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loscaru, Corina" initials="PC" lastIdx="4" clrIdx="0">
    <p:extLst>
      <p:ext uri="{19B8F6BF-5375-455C-9EA6-DF929625EA0E}">
        <p15:presenceInfo xmlns:p15="http://schemas.microsoft.com/office/powerpoint/2012/main" userId="Ploscaru, Cor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7E5DCB-2C2C-46F8-9E84-6D162EE0F9A9}" v="2" dt="2021-03-31T16:26:01.213"/>
    <p1510:client id="{FFF19E63-6D0C-411A-BF31-951374E84DAB}" v="3" dt="2021-02-23T20:20:42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beda, Neil T CTR USN COMNAVAIRSYSCOM PAX (USA)" userId="S::neil.t.lobeda.ctr@flankspeed.navy.mil::d67fa80b-21b3-4821-88d7-d959a6042dfc" providerId="AD" clId="Web-{7D7E5DCB-2C2C-46F8-9E84-6D162EE0F9A9}"/>
    <pc:docChg chg="modSld">
      <pc:chgData name="Lobeda, Neil T CTR USN COMNAVAIRSYSCOM PAX (USA)" userId="S::neil.t.lobeda.ctr@flankspeed.navy.mil::d67fa80b-21b3-4821-88d7-d959a6042dfc" providerId="AD" clId="Web-{7D7E5DCB-2C2C-46F8-9E84-6D162EE0F9A9}" dt="2021-03-31T16:26:01.213" v="1" actId="1076"/>
      <pc:docMkLst>
        <pc:docMk/>
      </pc:docMkLst>
      <pc:sldChg chg="modSp">
        <pc:chgData name="Lobeda, Neil T CTR USN COMNAVAIRSYSCOM PAX (USA)" userId="S::neil.t.lobeda.ctr@flankspeed.navy.mil::d67fa80b-21b3-4821-88d7-d959a6042dfc" providerId="AD" clId="Web-{7D7E5DCB-2C2C-46F8-9E84-6D162EE0F9A9}" dt="2021-03-31T16:26:01.213" v="1" actId="1076"/>
        <pc:sldMkLst>
          <pc:docMk/>
          <pc:sldMk cId="1745907260" sldId="257"/>
        </pc:sldMkLst>
        <pc:picChg chg="mod">
          <ac:chgData name="Lobeda, Neil T CTR USN COMNAVAIRSYSCOM PAX (USA)" userId="S::neil.t.lobeda.ctr@flankspeed.navy.mil::d67fa80b-21b3-4821-88d7-d959a6042dfc" providerId="AD" clId="Web-{7D7E5DCB-2C2C-46F8-9E84-6D162EE0F9A9}" dt="2021-03-31T16:26:01.213" v="1" actId="1076"/>
          <ac:picMkLst>
            <pc:docMk/>
            <pc:sldMk cId="1745907260" sldId="257"/>
            <ac:picMk id="20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E55B-A412-4BC0-ADE8-A191F04769B6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2F09-27FC-48AA-80DC-E8AA0A83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2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E55B-A412-4BC0-ADE8-A191F04769B6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2F09-27FC-48AA-80DC-E8AA0A83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9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E55B-A412-4BC0-ADE8-A191F04769B6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2F09-27FC-48AA-80DC-E8AA0A83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0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E55B-A412-4BC0-ADE8-A191F04769B6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2F09-27FC-48AA-80DC-E8AA0A83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8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E55B-A412-4BC0-ADE8-A191F04769B6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2F09-27FC-48AA-80DC-E8AA0A83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4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E55B-A412-4BC0-ADE8-A191F04769B6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2F09-27FC-48AA-80DC-E8AA0A83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4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E55B-A412-4BC0-ADE8-A191F04769B6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2F09-27FC-48AA-80DC-E8AA0A83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9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E55B-A412-4BC0-ADE8-A191F04769B6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2F09-27FC-48AA-80DC-E8AA0A83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2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E55B-A412-4BC0-ADE8-A191F04769B6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2F09-27FC-48AA-80DC-E8AA0A83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6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E55B-A412-4BC0-ADE8-A191F04769B6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2F09-27FC-48AA-80DC-E8AA0A83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E55B-A412-4BC0-ADE8-A191F04769B6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2F09-27FC-48AA-80DC-E8AA0A83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8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2E55B-A412-4BC0-ADE8-A191F04769B6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02F09-27FC-48AA-80DC-E8AA0A83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1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3"/>
          <p:cNvSpPr txBox="1"/>
          <p:nvPr/>
        </p:nvSpPr>
        <p:spPr>
          <a:xfrm>
            <a:off x="1122989" y="139664"/>
            <a:ext cx="8549640" cy="97536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-91440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i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Arial" panose="020B0604020202020204" pitchFamily="34" charset="0"/>
              </a:rPr>
              <a:t>How-To:</a:t>
            </a:r>
            <a:endParaRPr lang="en-US" sz="12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-91440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Arial" panose="020B0604020202020204" pitchFamily="34" charset="0"/>
              </a:rPr>
              <a:t>Migrate Your Data from CVR (IL2) to Navy M365 (IL5)</a:t>
            </a:r>
            <a:endParaRPr lang="en-US" sz="12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96185" cy="667385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317128" y="1844696"/>
            <a:ext cx="8890693" cy="4806688"/>
            <a:chOff x="1533673" y="1510748"/>
            <a:chExt cx="8890693" cy="480668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3673" y="1510748"/>
              <a:ext cx="8890693" cy="4806688"/>
            </a:xfrm>
            <a:prstGeom prst="rect">
              <a:avLst/>
            </a:prstGeom>
            <a:ln w="28575">
              <a:solidFill>
                <a:srgbClr val="FF0000"/>
              </a:solidFill>
              <a:prstDash val="lgDash"/>
            </a:ln>
          </p:spPr>
        </p:pic>
        <p:sp>
          <p:nvSpPr>
            <p:cNvPr id="8" name="Rectangle: Rounded Corners 17"/>
            <p:cNvSpPr/>
            <p:nvPr/>
          </p:nvSpPr>
          <p:spPr>
            <a:xfrm>
              <a:off x="2339533" y="2714052"/>
              <a:ext cx="2464029" cy="856084"/>
            </a:xfrm>
            <a:prstGeom prst="round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i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Select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the files you want to move, then click </a:t>
              </a:r>
              <a:r>
                <a:rPr lang="en-US" sz="14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Download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Elbow Connector 8"/>
            <p:cNvCxnSpPr/>
            <p:nvPr/>
          </p:nvCxnSpPr>
          <p:spPr>
            <a:xfrm rot="16200000" flipH="1">
              <a:off x="3081133" y="3756992"/>
              <a:ext cx="723567" cy="349856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3"/>
            </p:cNvCxnSpPr>
            <p:nvPr/>
          </p:nvCxnSpPr>
          <p:spPr>
            <a:xfrm flipV="1">
              <a:off x="4803562" y="2210464"/>
              <a:ext cx="825962" cy="931630"/>
            </a:xfrm>
            <a:prstGeom prst="bentConnector2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868063" y="3355450"/>
              <a:ext cx="4405022" cy="2759103"/>
            </a:xfrm>
            <a:prstGeom prst="rect">
              <a:avLst/>
            </a:prstGeom>
            <a:noFill/>
            <a:ln w="28575">
              <a:solidFill>
                <a:srgbClr val="92D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: Rounded Corners 1"/>
          <p:cNvSpPr/>
          <p:nvPr/>
        </p:nvSpPr>
        <p:spPr>
          <a:xfrm>
            <a:off x="9154336" y="3324964"/>
            <a:ext cx="2895600" cy="1158240"/>
          </a:xfrm>
          <a:prstGeom prst="roundRect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the </a:t>
            </a:r>
            <a:r>
              <a:rPr lang="en-US" sz="1200" b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Download</a:t>
            </a:r>
            <a:r>
              <a:rPr lang="en-US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window, </a:t>
            </a:r>
            <a:r>
              <a:rPr lang="en-US" sz="1200" i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</a:t>
            </a:r>
            <a:r>
              <a:rPr lang="en-US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OneDrive – United States Department of the Navy (or a local folder) </a:t>
            </a:r>
            <a:r>
              <a:rPr lang="en-US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i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</a:t>
            </a:r>
            <a:r>
              <a:rPr lang="en-US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folder you wish to put them in </a:t>
            </a:r>
            <a:r>
              <a:rPr lang="en-US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i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click </a:t>
            </a:r>
            <a:r>
              <a:rPr lang="en-US" sz="1200" b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Save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32895" y="3855506"/>
            <a:ext cx="1775294" cy="143993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22" name="Elbow Connector 21"/>
          <p:cNvCxnSpPr>
            <a:stCxn id="19" idx="1"/>
          </p:cNvCxnSpPr>
          <p:nvPr/>
        </p:nvCxnSpPr>
        <p:spPr>
          <a:xfrm rot="10800000">
            <a:off x="7516876" y="3890542"/>
            <a:ext cx="1637460" cy="1354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9" idx="2"/>
          </p:cNvCxnSpPr>
          <p:nvPr/>
        </p:nvCxnSpPr>
        <p:spPr>
          <a:xfrm rot="5400000">
            <a:off x="8647836" y="4373608"/>
            <a:ext cx="1844704" cy="2063896"/>
          </a:xfrm>
          <a:prstGeom prst="bentConnector2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062627" y="6265621"/>
            <a:ext cx="464654" cy="127221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626285" y="1231059"/>
            <a:ext cx="1021322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1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 1: Move Your Files from CVR to NEO365 OneDrive or Locally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2611" y="149053"/>
            <a:ext cx="2559389" cy="95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2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96185" cy="667385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7" r="1022" b="40981"/>
          <a:stretch/>
        </p:blipFill>
        <p:spPr>
          <a:xfrm>
            <a:off x="5152104" y="2222991"/>
            <a:ext cx="6887646" cy="3319068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23" name="Rectangle: Rounded Corners 21"/>
          <p:cNvSpPr/>
          <p:nvPr/>
        </p:nvSpPr>
        <p:spPr>
          <a:xfrm>
            <a:off x="202067" y="2649316"/>
            <a:ext cx="4773056" cy="1391742"/>
          </a:xfrm>
          <a:prstGeom prst="roundRect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NEO365/Flank Speed Users: </a:t>
            </a: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files you selected to download will sync to your OneDrive.  You will see a green checkmark in a circle next to the file(s) name indicating a successful download and sync to your local OneDrive.  Then you can drag or upload those files into your chosen location within NEO365 or Flank Speed Teams. 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21"/>
          <p:cNvSpPr/>
          <p:nvPr/>
        </p:nvSpPr>
        <p:spPr>
          <a:xfrm>
            <a:off x="202067" y="4297008"/>
            <a:ext cx="4773056" cy="1038315"/>
          </a:xfrm>
          <a:prstGeom prst="roundRect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*Non-NEO365 users: Users </a:t>
            </a:r>
            <a:r>
              <a:rPr lang="en-US" sz="12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who</a:t>
            </a:r>
            <a:r>
              <a:rPr lang="en-US" sz="12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saved to their local folders can move their files </a:t>
            </a:r>
            <a:r>
              <a:rPr lang="en-US" sz="12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NEO365/Flank Speed </a:t>
            </a:r>
            <a:r>
              <a:rPr lang="en-US" sz="12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once their IL5 cloud access is available.</a:t>
            </a:r>
            <a:endParaRPr lang="en-US" sz="11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79218" y="4994787"/>
            <a:ext cx="1600007" cy="325089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Text Box 30"/>
          <p:cNvSpPr txBox="1"/>
          <p:nvPr/>
        </p:nvSpPr>
        <p:spPr>
          <a:xfrm>
            <a:off x="7438370" y="5662811"/>
            <a:ext cx="1290189" cy="21579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 Successfully Uploaded to IL5 Teams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/>
          <p:cNvCxnSpPr>
            <a:endCxn id="27" idx="0"/>
          </p:cNvCxnSpPr>
          <p:nvPr/>
        </p:nvCxnSpPr>
        <p:spPr>
          <a:xfrm flipH="1">
            <a:off x="8083465" y="4297009"/>
            <a:ext cx="1887471" cy="136580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0"/>
            <a:endCxn id="26" idx="3"/>
          </p:cNvCxnSpPr>
          <p:nvPr/>
        </p:nvCxnSpPr>
        <p:spPr>
          <a:xfrm flipH="1" flipV="1">
            <a:off x="7079225" y="5157332"/>
            <a:ext cx="1004240" cy="505479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2611" y="149053"/>
            <a:ext cx="2559389" cy="956583"/>
          </a:xfrm>
          <a:prstGeom prst="rect">
            <a:avLst/>
          </a:prstGeom>
        </p:spPr>
      </p:pic>
      <p:sp>
        <p:nvSpPr>
          <p:cNvPr id="15" name="Text Box 13"/>
          <p:cNvSpPr txBox="1"/>
          <p:nvPr/>
        </p:nvSpPr>
        <p:spPr>
          <a:xfrm>
            <a:off x="1122989" y="139664"/>
            <a:ext cx="8549640" cy="97536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-91440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i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Arial" panose="020B0604020202020204" pitchFamily="34" charset="0"/>
              </a:rPr>
              <a:t>How-To:</a:t>
            </a:r>
            <a:endParaRPr lang="en-US" sz="12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-91440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Arial" panose="020B0604020202020204" pitchFamily="34" charset="0"/>
              </a:rPr>
              <a:t>Migrate Your Data from CVR (IL2) to Navy M365 (IL5)</a:t>
            </a:r>
            <a:endParaRPr lang="en-US" sz="12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626285" y="1254688"/>
            <a:ext cx="943591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1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 2: Move Your Files from OneDrive to NEO365/Flank Speed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907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CB8CB470BD12488DC71F681E5E80F9" ma:contentTypeVersion="2" ma:contentTypeDescription="Create a new document." ma:contentTypeScope="" ma:versionID="4fac569f186a9eb0e128e235184accde">
  <xsd:schema xmlns:xsd="http://www.w3.org/2001/XMLSchema" xmlns:xs="http://www.w3.org/2001/XMLSchema" xmlns:p="http://schemas.microsoft.com/office/2006/metadata/properties" xmlns:ns2="854ad936-3767-4748-9e54-106fd80e227b" targetNamespace="http://schemas.microsoft.com/office/2006/metadata/properties" ma:root="true" ma:fieldsID="688a834176f020c554a08c576b8c0b87" ns2:_="">
    <xsd:import namespace="854ad936-3767-4748-9e54-106fd80e22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4ad936-3767-4748-9e54-106fd80e22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91007B-A8CB-4C20-9ADE-3151D7E4A998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57f0e9ae-9fac-4556-8632-516f448a7b8d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9D690B0-1F98-4DC6-9C1B-764F643027FB}"/>
</file>

<file path=customXml/itemProps3.xml><?xml version="1.0" encoding="utf-8"?>
<ds:datastoreItem xmlns:ds="http://schemas.openxmlformats.org/officeDocument/2006/customXml" ds:itemID="{ADE023DE-C8BB-41BD-8211-11B2F60963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193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>HPES NMCI NGEN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Duncan, Zachary W CTR USN COMNAVWARSYSCOM (USA)</dc:creator>
  <cp:lastModifiedBy>Waiyanet, Suchart USN NAVCOMTELSTA BAHRAIN</cp:lastModifiedBy>
  <cp:revision>8</cp:revision>
  <dcterms:created xsi:type="dcterms:W3CDTF">2021-02-23T19:55:34Z</dcterms:created>
  <dcterms:modified xsi:type="dcterms:W3CDTF">2021-05-09T11:39:32Z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0x01010050CB8CB470BD12488DC71F681E5E80F9</vt:lpwstr>
  </property>
</Properties>
</file>