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60" r:id="rId7"/>
    <p:sldId id="262" r:id="rId8"/>
    <p:sldId id="261" r:id="rId9"/>
    <p:sldId id="263" r:id="rId10"/>
    <p:sldId id="265" r:id="rId11"/>
    <p:sldId id="266" r:id="rId12"/>
    <p:sldId id="268" r:id="rId13"/>
    <p:sldId id="267" r:id="rId14"/>
    <p:sldId id="269" r:id="rId15"/>
    <p:sldId id="270" r:id="rId16"/>
    <p:sldId id="271" r:id="rId17"/>
    <p:sldId id="272" r:id="rId18"/>
    <p:sldId id="275"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67970A-5451-4C8F-A997-571FCECD0129}" type="doc">
      <dgm:prSet loTypeId="urn:microsoft.com/office/officeart/2005/8/layout/cycle3" loCatId="cycle" qsTypeId="urn:microsoft.com/office/officeart/2005/8/quickstyle/simple2" qsCatId="simple" csTypeId="urn:microsoft.com/office/officeart/2005/8/colors/accent2_2" csCatId="accent2" phldr="1"/>
      <dgm:spPr/>
      <dgm:t>
        <a:bodyPr/>
        <a:lstStyle/>
        <a:p>
          <a:endParaRPr lang="en-US"/>
        </a:p>
      </dgm:t>
    </dgm:pt>
    <dgm:pt modelId="{734C2623-1E0E-43D7-AF28-92689516E323}">
      <dgm:prSet phldrT="[Text]"/>
      <dgm:spPr/>
      <dgm:t>
        <a:bodyPr/>
        <a:lstStyle/>
        <a:p>
          <a:r>
            <a:rPr lang="en-US"/>
            <a:t>Exploratory Data Analysis </a:t>
          </a:r>
          <a:endParaRPr lang="en-US" dirty="0"/>
        </a:p>
      </dgm:t>
    </dgm:pt>
    <dgm:pt modelId="{A3C3DF67-42C0-493A-ADE0-5AEF02F6F2FA}" type="parTrans" cxnId="{51044C89-8631-4910-9DDB-E32FD4791A29}">
      <dgm:prSet/>
      <dgm:spPr/>
      <dgm:t>
        <a:bodyPr/>
        <a:lstStyle/>
        <a:p>
          <a:endParaRPr lang="en-US"/>
        </a:p>
      </dgm:t>
    </dgm:pt>
    <dgm:pt modelId="{185AA5E3-1644-457C-BF55-6CD8116E5E26}" type="sibTrans" cxnId="{51044C89-8631-4910-9DDB-E32FD4791A29}">
      <dgm:prSet/>
      <dgm:spPr/>
      <dgm:t>
        <a:bodyPr/>
        <a:lstStyle/>
        <a:p>
          <a:endParaRPr lang="en-US"/>
        </a:p>
      </dgm:t>
    </dgm:pt>
    <dgm:pt modelId="{95EAC6FA-84B4-4872-9AB7-75F2A4CB9862}">
      <dgm:prSet/>
      <dgm:spPr/>
      <dgm:t>
        <a:bodyPr/>
        <a:lstStyle/>
        <a:p>
          <a:r>
            <a:rPr lang="en-US" dirty="0"/>
            <a:t>Data Preparation</a:t>
          </a:r>
        </a:p>
      </dgm:t>
    </dgm:pt>
    <dgm:pt modelId="{1E9EA7E3-B6B0-4CF7-89E6-9F6D7DAF2DDB}" type="parTrans" cxnId="{18E7C726-6B0F-46F1-AA0F-C7B80D44BDBF}">
      <dgm:prSet/>
      <dgm:spPr/>
      <dgm:t>
        <a:bodyPr/>
        <a:lstStyle/>
        <a:p>
          <a:endParaRPr lang="en-US"/>
        </a:p>
      </dgm:t>
    </dgm:pt>
    <dgm:pt modelId="{98E7E4D0-4254-4470-A9EE-F27A8D5F3C62}" type="sibTrans" cxnId="{18E7C726-6B0F-46F1-AA0F-C7B80D44BDBF}">
      <dgm:prSet/>
      <dgm:spPr/>
      <dgm:t>
        <a:bodyPr/>
        <a:lstStyle/>
        <a:p>
          <a:endParaRPr lang="en-US"/>
        </a:p>
      </dgm:t>
    </dgm:pt>
    <dgm:pt modelId="{84C54A12-C83A-465C-BDC6-FB5586449485}">
      <dgm:prSet/>
      <dgm:spPr/>
      <dgm:t>
        <a:bodyPr/>
        <a:lstStyle/>
        <a:p>
          <a:r>
            <a:rPr lang="en-US" dirty="0"/>
            <a:t>Feature Engineering </a:t>
          </a:r>
        </a:p>
      </dgm:t>
    </dgm:pt>
    <dgm:pt modelId="{4B35EA33-C31A-4F32-809D-169B4C027C2F}" type="parTrans" cxnId="{E1E39F6D-9BA1-42C0-A9EC-23D5A3064937}">
      <dgm:prSet/>
      <dgm:spPr/>
      <dgm:t>
        <a:bodyPr/>
        <a:lstStyle/>
        <a:p>
          <a:endParaRPr lang="en-US"/>
        </a:p>
      </dgm:t>
    </dgm:pt>
    <dgm:pt modelId="{16763A9B-DC0C-4E5F-919E-2682A3DB64C8}" type="sibTrans" cxnId="{E1E39F6D-9BA1-42C0-A9EC-23D5A3064937}">
      <dgm:prSet/>
      <dgm:spPr/>
      <dgm:t>
        <a:bodyPr/>
        <a:lstStyle/>
        <a:p>
          <a:endParaRPr lang="en-US"/>
        </a:p>
      </dgm:t>
    </dgm:pt>
    <dgm:pt modelId="{4C0B43D7-E64F-4A76-8E9D-08A3F615A0D9}">
      <dgm:prSet/>
      <dgm:spPr/>
      <dgm:t>
        <a:bodyPr/>
        <a:lstStyle/>
        <a:p>
          <a:r>
            <a:rPr lang="en-US" dirty="0"/>
            <a:t>Model evaluation </a:t>
          </a:r>
        </a:p>
      </dgm:t>
    </dgm:pt>
    <dgm:pt modelId="{2F9EECDF-8475-41F1-8C7F-99B239FCF237}" type="parTrans" cxnId="{C05E1C20-F00F-4A75-9899-A12512E1A9DA}">
      <dgm:prSet/>
      <dgm:spPr/>
      <dgm:t>
        <a:bodyPr/>
        <a:lstStyle/>
        <a:p>
          <a:endParaRPr lang="en-US"/>
        </a:p>
      </dgm:t>
    </dgm:pt>
    <dgm:pt modelId="{1605EDD9-80C8-4B5E-9B76-BF67ABA51426}" type="sibTrans" cxnId="{C05E1C20-F00F-4A75-9899-A12512E1A9DA}">
      <dgm:prSet/>
      <dgm:spPr/>
      <dgm:t>
        <a:bodyPr/>
        <a:lstStyle/>
        <a:p>
          <a:endParaRPr lang="en-US"/>
        </a:p>
      </dgm:t>
    </dgm:pt>
    <dgm:pt modelId="{6E297429-DC99-45EB-B229-129628A46633}">
      <dgm:prSet/>
      <dgm:spPr/>
      <dgm:t>
        <a:bodyPr/>
        <a:lstStyle/>
        <a:p>
          <a:r>
            <a:rPr lang="en-US" dirty="0"/>
            <a:t>Model Optimization </a:t>
          </a:r>
        </a:p>
      </dgm:t>
    </dgm:pt>
    <dgm:pt modelId="{76CC4751-5F6C-4F37-8E13-C2F60373C315}" type="parTrans" cxnId="{D6FD0674-409A-4174-A5A0-93E267F0D026}">
      <dgm:prSet/>
      <dgm:spPr/>
      <dgm:t>
        <a:bodyPr/>
        <a:lstStyle/>
        <a:p>
          <a:endParaRPr lang="en-US"/>
        </a:p>
      </dgm:t>
    </dgm:pt>
    <dgm:pt modelId="{8321B640-ED30-4D8C-9883-E6B34B7403F3}" type="sibTrans" cxnId="{D6FD0674-409A-4174-A5A0-93E267F0D026}">
      <dgm:prSet/>
      <dgm:spPr/>
      <dgm:t>
        <a:bodyPr/>
        <a:lstStyle/>
        <a:p>
          <a:endParaRPr lang="en-US"/>
        </a:p>
      </dgm:t>
    </dgm:pt>
    <dgm:pt modelId="{86770DCA-F3DD-4F57-AA3B-61139809291A}">
      <dgm:prSet/>
      <dgm:spPr/>
      <dgm:t>
        <a:bodyPr/>
        <a:lstStyle/>
        <a:p>
          <a:r>
            <a:rPr lang="en-US" dirty="0"/>
            <a:t>Pipeline Execution</a:t>
          </a:r>
        </a:p>
      </dgm:t>
    </dgm:pt>
    <dgm:pt modelId="{096E6417-7357-40DF-896E-A27B290C6D0C}" type="parTrans" cxnId="{726C9904-A793-4383-9C32-1CDB86C5F91A}">
      <dgm:prSet/>
      <dgm:spPr/>
      <dgm:t>
        <a:bodyPr/>
        <a:lstStyle/>
        <a:p>
          <a:endParaRPr lang="en-US"/>
        </a:p>
      </dgm:t>
    </dgm:pt>
    <dgm:pt modelId="{EEEAE266-5480-4686-ACCF-7B35AF7CEFEB}" type="sibTrans" cxnId="{726C9904-A793-4383-9C32-1CDB86C5F91A}">
      <dgm:prSet/>
      <dgm:spPr/>
      <dgm:t>
        <a:bodyPr/>
        <a:lstStyle/>
        <a:p>
          <a:endParaRPr lang="en-US"/>
        </a:p>
      </dgm:t>
    </dgm:pt>
    <dgm:pt modelId="{B284DC37-573B-4949-8029-7812357289BA}" type="pres">
      <dgm:prSet presAssocID="{0567970A-5451-4C8F-A997-571FCECD0129}" presName="Name0" presStyleCnt="0">
        <dgm:presLayoutVars>
          <dgm:dir/>
          <dgm:resizeHandles val="exact"/>
        </dgm:presLayoutVars>
      </dgm:prSet>
      <dgm:spPr/>
      <dgm:t>
        <a:bodyPr/>
        <a:lstStyle/>
        <a:p>
          <a:endParaRPr lang="en-US"/>
        </a:p>
      </dgm:t>
    </dgm:pt>
    <dgm:pt modelId="{F50285C2-9D33-4593-8273-05C8B0839BA2}" type="pres">
      <dgm:prSet presAssocID="{0567970A-5451-4C8F-A997-571FCECD0129}" presName="cycle" presStyleCnt="0"/>
      <dgm:spPr/>
    </dgm:pt>
    <dgm:pt modelId="{9A4DB2B4-485C-4152-9BDE-84AE8F6E5423}" type="pres">
      <dgm:prSet presAssocID="{734C2623-1E0E-43D7-AF28-92689516E323}" presName="nodeFirstNode" presStyleLbl="node1" presStyleIdx="0" presStyleCnt="6">
        <dgm:presLayoutVars>
          <dgm:bulletEnabled val="1"/>
        </dgm:presLayoutVars>
      </dgm:prSet>
      <dgm:spPr/>
      <dgm:t>
        <a:bodyPr/>
        <a:lstStyle/>
        <a:p>
          <a:endParaRPr lang="en-US"/>
        </a:p>
      </dgm:t>
    </dgm:pt>
    <dgm:pt modelId="{DB7CE45C-52B4-4F12-8B58-D0AE0C5B08E5}" type="pres">
      <dgm:prSet presAssocID="{185AA5E3-1644-457C-BF55-6CD8116E5E26}" presName="sibTransFirstNode" presStyleLbl="bgShp" presStyleIdx="0" presStyleCnt="1"/>
      <dgm:spPr/>
      <dgm:t>
        <a:bodyPr/>
        <a:lstStyle/>
        <a:p>
          <a:endParaRPr lang="en-US"/>
        </a:p>
      </dgm:t>
    </dgm:pt>
    <dgm:pt modelId="{88EB9458-609B-4A62-8078-0CE688E5C820}" type="pres">
      <dgm:prSet presAssocID="{95EAC6FA-84B4-4872-9AB7-75F2A4CB9862}" presName="nodeFollowingNodes" presStyleLbl="node1" presStyleIdx="1" presStyleCnt="6">
        <dgm:presLayoutVars>
          <dgm:bulletEnabled val="1"/>
        </dgm:presLayoutVars>
      </dgm:prSet>
      <dgm:spPr/>
      <dgm:t>
        <a:bodyPr/>
        <a:lstStyle/>
        <a:p>
          <a:endParaRPr lang="en-US"/>
        </a:p>
      </dgm:t>
    </dgm:pt>
    <dgm:pt modelId="{3438E913-8710-49B2-A241-182B5F04EC21}" type="pres">
      <dgm:prSet presAssocID="{84C54A12-C83A-465C-BDC6-FB5586449485}" presName="nodeFollowingNodes" presStyleLbl="node1" presStyleIdx="2" presStyleCnt="6">
        <dgm:presLayoutVars>
          <dgm:bulletEnabled val="1"/>
        </dgm:presLayoutVars>
      </dgm:prSet>
      <dgm:spPr/>
      <dgm:t>
        <a:bodyPr/>
        <a:lstStyle/>
        <a:p>
          <a:endParaRPr lang="en-US"/>
        </a:p>
      </dgm:t>
    </dgm:pt>
    <dgm:pt modelId="{CF34CA62-1F20-46E9-8BAE-C18ABC19697A}" type="pres">
      <dgm:prSet presAssocID="{4C0B43D7-E64F-4A76-8E9D-08A3F615A0D9}" presName="nodeFollowingNodes" presStyleLbl="node1" presStyleIdx="3" presStyleCnt="6">
        <dgm:presLayoutVars>
          <dgm:bulletEnabled val="1"/>
        </dgm:presLayoutVars>
      </dgm:prSet>
      <dgm:spPr/>
      <dgm:t>
        <a:bodyPr/>
        <a:lstStyle/>
        <a:p>
          <a:endParaRPr lang="en-US"/>
        </a:p>
      </dgm:t>
    </dgm:pt>
    <dgm:pt modelId="{51EA5CCA-8F6D-4774-AD13-E412854615F0}" type="pres">
      <dgm:prSet presAssocID="{6E297429-DC99-45EB-B229-129628A46633}" presName="nodeFollowingNodes" presStyleLbl="node1" presStyleIdx="4" presStyleCnt="6">
        <dgm:presLayoutVars>
          <dgm:bulletEnabled val="1"/>
        </dgm:presLayoutVars>
      </dgm:prSet>
      <dgm:spPr/>
      <dgm:t>
        <a:bodyPr/>
        <a:lstStyle/>
        <a:p>
          <a:endParaRPr lang="en-US"/>
        </a:p>
      </dgm:t>
    </dgm:pt>
    <dgm:pt modelId="{EA9FC1E9-5A3E-4A53-B860-2BB3B8EAFD3C}" type="pres">
      <dgm:prSet presAssocID="{86770DCA-F3DD-4F57-AA3B-61139809291A}" presName="nodeFollowingNodes" presStyleLbl="node1" presStyleIdx="5" presStyleCnt="6">
        <dgm:presLayoutVars>
          <dgm:bulletEnabled val="1"/>
        </dgm:presLayoutVars>
      </dgm:prSet>
      <dgm:spPr/>
      <dgm:t>
        <a:bodyPr/>
        <a:lstStyle/>
        <a:p>
          <a:endParaRPr lang="en-US"/>
        </a:p>
      </dgm:t>
    </dgm:pt>
  </dgm:ptLst>
  <dgm:cxnLst>
    <dgm:cxn modelId="{D6FD0674-409A-4174-A5A0-93E267F0D026}" srcId="{0567970A-5451-4C8F-A997-571FCECD0129}" destId="{6E297429-DC99-45EB-B229-129628A46633}" srcOrd="4" destOrd="0" parTransId="{76CC4751-5F6C-4F37-8E13-C2F60373C315}" sibTransId="{8321B640-ED30-4D8C-9883-E6B34B7403F3}"/>
    <dgm:cxn modelId="{E1E39F6D-9BA1-42C0-A9EC-23D5A3064937}" srcId="{0567970A-5451-4C8F-A997-571FCECD0129}" destId="{84C54A12-C83A-465C-BDC6-FB5586449485}" srcOrd="2" destOrd="0" parTransId="{4B35EA33-C31A-4F32-809D-169B4C027C2F}" sibTransId="{16763A9B-DC0C-4E5F-919E-2682A3DB64C8}"/>
    <dgm:cxn modelId="{C05E1C20-F00F-4A75-9899-A12512E1A9DA}" srcId="{0567970A-5451-4C8F-A997-571FCECD0129}" destId="{4C0B43D7-E64F-4A76-8E9D-08A3F615A0D9}" srcOrd="3" destOrd="0" parTransId="{2F9EECDF-8475-41F1-8C7F-99B239FCF237}" sibTransId="{1605EDD9-80C8-4B5E-9B76-BF67ABA51426}"/>
    <dgm:cxn modelId="{5A4A8F2B-017C-41BC-A7EE-547EA18B199E}" type="presOf" srcId="{4C0B43D7-E64F-4A76-8E9D-08A3F615A0D9}" destId="{CF34CA62-1F20-46E9-8BAE-C18ABC19697A}" srcOrd="0" destOrd="0" presId="urn:microsoft.com/office/officeart/2005/8/layout/cycle3"/>
    <dgm:cxn modelId="{18E7C726-6B0F-46F1-AA0F-C7B80D44BDBF}" srcId="{0567970A-5451-4C8F-A997-571FCECD0129}" destId="{95EAC6FA-84B4-4872-9AB7-75F2A4CB9862}" srcOrd="1" destOrd="0" parTransId="{1E9EA7E3-B6B0-4CF7-89E6-9F6D7DAF2DDB}" sibTransId="{98E7E4D0-4254-4470-A9EE-F27A8D5F3C62}"/>
    <dgm:cxn modelId="{C04D86EA-5B7E-4EC9-93BD-DDD282D4D1A0}" type="presOf" srcId="{0567970A-5451-4C8F-A997-571FCECD0129}" destId="{B284DC37-573B-4949-8029-7812357289BA}" srcOrd="0" destOrd="0" presId="urn:microsoft.com/office/officeart/2005/8/layout/cycle3"/>
    <dgm:cxn modelId="{F8A1A03B-C15F-4EB6-B6B9-B19DCE8CF3E8}" type="presOf" srcId="{84C54A12-C83A-465C-BDC6-FB5586449485}" destId="{3438E913-8710-49B2-A241-182B5F04EC21}" srcOrd="0" destOrd="0" presId="urn:microsoft.com/office/officeart/2005/8/layout/cycle3"/>
    <dgm:cxn modelId="{9BB09FF3-CEEC-4D9F-9776-65EFE6C8E22A}" type="presOf" srcId="{185AA5E3-1644-457C-BF55-6CD8116E5E26}" destId="{DB7CE45C-52B4-4F12-8B58-D0AE0C5B08E5}" srcOrd="0" destOrd="0" presId="urn:microsoft.com/office/officeart/2005/8/layout/cycle3"/>
    <dgm:cxn modelId="{726C9904-A793-4383-9C32-1CDB86C5F91A}" srcId="{0567970A-5451-4C8F-A997-571FCECD0129}" destId="{86770DCA-F3DD-4F57-AA3B-61139809291A}" srcOrd="5" destOrd="0" parTransId="{096E6417-7357-40DF-896E-A27B290C6D0C}" sibTransId="{EEEAE266-5480-4686-ACCF-7B35AF7CEFEB}"/>
    <dgm:cxn modelId="{86EE658F-7326-438B-976A-DA44DF465ACF}" type="presOf" srcId="{95EAC6FA-84B4-4872-9AB7-75F2A4CB9862}" destId="{88EB9458-609B-4A62-8078-0CE688E5C820}" srcOrd="0" destOrd="0" presId="urn:microsoft.com/office/officeart/2005/8/layout/cycle3"/>
    <dgm:cxn modelId="{81932D37-F998-476C-9941-36F0480731E0}" type="presOf" srcId="{734C2623-1E0E-43D7-AF28-92689516E323}" destId="{9A4DB2B4-485C-4152-9BDE-84AE8F6E5423}" srcOrd="0" destOrd="0" presId="urn:microsoft.com/office/officeart/2005/8/layout/cycle3"/>
    <dgm:cxn modelId="{11CC88BE-4B03-4D55-ABC8-74DB293E4092}" type="presOf" srcId="{86770DCA-F3DD-4F57-AA3B-61139809291A}" destId="{EA9FC1E9-5A3E-4A53-B860-2BB3B8EAFD3C}" srcOrd="0" destOrd="0" presId="urn:microsoft.com/office/officeart/2005/8/layout/cycle3"/>
    <dgm:cxn modelId="{B7309593-0EAC-4508-A444-A352F666B837}" type="presOf" srcId="{6E297429-DC99-45EB-B229-129628A46633}" destId="{51EA5CCA-8F6D-4774-AD13-E412854615F0}" srcOrd="0" destOrd="0" presId="urn:microsoft.com/office/officeart/2005/8/layout/cycle3"/>
    <dgm:cxn modelId="{51044C89-8631-4910-9DDB-E32FD4791A29}" srcId="{0567970A-5451-4C8F-A997-571FCECD0129}" destId="{734C2623-1E0E-43D7-AF28-92689516E323}" srcOrd="0" destOrd="0" parTransId="{A3C3DF67-42C0-493A-ADE0-5AEF02F6F2FA}" sibTransId="{185AA5E3-1644-457C-BF55-6CD8116E5E26}"/>
    <dgm:cxn modelId="{23A8D85E-50F0-4AE2-BAE2-ACDDF7B76AB0}" type="presParOf" srcId="{B284DC37-573B-4949-8029-7812357289BA}" destId="{F50285C2-9D33-4593-8273-05C8B0839BA2}" srcOrd="0" destOrd="0" presId="urn:microsoft.com/office/officeart/2005/8/layout/cycle3"/>
    <dgm:cxn modelId="{D5FDB0D6-49ED-4F96-9BF3-1DC81E839CF6}" type="presParOf" srcId="{F50285C2-9D33-4593-8273-05C8B0839BA2}" destId="{9A4DB2B4-485C-4152-9BDE-84AE8F6E5423}" srcOrd="0" destOrd="0" presId="urn:microsoft.com/office/officeart/2005/8/layout/cycle3"/>
    <dgm:cxn modelId="{12CD0EF2-F95A-41DC-B9C1-C9A42B074DB0}" type="presParOf" srcId="{F50285C2-9D33-4593-8273-05C8B0839BA2}" destId="{DB7CE45C-52B4-4F12-8B58-D0AE0C5B08E5}" srcOrd="1" destOrd="0" presId="urn:microsoft.com/office/officeart/2005/8/layout/cycle3"/>
    <dgm:cxn modelId="{70F65F7F-5DD5-4EB8-9FB8-3BCEF4D23478}" type="presParOf" srcId="{F50285C2-9D33-4593-8273-05C8B0839BA2}" destId="{88EB9458-609B-4A62-8078-0CE688E5C820}" srcOrd="2" destOrd="0" presId="urn:microsoft.com/office/officeart/2005/8/layout/cycle3"/>
    <dgm:cxn modelId="{CC857508-EF67-419E-A3AC-F726AF297895}" type="presParOf" srcId="{F50285C2-9D33-4593-8273-05C8B0839BA2}" destId="{3438E913-8710-49B2-A241-182B5F04EC21}" srcOrd="3" destOrd="0" presId="urn:microsoft.com/office/officeart/2005/8/layout/cycle3"/>
    <dgm:cxn modelId="{7744C1B9-D083-44C6-B6CF-12A431A5DD9C}" type="presParOf" srcId="{F50285C2-9D33-4593-8273-05C8B0839BA2}" destId="{CF34CA62-1F20-46E9-8BAE-C18ABC19697A}" srcOrd="4" destOrd="0" presId="urn:microsoft.com/office/officeart/2005/8/layout/cycle3"/>
    <dgm:cxn modelId="{EBCA21D7-3970-4C9D-AF3C-467BEF0AF0DC}" type="presParOf" srcId="{F50285C2-9D33-4593-8273-05C8B0839BA2}" destId="{51EA5CCA-8F6D-4774-AD13-E412854615F0}" srcOrd="5" destOrd="0" presId="urn:microsoft.com/office/officeart/2005/8/layout/cycle3"/>
    <dgm:cxn modelId="{081BAFA5-8202-4855-B309-8DE9BE919565}" type="presParOf" srcId="{F50285C2-9D33-4593-8273-05C8B0839BA2}" destId="{EA9FC1E9-5A3E-4A53-B860-2BB3B8EAFD3C}"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0322EC-F41E-404C-960A-CF25A3F807E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ED27B32-32C1-4515-81D9-8F74AC8643CD}">
      <dgm:prSet phldrT="[Text]" custT="1"/>
      <dgm:spPr/>
      <dgm:t>
        <a:bodyPr/>
        <a:lstStyle/>
        <a:p>
          <a:r>
            <a:rPr lang="en-US" sz="1800" dirty="0"/>
            <a:t>Dropped Unwanted data</a:t>
          </a:r>
        </a:p>
      </dgm:t>
    </dgm:pt>
    <dgm:pt modelId="{1D7A627B-44FF-49E0-B2CC-C33FF44E21A5}" type="parTrans" cxnId="{792BFB2B-EE6F-4968-83B2-EDA9975796B6}">
      <dgm:prSet/>
      <dgm:spPr/>
      <dgm:t>
        <a:bodyPr/>
        <a:lstStyle/>
        <a:p>
          <a:endParaRPr lang="en-US" sz="1800"/>
        </a:p>
      </dgm:t>
    </dgm:pt>
    <dgm:pt modelId="{E2150A6C-00EE-42B1-8132-1C6391C3FB5C}" type="sibTrans" cxnId="{792BFB2B-EE6F-4968-83B2-EDA9975796B6}">
      <dgm:prSet/>
      <dgm:spPr/>
      <dgm:t>
        <a:bodyPr/>
        <a:lstStyle/>
        <a:p>
          <a:endParaRPr lang="en-US" sz="1800"/>
        </a:p>
      </dgm:t>
    </dgm:pt>
    <dgm:pt modelId="{B22D23EA-4D08-49F3-BC27-FAC89CE4109E}">
      <dgm:prSet custT="1"/>
      <dgm:spPr/>
      <dgm:t>
        <a:bodyPr/>
        <a:lstStyle/>
        <a:p>
          <a:r>
            <a:rPr lang="en-US" sz="1800" dirty="0"/>
            <a:t>Removed the outliers in all the columns using percentile approach</a:t>
          </a:r>
        </a:p>
      </dgm:t>
    </dgm:pt>
    <dgm:pt modelId="{6BB0F323-85CB-4A41-9655-FF238102D94C}" type="parTrans" cxnId="{E80726FB-2DA9-4310-9375-F0169D165F29}">
      <dgm:prSet/>
      <dgm:spPr/>
      <dgm:t>
        <a:bodyPr/>
        <a:lstStyle/>
        <a:p>
          <a:endParaRPr lang="en-US" sz="1800"/>
        </a:p>
      </dgm:t>
    </dgm:pt>
    <dgm:pt modelId="{932CEB79-BD30-4CB3-832D-8EE5DB38FB38}" type="sibTrans" cxnId="{E80726FB-2DA9-4310-9375-F0169D165F29}">
      <dgm:prSet/>
      <dgm:spPr/>
      <dgm:t>
        <a:bodyPr/>
        <a:lstStyle/>
        <a:p>
          <a:endParaRPr lang="en-US" sz="1800"/>
        </a:p>
      </dgm:t>
    </dgm:pt>
    <dgm:pt modelId="{85FA3DAF-F6AA-412B-A37F-2D92DFFC9FD8}">
      <dgm:prSet phldrT="[Text]" custT="1"/>
      <dgm:spPr/>
      <dgm:t>
        <a:bodyPr/>
        <a:lstStyle/>
        <a:p>
          <a:r>
            <a:rPr lang="en-US" sz="1800" dirty="0"/>
            <a:t>Dropped rows where </a:t>
          </a:r>
          <a:r>
            <a:rPr lang="en-US" sz="1800" dirty="0" err="1"/>
            <a:t>dropoff_longitude</a:t>
          </a:r>
          <a:r>
            <a:rPr lang="en-US" sz="1800" dirty="0"/>
            <a:t> and </a:t>
          </a:r>
          <a:r>
            <a:rPr lang="en-US" sz="1800" dirty="0" err="1"/>
            <a:t>dropoff_latitude</a:t>
          </a:r>
          <a:r>
            <a:rPr lang="en-US" sz="1800" dirty="0"/>
            <a:t> are null using </a:t>
          </a:r>
          <a:r>
            <a:rPr lang="en-US" sz="1800" b="1" dirty="0" err="1"/>
            <a:t>dropna</a:t>
          </a:r>
          <a:r>
            <a:rPr lang="en-US" sz="1800" dirty="0"/>
            <a:t> </a:t>
          </a:r>
        </a:p>
      </dgm:t>
    </dgm:pt>
    <dgm:pt modelId="{8D09BDD1-EC58-4346-B508-0700B831F4C0}" type="parTrans" cxnId="{2A10782C-3588-4E74-BCFD-C04721EF7171}">
      <dgm:prSet/>
      <dgm:spPr/>
      <dgm:t>
        <a:bodyPr/>
        <a:lstStyle/>
        <a:p>
          <a:endParaRPr lang="en-US" sz="1800"/>
        </a:p>
      </dgm:t>
    </dgm:pt>
    <dgm:pt modelId="{C791FEF2-4E13-4A91-94F8-7C9B2953ADBD}" type="sibTrans" cxnId="{2A10782C-3588-4E74-BCFD-C04721EF7171}">
      <dgm:prSet/>
      <dgm:spPr/>
      <dgm:t>
        <a:bodyPr/>
        <a:lstStyle/>
        <a:p>
          <a:endParaRPr lang="en-US" sz="1800"/>
        </a:p>
      </dgm:t>
    </dgm:pt>
    <dgm:pt modelId="{5986EEAA-FF41-4099-AC18-AB2C4451CC24}">
      <dgm:prSet phldrT="[Text]" custT="1"/>
      <dgm:spPr/>
      <dgm:t>
        <a:bodyPr/>
        <a:lstStyle/>
        <a:p>
          <a:r>
            <a:rPr lang="en-US" sz="1800" dirty="0"/>
            <a:t>Dropped </a:t>
          </a:r>
          <a:r>
            <a:rPr lang="en-US" sz="1800" b="1" dirty="0"/>
            <a:t>key</a:t>
          </a:r>
          <a:r>
            <a:rPr lang="en-US" sz="1800" dirty="0"/>
            <a:t> column which is same as </a:t>
          </a:r>
          <a:r>
            <a:rPr lang="en-US" sz="1800" dirty="0" err="1"/>
            <a:t>pickup_datetime</a:t>
          </a:r>
          <a:r>
            <a:rPr lang="en-US" sz="1800" dirty="0"/>
            <a:t> column</a:t>
          </a:r>
        </a:p>
      </dgm:t>
    </dgm:pt>
    <dgm:pt modelId="{6D747299-3E9E-46FD-B3EA-F948C6ED6D39}" type="parTrans" cxnId="{5CD57875-758E-4DF2-A43D-F92DA2D50651}">
      <dgm:prSet/>
      <dgm:spPr/>
      <dgm:t>
        <a:bodyPr/>
        <a:lstStyle/>
        <a:p>
          <a:endParaRPr lang="en-US" sz="1800"/>
        </a:p>
      </dgm:t>
    </dgm:pt>
    <dgm:pt modelId="{4C83FB8C-9F6D-49E3-AE51-504C344CF455}" type="sibTrans" cxnId="{5CD57875-758E-4DF2-A43D-F92DA2D50651}">
      <dgm:prSet/>
      <dgm:spPr/>
      <dgm:t>
        <a:bodyPr/>
        <a:lstStyle/>
        <a:p>
          <a:endParaRPr lang="en-US" sz="1800"/>
        </a:p>
      </dgm:t>
    </dgm:pt>
    <dgm:pt modelId="{01F54C29-2C60-4DC0-816A-00B329B07696}">
      <dgm:prSet custT="1"/>
      <dgm:spPr/>
      <dgm:t>
        <a:bodyPr/>
        <a:lstStyle/>
        <a:p>
          <a:r>
            <a:rPr lang="en-US" sz="1800" dirty="0"/>
            <a:t>Dropped rows where </a:t>
          </a:r>
          <a:r>
            <a:rPr lang="en-US" sz="1800" b="1" dirty="0" err="1"/>
            <a:t>fare_amount</a:t>
          </a:r>
          <a:r>
            <a:rPr lang="en-US" sz="1800" b="1" dirty="0"/>
            <a:t> </a:t>
          </a:r>
          <a:r>
            <a:rPr lang="en-US" sz="1800" dirty="0"/>
            <a:t>is greater than $100</a:t>
          </a:r>
        </a:p>
      </dgm:t>
    </dgm:pt>
    <dgm:pt modelId="{DEE3F02B-BAFA-439E-A7B1-5A2E8B249F42}" type="parTrans" cxnId="{CC7AC2B2-0CB5-4D5E-BC97-DC9AE9A7DA76}">
      <dgm:prSet/>
      <dgm:spPr/>
      <dgm:t>
        <a:bodyPr/>
        <a:lstStyle/>
        <a:p>
          <a:endParaRPr lang="en-US" sz="1800"/>
        </a:p>
      </dgm:t>
    </dgm:pt>
    <dgm:pt modelId="{65152A31-90FB-4EC7-92CC-C8135C738D39}" type="sibTrans" cxnId="{CC7AC2B2-0CB5-4D5E-BC97-DC9AE9A7DA76}">
      <dgm:prSet/>
      <dgm:spPr/>
      <dgm:t>
        <a:bodyPr/>
        <a:lstStyle/>
        <a:p>
          <a:endParaRPr lang="en-US" sz="1800"/>
        </a:p>
      </dgm:t>
    </dgm:pt>
    <dgm:pt modelId="{560A6A3E-C68E-48D6-907A-27E302AC8F1C}">
      <dgm:prSet custT="1"/>
      <dgm:spPr/>
      <dgm:t>
        <a:bodyPr/>
        <a:lstStyle/>
        <a:p>
          <a:r>
            <a:rPr lang="en-US" sz="1800" dirty="0"/>
            <a:t>Dropped rows where </a:t>
          </a:r>
          <a:r>
            <a:rPr lang="en-US" sz="1800" dirty="0" err="1"/>
            <a:t>fare_amount</a:t>
          </a:r>
          <a:r>
            <a:rPr lang="en-US" sz="1800" dirty="0"/>
            <a:t> is less that $3.5</a:t>
          </a:r>
        </a:p>
      </dgm:t>
    </dgm:pt>
    <dgm:pt modelId="{93C3472C-AB2D-45A8-9851-38D1ADE5822D}" type="parTrans" cxnId="{E9E2E9EE-F863-4C26-8083-027C3D6EA694}">
      <dgm:prSet/>
      <dgm:spPr/>
      <dgm:t>
        <a:bodyPr/>
        <a:lstStyle/>
        <a:p>
          <a:endParaRPr lang="en-US" sz="1800"/>
        </a:p>
      </dgm:t>
    </dgm:pt>
    <dgm:pt modelId="{C3F4EDFB-4EF5-49D5-A867-AFCCC67093D1}" type="sibTrans" cxnId="{E9E2E9EE-F863-4C26-8083-027C3D6EA694}">
      <dgm:prSet/>
      <dgm:spPr/>
      <dgm:t>
        <a:bodyPr/>
        <a:lstStyle/>
        <a:p>
          <a:endParaRPr lang="en-US" sz="1800"/>
        </a:p>
      </dgm:t>
    </dgm:pt>
    <dgm:pt modelId="{5455A57E-ED77-4500-94D8-4689BB31371A}">
      <dgm:prSet custT="1"/>
      <dgm:spPr/>
      <dgm:t>
        <a:bodyPr/>
        <a:lstStyle/>
        <a:p>
          <a:r>
            <a:rPr lang="en-US" sz="1800" dirty="0"/>
            <a:t>Dropped rows where </a:t>
          </a:r>
          <a:r>
            <a:rPr lang="en-US" sz="1800" dirty="0" err="1"/>
            <a:t>passenger_count</a:t>
          </a:r>
          <a:r>
            <a:rPr lang="en-US" sz="1800" dirty="0"/>
            <a:t> is greater than 6</a:t>
          </a:r>
        </a:p>
      </dgm:t>
    </dgm:pt>
    <dgm:pt modelId="{33E230AB-C030-43EE-A568-C41600154847}" type="parTrans" cxnId="{707460FF-3FBB-413A-999F-5104F6468F32}">
      <dgm:prSet/>
      <dgm:spPr/>
      <dgm:t>
        <a:bodyPr/>
        <a:lstStyle/>
        <a:p>
          <a:endParaRPr lang="en-US" sz="1800"/>
        </a:p>
      </dgm:t>
    </dgm:pt>
    <dgm:pt modelId="{6E7BA5DE-EA70-49B1-A59F-A2637AE97076}" type="sibTrans" cxnId="{707460FF-3FBB-413A-999F-5104F6468F32}">
      <dgm:prSet/>
      <dgm:spPr/>
      <dgm:t>
        <a:bodyPr/>
        <a:lstStyle/>
        <a:p>
          <a:endParaRPr lang="en-US" sz="1800"/>
        </a:p>
      </dgm:t>
    </dgm:pt>
    <dgm:pt modelId="{F5E91691-87D9-4957-86A9-45599B46A7D2}">
      <dgm:prSet custT="1"/>
      <dgm:spPr/>
      <dgm:t>
        <a:bodyPr/>
        <a:lstStyle/>
        <a:p>
          <a:r>
            <a:rPr lang="en-US" sz="1800" dirty="0"/>
            <a:t>Most of the ‘</a:t>
          </a:r>
          <a:r>
            <a:rPr lang="en-US" sz="1800" b="1" dirty="0"/>
            <a:t>Bad Data</a:t>
          </a:r>
          <a:r>
            <a:rPr lang="en-US" sz="1800" dirty="0"/>
            <a:t>’ lies outside </a:t>
          </a:r>
          <a:r>
            <a:rPr lang="en-US" sz="1800" b="1" dirty="0"/>
            <a:t>96</a:t>
          </a:r>
          <a:r>
            <a:rPr lang="en-US" sz="1800" dirty="0"/>
            <a:t> percentile range</a:t>
          </a:r>
        </a:p>
      </dgm:t>
    </dgm:pt>
    <dgm:pt modelId="{2DD0E215-D1BF-409E-8718-003610D677B7}" type="parTrans" cxnId="{A3B8D49F-5ED8-4AEF-9590-431F6E817145}">
      <dgm:prSet/>
      <dgm:spPr/>
      <dgm:t>
        <a:bodyPr/>
        <a:lstStyle/>
        <a:p>
          <a:endParaRPr lang="en-US" sz="1800"/>
        </a:p>
      </dgm:t>
    </dgm:pt>
    <dgm:pt modelId="{B61B5041-CE74-4AD1-9BA4-8D62FD13389B}" type="sibTrans" cxnId="{A3B8D49F-5ED8-4AEF-9590-431F6E817145}">
      <dgm:prSet/>
      <dgm:spPr/>
      <dgm:t>
        <a:bodyPr/>
        <a:lstStyle/>
        <a:p>
          <a:endParaRPr lang="en-US" sz="1800"/>
        </a:p>
      </dgm:t>
    </dgm:pt>
    <dgm:pt modelId="{563C9797-26F7-4AB9-AA0F-AA2284E1E0AA}" type="pres">
      <dgm:prSet presAssocID="{6E0322EC-F41E-404C-960A-CF25A3F807E3}" presName="linear" presStyleCnt="0">
        <dgm:presLayoutVars>
          <dgm:dir/>
          <dgm:animLvl val="lvl"/>
          <dgm:resizeHandles val="exact"/>
        </dgm:presLayoutVars>
      </dgm:prSet>
      <dgm:spPr/>
      <dgm:t>
        <a:bodyPr/>
        <a:lstStyle/>
        <a:p>
          <a:endParaRPr lang="en-US"/>
        </a:p>
      </dgm:t>
    </dgm:pt>
    <dgm:pt modelId="{45FAEDCA-34FF-438D-B8A5-B5D71195C257}" type="pres">
      <dgm:prSet presAssocID="{AED27B32-32C1-4515-81D9-8F74AC8643CD}" presName="parentLin" presStyleCnt="0"/>
      <dgm:spPr/>
    </dgm:pt>
    <dgm:pt modelId="{D5CF0AC1-5365-4C4E-8870-79182224BDC7}" type="pres">
      <dgm:prSet presAssocID="{AED27B32-32C1-4515-81D9-8F74AC8643CD}" presName="parentLeftMargin" presStyleLbl="node1" presStyleIdx="0" presStyleCnt="2"/>
      <dgm:spPr/>
      <dgm:t>
        <a:bodyPr/>
        <a:lstStyle/>
        <a:p>
          <a:endParaRPr lang="en-US"/>
        </a:p>
      </dgm:t>
    </dgm:pt>
    <dgm:pt modelId="{3C7BF51B-9676-40EF-9D43-343771F0E681}" type="pres">
      <dgm:prSet presAssocID="{AED27B32-32C1-4515-81D9-8F74AC8643CD}" presName="parentText" presStyleLbl="node1" presStyleIdx="0" presStyleCnt="2" custScaleY="47092" custLinFactNeighborX="5474" custLinFactNeighborY="21249">
        <dgm:presLayoutVars>
          <dgm:chMax val="0"/>
          <dgm:bulletEnabled val="1"/>
        </dgm:presLayoutVars>
      </dgm:prSet>
      <dgm:spPr/>
      <dgm:t>
        <a:bodyPr/>
        <a:lstStyle/>
        <a:p>
          <a:endParaRPr lang="en-US"/>
        </a:p>
      </dgm:t>
    </dgm:pt>
    <dgm:pt modelId="{F22E4A1E-F6AC-4E64-8E05-22C22FE2A981}" type="pres">
      <dgm:prSet presAssocID="{AED27B32-32C1-4515-81D9-8F74AC8643CD}" presName="negativeSpace" presStyleCnt="0"/>
      <dgm:spPr/>
    </dgm:pt>
    <dgm:pt modelId="{CFE01DD1-880F-42D0-BAEB-652D24C39458}" type="pres">
      <dgm:prSet presAssocID="{AED27B32-32C1-4515-81D9-8F74AC8643CD}" presName="childText" presStyleLbl="conFgAcc1" presStyleIdx="0" presStyleCnt="2" custLinFactY="1538" custLinFactNeighborY="100000">
        <dgm:presLayoutVars>
          <dgm:bulletEnabled val="1"/>
        </dgm:presLayoutVars>
      </dgm:prSet>
      <dgm:spPr/>
      <dgm:t>
        <a:bodyPr/>
        <a:lstStyle/>
        <a:p>
          <a:endParaRPr lang="en-US"/>
        </a:p>
      </dgm:t>
    </dgm:pt>
    <dgm:pt modelId="{4ECE643E-91A7-4B40-AA52-8E17065D40DD}" type="pres">
      <dgm:prSet presAssocID="{E2150A6C-00EE-42B1-8132-1C6391C3FB5C}" presName="spaceBetweenRectangles" presStyleCnt="0"/>
      <dgm:spPr/>
    </dgm:pt>
    <dgm:pt modelId="{1031E9A1-65BC-4297-AAA6-05F7C6316292}" type="pres">
      <dgm:prSet presAssocID="{B22D23EA-4D08-49F3-BC27-FAC89CE4109E}" presName="parentLin" presStyleCnt="0"/>
      <dgm:spPr/>
    </dgm:pt>
    <dgm:pt modelId="{04BC716F-2F5F-4079-80B3-E64054C8A02B}" type="pres">
      <dgm:prSet presAssocID="{B22D23EA-4D08-49F3-BC27-FAC89CE4109E}" presName="parentLeftMargin" presStyleLbl="node1" presStyleIdx="0" presStyleCnt="2"/>
      <dgm:spPr/>
      <dgm:t>
        <a:bodyPr/>
        <a:lstStyle/>
        <a:p>
          <a:endParaRPr lang="en-US"/>
        </a:p>
      </dgm:t>
    </dgm:pt>
    <dgm:pt modelId="{C1672F1C-2DA7-4C3C-98B3-996E1601EE2E}" type="pres">
      <dgm:prSet presAssocID="{B22D23EA-4D08-49F3-BC27-FAC89CE4109E}" presName="parentText" presStyleLbl="node1" presStyleIdx="1" presStyleCnt="2" custScaleX="140439" custScaleY="61723" custLinFactNeighborX="-49525" custLinFactNeighborY="15361">
        <dgm:presLayoutVars>
          <dgm:chMax val="0"/>
          <dgm:bulletEnabled val="1"/>
        </dgm:presLayoutVars>
      </dgm:prSet>
      <dgm:spPr/>
      <dgm:t>
        <a:bodyPr/>
        <a:lstStyle/>
        <a:p>
          <a:endParaRPr lang="en-US"/>
        </a:p>
      </dgm:t>
    </dgm:pt>
    <dgm:pt modelId="{DB793297-5D1E-41FF-8482-97E6308E1CAC}" type="pres">
      <dgm:prSet presAssocID="{B22D23EA-4D08-49F3-BC27-FAC89CE4109E}" presName="negativeSpace" presStyleCnt="0"/>
      <dgm:spPr/>
    </dgm:pt>
    <dgm:pt modelId="{CB0DBF8E-5E2C-439A-A1A3-130E9D067EDC}" type="pres">
      <dgm:prSet presAssocID="{B22D23EA-4D08-49F3-BC27-FAC89CE4109E}" presName="childText" presStyleLbl="conFgAcc1" presStyleIdx="1" presStyleCnt="2" custLinFactNeighborY="1983">
        <dgm:presLayoutVars>
          <dgm:bulletEnabled val="1"/>
        </dgm:presLayoutVars>
      </dgm:prSet>
      <dgm:spPr/>
      <dgm:t>
        <a:bodyPr/>
        <a:lstStyle/>
        <a:p>
          <a:endParaRPr lang="en-US"/>
        </a:p>
      </dgm:t>
    </dgm:pt>
  </dgm:ptLst>
  <dgm:cxnLst>
    <dgm:cxn modelId="{6B93CBF6-24F0-48FB-AB7D-29A31188076B}" type="presOf" srcId="{5986EEAA-FF41-4099-AC18-AB2C4451CC24}" destId="{CFE01DD1-880F-42D0-BAEB-652D24C39458}" srcOrd="0" destOrd="1" presId="urn:microsoft.com/office/officeart/2005/8/layout/list1"/>
    <dgm:cxn modelId="{ABE05178-8C22-4D6C-A31E-F016AB89AF66}" type="presOf" srcId="{5455A57E-ED77-4500-94D8-4689BB31371A}" destId="{CB0DBF8E-5E2C-439A-A1A3-130E9D067EDC}" srcOrd="0" destOrd="3" presId="urn:microsoft.com/office/officeart/2005/8/layout/list1"/>
    <dgm:cxn modelId="{8036CCBB-3FDB-45A4-A1FB-EDA159DFCD0A}" type="presOf" srcId="{AED27B32-32C1-4515-81D9-8F74AC8643CD}" destId="{3C7BF51B-9676-40EF-9D43-343771F0E681}" srcOrd="1" destOrd="0" presId="urn:microsoft.com/office/officeart/2005/8/layout/list1"/>
    <dgm:cxn modelId="{2A10782C-3588-4E74-BCFD-C04721EF7171}" srcId="{AED27B32-32C1-4515-81D9-8F74AC8643CD}" destId="{85FA3DAF-F6AA-412B-A37F-2D92DFFC9FD8}" srcOrd="0" destOrd="0" parTransId="{8D09BDD1-EC58-4346-B508-0700B831F4C0}" sibTransId="{C791FEF2-4E13-4A91-94F8-7C9B2953ADBD}"/>
    <dgm:cxn modelId="{E04BBA99-CCF6-45C4-A3A6-9F55CEC14A05}" type="presOf" srcId="{B22D23EA-4D08-49F3-BC27-FAC89CE4109E}" destId="{C1672F1C-2DA7-4C3C-98B3-996E1601EE2E}" srcOrd="1" destOrd="0" presId="urn:microsoft.com/office/officeart/2005/8/layout/list1"/>
    <dgm:cxn modelId="{29A4024D-2E83-49EA-8760-867FBB7579BE}" type="presOf" srcId="{01F54C29-2C60-4DC0-816A-00B329B07696}" destId="{CB0DBF8E-5E2C-439A-A1A3-130E9D067EDC}" srcOrd="0" destOrd="1" presId="urn:microsoft.com/office/officeart/2005/8/layout/list1"/>
    <dgm:cxn modelId="{E9E2E9EE-F863-4C26-8083-027C3D6EA694}" srcId="{B22D23EA-4D08-49F3-BC27-FAC89CE4109E}" destId="{560A6A3E-C68E-48D6-907A-27E302AC8F1C}" srcOrd="2" destOrd="0" parTransId="{93C3472C-AB2D-45A8-9851-38D1ADE5822D}" sibTransId="{C3F4EDFB-4EF5-49D5-A867-AFCCC67093D1}"/>
    <dgm:cxn modelId="{F8530B39-420E-4550-95AD-F0E2018C0AD8}" type="presOf" srcId="{B22D23EA-4D08-49F3-BC27-FAC89CE4109E}" destId="{04BC716F-2F5F-4079-80B3-E64054C8A02B}" srcOrd="0" destOrd="0" presId="urn:microsoft.com/office/officeart/2005/8/layout/list1"/>
    <dgm:cxn modelId="{707460FF-3FBB-413A-999F-5104F6468F32}" srcId="{B22D23EA-4D08-49F3-BC27-FAC89CE4109E}" destId="{5455A57E-ED77-4500-94D8-4689BB31371A}" srcOrd="3" destOrd="0" parTransId="{33E230AB-C030-43EE-A568-C41600154847}" sibTransId="{6E7BA5DE-EA70-49B1-A59F-A2637AE97076}"/>
    <dgm:cxn modelId="{CC7AC2B2-0CB5-4D5E-BC97-DC9AE9A7DA76}" srcId="{B22D23EA-4D08-49F3-BC27-FAC89CE4109E}" destId="{01F54C29-2C60-4DC0-816A-00B329B07696}" srcOrd="1" destOrd="0" parTransId="{DEE3F02B-BAFA-439E-A7B1-5A2E8B249F42}" sibTransId="{65152A31-90FB-4EC7-92CC-C8135C738D39}"/>
    <dgm:cxn modelId="{3ED16B9A-3A4C-4C43-B41F-8EF930CA03C4}" type="presOf" srcId="{AED27B32-32C1-4515-81D9-8F74AC8643CD}" destId="{D5CF0AC1-5365-4C4E-8870-79182224BDC7}" srcOrd="0" destOrd="0" presId="urn:microsoft.com/office/officeart/2005/8/layout/list1"/>
    <dgm:cxn modelId="{2B2C7A5B-A941-489E-92D0-80E6AFF933B1}" type="presOf" srcId="{560A6A3E-C68E-48D6-907A-27E302AC8F1C}" destId="{CB0DBF8E-5E2C-439A-A1A3-130E9D067EDC}" srcOrd="0" destOrd="2" presId="urn:microsoft.com/office/officeart/2005/8/layout/list1"/>
    <dgm:cxn modelId="{E80726FB-2DA9-4310-9375-F0169D165F29}" srcId="{6E0322EC-F41E-404C-960A-CF25A3F807E3}" destId="{B22D23EA-4D08-49F3-BC27-FAC89CE4109E}" srcOrd="1" destOrd="0" parTransId="{6BB0F323-85CB-4A41-9655-FF238102D94C}" sibTransId="{932CEB79-BD30-4CB3-832D-8EE5DB38FB38}"/>
    <dgm:cxn modelId="{A3B8D49F-5ED8-4AEF-9590-431F6E817145}" srcId="{B22D23EA-4D08-49F3-BC27-FAC89CE4109E}" destId="{F5E91691-87D9-4957-86A9-45599B46A7D2}" srcOrd="0" destOrd="0" parTransId="{2DD0E215-D1BF-409E-8718-003610D677B7}" sibTransId="{B61B5041-CE74-4AD1-9BA4-8D62FD13389B}"/>
    <dgm:cxn modelId="{D0C07F94-4BDE-40F6-85DC-73F54354F589}" type="presOf" srcId="{6E0322EC-F41E-404C-960A-CF25A3F807E3}" destId="{563C9797-26F7-4AB9-AA0F-AA2284E1E0AA}" srcOrd="0" destOrd="0" presId="urn:microsoft.com/office/officeart/2005/8/layout/list1"/>
    <dgm:cxn modelId="{90B1D1FB-DE5E-4D26-9BFC-F3210B9FDD89}" type="presOf" srcId="{F5E91691-87D9-4957-86A9-45599B46A7D2}" destId="{CB0DBF8E-5E2C-439A-A1A3-130E9D067EDC}" srcOrd="0" destOrd="0" presId="urn:microsoft.com/office/officeart/2005/8/layout/list1"/>
    <dgm:cxn modelId="{792BFB2B-EE6F-4968-83B2-EDA9975796B6}" srcId="{6E0322EC-F41E-404C-960A-CF25A3F807E3}" destId="{AED27B32-32C1-4515-81D9-8F74AC8643CD}" srcOrd="0" destOrd="0" parTransId="{1D7A627B-44FF-49E0-B2CC-C33FF44E21A5}" sibTransId="{E2150A6C-00EE-42B1-8132-1C6391C3FB5C}"/>
    <dgm:cxn modelId="{B1E649F8-6C08-4D0F-B0C6-28EC6E6EB9CF}" type="presOf" srcId="{85FA3DAF-F6AA-412B-A37F-2D92DFFC9FD8}" destId="{CFE01DD1-880F-42D0-BAEB-652D24C39458}" srcOrd="0" destOrd="0" presId="urn:microsoft.com/office/officeart/2005/8/layout/list1"/>
    <dgm:cxn modelId="{5CD57875-758E-4DF2-A43D-F92DA2D50651}" srcId="{AED27B32-32C1-4515-81D9-8F74AC8643CD}" destId="{5986EEAA-FF41-4099-AC18-AB2C4451CC24}" srcOrd="1" destOrd="0" parTransId="{6D747299-3E9E-46FD-B3EA-F948C6ED6D39}" sibTransId="{4C83FB8C-9F6D-49E3-AE51-504C344CF455}"/>
    <dgm:cxn modelId="{149DEC58-8A85-4934-A97D-CDACC1D80EBE}" type="presParOf" srcId="{563C9797-26F7-4AB9-AA0F-AA2284E1E0AA}" destId="{45FAEDCA-34FF-438D-B8A5-B5D71195C257}" srcOrd="0" destOrd="0" presId="urn:microsoft.com/office/officeart/2005/8/layout/list1"/>
    <dgm:cxn modelId="{2F775085-1D37-4262-AC98-5F08E51126A8}" type="presParOf" srcId="{45FAEDCA-34FF-438D-B8A5-B5D71195C257}" destId="{D5CF0AC1-5365-4C4E-8870-79182224BDC7}" srcOrd="0" destOrd="0" presId="urn:microsoft.com/office/officeart/2005/8/layout/list1"/>
    <dgm:cxn modelId="{5662E05C-85A9-4775-804D-19BE0072B9D1}" type="presParOf" srcId="{45FAEDCA-34FF-438D-B8A5-B5D71195C257}" destId="{3C7BF51B-9676-40EF-9D43-343771F0E681}" srcOrd="1" destOrd="0" presId="urn:microsoft.com/office/officeart/2005/8/layout/list1"/>
    <dgm:cxn modelId="{AB6AE2F6-11D7-41AB-8E63-F89F5D10E58E}" type="presParOf" srcId="{563C9797-26F7-4AB9-AA0F-AA2284E1E0AA}" destId="{F22E4A1E-F6AC-4E64-8E05-22C22FE2A981}" srcOrd="1" destOrd="0" presId="urn:microsoft.com/office/officeart/2005/8/layout/list1"/>
    <dgm:cxn modelId="{D7C41808-4F7D-41F0-831C-7D2EC30D7A09}" type="presParOf" srcId="{563C9797-26F7-4AB9-AA0F-AA2284E1E0AA}" destId="{CFE01DD1-880F-42D0-BAEB-652D24C39458}" srcOrd="2" destOrd="0" presId="urn:microsoft.com/office/officeart/2005/8/layout/list1"/>
    <dgm:cxn modelId="{A842F41D-62ED-473D-B9D2-D07C249FC858}" type="presParOf" srcId="{563C9797-26F7-4AB9-AA0F-AA2284E1E0AA}" destId="{4ECE643E-91A7-4B40-AA52-8E17065D40DD}" srcOrd="3" destOrd="0" presId="urn:microsoft.com/office/officeart/2005/8/layout/list1"/>
    <dgm:cxn modelId="{3DF8F92C-188F-44C6-84C4-B693F5FA4C29}" type="presParOf" srcId="{563C9797-26F7-4AB9-AA0F-AA2284E1E0AA}" destId="{1031E9A1-65BC-4297-AAA6-05F7C6316292}" srcOrd="4" destOrd="0" presId="urn:microsoft.com/office/officeart/2005/8/layout/list1"/>
    <dgm:cxn modelId="{CC7831FA-AB60-4BB7-8A81-B6C2AEBC3152}" type="presParOf" srcId="{1031E9A1-65BC-4297-AAA6-05F7C6316292}" destId="{04BC716F-2F5F-4079-80B3-E64054C8A02B}" srcOrd="0" destOrd="0" presId="urn:microsoft.com/office/officeart/2005/8/layout/list1"/>
    <dgm:cxn modelId="{BDD6ED50-EB0B-473E-B3CA-40672C80CE02}" type="presParOf" srcId="{1031E9A1-65BC-4297-AAA6-05F7C6316292}" destId="{C1672F1C-2DA7-4C3C-98B3-996E1601EE2E}" srcOrd="1" destOrd="0" presId="urn:microsoft.com/office/officeart/2005/8/layout/list1"/>
    <dgm:cxn modelId="{E3A95A9B-7A1D-4940-90D9-8068E4C05836}" type="presParOf" srcId="{563C9797-26F7-4AB9-AA0F-AA2284E1E0AA}" destId="{DB793297-5D1E-41FF-8482-97E6308E1CAC}" srcOrd="5" destOrd="0" presId="urn:microsoft.com/office/officeart/2005/8/layout/list1"/>
    <dgm:cxn modelId="{AA0373B7-1366-460B-B59E-B98AD0C84A7D}" type="presParOf" srcId="{563C9797-26F7-4AB9-AA0F-AA2284E1E0AA}" destId="{CB0DBF8E-5E2C-439A-A1A3-130E9D067ED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C89656-714C-4FD4-90E2-39D131BDA38A}"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622A4394-51FA-481D-A8E2-88DEBA5EC803}">
      <dgm:prSet phldrT="[Text]"/>
      <dgm:spPr/>
      <dgm:t>
        <a:bodyPr/>
        <a:lstStyle/>
        <a:p>
          <a:r>
            <a:rPr lang="en-US" dirty="0"/>
            <a:t>874468</a:t>
          </a:r>
        </a:p>
      </dgm:t>
    </dgm:pt>
    <dgm:pt modelId="{CD5FDF04-723E-4DEE-A18D-ADAFF7544C97}" type="sibTrans" cxnId="{423B3C75-8798-43D3-94F9-F2DE65A6C5D1}">
      <dgm:prSet/>
      <dgm:spPr/>
      <dgm:t>
        <a:bodyPr/>
        <a:lstStyle/>
        <a:p>
          <a:endParaRPr lang="en-US"/>
        </a:p>
      </dgm:t>
    </dgm:pt>
    <dgm:pt modelId="{F86A13B1-6208-4903-AE6A-C95D04B39C08}" type="parTrans" cxnId="{423B3C75-8798-43D3-94F9-F2DE65A6C5D1}">
      <dgm:prSet/>
      <dgm:spPr/>
      <dgm:t>
        <a:bodyPr/>
        <a:lstStyle/>
        <a:p>
          <a:endParaRPr lang="en-US"/>
        </a:p>
      </dgm:t>
    </dgm:pt>
    <dgm:pt modelId="{9D7FA4C1-B3F0-4779-8FD5-97C13F8BB714}" type="pres">
      <dgm:prSet presAssocID="{87C89656-714C-4FD4-90E2-39D131BDA38A}" presName="Name0" presStyleCnt="0">
        <dgm:presLayoutVars>
          <dgm:chMax val="4"/>
          <dgm:resizeHandles val="exact"/>
        </dgm:presLayoutVars>
      </dgm:prSet>
      <dgm:spPr/>
      <dgm:t>
        <a:bodyPr/>
        <a:lstStyle/>
        <a:p>
          <a:endParaRPr lang="en-US"/>
        </a:p>
      </dgm:t>
    </dgm:pt>
    <dgm:pt modelId="{04967971-9E32-4706-953E-9B5BF8DA7AF7}" type="pres">
      <dgm:prSet presAssocID="{87C89656-714C-4FD4-90E2-39D131BDA38A}" presName="ellipse" presStyleLbl="trBgShp" presStyleIdx="0" presStyleCnt="1"/>
      <dgm:spPr/>
    </dgm:pt>
    <dgm:pt modelId="{0343F531-722D-457B-92FB-2FF63747FEE2}" type="pres">
      <dgm:prSet presAssocID="{87C89656-714C-4FD4-90E2-39D131BDA38A}" presName="arrow1" presStyleLbl="fgShp" presStyleIdx="0" presStyleCnt="1"/>
      <dgm:spPr/>
    </dgm:pt>
    <dgm:pt modelId="{BAA96C96-6F67-4F38-AC29-5E14AA256E2F}" type="pres">
      <dgm:prSet presAssocID="{87C89656-714C-4FD4-90E2-39D131BDA38A}" presName="rectangle" presStyleLbl="revTx" presStyleIdx="0" presStyleCnt="1">
        <dgm:presLayoutVars>
          <dgm:bulletEnabled val="1"/>
        </dgm:presLayoutVars>
      </dgm:prSet>
      <dgm:spPr/>
      <dgm:t>
        <a:bodyPr/>
        <a:lstStyle/>
        <a:p>
          <a:endParaRPr lang="en-US"/>
        </a:p>
      </dgm:t>
    </dgm:pt>
    <dgm:pt modelId="{72118958-BB91-48F3-A34B-FAF27B11B88B}" type="pres">
      <dgm:prSet presAssocID="{87C89656-714C-4FD4-90E2-39D131BDA38A}" presName="funnel" presStyleLbl="trAlignAcc1" presStyleIdx="0" presStyleCnt="1"/>
      <dgm:spPr/>
    </dgm:pt>
  </dgm:ptLst>
  <dgm:cxnLst>
    <dgm:cxn modelId="{423B3C75-8798-43D3-94F9-F2DE65A6C5D1}" srcId="{87C89656-714C-4FD4-90E2-39D131BDA38A}" destId="{622A4394-51FA-481D-A8E2-88DEBA5EC803}" srcOrd="0" destOrd="0" parTransId="{F86A13B1-6208-4903-AE6A-C95D04B39C08}" sibTransId="{CD5FDF04-723E-4DEE-A18D-ADAFF7544C97}"/>
    <dgm:cxn modelId="{08EA23D5-64BB-4E3C-B11B-164E24158529}" type="presOf" srcId="{622A4394-51FA-481D-A8E2-88DEBA5EC803}" destId="{BAA96C96-6F67-4F38-AC29-5E14AA256E2F}" srcOrd="0" destOrd="0" presId="urn:microsoft.com/office/officeart/2005/8/layout/funnel1"/>
    <dgm:cxn modelId="{A3BFED43-2539-4BF9-9E18-E2773BFEFA86}" type="presOf" srcId="{87C89656-714C-4FD4-90E2-39D131BDA38A}" destId="{9D7FA4C1-B3F0-4779-8FD5-97C13F8BB714}" srcOrd="0" destOrd="0" presId="urn:microsoft.com/office/officeart/2005/8/layout/funnel1"/>
    <dgm:cxn modelId="{767E4FA4-9BF3-4B8B-B8A8-AB35455E7D74}" type="presParOf" srcId="{9D7FA4C1-B3F0-4779-8FD5-97C13F8BB714}" destId="{04967971-9E32-4706-953E-9B5BF8DA7AF7}" srcOrd="0" destOrd="0" presId="urn:microsoft.com/office/officeart/2005/8/layout/funnel1"/>
    <dgm:cxn modelId="{D414C582-7783-4353-BB4E-F9196E12DC97}" type="presParOf" srcId="{9D7FA4C1-B3F0-4779-8FD5-97C13F8BB714}" destId="{0343F531-722D-457B-92FB-2FF63747FEE2}" srcOrd="1" destOrd="0" presId="urn:microsoft.com/office/officeart/2005/8/layout/funnel1"/>
    <dgm:cxn modelId="{370EC35F-E0F3-4274-967C-BE4D0374E44F}" type="presParOf" srcId="{9D7FA4C1-B3F0-4779-8FD5-97C13F8BB714}" destId="{BAA96C96-6F67-4F38-AC29-5E14AA256E2F}" srcOrd="2" destOrd="0" presId="urn:microsoft.com/office/officeart/2005/8/layout/funnel1"/>
    <dgm:cxn modelId="{A9828FA9-085A-45AD-848A-74830CDFF658}" type="presParOf" srcId="{9D7FA4C1-B3F0-4779-8FD5-97C13F8BB714}" destId="{72118958-BB91-48F3-A34B-FAF27B11B88B}" srcOrd="3"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95D1F-9CFF-49EF-8891-8D6D07635404}"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6E069AFD-DD23-4B28-BA47-CAADBA4AEF76}">
      <dgm:prSet phldrT="[Text]"/>
      <dgm:spPr/>
      <dgm:t>
        <a:bodyPr/>
        <a:lstStyle/>
        <a:p>
          <a:r>
            <a:rPr lang="en-US"/>
            <a:t>Scale up</a:t>
          </a:r>
        </a:p>
      </dgm:t>
    </dgm:pt>
    <dgm:pt modelId="{806E3B15-A901-4343-9731-C39851269C7E}" type="parTrans" cxnId="{ED8BE823-71EF-416C-883F-6B01EDF8797E}">
      <dgm:prSet/>
      <dgm:spPr/>
      <dgm:t>
        <a:bodyPr/>
        <a:lstStyle/>
        <a:p>
          <a:endParaRPr lang="en-US"/>
        </a:p>
      </dgm:t>
    </dgm:pt>
    <dgm:pt modelId="{8CDF92DA-A6CF-45AB-8B67-9791641B2C54}" type="sibTrans" cxnId="{ED8BE823-71EF-416C-883F-6B01EDF8797E}">
      <dgm:prSet/>
      <dgm:spPr/>
      <dgm:t>
        <a:bodyPr/>
        <a:lstStyle/>
        <a:p>
          <a:endParaRPr lang="en-US"/>
        </a:p>
      </dgm:t>
    </dgm:pt>
    <dgm:pt modelId="{BD361BA3-C893-47EE-90A2-4209295A5117}">
      <dgm:prSet/>
      <dgm:spPr/>
      <dgm:t>
        <a:bodyPr/>
        <a:lstStyle/>
        <a:p>
          <a:r>
            <a:rPr lang="en-US" dirty="0"/>
            <a:t>We will use more data as training set. Gradually we will use in steps of 5million, 10 million, ... considering our compute power.</a:t>
          </a:r>
        </a:p>
      </dgm:t>
    </dgm:pt>
    <dgm:pt modelId="{D2FA17E5-49DB-4DDB-8C93-C9BD872F7676}" type="parTrans" cxnId="{BAEA4F79-8CA0-49F1-852F-4CAB50CAECA0}">
      <dgm:prSet/>
      <dgm:spPr/>
      <dgm:t>
        <a:bodyPr/>
        <a:lstStyle/>
        <a:p>
          <a:endParaRPr lang="en-US"/>
        </a:p>
      </dgm:t>
    </dgm:pt>
    <dgm:pt modelId="{30B7D3DD-E121-4C93-83A1-E65C999B02B9}" type="sibTrans" cxnId="{BAEA4F79-8CA0-49F1-852F-4CAB50CAECA0}">
      <dgm:prSet/>
      <dgm:spPr/>
      <dgm:t>
        <a:bodyPr/>
        <a:lstStyle/>
        <a:p>
          <a:endParaRPr lang="en-US"/>
        </a:p>
      </dgm:t>
    </dgm:pt>
    <dgm:pt modelId="{BB6098C4-B220-474F-AD76-7C3E93876241}">
      <dgm:prSet/>
      <dgm:spPr/>
      <dgm:t>
        <a:bodyPr/>
        <a:lstStyle/>
        <a:p>
          <a:r>
            <a:rPr lang="en-US" dirty="0"/>
            <a:t>Data Cleanup</a:t>
          </a:r>
        </a:p>
      </dgm:t>
    </dgm:pt>
    <dgm:pt modelId="{7F39CA92-556D-454A-8983-BA2E89442563}" type="parTrans" cxnId="{6A01638A-30C0-4C30-ABAB-F06F62D79241}">
      <dgm:prSet/>
      <dgm:spPr/>
      <dgm:t>
        <a:bodyPr/>
        <a:lstStyle/>
        <a:p>
          <a:endParaRPr lang="en-US"/>
        </a:p>
      </dgm:t>
    </dgm:pt>
    <dgm:pt modelId="{083F7287-8290-4DB9-9BAE-47A67D748011}" type="sibTrans" cxnId="{6A01638A-30C0-4C30-ABAB-F06F62D79241}">
      <dgm:prSet/>
      <dgm:spPr/>
      <dgm:t>
        <a:bodyPr/>
        <a:lstStyle/>
        <a:p>
          <a:endParaRPr lang="en-US"/>
        </a:p>
      </dgm:t>
    </dgm:pt>
    <dgm:pt modelId="{C55C8F98-53B0-412F-A4F6-8DAFB6BABF9D}">
      <dgm:prSet/>
      <dgm:spPr/>
      <dgm:t>
        <a:bodyPr/>
        <a:lstStyle/>
        <a:p>
          <a:r>
            <a:rPr lang="en-US" dirty="0"/>
            <a:t>We will use 99 percentile of </a:t>
          </a:r>
          <a:r>
            <a:rPr lang="en-US" dirty="0" smtClean="0"/>
            <a:t>fare amount</a:t>
          </a:r>
          <a:endParaRPr lang="en-US" dirty="0"/>
        </a:p>
      </dgm:t>
    </dgm:pt>
    <dgm:pt modelId="{778679BA-A41C-4A3B-82D7-23E997BC7E88}" type="parTrans" cxnId="{45A43EB3-CD85-49EC-AC12-A69780DAB4A4}">
      <dgm:prSet/>
      <dgm:spPr/>
      <dgm:t>
        <a:bodyPr/>
        <a:lstStyle/>
        <a:p>
          <a:endParaRPr lang="en-US"/>
        </a:p>
      </dgm:t>
    </dgm:pt>
    <dgm:pt modelId="{3D8A64C4-7F35-4258-B705-6CAB8832F610}" type="sibTrans" cxnId="{45A43EB3-CD85-49EC-AC12-A69780DAB4A4}">
      <dgm:prSet/>
      <dgm:spPr/>
      <dgm:t>
        <a:bodyPr/>
        <a:lstStyle/>
        <a:p>
          <a:endParaRPr lang="en-US"/>
        </a:p>
      </dgm:t>
    </dgm:pt>
    <dgm:pt modelId="{F8697DEA-D7CD-47E9-AE23-4CE6C1118A38}">
      <dgm:prSet/>
      <dgm:spPr/>
      <dgm:t>
        <a:bodyPr/>
        <a:lstStyle/>
        <a:p>
          <a:r>
            <a:rPr lang="en-US" dirty="0"/>
            <a:t>Remove geo locations falling in water area.</a:t>
          </a:r>
        </a:p>
      </dgm:t>
    </dgm:pt>
    <dgm:pt modelId="{96F77941-FAEC-42F2-9C03-7D2A07A0DBDC}" type="parTrans" cxnId="{13DF8E03-16C0-4165-AA84-98A4599F6202}">
      <dgm:prSet/>
      <dgm:spPr/>
      <dgm:t>
        <a:bodyPr/>
        <a:lstStyle/>
        <a:p>
          <a:endParaRPr lang="en-US"/>
        </a:p>
      </dgm:t>
    </dgm:pt>
    <dgm:pt modelId="{8B3B38E2-4AC5-4A4C-8001-3E14A7A8963A}" type="sibTrans" cxnId="{13DF8E03-16C0-4165-AA84-98A4599F6202}">
      <dgm:prSet/>
      <dgm:spPr/>
      <dgm:t>
        <a:bodyPr/>
        <a:lstStyle/>
        <a:p>
          <a:endParaRPr lang="en-US"/>
        </a:p>
      </dgm:t>
    </dgm:pt>
    <dgm:pt modelId="{225603E2-D72F-4F2D-ADDE-4A0AA5DBD094}">
      <dgm:prSet/>
      <dgm:spPr/>
      <dgm:t>
        <a:bodyPr/>
        <a:lstStyle/>
        <a:p>
          <a:r>
            <a:rPr lang="en-US" dirty="0"/>
            <a:t>Feature Engineering</a:t>
          </a:r>
        </a:p>
      </dgm:t>
    </dgm:pt>
    <dgm:pt modelId="{C273E211-41A5-4CAD-9B65-811753C3549D}" type="parTrans" cxnId="{FA01CC01-B4FB-48E8-A384-82181C5265C9}">
      <dgm:prSet/>
      <dgm:spPr/>
      <dgm:t>
        <a:bodyPr/>
        <a:lstStyle/>
        <a:p>
          <a:endParaRPr lang="en-US"/>
        </a:p>
      </dgm:t>
    </dgm:pt>
    <dgm:pt modelId="{7A83C247-8579-4C96-A6D3-FA820A5A1FC2}" type="sibTrans" cxnId="{FA01CC01-B4FB-48E8-A384-82181C5265C9}">
      <dgm:prSet/>
      <dgm:spPr/>
      <dgm:t>
        <a:bodyPr/>
        <a:lstStyle/>
        <a:p>
          <a:endParaRPr lang="en-US"/>
        </a:p>
      </dgm:t>
    </dgm:pt>
    <dgm:pt modelId="{016DDA7F-C247-451E-B4A3-7D5D9D14CC56}">
      <dgm:prSet/>
      <dgm:spPr/>
      <dgm:t>
        <a:bodyPr/>
        <a:lstStyle/>
        <a:p>
          <a:r>
            <a:rPr lang="en-US" dirty="0"/>
            <a:t>Addition of new features like travel direction, late night travels, experiment with different types of distances etc.</a:t>
          </a:r>
        </a:p>
      </dgm:t>
    </dgm:pt>
    <dgm:pt modelId="{4A199489-C7BC-47E7-936E-73AF15671046}" type="parTrans" cxnId="{28C2ABA7-E6AD-47DD-97C0-336586E514BA}">
      <dgm:prSet/>
      <dgm:spPr/>
      <dgm:t>
        <a:bodyPr/>
        <a:lstStyle/>
        <a:p>
          <a:endParaRPr lang="en-US"/>
        </a:p>
      </dgm:t>
    </dgm:pt>
    <dgm:pt modelId="{530AD01D-6D67-4C25-8798-493060261FD7}" type="sibTrans" cxnId="{28C2ABA7-E6AD-47DD-97C0-336586E514BA}">
      <dgm:prSet/>
      <dgm:spPr/>
      <dgm:t>
        <a:bodyPr/>
        <a:lstStyle/>
        <a:p>
          <a:endParaRPr lang="en-US"/>
        </a:p>
      </dgm:t>
    </dgm:pt>
    <dgm:pt modelId="{0FBB5747-D389-4013-808B-C6B933DCE5ED}">
      <dgm:prSet/>
      <dgm:spPr/>
      <dgm:t>
        <a:bodyPr/>
        <a:lstStyle/>
        <a:p>
          <a:r>
            <a:rPr lang="en-US" dirty="0"/>
            <a:t>Perform PCA to find out best set of features</a:t>
          </a:r>
        </a:p>
      </dgm:t>
    </dgm:pt>
    <dgm:pt modelId="{809AB3BA-D553-4219-A6C4-81D0C6E7DD0A}" type="parTrans" cxnId="{A2D7EEB7-366F-45F3-A0C4-767901008981}">
      <dgm:prSet/>
      <dgm:spPr/>
      <dgm:t>
        <a:bodyPr/>
        <a:lstStyle/>
        <a:p>
          <a:endParaRPr lang="en-US"/>
        </a:p>
      </dgm:t>
    </dgm:pt>
    <dgm:pt modelId="{975C6B9E-05BA-4E93-BA0B-C3DA45B1413D}" type="sibTrans" cxnId="{A2D7EEB7-366F-45F3-A0C4-767901008981}">
      <dgm:prSet/>
      <dgm:spPr/>
      <dgm:t>
        <a:bodyPr/>
        <a:lstStyle/>
        <a:p>
          <a:endParaRPr lang="en-US"/>
        </a:p>
      </dgm:t>
    </dgm:pt>
    <dgm:pt modelId="{5D4378E3-DF6E-475D-B793-ACA8F222F5CA}">
      <dgm:prSet/>
      <dgm:spPr/>
      <dgm:t>
        <a:bodyPr/>
        <a:lstStyle/>
        <a:p>
          <a:r>
            <a:rPr lang="en-US" dirty="0"/>
            <a:t>Model Evaluation</a:t>
          </a:r>
        </a:p>
      </dgm:t>
    </dgm:pt>
    <dgm:pt modelId="{EE281467-7BF6-4551-B1EA-8AF5A3A4C244}" type="parTrans" cxnId="{4B91DF27-97A3-4765-A19A-816CC28033C4}">
      <dgm:prSet/>
      <dgm:spPr/>
      <dgm:t>
        <a:bodyPr/>
        <a:lstStyle/>
        <a:p>
          <a:endParaRPr lang="en-US"/>
        </a:p>
      </dgm:t>
    </dgm:pt>
    <dgm:pt modelId="{0A94CB0F-B018-42D9-9F09-17E6B4BD7229}" type="sibTrans" cxnId="{4B91DF27-97A3-4765-A19A-816CC28033C4}">
      <dgm:prSet/>
      <dgm:spPr/>
      <dgm:t>
        <a:bodyPr/>
        <a:lstStyle/>
        <a:p>
          <a:endParaRPr lang="en-US"/>
        </a:p>
      </dgm:t>
    </dgm:pt>
    <dgm:pt modelId="{963EF9C9-AD35-472C-A978-F593D7D7EE25}">
      <dgm:prSet/>
      <dgm:spPr/>
      <dgm:t>
        <a:bodyPr/>
        <a:lstStyle/>
        <a:p>
          <a:r>
            <a:rPr lang="en-US" dirty="0"/>
            <a:t>We will try new models like </a:t>
          </a:r>
          <a:r>
            <a:rPr lang="en-US" dirty="0" err="1"/>
            <a:t>SupportVectorRegressor</a:t>
          </a:r>
          <a:r>
            <a:rPr lang="en-US" dirty="0"/>
            <a:t> etc.</a:t>
          </a:r>
        </a:p>
      </dgm:t>
    </dgm:pt>
    <dgm:pt modelId="{058E5D49-965D-4EC6-A0A7-0726E1C15C22}" type="parTrans" cxnId="{3DEE26DB-4B45-46B1-8151-CAC02F0E0AA2}">
      <dgm:prSet/>
      <dgm:spPr/>
      <dgm:t>
        <a:bodyPr/>
        <a:lstStyle/>
        <a:p>
          <a:endParaRPr lang="en-US"/>
        </a:p>
      </dgm:t>
    </dgm:pt>
    <dgm:pt modelId="{03CB1E4C-6754-482F-9743-30CF2413584B}" type="sibTrans" cxnId="{3DEE26DB-4B45-46B1-8151-CAC02F0E0AA2}">
      <dgm:prSet/>
      <dgm:spPr/>
      <dgm:t>
        <a:bodyPr/>
        <a:lstStyle/>
        <a:p>
          <a:endParaRPr lang="en-US"/>
        </a:p>
      </dgm:t>
    </dgm:pt>
    <dgm:pt modelId="{C02BA35A-CAC4-4E85-BD43-DEDEE71151C1}">
      <dgm:prSet/>
      <dgm:spPr/>
      <dgm:t>
        <a:bodyPr/>
        <a:lstStyle/>
        <a:p>
          <a:r>
            <a:rPr lang="en-US" dirty="0"/>
            <a:t>Randomized Search for evaluating range of parameters</a:t>
          </a:r>
        </a:p>
      </dgm:t>
    </dgm:pt>
    <dgm:pt modelId="{2C8B2A12-4E1E-4547-AFCB-E939A3720A64}" type="parTrans" cxnId="{9FB4623A-4CD4-4EE8-826B-A3197A76C7E1}">
      <dgm:prSet/>
      <dgm:spPr/>
      <dgm:t>
        <a:bodyPr/>
        <a:lstStyle/>
        <a:p>
          <a:endParaRPr lang="en-US"/>
        </a:p>
      </dgm:t>
    </dgm:pt>
    <dgm:pt modelId="{C3CE9B2F-55DD-41E7-9BBD-E66939B9A665}" type="sibTrans" cxnId="{9FB4623A-4CD4-4EE8-826B-A3197A76C7E1}">
      <dgm:prSet/>
      <dgm:spPr/>
      <dgm:t>
        <a:bodyPr/>
        <a:lstStyle/>
        <a:p>
          <a:endParaRPr lang="en-US"/>
        </a:p>
      </dgm:t>
    </dgm:pt>
    <dgm:pt modelId="{93447A8C-65BF-4DC3-9E93-90C7E65F6714}" type="pres">
      <dgm:prSet presAssocID="{C7295D1F-9CFF-49EF-8891-8D6D07635404}" presName="vert0" presStyleCnt="0">
        <dgm:presLayoutVars>
          <dgm:dir/>
          <dgm:animOne val="branch"/>
          <dgm:animLvl val="lvl"/>
        </dgm:presLayoutVars>
      </dgm:prSet>
      <dgm:spPr/>
      <dgm:t>
        <a:bodyPr/>
        <a:lstStyle/>
        <a:p>
          <a:endParaRPr lang="en-US"/>
        </a:p>
      </dgm:t>
    </dgm:pt>
    <dgm:pt modelId="{3237608D-2E79-4A62-9423-FEBA7B8371C7}" type="pres">
      <dgm:prSet presAssocID="{6E069AFD-DD23-4B28-BA47-CAADBA4AEF76}" presName="thickLine" presStyleLbl="alignNode1" presStyleIdx="0" presStyleCnt="4"/>
      <dgm:spPr/>
    </dgm:pt>
    <dgm:pt modelId="{1104EB23-4539-4050-A7D6-651F6DC6D4DB}" type="pres">
      <dgm:prSet presAssocID="{6E069AFD-DD23-4B28-BA47-CAADBA4AEF76}" presName="horz1" presStyleCnt="0"/>
      <dgm:spPr/>
    </dgm:pt>
    <dgm:pt modelId="{029AE2CC-7D2F-4028-BEAA-072626B70B12}" type="pres">
      <dgm:prSet presAssocID="{6E069AFD-DD23-4B28-BA47-CAADBA4AEF76}" presName="tx1" presStyleLbl="revTx" presStyleIdx="0" presStyleCnt="11"/>
      <dgm:spPr/>
      <dgm:t>
        <a:bodyPr/>
        <a:lstStyle/>
        <a:p>
          <a:endParaRPr lang="en-US"/>
        </a:p>
      </dgm:t>
    </dgm:pt>
    <dgm:pt modelId="{0C09EE25-98C0-4610-B675-2D4D6B7FF458}" type="pres">
      <dgm:prSet presAssocID="{6E069AFD-DD23-4B28-BA47-CAADBA4AEF76}" presName="vert1" presStyleCnt="0"/>
      <dgm:spPr/>
    </dgm:pt>
    <dgm:pt modelId="{17C3F176-B51C-4B68-82B9-9FF1BC5E568C}" type="pres">
      <dgm:prSet presAssocID="{BD361BA3-C893-47EE-90A2-4209295A5117}" presName="vertSpace2a" presStyleCnt="0"/>
      <dgm:spPr/>
    </dgm:pt>
    <dgm:pt modelId="{E40B3A49-4F5C-4D36-BF2D-E6E90D5E6088}" type="pres">
      <dgm:prSet presAssocID="{BD361BA3-C893-47EE-90A2-4209295A5117}" presName="horz2" presStyleCnt="0"/>
      <dgm:spPr/>
    </dgm:pt>
    <dgm:pt modelId="{4641F80D-0044-4FB1-9B44-226D4CA75A53}" type="pres">
      <dgm:prSet presAssocID="{BD361BA3-C893-47EE-90A2-4209295A5117}" presName="horzSpace2" presStyleCnt="0"/>
      <dgm:spPr/>
    </dgm:pt>
    <dgm:pt modelId="{34E20A2C-33EB-4872-9D15-FF3D21625880}" type="pres">
      <dgm:prSet presAssocID="{BD361BA3-C893-47EE-90A2-4209295A5117}" presName="tx2" presStyleLbl="revTx" presStyleIdx="1" presStyleCnt="11"/>
      <dgm:spPr/>
      <dgm:t>
        <a:bodyPr/>
        <a:lstStyle/>
        <a:p>
          <a:endParaRPr lang="en-US"/>
        </a:p>
      </dgm:t>
    </dgm:pt>
    <dgm:pt modelId="{EEEBBA3C-C2FD-41F2-86F5-570259B2658C}" type="pres">
      <dgm:prSet presAssocID="{BD361BA3-C893-47EE-90A2-4209295A5117}" presName="vert2" presStyleCnt="0"/>
      <dgm:spPr/>
    </dgm:pt>
    <dgm:pt modelId="{A40C29B2-DD6A-4567-9147-A68572259666}" type="pres">
      <dgm:prSet presAssocID="{BD361BA3-C893-47EE-90A2-4209295A5117}" presName="thinLine2b" presStyleLbl="callout" presStyleIdx="0" presStyleCnt="7"/>
      <dgm:spPr/>
    </dgm:pt>
    <dgm:pt modelId="{B52982BE-7E82-4FBC-AEE5-CEFF5B92D173}" type="pres">
      <dgm:prSet presAssocID="{BD361BA3-C893-47EE-90A2-4209295A5117}" presName="vertSpace2b" presStyleCnt="0"/>
      <dgm:spPr/>
    </dgm:pt>
    <dgm:pt modelId="{7F9C6560-A6A7-4416-99CB-22E51F66F063}" type="pres">
      <dgm:prSet presAssocID="{BB6098C4-B220-474F-AD76-7C3E93876241}" presName="thickLine" presStyleLbl="alignNode1" presStyleIdx="1" presStyleCnt="4" custLinFactNeighborX="-109" custLinFactNeighborY="-10287"/>
      <dgm:spPr/>
    </dgm:pt>
    <dgm:pt modelId="{C2A6A372-3FDB-4FC9-8C18-0866FB7560AF}" type="pres">
      <dgm:prSet presAssocID="{BB6098C4-B220-474F-AD76-7C3E93876241}" presName="horz1" presStyleCnt="0"/>
      <dgm:spPr/>
    </dgm:pt>
    <dgm:pt modelId="{6F0A92A0-D6A3-4857-AD03-677F7170BBC8}" type="pres">
      <dgm:prSet presAssocID="{BB6098C4-B220-474F-AD76-7C3E93876241}" presName="tx1" presStyleLbl="revTx" presStyleIdx="2" presStyleCnt="11"/>
      <dgm:spPr/>
      <dgm:t>
        <a:bodyPr/>
        <a:lstStyle/>
        <a:p>
          <a:endParaRPr lang="en-US"/>
        </a:p>
      </dgm:t>
    </dgm:pt>
    <dgm:pt modelId="{54428266-5FB4-42E0-9CC4-6341AD6AE1CA}" type="pres">
      <dgm:prSet presAssocID="{BB6098C4-B220-474F-AD76-7C3E93876241}" presName="vert1" presStyleCnt="0"/>
      <dgm:spPr/>
    </dgm:pt>
    <dgm:pt modelId="{EDAD2CD0-7233-4891-8F76-5DFF54389700}" type="pres">
      <dgm:prSet presAssocID="{C55C8F98-53B0-412F-A4F6-8DAFB6BABF9D}" presName="vertSpace2a" presStyleCnt="0"/>
      <dgm:spPr/>
    </dgm:pt>
    <dgm:pt modelId="{815CA0C9-25D5-4C36-B4BE-A2925CE2AC46}" type="pres">
      <dgm:prSet presAssocID="{C55C8F98-53B0-412F-A4F6-8DAFB6BABF9D}" presName="horz2" presStyleCnt="0"/>
      <dgm:spPr/>
    </dgm:pt>
    <dgm:pt modelId="{04A1D8FE-A9DC-4326-A488-61BC0005138D}" type="pres">
      <dgm:prSet presAssocID="{C55C8F98-53B0-412F-A4F6-8DAFB6BABF9D}" presName="horzSpace2" presStyleCnt="0"/>
      <dgm:spPr/>
    </dgm:pt>
    <dgm:pt modelId="{C09C4884-8B5C-426D-8065-E79E923558A6}" type="pres">
      <dgm:prSet presAssocID="{C55C8F98-53B0-412F-A4F6-8DAFB6BABF9D}" presName="tx2" presStyleLbl="revTx" presStyleIdx="3" presStyleCnt="11"/>
      <dgm:spPr/>
      <dgm:t>
        <a:bodyPr/>
        <a:lstStyle/>
        <a:p>
          <a:endParaRPr lang="en-US"/>
        </a:p>
      </dgm:t>
    </dgm:pt>
    <dgm:pt modelId="{59D57BB1-B429-4EE9-AF02-F1CA66E94559}" type="pres">
      <dgm:prSet presAssocID="{C55C8F98-53B0-412F-A4F6-8DAFB6BABF9D}" presName="vert2" presStyleCnt="0"/>
      <dgm:spPr/>
    </dgm:pt>
    <dgm:pt modelId="{8D2AAC18-48CC-487F-945B-8341AAFD2894}" type="pres">
      <dgm:prSet presAssocID="{C55C8F98-53B0-412F-A4F6-8DAFB6BABF9D}" presName="thinLine2b" presStyleLbl="callout" presStyleIdx="1" presStyleCnt="7"/>
      <dgm:spPr/>
    </dgm:pt>
    <dgm:pt modelId="{D69EC35E-C45C-4C7D-818D-8DA61D5AFA77}" type="pres">
      <dgm:prSet presAssocID="{C55C8F98-53B0-412F-A4F6-8DAFB6BABF9D}" presName="vertSpace2b" presStyleCnt="0"/>
      <dgm:spPr/>
    </dgm:pt>
    <dgm:pt modelId="{FD48FA4D-2445-494B-A433-6C0F6FA9F533}" type="pres">
      <dgm:prSet presAssocID="{F8697DEA-D7CD-47E9-AE23-4CE6C1118A38}" presName="horz2" presStyleCnt="0"/>
      <dgm:spPr/>
    </dgm:pt>
    <dgm:pt modelId="{AEB275DA-A838-4A37-AADC-F46B686CA42E}" type="pres">
      <dgm:prSet presAssocID="{F8697DEA-D7CD-47E9-AE23-4CE6C1118A38}" presName="horzSpace2" presStyleCnt="0"/>
      <dgm:spPr/>
    </dgm:pt>
    <dgm:pt modelId="{9688A721-CE66-4775-A015-4616BCEE0C6E}" type="pres">
      <dgm:prSet presAssocID="{F8697DEA-D7CD-47E9-AE23-4CE6C1118A38}" presName="tx2" presStyleLbl="revTx" presStyleIdx="4" presStyleCnt="11"/>
      <dgm:spPr/>
      <dgm:t>
        <a:bodyPr/>
        <a:lstStyle/>
        <a:p>
          <a:endParaRPr lang="en-US"/>
        </a:p>
      </dgm:t>
    </dgm:pt>
    <dgm:pt modelId="{26DFB714-08A4-4FEB-83E2-57805D3552D3}" type="pres">
      <dgm:prSet presAssocID="{F8697DEA-D7CD-47E9-AE23-4CE6C1118A38}" presName="vert2" presStyleCnt="0"/>
      <dgm:spPr/>
    </dgm:pt>
    <dgm:pt modelId="{8229A402-2B8D-41AD-80F8-F0192F419EB3}" type="pres">
      <dgm:prSet presAssocID="{F8697DEA-D7CD-47E9-AE23-4CE6C1118A38}" presName="thinLine2b" presStyleLbl="callout" presStyleIdx="2" presStyleCnt="7"/>
      <dgm:spPr/>
    </dgm:pt>
    <dgm:pt modelId="{69DFD84B-073D-4EAF-A01E-46048658C574}" type="pres">
      <dgm:prSet presAssocID="{F8697DEA-D7CD-47E9-AE23-4CE6C1118A38}" presName="vertSpace2b" presStyleCnt="0"/>
      <dgm:spPr/>
    </dgm:pt>
    <dgm:pt modelId="{1CD56206-BDB0-40B1-999F-A7F7759527C5}" type="pres">
      <dgm:prSet presAssocID="{225603E2-D72F-4F2D-ADDE-4A0AA5DBD094}" presName="thickLine" presStyleLbl="alignNode1" presStyleIdx="2" presStyleCnt="4"/>
      <dgm:spPr/>
    </dgm:pt>
    <dgm:pt modelId="{6062DF44-B69C-48AC-956C-7EDA41BB42EB}" type="pres">
      <dgm:prSet presAssocID="{225603E2-D72F-4F2D-ADDE-4A0AA5DBD094}" presName="horz1" presStyleCnt="0"/>
      <dgm:spPr/>
    </dgm:pt>
    <dgm:pt modelId="{CB18E478-A190-4844-A274-7EC6EC0D1922}" type="pres">
      <dgm:prSet presAssocID="{225603E2-D72F-4F2D-ADDE-4A0AA5DBD094}" presName="tx1" presStyleLbl="revTx" presStyleIdx="5" presStyleCnt="11"/>
      <dgm:spPr/>
      <dgm:t>
        <a:bodyPr/>
        <a:lstStyle/>
        <a:p>
          <a:endParaRPr lang="en-US"/>
        </a:p>
      </dgm:t>
    </dgm:pt>
    <dgm:pt modelId="{4034736C-4617-48ED-8C33-5F003E667871}" type="pres">
      <dgm:prSet presAssocID="{225603E2-D72F-4F2D-ADDE-4A0AA5DBD094}" presName="vert1" presStyleCnt="0"/>
      <dgm:spPr/>
    </dgm:pt>
    <dgm:pt modelId="{F800397D-19BE-4B21-AE95-45BA6B2E6CBE}" type="pres">
      <dgm:prSet presAssocID="{016DDA7F-C247-451E-B4A3-7D5D9D14CC56}" presName="vertSpace2a" presStyleCnt="0"/>
      <dgm:spPr/>
    </dgm:pt>
    <dgm:pt modelId="{B0322305-8B8A-416A-BD7C-21D089800569}" type="pres">
      <dgm:prSet presAssocID="{016DDA7F-C247-451E-B4A3-7D5D9D14CC56}" presName="horz2" presStyleCnt="0"/>
      <dgm:spPr/>
    </dgm:pt>
    <dgm:pt modelId="{6617B4BE-260B-4F95-BA6E-330056E8A3BA}" type="pres">
      <dgm:prSet presAssocID="{016DDA7F-C247-451E-B4A3-7D5D9D14CC56}" presName="horzSpace2" presStyleCnt="0"/>
      <dgm:spPr/>
    </dgm:pt>
    <dgm:pt modelId="{5803F219-F394-42F2-B368-6A15B0E689A3}" type="pres">
      <dgm:prSet presAssocID="{016DDA7F-C247-451E-B4A3-7D5D9D14CC56}" presName="tx2" presStyleLbl="revTx" presStyleIdx="6" presStyleCnt="11"/>
      <dgm:spPr/>
      <dgm:t>
        <a:bodyPr/>
        <a:lstStyle/>
        <a:p>
          <a:endParaRPr lang="en-US"/>
        </a:p>
      </dgm:t>
    </dgm:pt>
    <dgm:pt modelId="{2B90ED63-10C1-4870-A568-2FA4FA8A188D}" type="pres">
      <dgm:prSet presAssocID="{016DDA7F-C247-451E-B4A3-7D5D9D14CC56}" presName="vert2" presStyleCnt="0"/>
      <dgm:spPr/>
    </dgm:pt>
    <dgm:pt modelId="{8BD69403-C84B-4595-8D7F-D7B1E9C99A38}" type="pres">
      <dgm:prSet presAssocID="{016DDA7F-C247-451E-B4A3-7D5D9D14CC56}" presName="thinLine2b" presStyleLbl="callout" presStyleIdx="3" presStyleCnt="7"/>
      <dgm:spPr/>
    </dgm:pt>
    <dgm:pt modelId="{C9A26A72-D78A-46F5-9A59-CC3BE0EF04D7}" type="pres">
      <dgm:prSet presAssocID="{016DDA7F-C247-451E-B4A3-7D5D9D14CC56}" presName="vertSpace2b" presStyleCnt="0"/>
      <dgm:spPr/>
    </dgm:pt>
    <dgm:pt modelId="{5DAA967E-0A8E-478F-B39C-0AD091D9BADB}" type="pres">
      <dgm:prSet presAssocID="{0FBB5747-D389-4013-808B-C6B933DCE5ED}" presName="horz2" presStyleCnt="0"/>
      <dgm:spPr/>
    </dgm:pt>
    <dgm:pt modelId="{5AA351E9-C74A-4386-B162-A7722C442D04}" type="pres">
      <dgm:prSet presAssocID="{0FBB5747-D389-4013-808B-C6B933DCE5ED}" presName="horzSpace2" presStyleCnt="0"/>
      <dgm:spPr/>
    </dgm:pt>
    <dgm:pt modelId="{00C4BF7D-3606-49E9-9287-A7ADC6EFDB00}" type="pres">
      <dgm:prSet presAssocID="{0FBB5747-D389-4013-808B-C6B933DCE5ED}" presName="tx2" presStyleLbl="revTx" presStyleIdx="7" presStyleCnt="11"/>
      <dgm:spPr/>
      <dgm:t>
        <a:bodyPr/>
        <a:lstStyle/>
        <a:p>
          <a:endParaRPr lang="en-US"/>
        </a:p>
      </dgm:t>
    </dgm:pt>
    <dgm:pt modelId="{644A6B4A-FEBE-45DB-8E21-5809E1C7B622}" type="pres">
      <dgm:prSet presAssocID="{0FBB5747-D389-4013-808B-C6B933DCE5ED}" presName="vert2" presStyleCnt="0"/>
      <dgm:spPr/>
    </dgm:pt>
    <dgm:pt modelId="{03ECB596-9C27-4195-A1EC-D605F0865E38}" type="pres">
      <dgm:prSet presAssocID="{0FBB5747-D389-4013-808B-C6B933DCE5ED}" presName="thinLine2b" presStyleLbl="callout" presStyleIdx="4" presStyleCnt="7"/>
      <dgm:spPr/>
    </dgm:pt>
    <dgm:pt modelId="{F906C503-54C2-473D-B62B-45ED0E42E0B4}" type="pres">
      <dgm:prSet presAssocID="{0FBB5747-D389-4013-808B-C6B933DCE5ED}" presName="vertSpace2b" presStyleCnt="0"/>
      <dgm:spPr/>
    </dgm:pt>
    <dgm:pt modelId="{A8B30259-FCF9-4F7A-9E7E-9B43E32E0AEF}" type="pres">
      <dgm:prSet presAssocID="{5D4378E3-DF6E-475D-B793-ACA8F222F5CA}" presName="thickLine" presStyleLbl="alignNode1" presStyleIdx="3" presStyleCnt="4"/>
      <dgm:spPr/>
    </dgm:pt>
    <dgm:pt modelId="{17C2104B-31D9-4B80-80D7-F5AF36C49C63}" type="pres">
      <dgm:prSet presAssocID="{5D4378E3-DF6E-475D-B793-ACA8F222F5CA}" presName="horz1" presStyleCnt="0"/>
      <dgm:spPr/>
    </dgm:pt>
    <dgm:pt modelId="{2601B08D-6CF4-437E-8138-E408F3FE4141}" type="pres">
      <dgm:prSet presAssocID="{5D4378E3-DF6E-475D-B793-ACA8F222F5CA}" presName="tx1" presStyleLbl="revTx" presStyleIdx="8" presStyleCnt="11"/>
      <dgm:spPr/>
      <dgm:t>
        <a:bodyPr/>
        <a:lstStyle/>
        <a:p>
          <a:endParaRPr lang="en-US"/>
        </a:p>
      </dgm:t>
    </dgm:pt>
    <dgm:pt modelId="{39B7CA88-9A5D-488D-8149-4993E0209D9F}" type="pres">
      <dgm:prSet presAssocID="{5D4378E3-DF6E-475D-B793-ACA8F222F5CA}" presName="vert1" presStyleCnt="0"/>
      <dgm:spPr/>
    </dgm:pt>
    <dgm:pt modelId="{9B8E056E-95A3-4954-A218-81F18703CC98}" type="pres">
      <dgm:prSet presAssocID="{963EF9C9-AD35-472C-A978-F593D7D7EE25}" presName="vertSpace2a" presStyleCnt="0"/>
      <dgm:spPr/>
    </dgm:pt>
    <dgm:pt modelId="{CD276E83-06C9-4499-A93A-A0C17B6379B7}" type="pres">
      <dgm:prSet presAssocID="{963EF9C9-AD35-472C-A978-F593D7D7EE25}" presName="horz2" presStyleCnt="0"/>
      <dgm:spPr/>
    </dgm:pt>
    <dgm:pt modelId="{3FAA826D-F7C9-4802-B8CB-CC54CA6FB81E}" type="pres">
      <dgm:prSet presAssocID="{963EF9C9-AD35-472C-A978-F593D7D7EE25}" presName="horzSpace2" presStyleCnt="0"/>
      <dgm:spPr/>
    </dgm:pt>
    <dgm:pt modelId="{D2C3D556-13DA-4A6E-A848-B46D5D0271DA}" type="pres">
      <dgm:prSet presAssocID="{963EF9C9-AD35-472C-A978-F593D7D7EE25}" presName="tx2" presStyleLbl="revTx" presStyleIdx="9" presStyleCnt="11"/>
      <dgm:spPr/>
      <dgm:t>
        <a:bodyPr/>
        <a:lstStyle/>
        <a:p>
          <a:endParaRPr lang="en-US"/>
        </a:p>
      </dgm:t>
    </dgm:pt>
    <dgm:pt modelId="{64B0EF52-7053-4AD0-8C72-E550D4C56578}" type="pres">
      <dgm:prSet presAssocID="{963EF9C9-AD35-472C-A978-F593D7D7EE25}" presName="vert2" presStyleCnt="0"/>
      <dgm:spPr/>
    </dgm:pt>
    <dgm:pt modelId="{7A3043AB-5D8A-489C-B20C-EDFEAD261614}" type="pres">
      <dgm:prSet presAssocID="{963EF9C9-AD35-472C-A978-F593D7D7EE25}" presName="thinLine2b" presStyleLbl="callout" presStyleIdx="5" presStyleCnt="7"/>
      <dgm:spPr/>
    </dgm:pt>
    <dgm:pt modelId="{B9FC456C-5F8C-4159-862A-62A9788970EA}" type="pres">
      <dgm:prSet presAssocID="{963EF9C9-AD35-472C-A978-F593D7D7EE25}" presName="vertSpace2b" presStyleCnt="0"/>
      <dgm:spPr/>
    </dgm:pt>
    <dgm:pt modelId="{03B7A2A5-7EFF-472D-9AE0-ABA4E8D6315F}" type="pres">
      <dgm:prSet presAssocID="{C02BA35A-CAC4-4E85-BD43-DEDEE71151C1}" presName="horz2" presStyleCnt="0"/>
      <dgm:spPr/>
    </dgm:pt>
    <dgm:pt modelId="{5B5377E2-FE1E-4352-BBAE-A87AFF62A949}" type="pres">
      <dgm:prSet presAssocID="{C02BA35A-CAC4-4E85-BD43-DEDEE71151C1}" presName="horzSpace2" presStyleCnt="0"/>
      <dgm:spPr/>
    </dgm:pt>
    <dgm:pt modelId="{481295CC-7B10-4434-A065-4136D227DF04}" type="pres">
      <dgm:prSet presAssocID="{C02BA35A-CAC4-4E85-BD43-DEDEE71151C1}" presName="tx2" presStyleLbl="revTx" presStyleIdx="10" presStyleCnt="11"/>
      <dgm:spPr/>
      <dgm:t>
        <a:bodyPr/>
        <a:lstStyle/>
        <a:p>
          <a:endParaRPr lang="en-US"/>
        </a:p>
      </dgm:t>
    </dgm:pt>
    <dgm:pt modelId="{EB411EEC-A5CE-45CA-8647-B243004FBBA4}" type="pres">
      <dgm:prSet presAssocID="{C02BA35A-CAC4-4E85-BD43-DEDEE71151C1}" presName="vert2" presStyleCnt="0"/>
      <dgm:spPr/>
    </dgm:pt>
    <dgm:pt modelId="{420B82F3-AA4D-4CEC-976E-5B070F6BDA0E}" type="pres">
      <dgm:prSet presAssocID="{C02BA35A-CAC4-4E85-BD43-DEDEE71151C1}" presName="thinLine2b" presStyleLbl="callout" presStyleIdx="6" presStyleCnt="7"/>
      <dgm:spPr/>
    </dgm:pt>
    <dgm:pt modelId="{1EF7281D-00C9-4D3E-8BC7-C158CC7CDD6E}" type="pres">
      <dgm:prSet presAssocID="{C02BA35A-CAC4-4E85-BD43-DEDEE71151C1}" presName="vertSpace2b" presStyleCnt="0"/>
      <dgm:spPr/>
    </dgm:pt>
  </dgm:ptLst>
  <dgm:cxnLst>
    <dgm:cxn modelId="{5DF3FF3E-6166-4349-9767-023DD3F1EB41}" type="presOf" srcId="{C02BA35A-CAC4-4E85-BD43-DEDEE71151C1}" destId="{481295CC-7B10-4434-A065-4136D227DF04}" srcOrd="0" destOrd="0" presId="urn:microsoft.com/office/officeart/2008/layout/LinedList"/>
    <dgm:cxn modelId="{45A43EB3-CD85-49EC-AC12-A69780DAB4A4}" srcId="{BB6098C4-B220-474F-AD76-7C3E93876241}" destId="{C55C8F98-53B0-412F-A4F6-8DAFB6BABF9D}" srcOrd="0" destOrd="0" parTransId="{778679BA-A41C-4A3B-82D7-23E997BC7E88}" sibTransId="{3D8A64C4-7F35-4258-B705-6CAB8832F610}"/>
    <dgm:cxn modelId="{33A5DA93-42B9-41B3-9853-E24730609246}" type="presOf" srcId="{C55C8F98-53B0-412F-A4F6-8DAFB6BABF9D}" destId="{C09C4884-8B5C-426D-8065-E79E923558A6}" srcOrd="0" destOrd="0" presId="urn:microsoft.com/office/officeart/2008/layout/LinedList"/>
    <dgm:cxn modelId="{48789CD3-E947-43D8-840F-228B4D71C3A2}" type="presOf" srcId="{5D4378E3-DF6E-475D-B793-ACA8F222F5CA}" destId="{2601B08D-6CF4-437E-8138-E408F3FE4141}" srcOrd="0" destOrd="0" presId="urn:microsoft.com/office/officeart/2008/layout/LinedList"/>
    <dgm:cxn modelId="{7300C036-DED7-4036-BC4E-46704D50B3A9}" type="presOf" srcId="{6E069AFD-DD23-4B28-BA47-CAADBA4AEF76}" destId="{029AE2CC-7D2F-4028-BEAA-072626B70B12}" srcOrd="0" destOrd="0" presId="urn:microsoft.com/office/officeart/2008/layout/LinedList"/>
    <dgm:cxn modelId="{4B91DF27-97A3-4765-A19A-816CC28033C4}" srcId="{C7295D1F-9CFF-49EF-8891-8D6D07635404}" destId="{5D4378E3-DF6E-475D-B793-ACA8F222F5CA}" srcOrd="3" destOrd="0" parTransId="{EE281467-7BF6-4551-B1EA-8AF5A3A4C244}" sibTransId="{0A94CB0F-B018-42D9-9F09-17E6B4BD7229}"/>
    <dgm:cxn modelId="{6A01638A-30C0-4C30-ABAB-F06F62D79241}" srcId="{C7295D1F-9CFF-49EF-8891-8D6D07635404}" destId="{BB6098C4-B220-474F-AD76-7C3E93876241}" srcOrd="1" destOrd="0" parTransId="{7F39CA92-556D-454A-8983-BA2E89442563}" sibTransId="{083F7287-8290-4DB9-9BAE-47A67D748011}"/>
    <dgm:cxn modelId="{A2D7EEB7-366F-45F3-A0C4-767901008981}" srcId="{225603E2-D72F-4F2D-ADDE-4A0AA5DBD094}" destId="{0FBB5747-D389-4013-808B-C6B933DCE5ED}" srcOrd="1" destOrd="0" parTransId="{809AB3BA-D553-4219-A6C4-81D0C6E7DD0A}" sibTransId="{975C6B9E-05BA-4E93-BA0B-C3DA45B1413D}"/>
    <dgm:cxn modelId="{834B7A04-84E7-4A9E-B4C0-33986CFDC6C4}" type="presOf" srcId="{0FBB5747-D389-4013-808B-C6B933DCE5ED}" destId="{00C4BF7D-3606-49E9-9287-A7ADC6EFDB00}" srcOrd="0" destOrd="0" presId="urn:microsoft.com/office/officeart/2008/layout/LinedList"/>
    <dgm:cxn modelId="{4585A676-4C26-4C22-957F-13D6BD9C09BC}" type="presOf" srcId="{C7295D1F-9CFF-49EF-8891-8D6D07635404}" destId="{93447A8C-65BF-4DC3-9E93-90C7E65F6714}" srcOrd="0" destOrd="0" presId="urn:microsoft.com/office/officeart/2008/layout/LinedList"/>
    <dgm:cxn modelId="{BAEA4F79-8CA0-49F1-852F-4CAB50CAECA0}" srcId="{6E069AFD-DD23-4B28-BA47-CAADBA4AEF76}" destId="{BD361BA3-C893-47EE-90A2-4209295A5117}" srcOrd="0" destOrd="0" parTransId="{D2FA17E5-49DB-4DDB-8C93-C9BD872F7676}" sibTransId="{30B7D3DD-E121-4C93-83A1-E65C999B02B9}"/>
    <dgm:cxn modelId="{7EE4CDF3-E9C1-42EC-884C-25E1005B15DD}" type="presOf" srcId="{BD361BA3-C893-47EE-90A2-4209295A5117}" destId="{34E20A2C-33EB-4872-9D15-FF3D21625880}" srcOrd="0" destOrd="0" presId="urn:microsoft.com/office/officeart/2008/layout/LinedList"/>
    <dgm:cxn modelId="{ECAEAB45-DB0E-4016-95E2-8DEE56D541EF}" type="presOf" srcId="{BB6098C4-B220-474F-AD76-7C3E93876241}" destId="{6F0A92A0-D6A3-4857-AD03-677F7170BBC8}" srcOrd="0" destOrd="0" presId="urn:microsoft.com/office/officeart/2008/layout/LinedList"/>
    <dgm:cxn modelId="{FA01CC01-B4FB-48E8-A384-82181C5265C9}" srcId="{C7295D1F-9CFF-49EF-8891-8D6D07635404}" destId="{225603E2-D72F-4F2D-ADDE-4A0AA5DBD094}" srcOrd="2" destOrd="0" parTransId="{C273E211-41A5-4CAD-9B65-811753C3549D}" sibTransId="{7A83C247-8579-4C96-A6D3-FA820A5A1FC2}"/>
    <dgm:cxn modelId="{B5B6AB29-F5A2-47C1-90EF-6A3ADFF95E08}" type="presOf" srcId="{F8697DEA-D7CD-47E9-AE23-4CE6C1118A38}" destId="{9688A721-CE66-4775-A015-4616BCEE0C6E}" srcOrd="0" destOrd="0" presId="urn:microsoft.com/office/officeart/2008/layout/LinedList"/>
    <dgm:cxn modelId="{ED8BE823-71EF-416C-883F-6B01EDF8797E}" srcId="{C7295D1F-9CFF-49EF-8891-8D6D07635404}" destId="{6E069AFD-DD23-4B28-BA47-CAADBA4AEF76}" srcOrd="0" destOrd="0" parTransId="{806E3B15-A901-4343-9731-C39851269C7E}" sibTransId="{8CDF92DA-A6CF-45AB-8B67-9791641B2C54}"/>
    <dgm:cxn modelId="{28C2ABA7-E6AD-47DD-97C0-336586E514BA}" srcId="{225603E2-D72F-4F2D-ADDE-4A0AA5DBD094}" destId="{016DDA7F-C247-451E-B4A3-7D5D9D14CC56}" srcOrd="0" destOrd="0" parTransId="{4A199489-C7BC-47E7-936E-73AF15671046}" sibTransId="{530AD01D-6D67-4C25-8798-493060261FD7}"/>
    <dgm:cxn modelId="{1264AC78-BF32-4ACD-A23E-0DE08F7063AB}" type="presOf" srcId="{016DDA7F-C247-451E-B4A3-7D5D9D14CC56}" destId="{5803F219-F394-42F2-B368-6A15B0E689A3}" srcOrd="0" destOrd="0" presId="urn:microsoft.com/office/officeart/2008/layout/LinedList"/>
    <dgm:cxn modelId="{3DEE26DB-4B45-46B1-8151-CAC02F0E0AA2}" srcId="{5D4378E3-DF6E-475D-B793-ACA8F222F5CA}" destId="{963EF9C9-AD35-472C-A978-F593D7D7EE25}" srcOrd="0" destOrd="0" parTransId="{058E5D49-965D-4EC6-A0A7-0726E1C15C22}" sibTransId="{03CB1E4C-6754-482F-9743-30CF2413584B}"/>
    <dgm:cxn modelId="{BCF798B8-5240-4EA6-B0A2-E699A4E0DB82}" type="presOf" srcId="{225603E2-D72F-4F2D-ADDE-4A0AA5DBD094}" destId="{CB18E478-A190-4844-A274-7EC6EC0D1922}" srcOrd="0" destOrd="0" presId="urn:microsoft.com/office/officeart/2008/layout/LinedList"/>
    <dgm:cxn modelId="{0A885D75-9F24-4101-A2B5-7436DEE93557}" type="presOf" srcId="{963EF9C9-AD35-472C-A978-F593D7D7EE25}" destId="{D2C3D556-13DA-4A6E-A848-B46D5D0271DA}" srcOrd="0" destOrd="0" presId="urn:microsoft.com/office/officeart/2008/layout/LinedList"/>
    <dgm:cxn modelId="{9FB4623A-4CD4-4EE8-826B-A3197A76C7E1}" srcId="{5D4378E3-DF6E-475D-B793-ACA8F222F5CA}" destId="{C02BA35A-CAC4-4E85-BD43-DEDEE71151C1}" srcOrd="1" destOrd="0" parTransId="{2C8B2A12-4E1E-4547-AFCB-E939A3720A64}" sibTransId="{C3CE9B2F-55DD-41E7-9BBD-E66939B9A665}"/>
    <dgm:cxn modelId="{13DF8E03-16C0-4165-AA84-98A4599F6202}" srcId="{BB6098C4-B220-474F-AD76-7C3E93876241}" destId="{F8697DEA-D7CD-47E9-AE23-4CE6C1118A38}" srcOrd="1" destOrd="0" parTransId="{96F77941-FAEC-42F2-9C03-7D2A07A0DBDC}" sibTransId="{8B3B38E2-4AC5-4A4C-8001-3E14A7A8963A}"/>
    <dgm:cxn modelId="{7277BD48-1BF0-469C-B2FC-11A5E2122D6E}" type="presParOf" srcId="{93447A8C-65BF-4DC3-9E93-90C7E65F6714}" destId="{3237608D-2E79-4A62-9423-FEBA7B8371C7}" srcOrd="0" destOrd="0" presId="urn:microsoft.com/office/officeart/2008/layout/LinedList"/>
    <dgm:cxn modelId="{1CED25B9-3E98-4B14-A1F4-ACB2A956170A}" type="presParOf" srcId="{93447A8C-65BF-4DC3-9E93-90C7E65F6714}" destId="{1104EB23-4539-4050-A7D6-651F6DC6D4DB}" srcOrd="1" destOrd="0" presId="urn:microsoft.com/office/officeart/2008/layout/LinedList"/>
    <dgm:cxn modelId="{C75C7236-4161-4CF2-B525-38CCD877B01A}" type="presParOf" srcId="{1104EB23-4539-4050-A7D6-651F6DC6D4DB}" destId="{029AE2CC-7D2F-4028-BEAA-072626B70B12}" srcOrd="0" destOrd="0" presId="urn:microsoft.com/office/officeart/2008/layout/LinedList"/>
    <dgm:cxn modelId="{BDFEFEEB-C8E6-4A7B-90ED-38EC4402835C}" type="presParOf" srcId="{1104EB23-4539-4050-A7D6-651F6DC6D4DB}" destId="{0C09EE25-98C0-4610-B675-2D4D6B7FF458}" srcOrd="1" destOrd="0" presId="urn:microsoft.com/office/officeart/2008/layout/LinedList"/>
    <dgm:cxn modelId="{C58CBB79-05C5-496A-883E-38C1F550D329}" type="presParOf" srcId="{0C09EE25-98C0-4610-B675-2D4D6B7FF458}" destId="{17C3F176-B51C-4B68-82B9-9FF1BC5E568C}" srcOrd="0" destOrd="0" presId="urn:microsoft.com/office/officeart/2008/layout/LinedList"/>
    <dgm:cxn modelId="{446F5618-F34E-4504-9E0D-6EC95F547FFD}" type="presParOf" srcId="{0C09EE25-98C0-4610-B675-2D4D6B7FF458}" destId="{E40B3A49-4F5C-4D36-BF2D-E6E90D5E6088}" srcOrd="1" destOrd="0" presId="urn:microsoft.com/office/officeart/2008/layout/LinedList"/>
    <dgm:cxn modelId="{1EEFB076-A785-4F9D-8A1B-19D00F68FE18}" type="presParOf" srcId="{E40B3A49-4F5C-4D36-BF2D-E6E90D5E6088}" destId="{4641F80D-0044-4FB1-9B44-226D4CA75A53}" srcOrd="0" destOrd="0" presId="urn:microsoft.com/office/officeart/2008/layout/LinedList"/>
    <dgm:cxn modelId="{064EE98A-CDDE-4591-BBF7-E134010D7A95}" type="presParOf" srcId="{E40B3A49-4F5C-4D36-BF2D-E6E90D5E6088}" destId="{34E20A2C-33EB-4872-9D15-FF3D21625880}" srcOrd="1" destOrd="0" presId="urn:microsoft.com/office/officeart/2008/layout/LinedList"/>
    <dgm:cxn modelId="{2D266A79-FE99-49F7-A3E9-1837D5FF8D6F}" type="presParOf" srcId="{E40B3A49-4F5C-4D36-BF2D-E6E90D5E6088}" destId="{EEEBBA3C-C2FD-41F2-86F5-570259B2658C}" srcOrd="2" destOrd="0" presId="urn:microsoft.com/office/officeart/2008/layout/LinedList"/>
    <dgm:cxn modelId="{D35FA712-1F5D-4E45-A48A-B0925D1F4FC4}" type="presParOf" srcId="{0C09EE25-98C0-4610-B675-2D4D6B7FF458}" destId="{A40C29B2-DD6A-4567-9147-A68572259666}" srcOrd="2" destOrd="0" presId="urn:microsoft.com/office/officeart/2008/layout/LinedList"/>
    <dgm:cxn modelId="{707B5591-1718-4310-8307-50F7D17EE2BF}" type="presParOf" srcId="{0C09EE25-98C0-4610-B675-2D4D6B7FF458}" destId="{B52982BE-7E82-4FBC-AEE5-CEFF5B92D173}" srcOrd="3" destOrd="0" presId="urn:microsoft.com/office/officeart/2008/layout/LinedList"/>
    <dgm:cxn modelId="{9F6E5039-9E82-4E0A-81F8-6A313C8BEAAE}" type="presParOf" srcId="{93447A8C-65BF-4DC3-9E93-90C7E65F6714}" destId="{7F9C6560-A6A7-4416-99CB-22E51F66F063}" srcOrd="2" destOrd="0" presId="urn:microsoft.com/office/officeart/2008/layout/LinedList"/>
    <dgm:cxn modelId="{EA05252A-7CA3-49EE-AF28-0605A0A27FB2}" type="presParOf" srcId="{93447A8C-65BF-4DC3-9E93-90C7E65F6714}" destId="{C2A6A372-3FDB-4FC9-8C18-0866FB7560AF}" srcOrd="3" destOrd="0" presId="urn:microsoft.com/office/officeart/2008/layout/LinedList"/>
    <dgm:cxn modelId="{D95F9EDA-9056-4465-8DA9-DE33ECDC5BE4}" type="presParOf" srcId="{C2A6A372-3FDB-4FC9-8C18-0866FB7560AF}" destId="{6F0A92A0-D6A3-4857-AD03-677F7170BBC8}" srcOrd="0" destOrd="0" presId="urn:microsoft.com/office/officeart/2008/layout/LinedList"/>
    <dgm:cxn modelId="{34D36C0F-B99E-47C2-9492-AAA8A73C9843}" type="presParOf" srcId="{C2A6A372-3FDB-4FC9-8C18-0866FB7560AF}" destId="{54428266-5FB4-42E0-9CC4-6341AD6AE1CA}" srcOrd="1" destOrd="0" presId="urn:microsoft.com/office/officeart/2008/layout/LinedList"/>
    <dgm:cxn modelId="{1C7D2278-C19C-44DE-A382-04A6B8EACA9A}" type="presParOf" srcId="{54428266-5FB4-42E0-9CC4-6341AD6AE1CA}" destId="{EDAD2CD0-7233-4891-8F76-5DFF54389700}" srcOrd="0" destOrd="0" presId="urn:microsoft.com/office/officeart/2008/layout/LinedList"/>
    <dgm:cxn modelId="{F9FDF98E-0A8A-4189-9DA1-B48B7EBB30E0}" type="presParOf" srcId="{54428266-5FB4-42E0-9CC4-6341AD6AE1CA}" destId="{815CA0C9-25D5-4C36-B4BE-A2925CE2AC46}" srcOrd="1" destOrd="0" presId="urn:microsoft.com/office/officeart/2008/layout/LinedList"/>
    <dgm:cxn modelId="{8B2A9E21-0285-49E4-A71A-E264FFCC3694}" type="presParOf" srcId="{815CA0C9-25D5-4C36-B4BE-A2925CE2AC46}" destId="{04A1D8FE-A9DC-4326-A488-61BC0005138D}" srcOrd="0" destOrd="0" presId="urn:microsoft.com/office/officeart/2008/layout/LinedList"/>
    <dgm:cxn modelId="{AAD60918-4E09-4EB0-B1D2-7D20934D5DDC}" type="presParOf" srcId="{815CA0C9-25D5-4C36-B4BE-A2925CE2AC46}" destId="{C09C4884-8B5C-426D-8065-E79E923558A6}" srcOrd="1" destOrd="0" presId="urn:microsoft.com/office/officeart/2008/layout/LinedList"/>
    <dgm:cxn modelId="{63BC17E7-D114-415D-8715-2414AFE3F159}" type="presParOf" srcId="{815CA0C9-25D5-4C36-B4BE-A2925CE2AC46}" destId="{59D57BB1-B429-4EE9-AF02-F1CA66E94559}" srcOrd="2" destOrd="0" presId="urn:microsoft.com/office/officeart/2008/layout/LinedList"/>
    <dgm:cxn modelId="{46AB5092-F21B-47C0-9B40-FA92BE4C7451}" type="presParOf" srcId="{54428266-5FB4-42E0-9CC4-6341AD6AE1CA}" destId="{8D2AAC18-48CC-487F-945B-8341AAFD2894}" srcOrd="2" destOrd="0" presId="urn:microsoft.com/office/officeart/2008/layout/LinedList"/>
    <dgm:cxn modelId="{4EC51C06-7EFD-45D5-B6B4-9AD23DF9CD40}" type="presParOf" srcId="{54428266-5FB4-42E0-9CC4-6341AD6AE1CA}" destId="{D69EC35E-C45C-4C7D-818D-8DA61D5AFA77}" srcOrd="3" destOrd="0" presId="urn:microsoft.com/office/officeart/2008/layout/LinedList"/>
    <dgm:cxn modelId="{CC9A74D4-B107-4683-9ECF-0B03F6FCDFC2}" type="presParOf" srcId="{54428266-5FB4-42E0-9CC4-6341AD6AE1CA}" destId="{FD48FA4D-2445-494B-A433-6C0F6FA9F533}" srcOrd="4" destOrd="0" presId="urn:microsoft.com/office/officeart/2008/layout/LinedList"/>
    <dgm:cxn modelId="{7895EDEA-2BFC-468B-AF24-3A5B173B122D}" type="presParOf" srcId="{FD48FA4D-2445-494B-A433-6C0F6FA9F533}" destId="{AEB275DA-A838-4A37-AADC-F46B686CA42E}" srcOrd="0" destOrd="0" presId="urn:microsoft.com/office/officeart/2008/layout/LinedList"/>
    <dgm:cxn modelId="{2D5BF057-A161-4450-B5AA-A3C5CCBF6D0A}" type="presParOf" srcId="{FD48FA4D-2445-494B-A433-6C0F6FA9F533}" destId="{9688A721-CE66-4775-A015-4616BCEE0C6E}" srcOrd="1" destOrd="0" presId="urn:microsoft.com/office/officeart/2008/layout/LinedList"/>
    <dgm:cxn modelId="{1544CE18-6C11-494E-A743-E8646D9C7637}" type="presParOf" srcId="{FD48FA4D-2445-494B-A433-6C0F6FA9F533}" destId="{26DFB714-08A4-4FEB-83E2-57805D3552D3}" srcOrd="2" destOrd="0" presId="urn:microsoft.com/office/officeart/2008/layout/LinedList"/>
    <dgm:cxn modelId="{75D34B8C-2E47-416E-9267-089809A4CF2A}" type="presParOf" srcId="{54428266-5FB4-42E0-9CC4-6341AD6AE1CA}" destId="{8229A402-2B8D-41AD-80F8-F0192F419EB3}" srcOrd="5" destOrd="0" presId="urn:microsoft.com/office/officeart/2008/layout/LinedList"/>
    <dgm:cxn modelId="{2630AF66-E12C-4FD1-96B3-71FAC4440292}" type="presParOf" srcId="{54428266-5FB4-42E0-9CC4-6341AD6AE1CA}" destId="{69DFD84B-073D-4EAF-A01E-46048658C574}" srcOrd="6" destOrd="0" presId="urn:microsoft.com/office/officeart/2008/layout/LinedList"/>
    <dgm:cxn modelId="{AF4714C9-1FA0-487D-9CF2-ED5CF54BBACE}" type="presParOf" srcId="{93447A8C-65BF-4DC3-9E93-90C7E65F6714}" destId="{1CD56206-BDB0-40B1-999F-A7F7759527C5}" srcOrd="4" destOrd="0" presId="urn:microsoft.com/office/officeart/2008/layout/LinedList"/>
    <dgm:cxn modelId="{98024784-A54F-44B1-8E3C-34F18B14BF8E}" type="presParOf" srcId="{93447A8C-65BF-4DC3-9E93-90C7E65F6714}" destId="{6062DF44-B69C-48AC-956C-7EDA41BB42EB}" srcOrd="5" destOrd="0" presId="urn:microsoft.com/office/officeart/2008/layout/LinedList"/>
    <dgm:cxn modelId="{934003AB-544C-4989-89AD-981463E14FF9}" type="presParOf" srcId="{6062DF44-B69C-48AC-956C-7EDA41BB42EB}" destId="{CB18E478-A190-4844-A274-7EC6EC0D1922}" srcOrd="0" destOrd="0" presId="urn:microsoft.com/office/officeart/2008/layout/LinedList"/>
    <dgm:cxn modelId="{36700FF5-2BF4-4D38-9562-B424ACA98FC6}" type="presParOf" srcId="{6062DF44-B69C-48AC-956C-7EDA41BB42EB}" destId="{4034736C-4617-48ED-8C33-5F003E667871}" srcOrd="1" destOrd="0" presId="urn:microsoft.com/office/officeart/2008/layout/LinedList"/>
    <dgm:cxn modelId="{A693E908-39E3-43EE-B40E-47A362D28584}" type="presParOf" srcId="{4034736C-4617-48ED-8C33-5F003E667871}" destId="{F800397D-19BE-4B21-AE95-45BA6B2E6CBE}" srcOrd="0" destOrd="0" presId="urn:microsoft.com/office/officeart/2008/layout/LinedList"/>
    <dgm:cxn modelId="{FC367294-0E86-45E1-BCC6-109741D5ACEC}" type="presParOf" srcId="{4034736C-4617-48ED-8C33-5F003E667871}" destId="{B0322305-8B8A-416A-BD7C-21D089800569}" srcOrd="1" destOrd="0" presId="urn:microsoft.com/office/officeart/2008/layout/LinedList"/>
    <dgm:cxn modelId="{BBED0137-25E3-4215-A85C-756ABA7D0A94}" type="presParOf" srcId="{B0322305-8B8A-416A-BD7C-21D089800569}" destId="{6617B4BE-260B-4F95-BA6E-330056E8A3BA}" srcOrd="0" destOrd="0" presId="urn:microsoft.com/office/officeart/2008/layout/LinedList"/>
    <dgm:cxn modelId="{9DA6171E-FEF6-4975-8303-71E150412194}" type="presParOf" srcId="{B0322305-8B8A-416A-BD7C-21D089800569}" destId="{5803F219-F394-42F2-B368-6A15B0E689A3}" srcOrd="1" destOrd="0" presId="urn:microsoft.com/office/officeart/2008/layout/LinedList"/>
    <dgm:cxn modelId="{14E87E82-9CD6-4BE0-8A41-635ADA9EE271}" type="presParOf" srcId="{B0322305-8B8A-416A-BD7C-21D089800569}" destId="{2B90ED63-10C1-4870-A568-2FA4FA8A188D}" srcOrd="2" destOrd="0" presId="urn:microsoft.com/office/officeart/2008/layout/LinedList"/>
    <dgm:cxn modelId="{29BCF6C6-67CB-4D97-B04A-B36CAD723F34}" type="presParOf" srcId="{4034736C-4617-48ED-8C33-5F003E667871}" destId="{8BD69403-C84B-4595-8D7F-D7B1E9C99A38}" srcOrd="2" destOrd="0" presId="urn:microsoft.com/office/officeart/2008/layout/LinedList"/>
    <dgm:cxn modelId="{2F4EBEB9-6C25-4DDA-8C37-3C8AE29A3D18}" type="presParOf" srcId="{4034736C-4617-48ED-8C33-5F003E667871}" destId="{C9A26A72-D78A-46F5-9A59-CC3BE0EF04D7}" srcOrd="3" destOrd="0" presId="urn:microsoft.com/office/officeart/2008/layout/LinedList"/>
    <dgm:cxn modelId="{2234A3D7-19AA-4D2A-AC8F-987E45BF5B3A}" type="presParOf" srcId="{4034736C-4617-48ED-8C33-5F003E667871}" destId="{5DAA967E-0A8E-478F-B39C-0AD091D9BADB}" srcOrd="4" destOrd="0" presId="urn:microsoft.com/office/officeart/2008/layout/LinedList"/>
    <dgm:cxn modelId="{7AA90E2D-F480-4F1D-BDC5-BFAE6A57FCED}" type="presParOf" srcId="{5DAA967E-0A8E-478F-B39C-0AD091D9BADB}" destId="{5AA351E9-C74A-4386-B162-A7722C442D04}" srcOrd="0" destOrd="0" presId="urn:microsoft.com/office/officeart/2008/layout/LinedList"/>
    <dgm:cxn modelId="{DFD66711-CFFF-43B4-9D67-6FBCFE3F051E}" type="presParOf" srcId="{5DAA967E-0A8E-478F-B39C-0AD091D9BADB}" destId="{00C4BF7D-3606-49E9-9287-A7ADC6EFDB00}" srcOrd="1" destOrd="0" presId="urn:microsoft.com/office/officeart/2008/layout/LinedList"/>
    <dgm:cxn modelId="{A0EF76CF-A70E-40F4-927B-89BF74741C47}" type="presParOf" srcId="{5DAA967E-0A8E-478F-B39C-0AD091D9BADB}" destId="{644A6B4A-FEBE-45DB-8E21-5809E1C7B622}" srcOrd="2" destOrd="0" presId="urn:microsoft.com/office/officeart/2008/layout/LinedList"/>
    <dgm:cxn modelId="{6E659A8E-5AF4-47F8-BB42-AA58C465F7EF}" type="presParOf" srcId="{4034736C-4617-48ED-8C33-5F003E667871}" destId="{03ECB596-9C27-4195-A1EC-D605F0865E38}" srcOrd="5" destOrd="0" presId="urn:microsoft.com/office/officeart/2008/layout/LinedList"/>
    <dgm:cxn modelId="{98DC034D-C058-4D63-925D-6FF08B19087C}" type="presParOf" srcId="{4034736C-4617-48ED-8C33-5F003E667871}" destId="{F906C503-54C2-473D-B62B-45ED0E42E0B4}" srcOrd="6" destOrd="0" presId="urn:microsoft.com/office/officeart/2008/layout/LinedList"/>
    <dgm:cxn modelId="{28256467-9CB1-4766-B6EC-089CE53F6F01}" type="presParOf" srcId="{93447A8C-65BF-4DC3-9E93-90C7E65F6714}" destId="{A8B30259-FCF9-4F7A-9E7E-9B43E32E0AEF}" srcOrd="6" destOrd="0" presId="urn:microsoft.com/office/officeart/2008/layout/LinedList"/>
    <dgm:cxn modelId="{05882D3C-461E-4A6B-9C2D-79716498623F}" type="presParOf" srcId="{93447A8C-65BF-4DC3-9E93-90C7E65F6714}" destId="{17C2104B-31D9-4B80-80D7-F5AF36C49C63}" srcOrd="7" destOrd="0" presId="urn:microsoft.com/office/officeart/2008/layout/LinedList"/>
    <dgm:cxn modelId="{F6072CC0-BDCB-4144-AB78-31AE069EC9E2}" type="presParOf" srcId="{17C2104B-31D9-4B80-80D7-F5AF36C49C63}" destId="{2601B08D-6CF4-437E-8138-E408F3FE4141}" srcOrd="0" destOrd="0" presId="urn:microsoft.com/office/officeart/2008/layout/LinedList"/>
    <dgm:cxn modelId="{97209204-3630-4F55-9414-894431C016D5}" type="presParOf" srcId="{17C2104B-31D9-4B80-80D7-F5AF36C49C63}" destId="{39B7CA88-9A5D-488D-8149-4993E0209D9F}" srcOrd="1" destOrd="0" presId="urn:microsoft.com/office/officeart/2008/layout/LinedList"/>
    <dgm:cxn modelId="{B5CD3BBE-2EF3-4976-923F-2E0DD17B2083}" type="presParOf" srcId="{39B7CA88-9A5D-488D-8149-4993E0209D9F}" destId="{9B8E056E-95A3-4954-A218-81F18703CC98}" srcOrd="0" destOrd="0" presId="urn:microsoft.com/office/officeart/2008/layout/LinedList"/>
    <dgm:cxn modelId="{17D2C930-8289-4712-8D90-D3185E4CD363}" type="presParOf" srcId="{39B7CA88-9A5D-488D-8149-4993E0209D9F}" destId="{CD276E83-06C9-4499-A93A-A0C17B6379B7}" srcOrd="1" destOrd="0" presId="urn:microsoft.com/office/officeart/2008/layout/LinedList"/>
    <dgm:cxn modelId="{29382885-FD1B-44DF-9B9F-E00D84F2A780}" type="presParOf" srcId="{CD276E83-06C9-4499-A93A-A0C17B6379B7}" destId="{3FAA826D-F7C9-4802-B8CB-CC54CA6FB81E}" srcOrd="0" destOrd="0" presId="urn:microsoft.com/office/officeart/2008/layout/LinedList"/>
    <dgm:cxn modelId="{DCD80B4A-055E-44B1-A60A-CF1388750983}" type="presParOf" srcId="{CD276E83-06C9-4499-A93A-A0C17B6379B7}" destId="{D2C3D556-13DA-4A6E-A848-B46D5D0271DA}" srcOrd="1" destOrd="0" presId="urn:microsoft.com/office/officeart/2008/layout/LinedList"/>
    <dgm:cxn modelId="{97BC0960-001D-4362-AA40-3C9D358CA7F0}" type="presParOf" srcId="{CD276E83-06C9-4499-A93A-A0C17B6379B7}" destId="{64B0EF52-7053-4AD0-8C72-E550D4C56578}" srcOrd="2" destOrd="0" presId="urn:microsoft.com/office/officeart/2008/layout/LinedList"/>
    <dgm:cxn modelId="{29824FD3-320B-4524-A712-D710C3AC8259}" type="presParOf" srcId="{39B7CA88-9A5D-488D-8149-4993E0209D9F}" destId="{7A3043AB-5D8A-489C-B20C-EDFEAD261614}" srcOrd="2" destOrd="0" presId="urn:microsoft.com/office/officeart/2008/layout/LinedList"/>
    <dgm:cxn modelId="{8CB74C7A-ECAB-44A3-BBCC-109214DE8E63}" type="presParOf" srcId="{39B7CA88-9A5D-488D-8149-4993E0209D9F}" destId="{B9FC456C-5F8C-4159-862A-62A9788970EA}" srcOrd="3" destOrd="0" presId="urn:microsoft.com/office/officeart/2008/layout/LinedList"/>
    <dgm:cxn modelId="{6833BFE1-88DE-4889-A108-FB143205181B}" type="presParOf" srcId="{39B7CA88-9A5D-488D-8149-4993E0209D9F}" destId="{03B7A2A5-7EFF-472D-9AE0-ABA4E8D6315F}" srcOrd="4" destOrd="0" presId="urn:microsoft.com/office/officeart/2008/layout/LinedList"/>
    <dgm:cxn modelId="{FDCB76AA-A11A-45CC-9C26-06A5F5C432AC}" type="presParOf" srcId="{03B7A2A5-7EFF-472D-9AE0-ABA4E8D6315F}" destId="{5B5377E2-FE1E-4352-BBAE-A87AFF62A949}" srcOrd="0" destOrd="0" presId="urn:microsoft.com/office/officeart/2008/layout/LinedList"/>
    <dgm:cxn modelId="{A8720ED2-D399-4AD7-8FEF-D65CDA811AC6}" type="presParOf" srcId="{03B7A2A5-7EFF-472D-9AE0-ABA4E8D6315F}" destId="{481295CC-7B10-4434-A065-4136D227DF04}" srcOrd="1" destOrd="0" presId="urn:microsoft.com/office/officeart/2008/layout/LinedList"/>
    <dgm:cxn modelId="{32363C30-4143-4C6C-B72B-12482FFDAB2F}" type="presParOf" srcId="{03B7A2A5-7EFF-472D-9AE0-ABA4E8D6315F}" destId="{EB411EEC-A5CE-45CA-8647-B243004FBBA4}" srcOrd="2" destOrd="0" presId="urn:microsoft.com/office/officeart/2008/layout/LinedList"/>
    <dgm:cxn modelId="{EC0CDC66-90FF-4C11-85A6-6B55EE0F3546}" type="presParOf" srcId="{39B7CA88-9A5D-488D-8149-4993E0209D9F}" destId="{420B82F3-AA4D-4CEC-976E-5B070F6BDA0E}" srcOrd="5" destOrd="0" presId="urn:microsoft.com/office/officeart/2008/layout/LinedList"/>
    <dgm:cxn modelId="{F6DE32A8-35E4-4FCF-A67A-0CFB3740E667}" type="presParOf" srcId="{39B7CA88-9A5D-488D-8149-4993E0209D9F}" destId="{1EF7281D-00C9-4D3E-8BC7-C158CC7CDD6E}"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CE45C-52B4-4F12-8B58-D0AE0C5B08E5}">
      <dsp:nvSpPr>
        <dsp:cNvPr id="0" name=""/>
        <dsp:cNvSpPr/>
      </dsp:nvSpPr>
      <dsp:spPr>
        <a:xfrm>
          <a:off x="1446890" y="-5364"/>
          <a:ext cx="4191586" cy="4191586"/>
        </a:xfrm>
        <a:prstGeom prst="circularArrow">
          <a:avLst>
            <a:gd name="adj1" fmla="val 5274"/>
            <a:gd name="adj2" fmla="val 312630"/>
            <a:gd name="adj3" fmla="val 14245844"/>
            <a:gd name="adj4" fmla="val 17116661"/>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DB2B4-485C-4152-9BDE-84AE8F6E5423}">
      <dsp:nvSpPr>
        <dsp:cNvPr id="0" name=""/>
        <dsp:cNvSpPr/>
      </dsp:nvSpPr>
      <dsp:spPr>
        <a:xfrm>
          <a:off x="2753882" y="1"/>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Exploratory Data Analysis </a:t>
          </a:r>
          <a:endParaRPr lang="en-US" sz="1900" kern="1200" dirty="0"/>
        </a:p>
      </dsp:txBody>
      <dsp:txXfrm>
        <a:off x="2792388" y="38507"/>
        <a:ext cx="1500589" cy="711788"/>
      </dsp:txXfrm>
    </dsp:sp>
    <dsp:sp modelId="{88EB9458-609B-4A62-8078-0CE688E5C820}">
      <dsp:nvSpPr>
        <dsp:cNvPr id="0" name=""/>
        <dsp:cNvSpPr/>
      </dsp:nvSpPr>
      <dsp:spPr>
        <a:xfrm>
          <a:off x="4226507" y="850221"/>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Data Preparation</a:t>
          </a:r>
        </a:p>
      </dsp:txBody>
      <dsp:txXfrm>
        <a:off x="4265013" y="888727"/>
        <a:ext cx="1500589" cy="711788"/>
      </dsp:txXfrm>
    </dsp:sp>
    <dsp:sp modelId="{3438E913-8710-49B2-A241-182B5F04EC21}">
      <dsp:nvSpPr>
        <dsp:cNvPr id="0" name=""/>
        <dsp:cNvSpPr/>
      </dsp:nvSpPr>
      <dsp:spPr>
        <a:xfrm>
          <a:off x="4226507" y="2550662"/>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Feature Engineering </a:t>
          </a:r>
        </a:p>
      </dsp:txBody>
      <dsp:txXfrm>
        <a:off x="4265013" y="2589168"/>
        <a:ext cx="1500589" cy="711788"/>
      </dsp:txXfrm>
    </dsp:sp>
    <dsp:sp modelId="{CF34CA62-1F20-46E9-8BAE-C18ABC19697A}">
      <dsp:nvSpPr>
        <dsp:cNvPr id="0" name=""/>
        <dsp:cNvSpPr/>
      </dsp:nvSpPr>
      <dsp:spPr>
        <a:xfrm>
          <a:off x="2753882" y="3400883"/>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Model evaluation </a:t>
          </a:r>
        </a:p>
      </dsp:txBody>
      <dsp:txXfrm>
        <a:off x="2792388" y="3439389"/>
        <a:ext cx="1500589" cy="711788"/>
      </dsp:txXfrm>
    </dsp:sp>
    <dsp:sp modelId="{51EA5CCA-8F6D-4774-AD13-E412854615F0}">
      <dsp:nvSpPr>
        <dsp:cNvPr id="0" name=""/>
        <dsp:cNvSpPr/>
      </dsp:nvSpPr>
      <dsp:spPr>
        <a:xfrm>
          <a:off x="1281257" y="2550662"/>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Model Optimization </a:t>
          </a:r>
        </a:p>
      </dsp:txBody>
      <dsp:txXfrm>
        <a:off x="1319763" y="2589168"/>
        <a:ext cx="1500589" cy="711788"/>
      </dsp:txXfrm>
    </dsp:sp>
    <dsp:sp modelId="{EA9FC1E9-5A3E-4A53-B860-2BB3B8EAFD3C}">
      <dsp:nvSpPr>
        <dsp:cNvPr id="0" name=""/>
        <dsp:cNvSpPr/>
      </dsp:nvSpPr>
      <dsp:spPr>
        <a:xfrm>
          <a:off x="1281257" y="850221"/>
          <a:ext cx="1577601" cy="78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Pipeline Execution</a:t>
          </a:r>
        </a:p>
      </dsp:txBody>
      <dsp:txXfrm>
        <a:off x="1319763" y="888727"/>
        <a:ext cx="1500589" cy="711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01DD1-880F-42D0-BAEB-652D24C39458}">
      <dsp:nvSpPr>
        <dsp:cNvPr id="0" name=""/>
        <dsp:cNvSpPr/>
      </dsp:nvSpPr>
      <dsp:spPr>
        <a:xfrm>
          <a:off x="0" y="277595"/>
          <a:ext cx="6960430" cy="203411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207" tIns="853948" rIns="54020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Dropped rows where </a:t>
          </a:r>
          <a:r>
            <a:rPr lang="en-US" sz="1800" kern="1200" dirty="0" err="1"/>
            <a:t>dropoff_longitude</a:t>
          </a:r>
          <a:r>
            <a:rPr lang="en-US" sz="1800" kern="1200" dirty="0"/>
            <a:t> and </a:t>
          </a:r>
          <a:r>
            <a:rPr lang="en-US" sz="1800" kern="1200" dirty="0" err="1"/>
            <a:t>dropoff_latitude</a:t>
          </a:r>
          <a:r>
            <a:rPr lang="en-US" sz="1800" kern="1200" dirty="0"/>
            <a:t> are null using </a:t>
          </a:r>
          <a:r>
            <a:rPr lang="en-US" sz="1800" b="1" kern="1200" dirty="0" err="1"/>
            <a:t>dropna</a:t>
          </a:r>
          <a:r>
            <a:rPr lang="en-US" sz="1800" kern="1200" dirty="0"/>
            <a:t> </a:t>
          </a:r>
        </a:p>
        <a:p>
          <a:pPr marL="171450" lvl="1" indent="-171450" algn="l" defTabSz="800100">
            <a:lnSpc>
              <a:spcPct val="90000"/>
            </a:lnSpc>
            <a:spcBef>
              <a:spcPct val="0"/>
            </a:spcBef>
            <a:spcAft>
              <a:spcPct val="15000"/>
            </a:spcAft>
            <a:buChar char="••"/>
          </a:pPr>
          <a:r>
            <a:rPr lang="en-US" sz="1800" kern="1200" dirty="0"/>
            <a:t>Dropped </a:t>
          </a:r>
          <a:r>
            <a:rPr lang="en-US" sz="1800" b="1" kern="1200" dirty="0"/>
            <a:t>key</a:t>
          </a:r>
          <a:r>
            <a:rPr lang="en-US" sz="1800" kern="1200" dirty="0"/>
            <a:t> column which is same as </a:t>
          </a:r>
          <a:r>
            <a:rPr lang="en-US" sz="1800" kern="1200" dirty="0" err="1"/>
            <a:t>pickup_datetime</a:t>
          </a:r>
          <a:r>
            <a:rPr lang="en-US" sz="1800" kern="1200" dirty="0"/>
            <a:t> column</a:t>
          </a:r>
        </a:p>
      </dsp:txBody>
      <dsp:txXfrm>
        <a:off x="0" y="277595"/>
        <a:ext cx="6960430" cy="2034112"/>
      </dsp:txXfrm>
    </dsp:sp>
    <dsp:sp modelId="{3C7BF51B-9676-40EF-9D43-343771F0E681}">
      <dsp:nvSpPr>
        <dsp:cNvPr id="0" name=""/>
        <dsp:cNvSpPr/>
      </dsp:nvSpPr>
      <dsp:spPr>
        <a:xfrm>
          <a:off x="367072" y="317287"/>
          <a:ext cx="4872301" cy="56996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61" tIns="0" rIns="184161" bIns="0" numCol="1" spcCol="1270" anchor="ctr" anchorCtr="0">
          <a:noAutofit/>
        </a:bodyPr>
        <a:lstStyle/>
        <a:p>
          <a:pPr lvl="0" algn="l" defTabSz="800100">
            <a:lnSpc>
              <a:spcPct val="90000"/>
            </a:lnSpc>
            <a:spcBef>
              <a:spcPct val="0"/>
            </a:spcBef>
            <a:spcAft>
              <a:spcPct val="35000"/>
            </a:spcAft>
          </a:pPr>
          <a:r>
            <a:rPr lang="en-US" sz="1800" kern="1200" dirty="0"/>
            <a:t>Dropped Unwanted data</a:t>
          </a:r>
        </a:p>
      </dsp:txBody>
      <dsp:txXfrm>
        <a:off x="394895" y="345110"/>
        <a:ext cx="4816655" cy="514317"/>
      </dsp:txXfrm>
    </dsp:sp>
    <dsp:sp modelId="{CB0DBF8E-5E2C-439A-A1A3-130E9D067EDC}">
      <dsp:nvSpPr>
        <dsp:cNvPr id="0" name=""/>
        <dsp:cNvSpPr/>
      </dsp:nvSpPr>
      <dsp:spPr>
        <a:xfrm>
          <a:off x="0" y="2434309"/>
          <a:ext cx="6960430" cy="21309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207" tIns="853948" rIns="54020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Most of the ‘</a:t>
          </a:r>
          <a:r>
            <a:rPr lang="en-US" sz="1800" b="1" kern="1200" dirty="0"/>
            <a:t>Bad Data</a:t>
          </a:r>
          <a:r>
            <a:rPr lang="en-US" sz="1800" kern="1200" dirty="0"/>
            <a:t>’ lies outside </a:t>
          </a:r>
          <a:r>
            <a:rPr lang="en-US" sz="1800" b="1" kern="1200" dirty="0"/>
            <a:t>96</a:t>
          </a:r>
          <a:r>
            <a:rPr lang="en-US" sz="1800" kern="1200" dirty="0"/>
            <a:t> percentile range</a:t>
          </a:r>
        </a:p>
        <a:p>
          <a:pPr marL="171450" lvl="1" indent="-171450" algn="l" defTabSz="800100">
            <a:lnSpc>
              <a:spcPct val="90000"/>
            </a:lnSpc>
            <a:spcBef>
              <a:spcPct val="0"/>
            </a:spcBef>
            <a:spcAft>
              <a:spcPct val="15000"/>
            </a:spcAft>
            <a:buChar char="••"/>
          </a:pPr>
          <a:r>
            <a:rPr lang="en-US" sz="1800" kern="1200" dirty="0"/>
            <a:t>Dropped rows where </a:t>
          </a:r>
          <a:r>
            <a:rPr lang="en-US" sz="1800" b="1" kern="1200" dirty="0" err="1"/>
            <a:t>fare_amount</a:t>
          </a:r>
          <a:r>
            <a:rPr lang="en-US" sz="1800" b="1" kern="1200" dirty="0"/>
            <a:t> </a:t>
          </a:r>
          <a:r>
            <a:rPr lang="en-US" sz="1800" kern="1200" dirty="0"/>
            <a:t>is greater than $100</a:t>
          </a:r>
        </a:p>
        <a:p>
          <a:pPr marL="171450" lvl="1" indent="-171450" algn="l" defTabSz="800100">
            <a:lnSpc>
              <a:spcPct val="90000"/>
            </a:lnSpc>
            <a:spcBef>
              <a:spcPct val="0"/>
            </a:spcBef>
            <a:spcAft>
              <a:spcPct val="15000"/>
            </a:spcAft>
            <a:buChar char="••"/>
          </a:pPr>
          <a:r>
            <a:rPr lang="en-US" sz="1800" kern="1200" dirty="0"/>
            <a:t>Dropped rows where </a:t>
          </a:r>
          <a:r>
            <a:rPr lang="en-US" sz="1800" kern="1200" dirty="0" err="1"/>
            <a:t>fare_amount</a:t>
          </a:r>
          <a:r>
            <a:rPr lang="en-US" sz="1800" kern="1200" dirty="0"/>
            <a:t> is less that $3.5</a:t>
          </a:r>
        </a:p>
        <a:p>
          <a:pPr marL="171450" lvl="1" indent="-171450" algn="l" defTabSz="800100">
            <a:lnSpc>
              <a:spcPct val="90000"/>
            </a:lnSpc>
            <a:spcBef>
              <a:spcPct val="0"/>
            </a:spcBef>
            <a:spcAft>
              <a:spcPct val="15000"/>
            </a:spcAft>
            <a:buChar char="••"/>
          </a:pPr>
          <a:r>
            <a:rPr lang="en-US" sz="1800" kern="1200" dirty="0"/>
            <a:t>Dropped rows where </a:t>
          </a:r>
          <a:r>
            <a:rPr lang="en-US" sz="1800" kern="1200" dirty="0" err="1"/>
            <a:t>passenger_count</a:t>
          </a:r>
          <a:r>
            <a:rPr lang="en-US" sz="1800" kern="1200" dirty="0"/>
            <a:t> is greater than 6</a:t>
          </a:r>
        </a:p>
      </dsp:txBody>
      <dsp:txXfrm>
        <a:off x="0" y="2434309"/>
        <a:ext cx="6960430" cy="2130975"/>
      </dsp:txXfrm>
    </dsp:sp>
    <dsp:sp modelId="{C1672F1C-2DA7-4C3C-98B3-996E1601EE2E}">
      <dsp:nvSpPr>
        <dsp:cNvPr id="0" name=""/>
        <dsp:cNvSpPr/>
      </dsp:nvSpPr>
      <dsp:spPr>
        <a:xfrm>
          <a:off x="170002" y="2466340"/>
          <a:ext cx="6622096" cy="747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61" tIns="0" rIns="184161" bIns="0" numCol="1" spcCol="1270" anchor="ctr" anchorCtr="0">
          <a:noAutofit/>
        </a:bodyPr>
        <a:lstStyle/>
        <a:p>
          <a:pPr lvl="0" algn="l" defTabSz="800100">
            <a:lnSpc>
              <a:spcPct val="90000"/>
            </a:lnSpc>
            <a:spcBef>
              <a:spcPct val="0"/>
            </a:spcBef>
            <a:spcAft>
              <a:spcPct val="35000"/>
            </a:spcAft>
          </a:pPr>
          <a:r>
            <a:rPr lang="en-US" sz="1800" kern="1200" dirty="0"/>
            <a:t>Removed the outliers in all the columns using percentile approach</a:t>
          </a:r>
        </a:p>
      </dsp:txBody>
      <dsp:txXfrm>
        <a:off x="206470" y="2502808"/>
        <a:ext cx="6549160" cy="674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67971-9E32-4706-953E-9B5BF8DA7AF7}">
      <dsp:nvSpPr>
        <dsp:cNvPr id="0" name=""/>
        <dsp:cNvSpPr/>
      </dsp:nvSpPr>
      <dsp:spPr>
        <a:xfrm>
          <a:off x="689899" y="121156"/>
          <a:ext cx="2404497" cy="83505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3F531-722D-457B-92FB-2FF63747FEE2}">
      <dsp:nvSpPr>
        <dsp:cNvPr id="0" name=""/>
        <dsp:cNvSpPr/>
      </dsp:nvSpPr>
      <dsp:spPr>
        <a:xfrm>
          <a:off x="1662881" y="2165911"/>
          <a:ext cx="465987" cy="298232"/>
        </a:xfrm>
        <a:prstGeom prst="down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A96C96-6F67-4F38-AC29-5E14AA256E2F}">
      <dsp:nvSpPr>
        <dsp:cNvPr id="0" name=""/>
        <dsp:cNvSpPr/>
      </dsp:nvSpPr>
      <dsp:spPr>
        <a:xfrm>
          <a:off x="777504" y="2404497"/>
          <a:ext cx="2236741" cy="559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a:t>874468</a:t>
          </a:r>
        </a:p>
      </dsp:txBody>
      <dsp:txXfrm>
        <a:off x="777504" y="2404497"/>
        <a:ext cx="2236741" cy="559185"/>
      </dsp:txXfrm>
    </dsp:sp>
    <dsp:sp modelId="{72118958-BB91-48F3-A34B-FAF27B11B88B}">
      <dsp:nvSpPr>
        <dsp:cNvPr id="0" name=""/>
        <dsp:cNvSpPr/>
      </dsp:nvSpPr>
      <dsp:spPr>
        <a:xfrm>
          <a:off x="591109" y="18639"/>
          <a:ext cx="2609531" cy="2087625"/>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608D-2E79-4A62-9423-FEBA7B8371C7}">
      <dsp:nvSpPr>
        <dsp:cNvPr id="0" name=""/>
        <dsp:cNvSpPr/>
      </dsp:nvSpPr>
      <dsp:spPr>
        <a:xfrm>
          <a:off x="0" y="0"/>
          <a:ext cx="8721724"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029AE2CC-7D2F-4028-BEAA-072626B70B12}">
      <dsp:nvSpPr>
        <dsp:cNvPr id="0" name=""/>
        <dsp:cNvSpPr/>
      </dsp:nvSpPr>
      <dsp:spPr>
        <a:xfrm>
          <a:off x="0" y="0"/>
          <a:ext cx="1744344" cy="11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Scale up</a:t>
          </a:r>
        </a:p>
      </dsp:txBody>
      <dsp:txXfrm>
        <a:off x="0" y="0"/>
        <a:ext cx="1744344" cy="1111091"/>
      </dsp:txXfrm>
    </dsp:sp>
    <dsp:sp modelId="{34E20A2C-33EB-4872-9D15-FF3D21625880}">
      <dsp:nvSpPr>
        <dsp:cNvPr id="0" name=""/>
        <dsp:cNvSpPr/>
      </dsp:nvSpPr>
      <dsp:spPr>
        <a:xfrm>
          <a:off x="1875170" y="50454"/>
          <a:ext cx="6846553" cy="1009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We will use more data as training set. Gradually we will use in steps of 5million, 10 million, ... considering our compute power.</a:t>
          </a:r>
        </a:p>
      </dsp:txBody>
      <dsp:txXfrm>
        <a:off x="1875170" y="50454"/>
        <a:ext cx="6846553" cy="1009096"/>
      </dsp:txXfrm>
    </dsp:sp>
    <dsp:sp modelId="{A40C29B2-DD6A-4567-9147-A68572259666}">
      <dsp:nvSpPr>
        <dsp:cNvPr id="0" name=""/>
        <dsp:cNvSpPr/>
      </dsp:nvSpPr>
      <dsp:spPr>
        <a:xfrm>
          <a:off x="1744344" y="1059551"/>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7F9C6560-A6A7-4416-99CB-22E51F66F063}">
      <dsp:nvSpPr>
        <dsp:cNvPr id="0" name=""/>
        <dsp:cNvSpPr/>
      </dsp:nvSpPr>
      <dsp:spPr>
        <a:xfrm>
          <a:off x="0" y="996793"/>
          <a:ext cx="8721724"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6F0A92A0-D6A3-4857-AD03-677F7170BBC8}">
      <dsp:nvSpPr>
        <dsp:cNvPr id="0" name=""/>
        <dsp:cNvSpPr/>
      </dsp:nvSpPr>
      <dsp:spPr>
        <a:xfrm>
          <a:off x="0" y="1111091"/>
          <a:ext cx="1744344" cy="11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a:t>Data Cleanup</a:t>
          </a:r>
        </a:p>
      </dsp:txBody>
      <dsp:txXfrm>
        <a:off x="0" y="1111091"/>
        <a:ext cx="1744344" cy="1111091"/>
      </dsp:txXfrm>
    </dsp:sp>
    <dsp:sp modelId="{C09C4884-8B5C-426D-8065-E79E923558A6}">
      <dsp:nvSpPr>
        <dsp:cNvPr id="0" name=""/>
        <dsp:cNvSpPr/>
      </dsp:nvSpPr>
      <dsp:spPr>
        <a:xfrm>
          <a:off x="1875170" y="1136915"/>
          <a:ext cx="6846553" cy="51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We will use 99 percentile of </a:t>
          </a:r>
          <a:r>
            <a:rPr lang="en-US" sz="1400" kern="1200" dirty="0" smtClean="0"/>
            <a:t>fare amount</a:t>
          </a:r>
          <a:endParaRPr lang="en-US" sz="1400" kern="1200" dirty="0"/>
        </a:p>
      </dsp:txBody>
      <dsp:txXfrm>
        <a:off x="1875170" y="1136915"/>
        <a:ext cx="6846553" cy="516483"/>
      </dsp:txXfrm>
    </dsp:sp>
    <dsp:sp modelId="{8D2AAC18-48CC-487F-945B-8341AAFD2894}">
      <dsp:nvSpPr>
        <dsp:cNvPr id="0" name=""/>
        <dsp:cNvSpPr/>
      </dsp:nvSpPr>
      <dsp:spPr>
        <a:xfrm>
          <a:off x="1744344" y="1653399"/>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688A721-CE66-4775-A015-4616BCEE0C6E}">
      <dsp:nvSpPr>
        <dsp:cNvPr id="0" name=""/>
        <dsp:cNvSpPr/>
      </dsp:nvSpPr>
      <dsp:spPr>
        <a:xfrm>
          <a:off x="1875170" y="1679223"/>
          <a:ext cx="6846553" cy="51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Remove geo locations falling in water area.</a:t>
          </a:r>
        </a:p>
      </dsp:txBody>
      <dsp:txXfrm>
        <a:off x="1875170" y="1679223"/>
        <a:ext cx="6846553" cy="516483"/>
      </dsp:txXfrm>
    </dsp:sp>
    <dsp:sp modelId="{8229A402-2B8D-41AD-80F8-F0192F419EB3}">
      <dsp:nvSpPr>
        <dsp:cNvPr id="0" name=""/>
        <dsp:cNvSpPr/>
      </dsp:nvSpPr>
      <dsp:spPr>
        <a:xfrm>
          <a:off x="1744344" y="2195707"/>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1CD56206-BDB0-40B1-999F-A7F7759527C5}">
      <dsp:nvSpPr>
        <dsp:cNvPr id="0" name=""/>
        <dsp:cNvSpPr/>
      </dsp:nvSpPr>
      <dsp:spPr>
        <a:xfrm>
          <a:off x="0" y="2222182"/>
          <a:ext cx="8721724"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B18E478-A190-4844-A274-7EC6EC0D1922}">
      <dsp:nvSpPr>
        <dsp:cNvPr id="0" name=""/>
        <dsp:cNvSpPr/>
      </dsp:nvSpPr>
      <dsp:spPr>
        <a:xfrm>
          <a:off x="0" y="2222182"/>
          <a:ext cx="1744344" cy="11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a:t>Feature Engineering</a:t>
          </a:r>
        </a:p>
      </dsp:txBody>
      <dsp:txXfrm>
        <a:off x="0" y="2222182"/>
        <a:ext cx="1744344" cy="1111091"/>
      </dsp:txXfrm>
    </dsp:sp>
    <dsp:sp modelId="{5803F219-F394-42F2-B368-6A15B0E689A3}">
      <dsp:nvSpPr>
        <dsp:cNvPr id="0" name=""/>
        <dsp:cNvSpPr/>
      </dsp:nvSpPr>
      <dsp:spPr>
        <a:xfrm>
          <a:off x="1875170" y="2248006"/>
          <a:ext cx="6846553" cy="51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Addition of new features like travel direction, late night travels, experiment with different types of distances etc.</a:t>
          </a:r>
        </a:p>
      </dsp:txBody>
      <dsp:txXfrm>
        <a:off x="1875170" y="2248006"/>
        <a:ext cx="6846553" cy="516483"/>
      </dsp:txXfrm>
    </dsp:sp>
    <dsp:sp modelId="{8BD69403-C84B-4595-8D7F-D7B1E9C99A38}">
      <dsp:nvSpPr>
        <dsp:cNvPr id="0" name=""/>
        <dsp:cNvSpPr/>
      </dsp:nvSpPr>
      <dsp:spPr>
        <a:xfrm>
          <a:off x="1744344" y="2764490"/>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00C4BF7D-3606-49E9-9287-A7ADC6EFDB00}">
      <dsp:nvSpPr>
        <dsp:cNvPr id="0" name=""/>
        <dsp:cNvSpPr/>
      </dsp:nvSpPr>
      <dsp:spPr>
        <a:xfrm>
          <a:off x="1875170" y="2790314"/>
          <a:ext cx="6846553" cy="51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Perform PCA to find out best set of features</a:t>
          </a:r>
        </a:p>
      </dsp:txBody>
      <dsp:txXfrm>
        <a:off x="1875170" y="2790314"/>
        <a:ext cx="6846553" cy="516483"/>
      </dsp:txXfrm>
    </dsp:sp>
    <dsp:sp modelId="{03ECB596-9C27-4195-A1EC-D605F0865E38}">
      <dsp:nvSpPr>
        <dsp:cNvPr id="0" name=""/>
        <dsp:cNvSpPr/>
      </dsp:nvSpPr>
      <dsp:spPr>
        <a:xfrm>
          <a:off x="1744344" y="3306798"/>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A8B30259-FCF9-4F7A-9E7E-9B43E32E0AEF}">
      <dsp:nvSpPr>
        <dsp:cNvPr id="0" name=""/>
        <dsp:cNvSpPr/>
      </dsp:nvSpPr>
      <dsp:spPr>
        <a:xfrm>
          <a:off x="0" y="3333273"/>
          <a:ext cx="8721724"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2601B08D-6CF4-437E-8138-E408F3FE4141}">
      <dsp:nvSpPr>
        <dsp:cNvPr id="0" name=""/>
        <dsp:cNvSpPr/>
      </dsp:nvSpPr>
      <dsp:spPr>
        <a:xfrm>
          <a:off x="0" y="3333273"/>
          <a:ext cx="1744344" cy="11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a:t>Model Evaluation</a:t>
          </a:r>
        </a:p>
      </dsp:txBody>
      <dsp:txXfrm>
        <a:off x="0" y="3333273"/>
        <a:ext cx="1744344" cy="1111091"/>
      </dsp:txXfrm>
    </dsp:sp>
    <dsp:sp modelId="{D2C3D556-13DA-4A6E-A848-B46D5D0271DA}">
      <dsp:nvSpPr>
        <dsp:cNvPr id="0" name=""/>
        <dsp:cNvSpPr/>
      </dsp:nvSpPr>
      <dsp:spPr>
        <a:xfrm>
          <a:off x="1875170" y="3359097"/>
          <a:ext cx="6846553" cy="51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We will try new models like </a:t>
          </a:r>
          <a:r>
            <a:rPr lang="en-US" sz="1400" kern="1200" dirty="0" err="1"/>
            <a:t>SupportVectorRegressor</a:t>
          </a:r>
          <a:r>
            <a:rPr lang="en-US" sz="1400" kern="1200" dirty="0"/>
            <a:t> etc.</a:t>
          </a:r>
        </a:p>
      </dsp:txBody>
      <dsp:txXfrm>
        <a:off x="1875170" y="3359097"/>
        <a:ext cx="6846553" cy="516483"/>
      </dsp:txXfrm>
    </dsp:sp>
    <dsp:sp modelId="{7A3043AB-5D8A-489C-B20C-EDFEAD261614}">
      <dsp:nvSpPr>
        <dsp:cNvPr id="0" name=""/>
        <dsp:cNvSpPr/>
      </dsp:nvSpPr>
      <dsp:spPr>
        <a:xfrm>
          <a:off x="1744344" y="3875581"/>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481295CC-7B10-4434-A065-4136D227DF04}">
      <dsp:nvSpPr>
        <dsp:cNvPr id="0" name=""/>
        <dsp:cNvSpPr/>
      </dsp:nvSpPr>
      <dsp:spPr>
        <a:xfrm>
          <a:off x="1875170" y="3901405"/>
          <a:ext cx="6846553" cy="51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a:t>Randomized Search for evaluating range of parameters</a:t>
          </a:r>
        </a:p>
      </dsp:txBody>
      <dsp:txXfrm>
        <a:off x="1875170" y="3901405"/>
        <a:ext cx="6846553" cy="516483"/>
      </dsp:txXfrm>
    </dsp:sp>
    <dsp:sp modelId="{420B82F3-AA4D-4CEC-976E-5B070F6BDA0E}">
      <dsp:nvSpPr>
        <dsp:cNvPr id="0" name=""/>
        <dsp:cNvSpPr/>
      </dsp:nvSpPr>
      <dsp:spPr>
        <a:xfrm>
          <a:off x="1744344" y="4417889"/>
          <a:ext cx="6977379" cy="0"/>
        </a:xfrm>
        <a:prstGeom prst="line">
          <a:avLst/>
        </a:prstGeom>
        <a:noFill/>
        <a:ln w="12700" cap="flat"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1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50718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07749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2DC7-11C9-4435-A701-A49649938100}"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87245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D92DC7-11C9-4435-A701-A49649938100}" type="datetimeFigureOut">
              <a:rPr lang="en-US" smtClean="0"/>
              <a:t>11/15/2018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BFF06-2C24-4CD6-AB01-8294C5D0C9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51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92DC7-11C9-4435-A701-A49649938100}"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164673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92DC7-11C9-4435-A701-A49649938100}" type="datetimeFigureOut">
              <a:rPr lang="en-US" smtClean="0"/>
              <a:t>11/15/2018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2304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92DC7-11C9-4435-A701-A49649938100}" type="datetimeFigureOut">
              <a:rPr lang="en-US" smtClean="0"/>
              <a:t>11/15/2018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321115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92DC7-11C9-4435-A701-A49649938100}" type="datetimeFigureOut">
              <a:rPr lang="en-US" smtClean="0"/>
              <a:t>11/15/2018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39482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92DC7-11C9-4435-A701-A49649938100}" type="datetimeFigureOut">
              <a:rPr lang="en-US" smtClean="0"/>
              <a:t>11/15/2018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EBFF06-2C24-4CD6-AB01-8294C5D0C9ED}" type="slidenum">
              <a:rPr lang="en-US" smtClean="0"/>
              <a:t>‹#›</a:t>
            </a:fld>
            <a:endParaRPr lang="en-US"/>
          </a:p>
        </p:txBody>
      </p:sp>
    </p:spTree>
    <p:extLst>
      <p:ext uri="{BB962C8B-B14F-4D97-AF65-F5344CB8AC3E}">
        <p14:creationId xmlns:p14="http://schemas.microsoft.com/office/powerpoint/2010/main" val="204873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2DC7-11C9-4435-A701-A49649938100}" type="datetimeFigureOut">
              <a:rPr lang="en-US" smtClean="0"/>
              <a:t>11/15/2018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BFF06-2C24-4CD6-AB01-8294C5D0C9ED}" type="slidenum">
              <a:rPr lang="en-US" smtClean="0"/>
              <a:t>‹#›</a:t>
            </a:fld>
            <a:endParaRPr lang="en-US"/>
          </a:p>
        </p:txBody>
      </p:sp>
    </p:spTree>
    <p:extLst>
      <p:ext uri="{BB962C8B-B14F-4D97-AF65-F5344CB8AC3E}">
        <p14:creationId xmlns:p14="http://schemas.microsoft.com/office/powerpoint/2010/main" val="300065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92DC7-11C9-4435-A701-A49649938100}" type="datetimeFigureOut">
              <a:rPr lang="en-US" smtClean="0"/>
              <a:t>11/15/2018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EBFF06-2C24-4CD6-AB01-8294C5D0C9E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8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hyperlink" Target="http://openclipart.org/detail/159643"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new-york-city-taxi-fare-prediction#descriptio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348A-CBB6-4CFB-96AD-BF4FE7893222}"/>
              </a:ext>
            </a:extLst>
          </p:cNvPr>
          <p:cNvSpPr>
            <a:spLocks noGrp="1"/>
          </p:cNvSpPr>
          <p:nvPr>
            <p:ph type="ctrTitle"/>
          </p:nvPr>
        </p:nvSpPr>
        <p:spPr/>
        <p:txBody>
          <a:bodyPr/>
          <a:lstStyle/>
          <a:p>
            <a:r>
              <a:rPr lang="en-US" b="1" dirty="0"/>
              <a:t>New York City Taxi </a:t>
            </a:r>
            <a:br>
              <a:rPr lang="en-US" b="1" dirty="0"/>
            </a:br>
            <a:r>
              <a:rPr lang="en-US" b="1" dirty="0"/>
              <a:t>Fare Prediction</a:t>
            </a:r>
            <a:endParaRPr lang="en-US" dirty="0"/>
          </a:p>
        </p:txBody>
      </p:sp>
      <p:sp>
        <p:nvSpPr>
          <p:cNvPr id="3" name="Subtitle 2">
            <a:extLst>
              <a:ext uri="{FF2B5EF4-FFF2-40B4-BE49-F238E27FC236}">
                <a16:creationId xmlns:a16="http://schemas.microsoft.com/office/drawing/2014/main" id="{CE1610EF-47F6-4308-9BFA-E342892BD759}"/>
              </a:ext>
            </a:extLst>
          </p:cNvPr>
          <p:cNvSpPr>
            <a:spLocks noGrp="1"/>
          </p:cNvSpPr>
          <p:nvPr>
            <p:ph type="subTitle" idx="1"/>
          </p:nvPr>
        </p:nvSpPr>
        <p:spPr/>
        <p:txBody>
          <a:bodyPr>
            <a:normAutofit fontScale="85000" lnSpcReduction="20000"/>
          </a:bodyPr>
          <a:lstStyle/>
          <a:p>
            <a:r>
              <a:rPr lang="en-US" dirty="0" err="1"/>
              <a:t>Gagan</a:t>
            </a:r>
            <a:r>
              <a:rPr lang="en-US" dirty="0"/>
              <a:t> </a:t>
            </a:r>
            <a:r>
              <a:rPr lang="en-US" dirty="0" err="1"/>
              <a:t>arora</a:t>
            </a:r>
            <a:endParaRPr lang="en-US" dirty="0"/>
          </a:p>
          <a:p>
            <a:r>
              <a:rPr lang="en-US" dirty="0" err="1"/>
              <a:t>Shagufta</a:t>
            </a:r>
            <a:r>
              <a:rPr lang="en-US" dirty="0"/>
              <a:t> </a:t>
            </a:r>
            <a:r>
              <a:rPr lang="en-US" dirty="0" err="1"/>
              <a:t>pathan</a:t>
            </a:r>
            <a:endParaRPr lang="en-US" dirty="0"/>
          </a:p>
          <a:p>
            <a:r>
              <a:rPr lang="en-US" dirty="0"/>
              <a:t>Deepak </a:t>
            </a:r>
            <a:r>
              <a:rPr lang="en-US" dirty="0" err="1"/>
              <a:t>khirey</a:t>
            </a:r>
            <a:endParaRPr lang="en-US" dirty="0"/>
          </a:p>
        </p:txBody>
      </p:sp>
    </p:spTree>
    <p:extLst>
      <p:ext uri="{BB962C8B-B14F-4D97-AF65-F5344CB8AC3E}">
        <p14:creationId xmlns:p14="http://schemas.microsoft.com/office/powerpoint/2010/main" val="420645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BADD0-BBB2-438D-BCD5-3188A73208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b="1" dirty="0">
                <a:solidFill>
                  <a:schemeClr val="tx1">
                    <a:lumMod val="85000"/>
                    <a:lumOff val="15000"/>
                  </a:schemeClr>
                </a:solidFill>
              </a:rPr>
              <a:t>Phase </a:t>
            </a:r>
            <a:r>
              <a:rPr lang="en-US" sz="8000" b="1" dirty="0" smtClean="0">
                <a:solidFill>
                  <a:schemeClr val="tx1">
                    <a:lumMod val="85000"/>
                    <a:lumOff val="15000"/>
                  </a:schemeClr>
                </a:solidFill>
              </a:rPr>
              <a:t>1: </a:t>
            </a:r>
            <a:r>
              <a:rPr lang="en-US" sz="8000" b="1" dirty="0"/>
              <a:t>New York City Taxi </a:t>
            </a:r>
            <a:r>
              <a:rPr lang="en-US" sz="8000" b="1" dirty="0" smtClean="0"/>
              <a:t>Fare </a:t>
            </a:r>
            <a:r>
              <a:rPr lang="en-US" sz="8000" b="1" dirty="0"/>
              <a:t>Prediction</a:t>
            </a:r>
            <a:endParaRPr lang="en-US" sz="8000" b="1" dirty="0">
              <a:solidFill>
                <a:schemeClr val="tx1">
                  <a:lumMod val="85000"/>
                  <a:lumOff val="15000"/>
                </a:schemeClr>
              </a:solidFill>
            </a:endParaRP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579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65AB-B2CF-4D15-8885-C871C56A1097}"/>
              </a:ext>
            </a:extLst>
          </p:cNvPr>
          <p:cNvSpPr>
            <a:spLocks noGrp="1"/>
          </p:cNvSpPr>
          <p:nvPr>
            <p:ph type="title"/>
          </p:nvPr>
        </p:nvSpPr>
        <p:spPr/>
        <p:txBody>
          <a:bodyPr/>
          <a:lstStyle/>
          <a:p>
            <a:r>
              <a:rPr lang="en-US" dirty="0"/>
              <a:t>Data </a:t>
            </a:r>
          </a:p>
        </p:txBody>
      </p:sp>
      <p:sp>
        <p:nvSpPr>
          <p:cNvPr id="3" name="Rectangle 2">
            <a:extLst>
              <a:ext uri="{FF2B5EF4-FFF2-40B4-BE49-F238E27FC236}">
                <a16:creationId xmlns:a16="http://schemas.microsoft.com/office/drawing/2014/main" id="{B8A70111-1D49-4F90-8C5C-B190A3B65A2C}"/>
              </a:ext>
            </a:extLst>
          </p:cNvPr>
          <p:cNvSpPr/>
          <p:nvPr/>
        </p:nvSpPr>
        <p:spPr>
          <a:xfrm>
            <a:off x="1207363" y="1997478"/>
            <a:ext cx="9948317"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Total Training Data Size – 55423856 X 7  		Total Test Data Size – 9914 X 6</a:t>
            </a:r>
          </a:p>
          <a:p>
            <a:pPr algn="ctr"/>
            <a:endParaRPr lang="en-US" sz="2000" dirty="0"/>
          </a:p>
          <a:p>
            <a:pPr algn="ctr"/>
            <a:r>
              <a:rPr lang="en-US" sz="2000" dirty="0"/>
              <a:t>	</a:t>
            </a:r>
          </a:p>
        </p:txBody>
      </p:sp>
      <p:sp>
        <p:nvSpPr>
          <p:cNvPr id="5" name="Rectangle 4">
            <a:extLst>
              <a:ext uri="{FF2B5EF4-FFF2-40B4-BE49-F238E27FC236}">
                <a16:creationId xmlns:a16="http://schemas.microsoft.com/office/drawing/2014/main" id="{CC1713EE-F295-4008-8124-37740BF99728}"/>
              </a:ext>
            </a:extLst>
          </p:cNvPr>
          <p:cNvSpPr/>
          <p:nvPr/>
        </p:nvSpPr>
        <p:spPr>
          <a:xfrm>
            <a:off x="1207363" y="2725445"/>
            <a:ext cx="10022889" cy="27609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t>For Phase1, out of 55 million rows, we down sampled and utilized only 1 million rows.</a:t>
            </a:r>
          </a:p>
          <a:p>
            <a:endParaRPr lang="en-US" sz="2400" dirty="0"/>
          </a:p>
          <a:p>
            <a:r>
              <a:rPr lang="en-US" sz="2400" dirty="0"/>
              <a:t>Why?</a:t>
            </a:r>
          </a:p>
          <a:p>
            <a:pPr marL="742950" lvl="1" indent="-285750">
              <a:buFont typeface="Arial" panose="020B0604020202020204" pitchFamily="34" charset="0"/>
              <a:buChar char="•"/>
            </a:pPr>
            <a:r>
              <a:rPr lang="en-US" sz="2400" dirty="0"/>
              <a:t>We have limited compute power as compared to the huge dataset size</a:t>
            </a:r>
          </a:p>
          <a:p>
            <a:pPr marL="742950" lvl="1" indent="-285750">
              <a:buFont typeface="Arial" panose="020B0604020202020204" pitchFamily="34" charset="0"/>
              <a:buChar char="•"/>
            </a:pPr>
            <a:r>
              <a:rPr lang="en-US" sz="2400" dirty="0"/>
              <a:t>Smaller dataset allows to experiment easily as execution times are less</a:t>
            </a:r>
          </a:p>
        </p:txBody>
      </p:sp>
    </p:spTree>
    <p:extLst>
      <p:ext uri="{BB962C8B-B14F-4D97-AF65-F5344CB8AC3E}">
        <p14:creationId xmlns:p14="http://schemas.microsoft.com/office/powerpoint/2010/main" val="20887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922E-0DE2-48D0-97A4-610593B192B2}"/>
              </a:ext>
            </a:extLst>
          </p:cNvPr>
          <p:cNvSpPr>
            <a:spLocks noGrp="1"/>
          </p:cNvSpPr>
          <p:nvPr>
            <p:ph type="title"/>
          </p:nvPr>
        </p:nvSpPr>
        <p:spPr>
          <a:xfrm>
            <a:off x="1066800" y="260033"/>
            <a:ext cx="10058400" cy="699135"/>
          </a:xfrm>
        </p:spPr>
        <p:txBody>
          <a:bodyPr>
            <a:normAutofit fontScale="90000"/>
          </a:bodyPr>
          <a:lstStyle/>
          <a:p>
            <a:r>
              <a:rPr lang="en-US" dirty="0"/>
              <a:t>Exploratory Data Analysis</a:t>
            </a:r>
          </a:p>
        </p:txBody>
      </p:sp>
      <p:sp>
        <p:nvSpPr>
          <p:cNvPr id="3" name="Rectangle 2">
            <a:extLst>
              <a:ext uri="{FF2B5EF4-FFF2-40B4-BE49-F238E27FC236}">
                <a16:creationId xmlns:a16="http://schemas.microsoft.com/office/drawing/2014/main" id="{1ABC1A49-E860-40DC-BCCD-BB19CE49224B}"/>
              </a:ext>
            </a:extLst>
          </p:cNvPr>
          <p:cNvSpPr/>
          <p:nvPr/>
        </p:nvSpPr>
        <p:spPr>
          <a:xfrm>
            <a:off x="1233996" y="1104901"/>
            <a:ext cx="9921684" cy="4762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Arial" panose="020B0604020202020204" pitchFamily="34" charset="0"/>
              <a:buChar char="•"/>
            </a:pPr>
            <a:r>
              <a:rPr lang="en-US" sz="2400" dirty="0"/>
              <a:t>‘key’ column is duplicate of </a:t>
            </a:r>
            <a:r>
              <a:rPr lang="en-US" sz="2400" dirty="0" err="1"/>
              <a:t>pickup_datetime</a:t>
            </a:r>
            <a:r>
              <a:rPr lang="en-US" sz="2400" dirty="0"/>
              <a:t> column</a:t>
            </a:r>
          </a:p>
          <a:p>
            <a:pPr marL="342900" indent="-342900">
              <a:buFont typeface="Arial" panose="020B0604020202020204" pitchFamily="34" charset="0"/>
              <a:buChar char="•"/>
            </a:pPr>
            <a:r>
              <a:rPr lang="en-US" sz="2400" dirty="0" err="1"/>
              <a:t>dropoff_longitude</a:t>
            </a:r>
            <a:r>
              <a:rPr lang="en-US" sz="2400" dirty="0"/>
              <a:t> and </a:t>
            </a:r>
            <a:r>
              <a:rPr lang="en-US" sz="2400" dirty="0" err="1"/>
              <a:t>dropoff_latitude</a:t>
            </a:r>
            <a:r>
              <a:rPr lang="en-US" sz="2400" dirty="0"/>
              <a:t> values are null (376 rows out of 55M)</a:t>
            </a:r>
          </a:p>
          <a:p>
            <a:pPr marL="342900" indent="-342900">
              <a:buFont typeface="Arial" panose="020B0604020202020204" pitchFamily="34" charset="0"/>
              <a:buChar char="•"/>
            </a:pPr>
            <a:r>
              <a:rPr lang="en-US" sz="2400" dirty="0"/>
              <a:t>Longitudes are beyond range (-180,180)</a:t>
            </a:r>
          </a:p>
          <a:p>
            <a:pPr marL="342900" indent="-342900">
              <a:buFont typeface="Arial" panose="020B0604020202020204" pitchFamily="34" charset="0"/>
              <a:buChar char="•"/>
            </a:pPr>
            <a:r>
              <a:rPr lang="en-US" sz="2400" dirty="0"/>
              <a:t>Latitudes are beyond range (-90,90)</a:t>
            </a:r>
          </a:p>
          <a:p>
            <a:pPr marL="342900" indent="-342900">
              <a:buFont typeface="Arial" panose="020B0604020202020204" pitchFamily="34" charset="0"/>
              <a:buChar char="•"/>
            </a:pPr>
            <a:r>
              <a:rPr lang="en-US" sz="2400" dirty="0"/>
              <a:t>‘</a:t>
            </a:r>
            <a:r>
              <a:rPr lang="en-US" sz="2400" dirty="0" err="1"/>
              <a:t>fare_amount</a:t>
            </a:r>
            <a:r>
              <a:rPr lang="en-US" sz="2400" dirty="0"/>
              <a:t>’ column has outliers (less than $2.5 and more than $100)</a:t>
            </a:r>
          </a:p>
          <a:p>
            <a:pPr marL="342900" indent="-342900">
              <a:buFont typeface="Arial" panose="020B0604020202020204" pitchFamily="34" charset="0"/>
              <a:buChar char="•"/>
            </a:pPr>
            <a:r>
              <a:rPr lang="en-US" sz="2400" dirty="0"/>
              <a:t>90% of the </a:t>
            </a:r>
            <a:r>
              <a:rPr lang="en-US" sz="2400" dirty="0" err="1"/>
              <a:t>fare_amount</a:t>
            </a:r>
            <a:r>
              <a:rPr lang="en-US" sz="2400" dirty="0"/>
              <a:t> is less than $20</a:t>
            </a:r>
          </a:p>
          <a:p>
            <a:pPr marL="342900" indent="-342900">
              <a:buFont typeface="Arial" panose="020B0604020202020204" pitchFamily="34" charset="0"/>
              <a:buChar char="•"/>
            </a:pPr>
            <a:r>
              <a:rPr lang="en-US" sz="2400" dirty="0"/>
              <a:t>‘</a:t>
            </a:r>
            <a:r>
              <a:rPr lang="en-US" sz="2400" dirty="0" err="1"/>
              <a:t>passenger_count</a:t>
            </a:r>
            <a:r>
              <a:rPr lang="en-US" sz="2400" dirty="0"/>
              <a:t>’ has outliers (more than 6 passengers)</a:t>
            </a:r>
          </a:p>
          <a:p>
            <a:pPr marL="342900" indent="-342900">
              <a:buFont typeface="Arial" panose="020B0604020202020204" pitchFamily="34" charset="0"/>
              <a:buChar char="•"/>
            </a:pPr>
            <a:r>
              <a:rPr lang="en-US" sz="2400" dirty="0"/>
              <a:t>All of the ‘Bad Data’ lies outside 96 percentile values</a:t>
            </a:r>
          </a:p>
          <a:p>
            <a:pPr marL="342900" indent="-342900">
              <a:buFont typeface="Arial" panose="020B0604020202020204" pitchFamily="34" charset="0"/>
              <a:buChar char="•"/>
            </a:pPr>
            <a:r>
              <a:rPr lang="en-US" sz="2400" dirty="0"/>
              <a:t>Plotted the pick up and drop off locations on the map of New York City</a:t>
            </a:r>
          </a:p>
          <a:p>
            <a:pPr marL="342900" indent="-342900">
              <a:buFont typeface="Arial" panose="020B0604020202020204" pitchFamily="34" charset="0"/>
              <a:buChar char="•"/>
            </a:pPr>
            <a:r>
              <a:rPr lang="en-US" sz="2400" dirty="0"/>
              <a:t>Some of the points are in water</a:t>
            </a:r>
          </a:p>
        </p:txBody>
      </p:sp>
    </p:spTree>
    <p:extLst>
      <p:ext uri="{BB962C8B-B14F-4D97-AF65-F5344CB8AC3E}">
        <p14:creationId xmlns:p14="http://schemas.microsoft.com/office/powerpoint/2010/main" val="9440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811E-300D-4820-A168-A48343375C33}"/>
              </a:ext>
            </a:extLst>
          </p:cNvPr>
          <p:cNvSpPr>
            <a:spLocks noGrp="1"/>
          </p:cNvSpPr>
          <p:nvPr>
            <p:ph type="title"/>
          </p:nvPr>
        </p:nvSpPr>
        <p:spPr>
          <a:xfrm>
            <a:off x="1259645" y="526345"/>
            <a:ext cx="10058400" cy="1051560"/>
          </a:xfrm>
        </p:spPr>
        <p:txBody>
          <a:bodyPr/>
          <a:lstStyle/>
          <a:p>
            <a:r>
              <a:rPr lang="en-US" dirty="0"/>
              <a:t>Data Cleanup</a:t>
            </a:r>
          </a:p>
        </p:txBody>
      </p:sp>
      <p:graphicFrame>
        <p:nvGraphicFramePr>
          <p:cNvPr id="3" name="Diagram 2">
            <a:extLst>
              <a:ext uri="{FF2B5EF4-FFF2-40B4-BE49-F238E27FC236}">
                <a16:creationId xmlns:a16="http://schemas.microsoft.com/office/drawing/2014/main" id="{710AFB85-BA74-4AC6-9872-98DDDADDC48C}"/>
              </a:ext>
            </a:extLst>
          </p:cNvPr>
          <p:cNvGraphicFramePr/>
          <p:nvPr>
            <p:extLst>
              <p:ext uri="{D42A27DB-BD31-4B8C-83A1-F6EECF244321}">
                <p14:modId xmlns:p14="http://schemas.microsoft.com/office/powerpoint/2010/main" val="4026703356"/>
              </p:ext>
            </p:extLst>
          </p:nvPr>
        </p:nvGraphicFramePr>
        <p:xfrm>
          <a:off x="1259645" y="1476375"/>
          <a:ext cx="6960430" cy="457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58E8A74-7903-4875-8F06-46366E3B4A93}"/>
              </a:ext>
            </a:extLst>
          </p:cNvPr>
          <p:cNvGraphicFramePr/>
          <p:nvPr>
            <p:extLst>
              <p:ext uri="{D42A27DB-BD31-4B8C-83A1-F6EECF244321}">
                <p14:modId xmlns:p14="http://schemas.microsoft.com/office/powerpoint/2010/main" val="4245568443"/>
              </p:ext>
            </p:extLst>
          </p:nvPr>
        </p:nvGraphicFramePr>
        <p:xfrm>
          <a:off x="7926773" y="2539589"/>
          <a:ext cx="3791751" cy="2982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a:extLst>
              <a:ext uri="{FF2B5EF4-FFF2-40B4-BE49-F238E27FC236}">
                <a16:creationId xmlns:a16="http://schemas.microsoft.com/office/drawing/2014/main" id="{BB7B2B9A-2344-4C86-8D91-EC1FA6C021D5}"/>
              </a:ext>
            </a:extLst>
          </p:cNvPr>
          <p:cNvSpPr txBox="1"/>
          <p:nvPr/>
        </p:nvSpPr>
        <p:spPr>
          <a:xfrm>
            <a:off x="8983708" y="2885243"/>
            <a:ext cx="1677880" cy="369332"/>
          </a:xfrm>
          <a:prstGeom prst="rect">
            <a:avLst/>
          </a:prstGeom>
          <a:noFill/>
        </p:spPr>
        <p:txBody>
          <a:bodyPr wrap="square" rtlCol="0">
            <a:spAutoFit/>
          </a:bodyPr>
          <a:lstStyle/>
          <a:p>
            <a:pPr algn="ctr"/>
            <a:r>
              <a:rPr lang="en-US" dirty="0"/>
              <a:t>1000000</a:t>
            </a:r>
          </a:p>
        </p:txBody>
      </p:sp>
      <p:sp>
        <p:nvSpPr>
          <p:cNvPr id="6" name="TextBox 5">
            <a:extLst>
              <a:ext uri="{FF2B5EF4-FFF2-40B4-BE49-F238E27FC236}">
                <a16:creationId xmlns:a16="http://schemas.microsoft.com/office/drawing/2014/main" id="{54CC7571-5E56-43E9-A962-3F6F056A728F}"/>
              </a:ext>
            </a:extLst>
          </p:cNvPr>
          <p:cNvSpPr txBox="1"/>
          <p:nvPr/>
        </p:nvSpPr>
        <p:spPr>
          <a:xfrm>
            <a:off x="8983708" y="3788091"/>
            <a:ext cx="1677880" cy="369332"/>
          </a:xfrm>
          <a:prstGeom prst="rect">
            <a:avLst/>
          </a:prstGeom>
          <a:noFill/>
        </p:spPr>
        <p:txBody>
          <a:bodyPr wrap="square" rtlCol="0">
            <a:spAutoFit/>
          </a:bodyPr>
          <a:lstStyle/>
          <a:p>
            <a:pPr algn="ctr"/>
            <a:r>
              <a:rPr lang="en-US" dirty="0"/>
              <a:t>Data Cleanup</a:t>
            </a:r>
          </a:p>
        </p:txBody>
      </p:sp>
    </p:spTree>
    <p:extLst>
      <p:ext uri="{BB962C8B-B14F-4D97-AF65-F5344CB8AC3E}">
        <p14:creationId xmlns:p14="http://schemas.microsoft.com/office/powerpoint/2010/main" val="357743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D863-1684-4AC6-BE06-BA1F33801DE1}"/>
              </a:ext>
            </a:extLst>
          </p:cNvPr>
          <p:cNvSpPr>
            <a:spLocks noGrp="1"/>
          </p:cNvSpPr>
          <p:nvPr>
            <p:ph type="title"/>
          </p:nvPr>
        </p:nvSpPr>
        <p:spPr/>
        <p:txBody>
          <a:bodyPr/>
          <a:lstStyle/>
          <a:p>
            <a:r>
              <a:rPr lang="en-US" dirty="0"/>
              <a:t>Dots on the Map</a:t>
            </a:r>
          </a:p>
        </p:txBody>
      </p:sp>
      <p:pic>
        <p:nvPicPr>
          <p:cNvPr id="3" name="Picture 2">
            <a:extLst>
              <a:ext uri="{FF2B5EF4-FFF2-40B4-BE49-F238E27FC236}">
                <a16:creationId xmlns:a16="http://schemas.microsoft.com/office/drawing/2014/main" id="{015FF384-650D-481F-81A6-C6E02E6132E6}"/>
              </a:ext>
            </a:extLst>
          </p:cNvPr>
          <p:cNvPicPr>
            <a:picLocks noChangeAspect="1"/>
          </p:cNvPicPr>
          <p:nvPr/>
        </p:nvPicPr>
        <p:blipFill>
          <a:blip r:embed="rId2"/>
          <a:stretch>
            <a:fillRect/>
          </a:stretch>
        </p:blipFill>
        <p:spPr>
          <a:xfrm>
            <a:off x="959725" y="2123944"/>
            <a:ext cx="10558219" cy="3495806"/>
          </a:xfrm>
          <a:prstGeom prst="rect">
            <a:avLst/>
          </a:prstGeom>
        </p:spPr>
      </p:pic>
    </p:spTree>
    <p:extLst>
      <p:ext uri="{BB962C8B-B14F-4D97-AF65-F5344CB8AC3E}">
        <p14:creationId xmlns:p14="http://schemas.microsoft.com/office/powerpoint/2010/main" val="119339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1F-DFEB-4163-B321-44849C50ABA0}"/>
              </a:ext>
            </a:extLst>
          </p:cNvPr>
          <p:cNvSpPr>
            <a:spLocks noGrp="1"/>
          </p:cNvSpPr>
          <p:nvPr>
            <p:ph type="title"/>
          </p:nvPr>
        </p:nvSpPr>
        <p:spPr>
          <a:xfrm>
            <a:off x="1097280" y="259970"/>
            <a:ext cx="10058400" cy="1450757"/>
          </a:xfrm>
        </p:spPr>
        <p:txBody>
          <a:bodyPr/>
          <a:lstStyle/>
          <a:p>
            <a:r>
              <a:rPr lang="en-US" dirty="0"/>
              <a:t>Feature Engineering</a:t>
            </a:r>
          </a:p>
        </p:txBody>
      </p:sp>
      <p:sp>
        <p:nvSpPr>
          <p:cNvPr id="3" name="Rectangle 2">
            <a:extLst>
              <a:ext uri="{FF2B5EF4-FFF2-40B4-BE49-F238E27FC236}">
                <a16:creationId xmlns:a16="http://schemas.microsoft.com/office/drawing/2014/main" id="{C47EFB9A-0AC5-4483-A676-01FAE5A344CF}"/>
              </a:ext>
            </a:extLst>
          </p:cNvPr>
          <p:cNvSpPr/>
          <p:nvPr/>
        </p:nvSpPr>
        <p:spPr>
          <a:xfrm>
            <a:off x="1233996" y="1811041"/>
            <a:ext cx="5193436" cy="140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New Features</a:t>
            </a:r>
          </a:p>
          <a:p>
            <a:pPr marL="342900" indent="-342900">
              <a:buFont typeface="Arial" panose="020B0604020202020204" pitchFamily="34" charset="0"/>
              <a:buChar char="•"/>
            </a:pPr>
            <a:r>
              <a:rPr lang="en-US" dirty="0"/>
              <a:t>Timestamp related features (hour, day, month and year) </a:t>
            </a:r>
          </a:p>
          <a:p>
            <a:pPr marL="342900" indent="-342900">
              <a:buFont typeface="Arial" panose="020B0604020202020204" pitchFamily="34" charset="0"/>
              <a:buChar char="•"/>
            </a:pPr>
            <a:r>
              <a:rPr lang="en-US" dirty="0"/>
              <a:t>Distance feature using Haversine formula based on latitude and longitude columns</a:t>
            </a:r>
          </a:p>
        </p:txBody>
      </p:sp>
      <p:pic>
        <p:nvPicPr>
          <p:cNvPr id="4" name="Picture 3">
            <a:extLst>
              <a:ext uri="{FF2B5EF4-FFF2-40B4-BE49-F238E27FC236}">
                <a16:creationId xmlns:a16="http://schemas.microsoft.com/office/drawing/2014/main" id="{25681FDB-D3EC-4EE5-8C73-CE374B63D90E}"/>
              </a:ext>
            </a:extLst>
          </p:cNvPr>
          <p:cNvPicPr>
            <a:picLocks noChangeAspect="1"/>
          </p:cNvPicPr>
          <p:nvPr/>
        </p:nvPicPr>
        <p:blipFill>
          <a:blip r:embed="rId2"/>
          <a:stretch>
            <a:fillRect/>
          </a:stretch>
        </p:blipFill>
        <p:spPr>
          <a:xfrm>
            <a:off x="6747822" y="1606859"/>
            <a:ext cx="5015091" cy="4678508"/>
          </a:xfrm>
          <a:prstGeom prst="rect">
            <a:avLst/>
          </a:prstGeom>
        </p:spPr>
      </p:pic>
      <p:sp>
        <p:nvSpPr>
          <p:cNvPr id="5" name="Rectangle 4">
            <a:extLst>
              <a:ext uri="{FF2B5EF4-FFF2-40B4-BE49-F238E27FC236}">
                <a16:creationId xmlns:a16="http://schemas.microsoft.com/office/drawing/2014/main" id="{35D998CC-0494-4018-836A-D92FF9ECF6E2}"/>
              </a:ext>
            </a:extLst>
          </p:cNvPr>
          <p:cNvSpPr/>
          <p:nvPr/>
        </p:nvSpPr>
        <p:spPr>
          <a:xfrm>
            <a:off x="1233996" y="3293614"/>
            <a:ext cx="5193436" cy="29546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Feature Selection using </a:t>
            </a:r>
            <a:r>
              <a:rPr lang="en-US" b="1" dirty="0" err="1"/>
              <a:t>SelectKBest</a:t>
            </a:r>
            <a:r>
              <a:rPr lang="en-US" b="1" dirty="0"/>
              <a:t> Method</a:t>
            </a:r>
          </a:p>
          <a:p>
            <a:r>
              <a:rPr lang="en-US" sz="1200" dirty="0"/>
              <a:t> </a:t>
            </a:r>
          </a:p>
          <a:p>
            <a:r>
              <a:rPr lang="en-US" sz="1200" dirty="0"/>
              <a:t>Feature Score for a linear regression using correlation</a:t>
            </a:r>
          </a:p>
          <a:p>
            <a:endParaRPr lang="en-US" sz="1200" dirty="0"/>
          </a:p>
          <a:p>
            <a:r>
              <a:rPr lang="en-US" sz="1200" dirty="0"/>
              <a:t>        F Score        P Value  Support          Attribute</a:t>
            </a:r>
          </a:p>
          <a:p>
            <a:r>
              <a:rPr lang="en-US" sz="1200" dirty="0"/>
              <a:t>9  1.986034e+06   0.000000e+00     True           distance</a:t>
            </a:r>
          </a:p>
          <a:p>
            <a:r>
              <a:rPr lang="en-US" sz="1200" dirty="0"/>
              <a:t>0  1.071608e+05   0.000000e+00     True   </a:t>
            </a:r>
            <a:r>
              <a:rPr lang="en-US" sz="1200" dirty="0" err="1"/>
              <a:t>pickup_longitude</a:t>
            </a:r>
            <a:endParaRPr lang="en-US" sz="1200" dirty="0"/>
          </a:p>
          <a:p>
            <a:r>
              <a:rPr lang="en-US" sz="1200" dirty="0"/>
              <a:t>2  1.069375e+05   0.000000e+00     True  </a:t>
            </a:r>
            <a:r>
              <a:rPr lang="en-US" sz="1200" dirty="0" err="1"/>
              <a:t>dropoff_longitude</a:t>
            </a:r>
            <a:endParaRPr lang="en-US" sz="1200" dirty="0"/>
          </a:p>
          <a:p>
            <a:r>
              <a:rPr lang="en-US" sz="1200" dirty="0"/>
              <a:t>3  2.857348e+04   0.000000e+00     True   </a:t>
            </a:r>
            <a:r>
              <a:rPr lang="en-US" sz="1200" dirty="0" err="1"/>
              <a:t>dropoff_latitude</a:t>
            </a:r>
            <a:endParaRPr lang="en-US" sz="1200" dirty="0"/>
          </a:p>
          <a:p>
            <a:r>
              <a:rPr lang="en-US" sz="1200" dirty="0"/>
              <a:t>1  9.682635e+03   0.000000e+00     True    </a:t>
            </a:r>
            <a:r>
              <a:rPr lang="en-US" sz="1200" dirty="0" err="1"/>
              <a:t>pickup_latitude</a:t>
            </a:r>
            <a:endParaRPr lang="en-US" sz="1200" dirty="0"/>
          </a:p>
          <a:p>
            <a:r>
              <a:rPr lang="en-US" sz="1200" dirty="0"/>
              <a:t>8  8.578782e+03   0.000000e+00     True               year</a:t>
            </a:r>
          </a:p>
          <a:p>
            <a:r>
              <a:rPr lang="en-US" sz="1200" dirty="0"/>
              <a:t>7  4.752072e+02  2.557569e-105    False              month</a:t>
            </a:r>
          </a:p>
          <a:p>
            <a:r>
              <a:rPr lang="en-US" sz="1200" dirty="0"/>
              <a:t>5  1.687439e+02   1.405986e-38    False               hour</a:t>
            </a:r>
          </a:p>
          <a:p>
            <a:r>
              <a:rPr lang="en-US" sz="1200" dirty="0"/>
              <a:t>4  1.116963e+02   4.183580e-26    False    </a:t>
            </a:r>
            <a:r>
              <a:rPr lang="en-US" sz="1200" dirty="0" err="1"/>
              <a:t>passenger_count</a:t>
            </a:r>
            <a:endParaRPr lang="en-US" sz="1200" dirty="0"/>
          </a:p>
          <a:p>
            <a:r>
              <a:rPr lang="en-US" sz="1200" dirty="0"/>
              <a:t>6  2.455670e+01   7.217172e-07    False                day</a:t>
            </a:r>
          </a:p>
        </p:txBody>
      </p:sp>
    </p:spTree>
    <p:extLst>
      <p:ext uri="{BB962C8B-B14F-4D97-AF65-F5344CB8AC3E}">
        <p14:creationId xmlns:p14="http://schemas.microsoft.com/office/powerpoint/2010/main" val="417197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5010-A379-48DF-A6C1-7EAAA8D52988}"/>
              </a:ext>
            </a:extLst>
          </p:cNvPr>
          <p:cNvSpPr>
            <a:spLocks noGrp="1"/>
          </p:cNvSpPr>
          <p:nvPr>
            <p:ph type="title"/>
          </p:nvPr>
        </p:nvSpPr>
        <p:spPr/>
        <p:txBody>
          <a:bodyPr/>
          <a:lstStyle/>
          <a:p>
            <a:r>
              <a:rPr lang="en-US" dirty="0"/>
              <a:t>Model Evaluation</a:t>
            </a:r>
          </a:p>
        </p:txBody>
      </p:sp>
      <p:sp>
        <p:nvSpPr>
          <p:cNvPr id="3" name="Rectangle 2">
            <a:extLst>
              <a:ext uri="{FF2B5EF4-FFF2-40B4-BE49-F238E27FC236}">
                <a16:creationId xmlns:a16="http://schemas.microsoft.com/office/drawing/2014/main" id="{33EFA3E2-E3D3-41CA-8645-2044A33F4F73}"/>
              </a:ext>
            </a:extLst>
          </p:cNvPr>
          <p:cNvSpPr/>
          <p:nvPr/>
        </p:nvSpPr>
        <p:spPr>
          <a:xfrm>
            <a:off x="1180730" y="1828800"/>
            <a:ext cx="4296792" cy="12073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a:t>Model Evaluated</a:t>
            </a:r>
          </a:p>
          <a:p>
            <a:pPr marL="285750" indent="-285750">
              <a:buFont typeface="Arial" panose="020B0604020202020204" pitchFamily="34" charset="0"/>
              <a:buChar char="•"/>
            </a:pPr>
            <a:r>
              <a:rPr lang="en-US" dirty="0"/>
              <a:t>Linear Regression (Base Model)</a:t>
            </a:r>
          </a:p>
          <a:p>
            <a:pPr marL="285750" indent="-285750">
              <a:buFont typeface="Arial" panose="020B0604020202020204" pitchFamily="34" charset="0"/>
              <a:buChar char="•"/>
            </a:pPr>
            <a:r>
              <a:rPr lang="en-US" dirty="0" err="1"/>
              <a:t>RandomForestRegressor</a:t>
            </a:r>
            <a:endParaRPr lang="en-US" dirty="0"/>
          </a:p>
        </p:txBody>
      </p:sp>
      <p:sp>
        <p:nvSpPr>
          <p:cNvPr id="4" name="Rectangle 3">
            <a:extLst>
              <a:ext uri="{FF2B5EF4-FFF2-40B4-BE49-F238E27FC236}">
                <a16:creationId xmlns:a16="http://schemas.microsoft.com/office/drawing/2014/main" id="{AA8715D1-C7ED-4C9C-B9D1-3FA2C4BD6002}"/>
              </a:ext>
            </a:extLst>
          </p:cNvPr>
          <p:cNvSpPr/>
          <p:nvPr/>
        </p:nvSpPr>
        <p:spPr>
          <a:xfrm>
            <a:off x="1180730" y="3142695"/>
            <a:ext cx="4296792" cy="14053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a:t>Statistical Significance Test</a:t>
            </a:r>
          </a:p>
          <a:p>
            <a:r>
              <a:rPr lang="en-US" dirty="0"/>
              <a:t>The two machine learning pipelines are different (reject H0) </a:t>
            </a:r>
          </a:p>
          <a:p>
            <a:r>
              <a:rPr lang="en-US" dirty="0"/>
              <a:t>(</a:t>
            </a:r>
            <a:r>
              <a:rPr lang="en-US" dirty="0" err="1"/>
              <a:t>t_stat</a:t>
            </a:r>
            <a:r>
              <a:rPr lang="en-US" dirty="0"/>
              <a:t>, </a:t>
            </a:r>
            <a:r>
              <a:rPr lang="en-US" dirty="0" err="1"/>
              <a:t>p_value</a:t>
            </a:r>
            <a:r>
              <a:rPr lang="en-US" dirty="0"/>
              <a:t>) = (-378.33, 0.00000)</a:t>
            </a:r>
          </a:p>
          <a:p>
            <a:endParaRPr lang="en-US" dirty="0"/>
          </a:p>
        </p:txBody>
      </p:sp>
      <p:sp>
        <p:nvSpPr>
          <p:cNvPr id="6" name="Rectangle 5">
            <a:extLst>
              <a:ext uri="{FF2B5EF4-FFF2-40B4-BE49-F238E27FC236}">
                <a16:creationId xmlns:a16="http://schemas.microsoft.com/office/drawing/2014/main" id="{ED1FD024-9BAE-4775-9A51-382A94FF4E5A}"/>
              </a:ext>
            </a:extLst>
          </p:cNvPr>
          <p:cNvSpPr/>
          <p:nvPr/>
        </p:nvSpPr>
        <p:spPr>
          <a:xfrm>
            <a:off x="5708342" y="1953088"/>
            <a:ext cx="5447338" cy="259494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 And the winner is </a:t>
            </a:r>
          </a:p>
          <a:p>
            <a:pPr algn="ctr"/>
            <a:endParaRPr lang="en-US" dirty="0"/>
          </a:p>
          <a:p>
            <a:pPr algn="ctr"/>
            <a:r>
              <a:rPr lang="en-US" sz="2400" b="1" dirty="0" err="1"/>
              <a:t>RandomForestRegressor</a:t>
            </a:r>
            <a:r>
              <a:rPr lang="en-US" sz="2400" b="1" dirty="0"/>
              <a:t> </a:t>
            </a:r>
            <a:r>
              <a:rPr lang="en-US" sz="2400" b="1" dirty="0" err="1"/>
              <a:t>max_features</a:t>
            </a:r>
            <a:r>
              <a:rPr lang="en-US" sz="2400" b="1" dirty="0"/>
              <a:t>=4,n_estimators=30</a:t>
            </a:r>
          </a:p>
          <a:p>
            <a:pPr algn="ctr"/>
            <a:r>
              <a:rPr lang="en-US" sz="2400" b="1" dirty="0"/>
              <a:t>RMSE 2.52</a:t>
            </a:r>
          </a:p>
        </p:txBody>
      </p:sp>
      <p:pic>
        <p:nvPicPr>
          <p:cNvPr id="7" name="Picture 6">
            <a:extLst>
              <a:ext uri="{FF2B5EF4-FFF2-40B4-BE49-F238E27FC236}">
                <a16:creationId xmlns:a16="http://schemas.microsoft.com/office/drawing/2014/main" id="{751D37E7-B97E-4FE9-8C4F-3731B7BE7512}"/>
              </a:ext>
            </a:extLst>
          </p:cNvPr>
          <p:cNvPicPr>
            <a:picLocks noChangeAspect="1"/>
          </p:cNvPicPr>
          <p:nvPr/>
        </p:nvPicPr>
        <p:blipFill>
          <a:blip r:embed="rId2"/>
          <a:stretch>
            <a:fillRect/>
          </a:stretch>
        </p:blipFill>
        <p:spPr>
          <a:xfrm>
            <a:off x="1097280" y="4763760"/>
            <a:ext cx="10258023" cy="1411373"/>
          </a:xfrm>
          <a:prstGeom prst="rect">
            <a:avLst/>
          </a:prstGeom>
        </p:spPr>
      </p:pic>
    </p:spTree>
    <p:extLst>
      <p:ext uri="{BB962C8B-B14F-4D97-AF65-F5344CB8AC3E}">
        <p14:creationId xmlns:p14="http://schemas.microsoft.com/office/powerpoint/2010/main" val="119139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ACA3-866B-402E-9AD1-2427600AD9A5}"/>
              </a:ext>
            </a:extLst>
          </p:cNvPr>
          <p:cNvSpPr>
            <a:spLocks noGrp="1"/>
          </p:cNvSpPr>
          <p:nvPr>
            <p:ph type="title"/>
          </p:nvPr>
        </p:nvSpPr>
        <p:spPr>
          <a:xfrm>
            <a:off x="1097280" y="286603"/>
            <a:ext cx="10058400" cy="1450757"/>
          </a:xfrm>
        </p:spPr>
        <p:txBody>
          <a:bodyPr/>
          <a:lstStyle/>
          <a:p>
            <a:r>
              <a:rPr lang="en-US"/>
              <a:t>Kaggle Submission</a:t>
            </a:r>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3E9F2223-70F8-48A2-899B-02DA6B988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580" y="1838325"/>
            <a:ext cx="7851800" cy="4203407"/>
          </a:xfrm>
          <a:prstGeom prst="rect">
            <a:avLst/>
          </a:prstGeom>
        </p:spPr>
      </p:pic>
    </p:spTree>
    <p:extLst>
      <p:ext uri="{BB962C8B-B14F-4D97-AF65-F5344CB8AC3E}">
        <p14:creationId xmlns:p14="http://schemas.microsoft.com/office/powerpoint/2010/main" val="1051309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C4BC-7630-4CD7-9248-657934E636F7}"/>
              </a:ext>
            </a:extLst>
          </p:cNvPr>
          <p:cNvSpPr>
            <a:spLocks noGrp="1"/>
          </p:cNvSpPr>
          <p:nvPr>
            <p:ph type="title"/>
          </p:nvPr>
        </p:nvSpPr>
        <p:spPr/>
        <p:txBody>
          <a:bodyPr/>
          <a:lstStyle/>
          <a:p>
            <a:r>
              <a:rPr lang="en-US" dirty="0"/>
              <a:t>Next Steps – Phase 2</a:t>
            </a:r>
          </a:p>
        </p:txBody>
      </p:sp>
      <p:graphicFrame>
        <p:nvGraphicFramePr>
          <p:cNvPr id="4" name="Diagram 3">
            <a:extLst>
              <a:ext uri="{FF2B5EF4-FFF2-40B4-BE49-F238E27FC236}">
                <a16:creationId xmlns:a16="http://schemas.microsoft.com/office/drawing/2014/main" id="{A75F3DC8-C582-4C5A-AF21-DBC50BD6AA10}"/>
              </a:ext>
            </a:extLst>
          </p:cNvPr>
          <p:cNvGraphicFramePr/>
          <p:nvPr>
            <p:extLst>
              <p:ext uri="{D42A27DB-BD31-4B8C-83A1-F6EECF244321}">
                <p14:modId xmlns:p14="http://schemas.microsoft.com/office/powerpoint/2010/main" val="391838086"/>
              </p:ext>
            </p:extLst>
          </p:nvPr>
        </p:nvGraphicFramePr>
        <p:xfrm>
          <a:off x="1250951" y="1737360"/>
          <a:ext cx="8721724" cy="4444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69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bject&#10;&#10;Description generated with high confidence">
            <a:extLst>
              <a:ext uri="{FF2B5EF4-FFF2-40B4-BE49-F238E27FC236}">
                <a16:creationId xmlns:a16="http://schemas.microsoft.com/office/drawing/2014/main" id="{F10F4C6B-036C-4E9C-A462-0704749611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790773" y="1647556"/>
            <a:ext cx="3900988" cy="3900988"/>
          </a:xfrm>
          <a:prstGeom prst="rect">
            <a:avLst/>
          </a:prstGeom>
        </p:spPr>
      </p:pic>
    </p:spTree>
    <p:extLst>
      <p:ext uri="{BB962C8B-B14F-4D97-AF65-F5344CB8AC3E}">
        <p14:creationId xmlns:p14="http://schemas.microsoft.com/office/powerpoint/2010/main" val="338597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BADD0-BBB2-438D-BCD5-3188A732081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b="1" dirty="0">
                <a:solidFill>
                  <a:schemeClr val="tx1">
                    <a:lumMod val="85000"/>
                    <a:lumOff val="15000"/>
                  </a:schemeClr>
                </a:solidFill>
              </a:rPr>
              <a:t>Proposal</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321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1949-E119-433A-83D3-557DAEAECB89}"/>
              </a:ext>
            </a:extLst>
          </p:cNvPr>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9740237F-4966-4A8E-9C21-5773E6B6CC72}"/>
              </a:ext>
            </a:extLst>
          </p:cNvPr>
          <p:cNvSpPr/>
          <p:nvPr/>
        </p:nvSpPr>
        <p:spPr>
          <a:xfrm>
            <a:off x="1189608" y="2024108"/>
            <a:ext cx="9966072" cy="420801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a:t>The New York City Taxi Fare Prediction dataset is a challenge hosted by Kaggle in partnership with Google Cloud and Coursera. </a:t>
            </a:r>
          </a:p>
          <a:p>
            <a:endParaRPr lang="en-US" sz="2400" dirty="0"/>
          </a:p>
          <a:p>
            <a:r>
              <a:rPr lang="en-US" sz="2400" dirty="0"/>
              <a:t>This dataset uses a selection from the massive New York City (NYC) Taxi and Limousine Commission (TLC) Yellow Cab dataset that is also publicly available on Big Query.</a:t>
            </a:r>
          </a:p>
          <a:p>
            <a:endParaRPr lang="en-US" sz="2400" dirty="0"/>
          </a:p>
          <a:p>
            <a:r>
              <a:rPr lang="en-US" sz="2400" dirty="0"/>
              <a:t>This is an open competition and is accepting late submissions. </a:t>
            </a:r>
          </a:p>
          <a:p>
            <a:endParaRPr lang="en-US" sz="2400" dirty="0"/>
          </a:p>
          <a:p>
            <a:r>
              <a:rPr lang="en-US" sz="2400" dirty="0"/>
              <a:t>Competition Link -</a:t>
            </a:r>
          </a:p>
          <a:p>
            <a:r>
              <a:rPr lang="en-US" b="1" u="sng" dirty="0">
                <a:hlinkClick r:id="rId2"/>
              </a:rPr>
              <a:t>https://www.kaggle.com/c/new-york-city-taxi-fare-prediction#description</a:t>
            </a:r>
            <a:endParaRPr lang="en-US" sz="2400" dirty="0"/>
          </a:p>
        </p:txBody>
      </p:sp>
    </p:spTree>
    <p:extLst>
      <p:ext uri="{BB962C8B-B14F-4D97-AF65-F5344CB8AC3E}">
        <p14:creationId xmlns:p14="http://schemas.microsoft.com/office/powerpoint/2010/main" val="25634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3965-4932-4E2B-B500-23556ECD5F3E}"/>
              </a:ext>
            </a:extLst>
          </p:cNvPr>
          <p:cNvSpPr>
            <a:spLocks noGrp="1"/>
          </p:cNvSpPr>
          <p:nvPr>
            <p:ph type="title"/>
          </p:nvPr>
        </p:nvSpPr>
        <p:spPr/>
        <p:txBody>
          <a:bodyPr/>
          <a:lstStyle/>
          <a:p>
            <a:r>
              <a:rPr lang="en-US" dirty="0"/>
              <a:t>Dataset</a:t>
            </a:r>
          </a:p>
        </p:txBody>
      </p:sp>
      <p:sp>
        <p:nvSpPr>
          <p:cNvPr id="3" name="Rectangle 2">
            <a:extLst>
              <a:ext uri="{FF2B5EF4-FFF2-40B4-BE49-F238E27FC236}">
                <a16:creationId xmlns:a16="http://schemas.microsoft.com/office/drawing/2014/main" id="{099ADFAC-75C0-46A4-96EA-C0639C53855F}"/>
              </a:ext>
            </a:extLst>
          </p:cNvPr>
          <p:cNvSpPr/>
          <p:nvPr/>
        </p:nvSpPr>
        <p:spPr>
          <a:xfrm>
            <a:off x="1198485" y="1979720"/>
            <a:ext cx="9957195" cy="14381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dirty="0"/>
              <a:t>The dataset is in the form of csv files. </a:t>
            </a:r>
          </a:p>
          <a:p>
            <a:pPr marL="285750" indent="-285750">
              <a:buFont typeface="Arial" panose="020B0604020202020204" pitchFamily="34" charset="0"/>
              <a:buChar char="•"/>
            </a:pPr>
            <a:r>
              <a:rPr lang="en-US" dirty="0"/>
              <a:t>The training set consists of 55M rows </a:t>
            </a:r>
          </a:p>
          <a:p>
            <a:pPr marL="285750" indent="-285750">
              <a:buFont typeface="Arial" panose="020B0604020202020204" pitchFamily="34" charset="0"/>
              <a:buChar char="•"/>
            </a:pPr>
            <a:r>
              <a:rPr lang="en-US" dirty="0"/>
              <a:t>The test set consists of 10K rows. </a:t>
            </a:r>
          </a:p>
          <a:p>
            <a:pPr marL="285750" indent="-285750">
              <a:buFont typeface="Arial" panose="020B0604020202020204" pitchFamily="34" charset="0"/>
              <a:buChar char="•"/>
            </a:pPr>
            <a:r>
              <a:rPr lang="en-US" dirty="0"/>
              <a:t>The target variable is the </a:t>
            </a:r>
            <a:r>
              <a:rPr lang="en-US" dirty="0" err="1"/>
              <a:t>fare_amount</a:t>
            </a:r>
            <a:r>
              <a:rPr lang="en-US" dirty="0"/>
              <a:t> (float) dollar amount of the cost of the taxi ride which is only available in the train.csv file. </a:t>
            </a:r>
          </a:p>
        </p:txBody>
      </p:sp>
      <p:graphicFrame>
        <p:nvGraphicFramePr>
          <p:cNvPr id="7" name="Table 6">
            <a:extLst>
              <a:ext uri="{FF2B5EF4-FFF2-40B4-BE49-F238E27FC236}">
                <a16:creationId xmlns:a16="http://schemas.microsoft.com/office/drawing/2014/main" id="{C2502D5A-C991-4E73-82AA-E70AAB70206B}"/>
              </a:ext>
            </a:extLst>
          </p:cNvPr>
          <p:cNvGraphicFramePr>
            <a:graphicFrameLocks noGrp="1"/>
          </p:cNvGraphicFramePr>
          <p:nvPr>
            <p:extLst>
              <p:ext uri="{D42A27DB-BD31-4B8C-83A1-F6EECF244321}">
                <p14:modId xmlns:p14="http://schemas.microsoft.com/office/powerpoint/2010/main" val="2711954715"/>
              </p:ext>
            </p:extLst>
          </p:nvPr>
        </p:nvGraphicFramePr>
        <p:xfrm>
          <a:off x="1198485" y="3586580"/>
          <a:ext cx="9957195" cy="2605090"/>
        </p:xfrm>
        <a:graphic>
          <a:graphicData uri="http://schemas.openxmlformats.org/drawingml/2006/table">
            <a:tbl>
              <a:tblPr firstRow="1" firstCol="1" bandRow="1">
                <a:tableStyleId>{5C22544A-7EE6-4342-B048-85BDC9FD1C3A}</a:tableStyleId>
              </a:tblPr>
              <a:tblGrid>
                <a:gridCol w="2178137">
                  <a:extLst>
                    <a:ext uri="{9D8B030D-6E8A-4147-A177-3AD203B41FA5}">
                      <a16:colId xmlns:a16="http://schemas.microsoft.com/office/drawing/2014/main" val="2080310300"/>
                    </a:ext>
                  </a:extLst>
                </a:gridCol>
                <a:gridCol w="1677795">
                  <a:extLst>
                    <a:ext uri="{9D8B030D-6E8A-4147-A177-3AD203B41FA5}">
                      <a16:colId xmlns:a16="http://schemas.microsoft.com/office/drawing/2014/main" val="152270518"/>
                    </a:ext>
                  </a:extLst>
                </a:gridCol>
                <a:gridCol w="6101263">
                  <a:extLst>
                    <a:ext uri="{9D8B030D-6E8A-4147-A177-3AD203B41FA5}">
                      <a16:colId xmlns:a16="http://schemas.microsoft.com/office/drawing/2014/main" val="1396735322"/>
                    </a:ext>
                  </a:extLst>
                </a:gridCol>
              </a:tblGrid>
              <a:tr h="348281">
                <a:tc>
                  <a:txBody>
                    <a:bodyPr/>
                    <a:lstStyle/>
                    <a:p>
                      <a:pPr marL="0" marR="0" algn="ctr">
                        <a:lnSpc>
                          <a:spcPct val="107000"/>
                        </a:lnSpc>
                        <a:spcBef>
                          <a:spcPts val="0"/>
                        </a:spcBef>
                        <a:spcAft>
                          <a:spcPts val="0"/>
                        </a:spcAft>
                      </a:pPr>
                      <a:r>
                        <a:rPr lang="en-US" sz="1800" dirty="0">
                          <a:effectLst/>
                        </a:rPr>
                        <a:t>Feature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Data Type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23424204"/>
                  </a:ext>
                </a:extLst>
              </a:tr>
              <a:tr h="348281">
                <a:tc>
                  <a:txBody>
                    <a:bodyPr/>
                    <a:lstStyle/>
                    <a:p>
                      <a:pPr marL="0" marR="0">
                        <a:lnSpc>
                          <a:spcPct val="107000"/>
                        </a:lnSpc>
                        <a:spcBef>
                          <a:spcPts val="0"/>
                        </a:spcBef>
                        <a:spcAft>
                          <a:spcPts val="0"/>
                        </a:spcAft>
                      </a:pPr>
                      <a:r>
                        <a:rPr lang="en-US" sz="1800">
                          <a:effectLst/>
                        </a:rPr>
                        <a:t>pickup_datetime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 timestamp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value indicating when the taxi ride started.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0353315"/>
                  </a:ext>
                </a:extLst>
              </a:tr>
              <a:tr h="348281">
                <a:tc>
                  <a:txBody>
                    <a:bodyPr/>
                    <a:lstStyle/>
                    <a:p>
                      <a:pPr marL="0" marR="0">
                        <a:lnSpc>
                          <a:spcPct val="107000"/>
                        </a:lnSpc>
                        <a:spcBef>
                          <a:spcPts val="0"/>
                        </a:spcBef>
                        <a:spcAft>
                          <a:spcPts val="0"/>
                        </a:spcAft>
                      </a:pPr>
                      <a:r>
                        <a:rPr lang="en-US" sz="1800">
                          <a:effectLst/>
                        </a:rPr>
                        <a:t>pickup_longitude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longitude coordinate of where the taxi ride started.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23645792"/>
                  </a:ext>
                </a:extLst>
              </a:tr>
              <a:tr h="177531">
                <a:tc>
                  <a:txBody>
                    <a:bodyPr/>
                    <a:lstStyle/>
                    <a:p>
                      <a:pPr marL="0" marR="0">
                        <a:lnSpc>
                          <a:spcPct val="107000"/>
                        </a:lnSpc>
                        <a:spcBef>
                          <a:spcPts val="0"/>
                        </a:spcBef>
                        <a:spcAft>
                          <a:spcPts val="0"/>
                        </a:spcAft>
                      </a:pPr>
                      <a:r>
                        <a:rPr lang="en-US" sz="1800">
                          <a:effectLst/>
                        </a:rPr>
                        <a:t>pickup_latitude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latitude coordinate of where the taxi ride started.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42567912"/>
                  </a:ext>
                </a:extLst>
              </a:tr>
              <a:tr h="348281">
                <a:tc>
                  <a:txBody>
                    <a:bodyPr/>
                    <a:lstStyle/>
                    <a:p>
                      <a:pPr marL="0" marR="0">
                        <a:lnSpc>
                          <a:spcPct val="107000"/>
                        </a:lnSpc>
                        <a:spcBef>
                          <a:spcPts val="0"/>
                        </a:spcBef>
                        <a:spcAft>
                          <a:spcPts val="0"/>
                        </a:spcAft>
                      </a:pPr>
                      <a:r>
                        <a:rPr lang="en-US" sz="1800">
                          <a:effectLst/>
                        </a:rPr>
                        <a:t>dopoff_longitude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longitude coordinate of where the taxi ride ended.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79067109"/>
                  </a:ext>
                </a:extLst>
              </a:tr>
              <a:tr h="409064">
                <a:tc>
                  <a:txBody>
                    <a:bodyPr/>
                    <a:lstStyle/>
                    <a:p>
                      <a:pPr marL="0" marR="0">
                        <a:lnSpc>
                          <a:spcPct val="107000"/>
                        </a:lnSpc>
                        <a:spcBef>
                          <a:spcPts val="0"/>
                        </a:spcBef>
                        <a:spcAft>
                          <a:spcPts val="0"/>
                        </a:spcAft>
                      </a:pPr>
                      <a:r>
                        <a:rPr lang="en-US" sz="1800">
                          <a:effectLst/>
                        </a:rPr>
                        <a:t>dropoff_latitude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float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latitude coordinate of where the taxi ride ended.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780727"/>
                  </a:ext>
                </a:extLst>
              </a:tr>
              <a:tr h="522422">
                <a:tc>
                  <a:txBody>
                    <a:bodyPr/>
                    <a:lstStyle/>
                    <a:p>
                      <a:pPr marL="0" marR="0">
                        <a:lnSpc>
                          <a:spcPct val="107000"/>
                        </a:lnSpc>
                        <a:spcBef>
                          <a:spcPts val="0"/>
                        </a:spcBef>
                        <a:spcAft>
                          <a:spcPts val="0"/>
                        </a:spcAft>
                      </a:pPr>
                      <a:r>
                        <a:rPr lang="en-US" sz="1800">
                          <a:effectLst/>
                        </a:rPr>
                        <a:t>passenger_count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 integer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indicating the number of passengers in the taxi ride.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0820181"/>
                  </a:ext>
                </a:extLst>
              </a:tr>
            </a:tbl>
          </a:graphicData>
        </a:graphic>
      </p:graphicFrame>
    </p:spTree>
    <p:extLst>
      <p:ext uri="{BB962C8B-B14F-4D97-AF65-F5344CB8AC3E}">
        <p14:creationId xmlns:p14="http://schemas.microsoft.com/office/powerpoint/2010/main" val="231224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F4A2-F642-474C-A846-D48F43697DE1}"/>
              </a:ext>
            </a:extLst>
          </p:cNvPr>
          <p:cNvSpPr>
            <a:spLocks noGrp="1"/>
          </p:cNvSpPr>
          <p:nvPr>
            <p:ph type="title"/>
          </p:nvPr>
        </p:nvSpPr>
        <p:spPr/>
        <p:txBody>
          <a:bodyPr/>
          <a:lstStyle/>
          <a:p>
            <a:r>
              <a:rPr lang="en-US" dirty="0"/>
              <a:t>Machine Learning Models Proposed </a:t>
            </a:r>
          </a:p>
        </p:txBody>
      </p:sp>
      <p:sp>
        <p:nvSpPr>
          <p:cNvPr id="3" name="Rectangle 2">
            <a:extLst>
              <a:ext uri="{FF2B5EF4-FFF2-40B4-BE49-F238E27FC236}">
                <a16:creationId xmlns:a16="http://schemas.microsoft.com/office/drawing/2014/main" id="{10848FEB-2FB0-4793-A63A-842B2A27EF2A}"/>
              </a:ext>
            </a:extLst>
          </p:cNvPr>
          <p:cNvSpPr/>
          <p:nvPr/>
        </p:nvSpPr>
        <p:spPr>
          <a:xfrm>
            <a:off x="1180730" y="2059619"/>
            <a:ext cx="9974950" cy="40659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t>This is a </a:t>
            </a:r>
            <a:r>
              <a:rPr lang="en-US" sz="2400" b="1" dirty="0"/>
              <a:t>Supervised Regression</a:t>
            </a:r>
            <a:r>
              <a:rPr lang="en-US" sz="2400" dirty="0"/>
              <a:t> machine learning task </a:t>
            </a:r>
          </a:p>
          <a:p>
            <a:endParaRPr lang="en-US" sz="2400" dirty="0"/>
          </a:p>
          <a:p>
            <a:r>
              <a:rPr lang="en-US" sz="2400" dirty="0"/>
              <a:t>We aim to tackle this using regression algorithms </a:t>
            </a:r>
          </a:p>
          <a:p>
            <a:pPr marL="342900" indent="-342900">
              <a:buFont typeface="Arial" panose="020B0604020202020204" pitchFamily="34" charset="0"/>
              <a:buChar char="•"/>
            </a:pPr>
            <a:r>
              <a:rPr lang="en-US" sz="2400" dirty="0"/>
              <a:t>Linear Regression</a:t>
            </a:r>
          </a:p>
          <a:p>
            <a:pPr marL="342900" indent="-342900">
              <a:buFont typeface="Arial" panose="020B0604020202020204" pitchFamily="34" charset="0"/>
              <a:buChar char="•"/>
            </a:pPr>
            <a:r>
              <a:rPr lang="en-US" sz="2400" dirty="0"/>
              <a:t>Random Forest</a:t>
            </a:r>
          </a:p>
          <a:p>
            <a:pPr marL="342900" indent="-342900">
              <a:buFont typeface="Arial" panose="020B0604020202020204" pitchFamily="34" charset="0"/>
              <a:buChar char="•"/>
            </a:pPr>
            <a:r>
              <a:rPr lang="en-US" sz="2400" dirty="0"/>
              <a:t>Decision Trees </a:t>
            </a:r>
          </a:p>
          <a:p>
            <a:endParaRPr lang="en-US" sz="2400" dirty="0"/>
          </a:p>
          <a:p>
            <a:r>
              <a:rPr lang="en-US" sz="2400" dirty="0"/>
              <a:t>We will carry out Statistical Significance test to decide best performing model.</a:t>
            </a:r>
          </a:p>
          <a:p>
            <a:r>
              <a:rPr lang="en-US" sz="2400" dirty="0"/>
              <a:t>We will use cross-validation and hyper-parameter tuning techniques to improve accuracy of selected model. </a:t>
            </a:r>
          </a:p>
        </p:txBody>
      </p:sp>
    </p:spTree>
    <p:extLst>
      <p:ext uri="{BB962C8B-B14F-4D97-AF65-F5344CB8AC3E}">
        <p14:creationId xmlns:p14="http://schemas.microsoft.com/office/powerpoint/2010/main" val="299896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34C6-612A-41AB-A88E-D0D811C83DEC}"/>
              </a:ext>
            </a:extLst>
          </p:cNvPr>
          <p:cNvSpPr>
            <a:spLocks noGrp="1"/>
          </p:cNvSpPr>
          <p:nvPr>
            <p:ph type="title"/>
          </p:nvPr>
        </p:nvSpPr>
        <p:spPr/>
        <p:txBody>
          <a:bodyPr/>
          <a:lstStyle/>
          <a:p>
            <a:r>
              <a:rPr lang="en-US" dirty="0"/>
              <a:t>Model Accuracy Metrics</a:t>
            </a:r>
          </a:p>
        </p:txBody>
      </p:sp>
      <p:sp>
        <p:nvSpPr>
          <p:cNvPr id="3" name="Rectangle 2">
            <a:extLst>
              <a:ext uri="{FF2B5EF4-FFF2-40B4-BE49-F238E27FC236}">
                <a16:creationId xmlns:a16="http://schemas.microsoft.com/office/drawing/2014/main" id="{B5EC8523-BF15-4C9F-B60A-1D8D467A39F9}"/>
              </a:ext>
            </a:extLst>
          </p:cNvPr>
          <p:cNvSpPr/>
          <p:nvPr/>
        </p:nvSpPr>
        <p:spPr>
          <a:xfrm>
            <a:off x="1180730" y="2104008"/>
            <a:ext cx="9974950" cy="37108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a:t>We plan to use </a:t>
            </a:r>
            <a:r>
              <a:rPr lang="en-US" sz="2400" b="1" dirty="0"/>
              <a:t>Root Mean Squared Error (RMSE) </a:t>
            </a:r>
            <a:r>
              <a:rPr lang="en-US" sz="2400" dirty="0"/>
              <a:t>as the evaluation metric .</a:t>
            </a:r>
          </a:p>
          <a:p>
            <a:endParaRPr lang="en-US" sz="2400" dirty="0"/>
          </a:p>
          <a:p>
            <a:r>
              <a:rPr lang="en-US" sz="2400" dirty="0"/>
              <a:t>Same is used by Kaggle to evaluate entries.</a:t>
            </a:r>
          </a:p>
          <a:p>
            <a:r>
              <a:rPr lang="en-US" sz="2400" dirty="0"/>
              <a:t>This way we can benchmark against Public Leaderboard. </a:t>
            </a:r>
          </a:p>
          <a:p>
            <a:endParaRPr lang="en-US" sz="2400" dirty="0"/>
          </a:p>
          <a:p>
            <a:r>
              <a:rPr lang="en-US" sz="2400" dirty="0"/>
              <a:t>RMSE measures the difference between the predictions of a model, and the corresponding ground truth. One nice property of RMSE is that the error is given in the units being measured, so we can get directly accuracy of the model on unseen data. </a:t>
            </a:r>
          </a:p>
        </p:txBody>
      </p:sp>
    </p:spTree>
    <p:extLst>
      <p:ext uri="{BB962C8B-B14F-4D97-AF65-F5344CB8AC3E}">
        <p14:creationId xmlns:p14="http://schemas.microsoft.com/office/powerpoint/2010/main" val="366183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90B4-19E9-4346-A912-089328D76E4F}"/>
              </a:ext>
            </a:extLst>
          </p:cNvPr>
          <p:cNvSpPr>
            <a:spLocks noGrp="1"/>
          </p:cNvSpPr>
          <p:nvPr>
            <p:ph type="title"/>
          </p:nvPr>
        </p:nvSpPr>
        <p:spPr/>
        <p:txBody>
          <a:bodyPr/>
          <a:lstStyle/>
          <a:p>
            <a:r>
              <a:rPr lang="en-US" dirty="0"/>
              <a:t>Machine Learning Pipeline</a:t>
            </a:r>
          </a:p>
        </p:txBody>
      </p:sp>
      <p:graphicFrame>
        <p:nvGraphicFramePr>
          <p:cNvPr id="3" name="Diagram 2">
            <a:extLst>
              <a:ext uri="{FF2B5EF4-FFF2-40B4-BE49-F238E27FC236}">
                <a16:creationId xmlns:a16="http://schemas.microsoft.com/office/drawing/2014/main" id="{B1DA380A-BA6D-4F0D-929E-53EB8002604A}"/>
              </a:ext>
            </a:extLst>
          </p:cNvPr>
          <p:cNvGraphicFramePr/>
          <p:nvPr>
            <p:extLst>
              <p:ext uri="{D42A27DB-BD31-4B8C-83A1-F6EECF244321}">
                <p14:modId xmlns:p14="http://schemas.microsoft.com/office/powerpoint/2010/main" val="1048385595"/>
              </p:ext>
            </p:extLst>
          </p:nvPr>
        </p:nvGraphicFramePr>
        <p:xfrm>
          <a:off x="1996489" y="1980295"/>
          <a:ext cx="7085367" cy="4189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52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924C-955F-4990-82EB-B3649D6218AF}"/>
              </a:ext>
            </a:extLst>
          </p:cNvPr>
          <p:cNvSpPr>
            <a:spLocks noGrp="1"/>
          </p:cNvSpPr>
          <p:nvPr>
            <p:ph type="title"/>
          </p:nvPr>
        </p:nvSpPr>
        <p:spPr/>
        <p:txBody>
          <a:bodyPr/>
          <a:lstStyle/>
          <a:p>
            <a:r>
              <a:rPr lang="en-US" dirty="0"/>
              <a:t>Project Timeline</a:t>
            </a:r>
          </a:p>
        </p:txBody>
      </p:sp>
      <p:pic>
        <p:nvPicPr>
          <p:cNvPr id="3" name="Picture 2">
            <a:extLst>
              <a:ext uri="{FF2B5EF4-FFF2-40B4-BE49-F238E27FC236}">
                <a16:creationId xmlns:a16="http://schemas.microsoft.com/office/drawing/2014/main" id="{DF54C253-11FE-4CAB-9C41-DA60575665D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59343" y="1855433"/>
            <a:ext cx="7503748" cy="4332303"/>
          </a:xfrm>
          <a:prstGeom prst="rect">
            <a:avLst/>
          </a:prstGeom>
        </p:spPr>
      </p:pic>
    </p:spTree>
    <p:extLst>
      <p:ext uri="{BB962C8B-B14F-4D97-AF65-F5344CB8AC3E}">
        <p14:creationId xmlns:p14="http://schemas.microsoft.com/office/powerpoint/2010/main" val="414389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3A05-ADCA-4960-80A3-AABF8CBDF321}"/>
              </a:ext>
            </a:extLst>
          </p:cNvPr>
          <p:cNvSpPr>
            <a:spLocks noGrp="1"/>
          </p:cNvSpPr>
          <p:nvPr>
            <p:ph type="title"/>
          </p:nvPr>
        </p:nvSpPr>
        <p:spPr/>
        <p:txBody>
          <a:bodyPr/>
          <a:lstStyle/>
          <a:p>
            <a:r>
              <a:rPr lang="en-US" dirty="0"/>
              <a:t>Team Work</a:t>
            </a:r>
          </a:p>
        </p:txBody>
      </p:sp>
      <p:graphicFrame>
        <p:nvGraphicFramePr>
          <p:cNvPr id="4" name="Table 3">
            <a:extLst>
              <a:ext uri="{FF2B5EF4-FFF2-40B4-BE49-F238E27FC236}">
                <a16:creationId xmlns:a16="http://schemas.microsoft.com/office/drawing/2014/main" id="{002B1128-C37E-4F0F-8D27-316F18159BA1}"/>
              </a:ext>
            </a:extLst>
          </p:cNvPr>
          <p:cNvGraphicFramePr>
            <a:graphicFrameLocks noGrp="1"/>
          </p:cNvGraphicFramePr>
          <p:nvPr>
            <p:extLst>
              <p:ext uri="{D42A27DB-BD31-4B8C-83A1-F6EECF244321}">
                <p14:modId xmlns:p14="http://schemas.microsoft.com/office/powerpoint/2010/main" val="141894623"/>
              </p:ext>
            </p:extLst>
          </p:nvPr>
        </p:nvGraphicFramePr>
        <p:xfrm>
          <a:off x="1097280" y="2166152"/>
          <a:ext cx="10058400" cy="3678936"/>
        </p:xfrm>
        <a:graphic>
          <a:graphicData uri="http://schemas.openxmlformats.org/drawingml/2006/table">
            <a:tbl>
              <a:tblPr firstRow="1" bandRow="1">
                <a:tableStyleId>{69012ECD-51FC-41F1-AA8D-1B2483CD663E}</a:tableStyleId>
              </a:tblPr>
              <a:tblGrid>
                <a:gridCol w="2514061">
                  <a:extLst>
                    <a:ext uri="{9D8B030D-6E8A-4147-A177-3AD203B41FA5}">
                      <a16:colId xmlns:a16="http://schemas.microsoft.com/office/drawing/2014/main" val="3306184480"/>
                    </a:ext>
                  </a:extLst>
                </a:gridCol>
                <a:gridCol w="2514061">
                  <a:extLst>
                    <a:ext uri="{9D8B030D-6E8A-4147-A177-3AD203B41FA5}">
                      <a16:colId xmlns:a16="http://schemas.microsoft.com/office/drawing/2014/main" val="670809121"/>
                    </a:ext>
                  </a:extLst>
                </a:gridCol>
                <a:gridCol w="2515139">
                  <a:extLst>
                    <a:ext uri="{9D8B030D-6E8A-4147-A177-3AD203B41FA5}">
                      <a16:colId xmlns:a16="http://schemas.microsoft.com/office/drawing/2014/main" val="3165738941"/>
                    </a:ext>
                  </a:extLst>
                </a:gridCol>
                <a:gridCol w="2515139">
                  <a:extLst>
                    <a:ext uri="{9D8B030D-6E8A-4147-A177-3AD203B41FA5}">
                      <a16:colId xmlns:a16="http://schemas.microsoft.com/office/drawing/2014/main" val="3130365024"/>
                    </a:ext>
                  </a:extLst>
                </a:gridCol>
              </a:tblGrid>
              <a:tr h="267184">
                <a:tc>
                  <a:txBody>
                    <a:bodyPr/>
                    <a:lstStyle/>
                    <a:p>
                      <a:pPr marL="0" marR="0" algn="ctr">
                        <a:spcBef>
                          <a:spcPts val="0"/>
                        </a:spcBef>
                        <a:spcAft>
                          <a:spcPts val="0"/>
                        </a:spcAft>
                      </a:pPr>
                      <a:r>
                        <a:rPr lang="en-US" sz="2000">
                          <a:effectLst/>
                        </a:rPr>
                        <a:t>Gagan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spcBef>
                          <a:spcPts val="0"/>
                        </a:spcBef>
                        <a:spcAft>
                          <a:spcPts val="0"/>
                        </a:spcAft>
                      </a:pPr>
                      <a:r>
                        <a:rPr lang="en-US" sz="2000">
                          <a:effectLst/>
                        </a:rPr>
                        <a:t>Deepak</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spcBef>
                          <a:spcPts val="0"/>
                        </a:spcBef>
                        <a:spcAft>
                          <a:spcPts val="0"/>
                        </a:spcAft>
                      </a:pPr>
                      <a:r>
                        <a:rPr lang="en-US" sz="2000">
                          <a:effectLst/>
                        </a:rPr>
                        <a:t>Shagufta</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spcBef>
                          <a:spcPts val="0"/>
                        </a:spcBef>
                        <a:spcAft>
                          <a:spcPts val="0"/>
                        </a:spcAft>
                      </a:pPr>
                      <a:r>
                        <a:rPr lang="en-US" sz="2000" dirty="0">
                          <a:effectLst/>
                        </a:rPr>
                        <a:t>Team Effort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02376284"/>
                  </a:ext>
                </a:extLst>
              </a:tr>
              <a:tr h="3328272">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Data Cleaning including imputation of missing values, removing outliers etc.</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Building </a:t>
                      </a:r>
                      <a:r>
                        <a:rPr lang="en-US" sz="2000" dirty="0" err="1">
                          <a:effectLst/>
                        </a:rPr>
                        <a:t>SkLearn</a:t>
                      </a:r>
                      <a:r>
                        <a:rPr lang="en-US" sz="2000" dirty="0">
                          <a:effectLst/>
                        </a:rPr>
                        <a:t> pipelines  </a:t>
                      </a:r>
                    </a:p>
                    <a:p>
                      <a:pPr marL="45720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Basic EDA (1)</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Model Optimization using hyperparameter tuning techniques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Baseline Models</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Feature Engineering/ Feature Selection</a:t>
                      </a:r>
                    </a:p>
                    <a:p>
                      <a:pPr marL="457200" marR="0">
                        <a:lnSpc>
                          <a:spcPct val="107000"/>
                        </a:lnSpc>
                        <a:spcBef>
                          <a:spcPts val="0"/>
                        </a:spcBef>
                        <a:spcAft>
                          <a:spcPts val="0"/>
                        </a:spcAft>
                      </a:pPr>
                      <a:r>
                        <a:rPr lang="en-US" sz="2000" dirty="0">
                          <a:effectLst/>
                        </a:rPr>
                        <a:t> </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Basic EDA (2)</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Integrating </a:t>
                      </a:r>
                      <a:r>
                        <a:rPr lang="en-US" sz="2000" dirty="0" err="1">
                          <a:effectLst/>
                        </a:rPr>
                        <a:t>SKLearn</a:t>
                      </a:r>
                      <a:r>
                        <a:rPr lang="en-US" sz="2000" dirty="0">
                          <a:effectLst/>
                        </a:rPr>
                        <a:t> pipelines</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Discussions, results and conclusions</a:t>
                      </a:r>
                    </a:p>
                    <a:p>
                      <a:pPr marL="457200" marR="0">
                        <a:spcBef>
                          <a:spcPts val="0"/>
                        </a:spcBef>
                        <a:spcAft>
                          <a:spcPts val="0"/>
                        </a:spcAft>
                      </a:pPr>
                      <a:r>
                        <a:rPr lang="en-US" sz="2000" dirty="0">
                          <a:effectLst/>
                        </a:rPr>
                        <a:t> </a:t>
                      </a:r>
                    </a:p>
                    <a:p>
                      <a:pPr marL="342900" marR="0" lvl="0" indent="-342900">
                        <a:spcBef>
                          <a:spcPts val="0"/>
                        </a:spcBef>
                        <a:spcAft>
                          <a:spcPts val="0"/>
                        </a:spcAft>
                        <a:buFont typeface="Symbol" panose="05050102010706020507" pitchFamily="18" charset="2"/>
                        <a:buChar char=""/>
                      </a:pPr>
                      <a:r>
                        <a:rPr lang="en-US" sz="2000" dirty="0">
                          <a:effectLst/>
                        </a:rPr>
                        <a:t>Creating slides and presentation.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88339869"/>
                  </a:ext>
                </a:extLst>
              </a:tr>
            </a:tbl>
          </a:graphicData>
        </a:graphic>
      </p:graphicFrame>
    </p:spTree>
    <p:extLst>
      <p:ext uri="{BB962C8B-B14F-4D97-AF65-F5344CB8AC3E}">
        <p14:creationId xmlns:p14="http://schemas.microsoft.com/office/powerpoint/2010/main" val="39449386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237</TotalTime>
  <Words>875</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Mangal</vt:lpstr>
      <vt:lpstr>Symbol</vt:lpstr>
      <vt:lpstr>Retrospect</vt:lpstr>
      <vt:lpstr>New York City Taxi  Fare Prediction</vt:lpstr>
      <vt:lpstr>Proposal</vt:lpstr>
      <vt:lpstr>Introduction</vt:lpstr>
      <vt:lpstr>Dataset</vt:lpstr>
      <vt:lpstr>Machine Learning Models Proposed </vt:lpstr>
      <vt:lpstr>Model Accuracy Metrics</vt:lpstr>
      <vt:lpstr>Machine Learning Pipeline</vt:lpstr>
      <vt:lpstr>Project Timeline</vt:lpstr>
      <vt:lpstr>Team Work</vt:lpstr>
      <vt:lpstr>Phase 1: New York City Taxi Fare Prediction</vt:lpstr>
      <vt:lpstr>Data </vt:lpstr>
      <vt:lpstr>Exploratory Data Analysis</vt:lpstr>
      <vt:lpstr>Data Cleanup</vt:lpstr>
      <vt:lpstr>Dots on the Map</vt:lpstr>
      <vt:lpstr>Feature Engineering</vt:lpstr>
      <vt:lpstr>Model Evaluation</vt:lpstr>
      <vt:lpstr>Kaggle Submission</vt:lpstr>
      <vt:lpstr>Next Steps – Phase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M Khirey</dc:creator>
  <cp:lastModifiedBy>Arora, Gagan K</cp:lastModifiedBy>
  <cp:revision>39</cp:revision>
  <dcterms:created xsi:type="dcterms:W3CDTF">2018-11-05T15:48:23Z</dcterms:created>
  <dcterms:modified xsi:type="dcterms:W3CDTF">2018-11-16T03:01:04Z</dcterms:modified>
</cp:coreProperties>
</file>