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97B97-263E-564E-9C91-0BD98ED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D2D640-FDC8-DC46-9FF0-5C208BF4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2717B-8B94-9E41-B4B7-5B64EDBB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F490BB-61FC-0C47-AE92-C550058E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6B9C9-B1C0-F845-89BA-3D256AD8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5F44E-D0D7-FB42-9387-807B47B3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45941A-C9A4-3944-993C-045266364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0AEC7-F33D-7C43-978F-EF9EB52D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46BBC5-03AD-A54A-97F3-477E3CA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88E4C-FF37-2F4F-B0E3-ACF52116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66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AF66D7-559C-7540-B3AE-E3015563D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DFC5C1-E237-154D-B345-894C8AE56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29EBB-09AF-D74C-946C-649FF8C6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F9231-168D-D44E-8F7A-40B9033C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C1F5B-BD8F-E84A-892F-1B23E15A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2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02EC9-49AB-AD4A-BC04-1A292032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C01BE-ADE6-3047-9343-90B794FA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69342-ABF9-F34C-9129-18E27BB8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48D8B-D6D3-C747-BBD5-E053E9B4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D890B-CB0B-0F4F-B106-6354B9F4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ED271-88F1-C34F-9819-C108C070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4E3246-13FC-3042-99CE-7805750A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25F89B-B477-0946-8A0E-C0A9F29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FCE58-D431-AC4A-9B53-AF0F41A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00C86F-B3DE-C045-B6DD-2E65718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25150-3AFA-A844-8EAD-2CF4E041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DD62A-09FE-D44A-9AAF-946A8BAA6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C221A9-CDF3-914F-8935-E88D313D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6BA2F-78EB-1C44-9932-AD4D29FD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ED88CF-CBE0-9E4E-8299-664A1562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7FA002-CACE-324E-A2A1-23CCE4F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E9239-EB64-A541-8235-53459D2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1D9F4-D6B7-6C42-8D42-B549D4EE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112820-FAF5-A641-B974-6BFE6A59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782E64-A41A-D74E-81AE-A0998784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5DE87A-6F4B-7649-BE8A-BEC2817F1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A58525-9E50-0E4E-B1D4-AAF5028A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8838B6-D3DA-914F-8413-F3BFD867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0E3045-2495-2F42-A1C9-7B227046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75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E9FF7-AED3-1E4B-8E8A-F4264AEB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1FACF-9483-9846-8C43-EFEFB1A8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2AF577-DD66-E546-8BC0-8EC7FFCD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0FCEF1-E587-4C4D-91F5-5AD67DA5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DA2BF2-B891-F34C-969C-AE60DFD2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764369-CF9A-CF4C-AC39-4B12F913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38072-7EBC-2D45-B856-BC04A435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98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12156-FD9C-FD47-BB09-1BC89B78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47EA3-3077-0C44-AFD0-2AE020C5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20A093-FB32-8542-B92F-CAD2A6E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199C8C-0066-1E49-A16F-0802EB50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F8B59-18C3-F243-9E48-EA5834C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CAE6A5-CE55-7F4E-81D6-C9871E65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38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D4DC4-6948-C746-8FAF-509691BF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EF42B6-B354-9940-972B-F8EC98E8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7F2B94-2B07-184C-8084-CE0EF52C2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473BAE-857F-4D4B-9242-8B75C4BA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940A9A-E63A-694C-909B-CF05ED14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AEFC61-CD3C-184F-8649-FC5AAEBC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7DA53A-A8BF-6347-A09A-AC3BF3AD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AE6ACB-D0C1-104D-9D82-AE5B5040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58C69D-A00C-F246-9EAB-0211BB845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841D-5CD8-F44A-9964-95139798052B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402651-9FB4-C54C-A0DE-DFBB0EBD8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3FB60-9C4C-D84E-8FEB-D5E3A2557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F009-E2FC-DD43-920A-C5008C4093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567D1108-3F02-B64C-B83B-6E19C8F49CF9}"/>
              </a:ext>
            </a:extLst>
          </p:cNvPr>
          <p:cNvSpPr/>
          <p:nvPr/>
        </p:nvSpPr>
        <p:spPr>
          <a:xfrm>
            <a:off x="3180522" y="424068"/>
            <a:ext cx="5658678" cy="5658678"/>
          </a:xfrm>
          <a:prstGeom prst="ellipse">
            <a:avLst/>
          </a:prstGeom>
          <a:noFill/>
          <a:ln w="381000">
            <a:solidFill>
              <a:srgbClr val="FD6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96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十字形 1">
            <a:extLst>
              <a:ext uri="{FF2B5EF4-FFF2-40B4-BE49-F238E27FC236}">
                <a16:creationId xmlns:a16="http://schemas.microsoft.com/office/drawing/2014/main" id="{35889319-4CB1-7E4A-9E34-62085793A22A}"/>
              </a:ext>
            </a:extLst>
          </p:cNvPr>
          <p:cNvSpPr/>
          <p:nvPr/>
        </p:nvSpPr>
        <p:spPr>
          <a:xfrm rot="2700000">
            <a:off x="2503991" y="-265714"/>
            <a:ext cx="7184017" cy="7184017"/>
          </a:xfrm>
          <a:prstGeom prst="plus">
            <a:avLst>
              <a:gd name="adj" fmla="val 45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2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FEF724-A568-CE48-A11B-12BE51EB07FB}"/>
              </a:ext>
            </a:extLst>
          </p:cNvPr>
          <p:cNvSpPr/>
          <p:nvPr/>
        </p:nvSpPr>
        <p:spPr>
          <a:xfrm>
            <a:off x="1551316" y="2147678"/>
            <a:ext cx="2786508" cy="25626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ADE2CC51-A6C2-6446-915D-CB6E8987ACB3}"/>
              </a:ext>
            </a:extLst>
          </p:cNvPr>
          <p:cNvSpPr/>
          <p:nvPr/>
        </p:nvSpPr>
        <p:spPr>
          <a:xfrm rot="1800000">
            <a:off x="1475792" y="954391"/>
            <a:ext cx="4460037" cy="384486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アーチ 6">
            <a:extLst>
              <a:ext uri="{FF2B5EF4-FFF2-40B4-BE49-F238E27FC236}">
                <a16:creationId xmlns:a16="http://schemas.microsoft.com/office/drawing/2014/main" id="{CEC781BB-6558-7346-A5BB-390B7438C472}"/>
              </a:ext>
            </a:extLst>
          </p:cNvPr>
          <p:cNvSpPr/>
          <p:nvPr/>
        </p:nvSpPr>
        <p:spPr>
          <a:xfrm>
            <a:off x="345687" y="206297"/>
            <a:ext cx="1315845" cy="1315845"/>
          </a:xfrm>
          <a:prstGeom prst="blockArc">
            <a:avLst>
              <a:gd name="adj1" fmla="val 49818"/>
              <a:gd name="adj2" fmla="val 0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>
            <a:extLst>
              <a:ext uri="{FF2B5EF4-FFF2-40B4-BE49-F238E27FC236}">
                <a16:creationId xmlns:a16="http://schemas.microsoft.com/office/drawing/2014/main" id="{BC5C062C-5F09-674F-8EF9-A1DF2405D31A}"/>
              </a:ext>
            </a:extLst>
          </p:cNvPr>
          <p:cNvSpPr/>
          <p:nvPr/>
        </p:nvSpPr>
        <p:spPr>
          <a:xfrm rot="2700000">
            <a:off x="1969498" y="1382751"/>
            <a:ext cx="4092498" cy="4092498"/>
          </a:xfrm>
          <a:prstGeom prst="blockArc">
            <a:avLst>
              <a:gd name="adj1" fmla="val 16139012"/>
              <a:gd name="adj2" fmla="val 41106"/>
              <a:gd name="adj3" fmla="val 8132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A46BBC50-7C8E-CD4A-B303-5D453B0DD8BE}"/>
              </a:ext>
            </a:extLst>
          </p:cNvPr>
          <p:cNvSpPr/>
          <p:nvPr/>
        </p:nvSpPr>
        <p:spPr>
          <a:xfrm rot="2700000">
            <a:off x="1574497" y="829800"/>
            <a:ext cx="5196991" cy="5198400"/>
          </a:xfrm>
          <a:prstGeom prst="blockArc">
            <a:avLst>
              <a:gd name="adj1" fmla="val 16088891"/>
              <a:gd name="adj2" fmla="val 118523"/>
              <a:gd name="adj3" fmla="val 5598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>
            <a:extLst>
              <a:ext uri="{FF2B5EF4-FFF2-40B4-BE49-F238E27FC236}">
                <a16:creationId xmlns:a16="http://schemas.microsoft.com/office/drawing/2014/main" id="{841744E0-259D-3543-B762-3F25E5562675}"/>
              </a:ext>
            </a:extLst>
          </p:cNvPr>
          <p:cNvSpPr/>
          <p:nvPr/>
        </p:nvSpPr>
        <p:spPr>
          <a:xfrm rot="2700000">
            <a:off x="1286482" y="383153"/>
            <a:ext cx="6091695" cy="6091695"/>
          </a:xfrm>
          <a:prstGeom prst="blockArc">
            <a:avLst>
              <a:gd name="adj1" fmla="val 16056653"/>
              <a:gd name="adj2" fmla="val 138077"/>
              <a:gd name="adj3" fmla="val 4397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44BF538-A4FD-7146-ADA3-2DBC19025CBF}"/>
              </a:ext>
            </a:extLst>
          </p:cNvPr>
          <p:cNvCxnSpPr>
            <a:cxnSpLocks/>
          </p:cNvCxnSpPr>
          <p:nvPr/>
        </p:nvCxnSpPr>
        <p:spPr>
          <a:xfrm>
            <a:off x="345687" y="3429000"/>
            <a:ext cx="205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E0CEC3C-F2F6-1E4A-A59F-6A594276DD36}"/>
              </a:ext>
            </a:extLst>
          </p:cNvPr>
          <p:cNvCxnSpPr>
            <a:cxnSpLocks/>
          </p:cNvCxnSpPr>
          <p:nvPr/>
        </p:nvCxnSpPr>
        <p:spPr>
          <a:xfrm>
            <a:off x="6210288" y="0"/>
            <a:ext cx="0" cy="1440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5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67CF740C-9D23-4E43-9531-FC35D510524C}"/>
              </a:ext>
            </a:extLst>
          </p:cNvPr>
          <p:cNvSpPr/>
          <p:nvPr/>
        </p:nvSpPr>
        <p:spPr>
          <a:xfrm>
            <a:off x="1272209" y="800566"/>
            <a:ext cx="6962985" cy="56905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FEF724-A568-CE48-A11B-12BE51EB07FB}"/>
              </a:ext>
            </a:extLst>
          </p:cNvPr>
          <p:cNvSpPr/>
          <p:nvPr/>
        </p:nvSpPr>
        <p:spPr>
          <a:xfrm>
            <a:off x="1551316" y="2147678"/>
            <a:ext cx="2786508" cy="2562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ADE2CC51-A6C2-6446-915D-CB6E8987ACB3}"/>
              </a:ext>
            </a:extLst>
          </p:cNvPr>
          <p:cNvSpPr/>
          <p:nvPr/>
        </p:nvSpPr>
        <p:spPr>
          <a:xfrm rot="1800000">
            <a:off x="1475792" y="954391"/>
            <a:ext cx="4460037" cy="38448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アーチ 6">
            <a:extLst>
              <a:ext uri="{FF2B5EF4-FFF2-40B4-BE49-F238E27FC236}">
                <a16:creationId xmlns:a16="http://schemas.microsoft.com/office/drawing/2014/main" id="{CEC781BB-6558-7346-A5BB-390B7438C472}"/>
              </a:ext>
            </a:extLst>
          </p:cNvPr>
          <p:cNvSpPr/>
          <p:nvPr/>
        </p:nvSpPr>
        <p:spPr>
          <a:xfrm>
            <a:off x="345687" y="206297"/>
            <a:ext cx="1315845" cy="1315845"/>
          </a:xfrm>
          <a:prstGeom prst="blockArc">
            <a:avLst>
              <a:gd name="adj1" fmla="val 49818"/>
              <a:gd name="adj2" fmla="val 0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>
            <a:extLst>
              <a:ext uri="{FF2B5EF4-FFF2-40B4-BE49-F238E27FC236}">
                <a16:creationId xmlns:a16="http://schemas.microsoft.com/office/drawing/2014/main" id="{BC5C062C-5F09-674F-8EF9-A1DF2405D31A}"/>
              </a:ext>
            </a:extLst>
          </p:cNvPr>
          <p:cNvSpPr/>
          <p:nvPr/>
        </p:nvSpPr>
        <p:spPr>
          <a:xfrm rot="2700000">
            <a:off x="1969498" y="1382751"/>
            <a:ext cx="4092498" cy="4092498"/>
          </a:xfrm>
          <a:prstGeom prst="blockArc">
            <a:avLst>
              <a:gd name="adj1" fmla="val 16139012"/>
              <a:gd name="adj2" fmla="val 41106"/>
              <a:gd name="adj3" fmla="val 813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A46BBC50-7C8E-CD4A-B303-5D453B0DD8BE}"/>
              </a:ext>
            </a:extLst>
          </p:cNvPr>
          <p:cNvSpPr/>
          <p:nvPr/>
        </p:nvSpPr>
        <p:spPr>
          <a:xfrm rot="2700000">
            <a:off x="1574497" y="829800"/>
            <a:ext cx="5196991" cy="5198400"/>
          </a:xfrm>
          <a:prstGeom prst="blockArc">
            <a:avLst>
              <a:gd name="adj1" fmla="val 16088891"/>
              <a:gd name="adj2" fmla="val 118523"/>
              <a:gd name="adj3" fmla="val 559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>
            <a:extLst>
              <a:ext uri="{FF2B5EF4-FFF2-40B4-BE49-F238E27FC236}">
                <a16:creationId xmlns:a16="http://schemas.microsoft.com/office/drawing/2014/main" id="{841744E0-259D-3543-B762-3F25E5562675}"/>
              </a:ext>
            </a:extLst>
          </p:cNvPr>
          <p:cNvSpPr/>
          <p:nvPr/>
        </p:nvSpPr>
        <p:spPr>
          <a:xfrm rot="2700000">
            <a:off x="1286482" y="383153"/>
            <a:ext cx="6091695" cy="6091695"/>
          </a:xfrm>
          <a:prstGeom prst="blockArc">
            <a:avLst>
              <a:gd name="adj1" fmla="val 16056653"/>
              <a:gd name="adj2" fmla="val 138077"/>
              <a:gd name="adj3" fmla="val 439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44BF538-A4FD-7146-ADA3-2DBC19025CBF}"/>
              </a:ext>
            </a:extLst>
          </p:cNvPr>
          <p:cNvCxnSpPr>
            <a:cxnSpLocks/>
          </p:cNvCxnSpPr>
          <p:nvPr/>
        </p:nvCxnSpPr>
        <p:spPr>
          <a:xfrm>
            <a:off x="345687" y="3429000"/>
            <a:ext cx="205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E0CEC3C-F2F6-1E4A-A59F-6A594276DD36}"/>
              </a:ext>
            </a:extLst>
          </p:cNvPr>
          <p:cNvCxnSpPr>
            <a:cxnSpLocks/>
          </p:cNvCxnSpPr>
          <p:nvPr/>
        </p:nvCxnSpPr>
        <p:spPr>
          <a:xfrm>
            <a:off x="6210288" y="0"/>
            <a:ext cx="0" cy="1440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26B204DF-1857-1A44-8BB5-1BC4C27FE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5"/>
          <a:stretch/>
        </p:blipFill>
        <p:spPr>
          <a:xfrm>
            <a:off x="3556000" y="1181100"/>
            <a:ext cx="5822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1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8DE8B5F6-79A5-D54A-A31A-D89872C03F62}"/>
              </a:ext>
            </a:extLst>
          </p:cNvPr>
          <p:cNvSpPr>
            <a:spLocks noChangeAspect="1"/>
          </p:cNvSpPr>
          <p:nvPr/>
        </p:nvSpPr>
        <p:spPr>
          <a:xfrm>
            <a:off x="3144639" y="-11151"/>
            <a:ext cx="6858000" cy="6858000"/>
          </a:xfrm>
          <a:prstGeom prst="roundRect">
            <a:avLst>
              <a:gd name="adj" fmla="val 18972"/>
            </a:avLst>
          </a:prstGeom>
          <a:solidFill>
            <a:srgbClr val="7AD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307A26C-2559-1647-B7BC-5EDB673F1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0"/>
          <a:stretch/>
        </p:blipFill>
        <p:spPr>
          <a:xfrm>
            <a:off x="3666582" y="1169949"/>
            <a:ext cx="581411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9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T20200040595</dc:creator>
  <cp:lastModifiedBy>T20200040595</cp:lastModifiedBy>
  <cp:revision>2</cp:revision>
  <dcterms:created xsi:type="dcterms:W3CDTF">2022-02-24T12:50:02Z</dcterms:created>
  <dcterms:modified xsi:type="dcterms:W3CDTF">2022-03-03T09:11:40Z</dcterms:modified>
</cp:coreProperties>
</file>