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70" r:id="rId3"/>
    <p:sldId id="271" r:id="rId4"/>
    <p:sldId id="272" r:id="rId5"/>
    <p:sldId id="273" r:id="rId6"/>
    <p:sldId id="256" r:id="rId7"/>
    <p:sldId id="261" r:id="rId8"/>
    <p:sldId id="284" r:id="rId9"/>
    <p:sldId id="257" r:id="rId10"/>
    <p:sldId id="274" r:id="rId11"/>
    <p:sldId id="275" r:id="rId12"/>
    <p:sldId id="276" r:id="rId13"/>
    <p:sldId id="277" r:id="rId14"/>
    <p:sldId id="287" r:id="rId15"/>
    <p:sldId id="286" r:id="rId16"/>
    <p:sldId id="278" r:id="rId17"/>
    <p:sldId id="279" r:id="rId18"/>
    <p:sldId id="280" r:id="rId19"/>
    <p:sldId id="281" r:id="rId20"/>
    <p:sldId id="282" r:id="rId21"/>
    <p:sldId id="285" r:id="rId22"/>
    <p:sldId id="283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1-2" id="{6CE67173-FB14-433F-AD45-05A0C591ABED}">
          <p14:sldIdLst>
            <p14:sldId id="270"/>
            <p14:sldId id="271"/>
            <p14:sldId id="272"/>
            <p14:sldId id="273"/>
          </p14:sldIdLst>
        </p14:section>
        <p14:section name="表紙・もくじ" id="{5424C43F-A5E2-2C46-8976-B9645B33A760}">
          <p14:sldIdLst>
            <p14:sldId id="256"/>
            <p14:sldId id="261"/>
          </p14:sldIdLst>
        </p14:section>
        <p14:section name="問題作成画面の使い方" id="{5949579E-52E8-4B87-90C4-BD87CB12775D}">
          <p14:sldIdLst>
            <p14:sldId id="284"/>
            <p14:sldId id="257"/>
            <p14:sldId id="274"/>
            <p14:sldId id="275"/>
            <p14:sldId id="276"/>
            <p14:sldId id="277"/>
            <p14:sldId id="287"/>
          </p14:sldIdLst>
        </p14:section>
        <p14:section name="回答画面の使い方" id="{3BF58C62-CFEA-420A-B70D-9667F1877EB1}">
          <p14:sldIdLst>
            <p14:sldId id="286"/>
            <p14:sldId id="278"/>
            <p14:sldId id="279"/>
            <p14:sldId id="280"/>
            <p14:sldId id="281"/>
            <p14:sldId id="282"/>
          </p14:sldIdLst>
        </p14:section>
        <p14:section name="英語の音声確認画面の使い方" id="{41438939-D138-4292-8C82-F3A20F70E5A7}">
          <p14:sldIdLst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113EB-D05D-4877-B1CF-D6F052903C32}" v="84" dt="2020-01-06T08:49:4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5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輝 塙" userId="77fca42692d957b4" providerId="LiveId" clId="{57A113EB-D05D-4877-B1CF-D6F052903C32}"/>
    <pc:docChg chg="custSel addSld delSld modSld addSection modSection">
      <pc:chgData name="大輝 塙" userId="77fca42692d957b4" providerId="LiveId" clId="{57A113EB-D05D-4877-B1CF-D6F052903C32}" dt="2020-03-17T05:29:14.601" v="392" actId="732"/>
      <pc:docMkLst>
        <pc:docMk/>
      </pc:docMkLst>
      <pc:sldChg chg="modSp">
        <pc:chgData name="大輝 塙" userId="77fca42692d957b4" providerId="LiveId" clId="{57A113EB-D05D-4877-B1CF-D6F052903C32}" dt="2020-01-06T07:48:32.903" v="22" actId="12788"/>
        <pc:sldMkLst>
          <pc:docMk/>
          <pc:sldMk cId="2714798971" sldId="256"/>
        </pc:sldMkLst>
        <pc:spChg chg="mod">
          <ac:chgData name="大輝 塙" userId="77fca42692d957b4" providerId="LiveId" clId="{57A113EB-D05D-4877-B1CF-D6F052903C32}" dt="2020-01-06T07:48:32.903" v="22" actId="12788"/>
          <ac:spMkLst>
            <pc:docMk/>
            <pc:sldMk cId="2714798971" sldId="256"/>
            <ac:spMk id="5" creationId="{00000000-0000-0000-0000-000000000000}"/>
          </ac:spMkLst>
        </pc:spChg>
      </pc:sldChg>
      <pc:sldChg chg="addSp modSp">
        <pc:chgData name="大輝 塙" userId="77fca42692d957b4" providerId="LiveId" clId="{57A113EB-D05D-4877-B1CF-D6F052903C32}" dt="2020-03-17T05:27:32.104" v="382" actId="732"/>
        <pc:sldMkLst>
          <pc:docMk/>
          <pc:sldMk cId="412068268" sldId="257"/>
        </pc:sldMkLst>
        <pc:spChg chg="add mod">
          <ac:chgData name="大輝 塙" userId="77fca42692d957b4" providerId="LiveId" clId="{57A113EB-D05D-4877-B1CF-D6F052903C32}" dt="2020-01-06T08:49:17.137" v="372"/>
          <ac:spMkLst>
            <pc:docMk/>
            <pc:sldMk cId="412068268" sldId="257"/>
            <ac:spMk id="4" creationId="{6665CB0F-8A6A-4FBB-BE07-81D46B478A28}"/>
          </ac:spMkLst>
        </pc:spChg>
        <pc:spChg chg="mod">
          <ac:chgData name="大輝 塙" userId="77fca42692d957b4" providerId="LiveId" clId="{57A113EB-D05D-4877-B1CF-D6F052903C32}" dt="2020-01-06T08:26:53.603" v="144"/>
          <ac:spMkLst>
            <pc:docMk/>
            <pc:sldMk cId="412068268" sldId="257"/>
            <ac:spMk id="6" creationId="{00000000-0000-0000-0000-000000000000}"/>
          </ac:spMkLst>
        </pc:spChg>
        <pc:picChg chg="mod modCrop">
          <ac:chgData name="大輝 塙" userId="77fca42692d957b4" providerId="LiveId" clId="{57A113EB-D05D-4877-B1CF-D6F052903C32}" dt="2020-03-17T05:27:32.104" v="382" actId="732"/>
          <ac:picMkLst>
            <pc:docMk/>
            <pc:sldMk cId="412068268" sldId="257"/>
            <ac:picMk id="3" creationId="{DA26790E-AD14-428B-B12A-21210FD3122C}"/>
          </ac:picMkLst>
        </pc:picChg>
      </pc:sldChg>
      <pc:sldChg chg="addSp modSp">
        <pc:chgData name="大輝 塙" userId="77fca42692d957b4" providerId="LiveId" clId="{57A113EB-D05D-4877-B1CF-D6F052903C32}" dt="2020-03-17T05:27:57.527" v="384" actId="732"/>
        <pc:sldMkLst>
          <pc:docMk/>
          <pc:sldMk cId="4103105810" sldId="258"/>
        </pc:sldMkLst>
        <pc:spChg chg="mod">
          <ac:chgData name="大輝 塙" userId="77fca42692d957b4" providerId="LiveId" clId="{57A113EB-D05D-4877-B1CF-D6F052903C32}" dt="2020-01-06T08:27:28.832" v="213"/>
          <ac:spMkLst>
            <pc:docMk/>
            <pc:sldMk cId="4103105810" sldId="258"/>
            <ac:spMk id="6" creationId="{00000000-0000-0000-0000-000000000000}"/>
          </ac:spMkLst>
        </pc:spChg>
        <pc:spChg chg="mod">
          <ac:chgData name="大輝 塙" userId="77fca42692d957b4" providerId="LiveId" clId="{57A113EB-D05D-4877-B1CF-D6F052903C32}" dt="2020-01-06T08:27:51.764" v="227"/>
          <ac:spMkLst>
            <pc:docMk/>
            <pc:sldMk cId="4103105810" sldId="258"/>
            <ac:spMk id="7" creationId="{9612D137-A08D-4C1E-9211-387886F5B23A}"/>
          </ac:spMkLst>
        </pc:spChg>
        <pc:spChg chg="add">
          <ac:chgData name="大輝 塙" userId="77fca42692d957b4" providerId="LiveId" clId="{57A113EB-D05D-4877-B1CF-D6F052903C32}" dt="2020-01-06T08:49:21.776" v="373"/>
          <ac:spMkLst>
            <pc:docMk/>
            <pc:sldMk cId="4103105810" sldId="258"/>
            <ac:spMk id="8" creationId="{162B5521-15DF-41E0-82E8-37AB74169044}"/>
          </ac:spMkLst>
        </pc:spChg>
        <pc:picChg chg="mod modCrop">
          <ac:chgData name="大輝 塙" userId="77fca42692d957b4" providerId="LiveId" clId="{57A113EB-D05D-4877-B1CF-D6F052903C32}" dt="2020-03-17T05:27:57.527" v="384" actId="732"/>
          <ac:picMkLst>
            <pc:docMk/>
            <pc:sldMk cId="4103105810" sldId="258"/>
            <ac:picMk id="3" creationId="{3D7C69B9-0CBA-48AF-A0F1-8D059BF9A81E}"/>
          </ac:picMkLst>
        </pc:picChg>
      </pc:sldChg>
      <pc:sldChg chg="addSp modSp">
        <pc:chgData name="大輝 塙" userId="77fca42692d957b4" providerId="LiveId" clId="{57A113EB-D05D-4877-B1CF-D6F052903C32}" dt="2020-03-17T05:28:19.127" v="386" actId="732"/>
        <pc:sldMkLst>
          <pc:docMk/>
          <pc:sldMk cId="2551657996" sldId="259"/>
        </pc:sldMkLst>
        <pc:spChg chg="mod">
          <ac:chgData name="大輝 塙" userId="77fca42692d957b4" providerId="LiveId" clId="{57A113EB-D05D-4877-B1CF-D6F052903C32}" dt="2020-01-06T08:28:44.829" v="274"/>
          <ac:spMkLst>
            <pc:docMk/>
            <pc:sldMk cId="2551657996" sldId="259"/>
            <ac:spMk id="6" creationId="{00000000-0000-0000-0000-000000000000}"/>
          </ac:spMkLst>
        </pc:spChg>
        <pc:spChg chg="mod">
          <ac:chgData name="大輝 塙" userId="77fca42692d957b4" providerId="LiveId" clId="{57A113EB-D05D-4877-B1CF-D6F052903C32}" dt="2020-01-06T08:31:46.739" v="337"/>
          <ac:spMkLst>
            <pc:docMk/>
            <pc:sldMk cId="2551657996" sldId="259"/>
            <ac:spMk id="7" creationId="{00000000-0000-0000-0000-000000000000}"/>
          </ac:spMkLst>
        </pc:spChg>
        <pc:spChg chg="add">
          <ac:chgData name="大輝 塙" userId="77fca42692d957b4" providerId="LiveId" clId="{57A113EB-D05D-4877-B1CF-D6F052903C32}" dt="2020-01-06T08:49:24.467" v="374"/>
          <ac:spMkLst>
            <pc:docMk/>
            <pc:sldMk cId="2551657996" sldId="259"/>
            <ac:spMk id="8" creationId="{B8FCD041-968E-442D-A566-570782D37E44}"/>
          </ac:spMkLst>
        </pc:spChg>
        <pc:picChg chg="mod modCrop">
          <ac:chgData name="大輝 塙" userId="77fca42692d957b4" providerId="LiveId" clId="{57A113EB-D05D-4877-B1CF-D6F052903C32}" dt="2020-03-17T05:28:19.127" v="386" actId="732"/>
          <ac:picMkLst>
            <pc:docMk/>
            <pc:sldMk cId="2551657996" sldId="259"/>
            <ac:picMk id="3" creationId="{90CFC86A-5248-4BAB-84C4-6CDF131F051D}"/>
          </ac:picMkLst>
        </pc:picChg>
      </pc:sldChg>
      <pc:sldChg chg="delSp del">
        <pc:chgData name="大輝 塙" userId="77fca42692d957b4" providerId="LiveId" clId="{57A113EB-D05D-4877-B1CF-D6F052903C32}" dt="2020-01-06T08:30:56.155" v="299" actId="2696"/>
        <pc:sldMkLst>
          <pc:docMk/>
          <pc:sldMk cId="938227483" sldId="260"/>
        </pc:sldMkLst>
        <pc:spChg chg="del">
          <ac:chgData name="大輝 塙" userId="77fca42692d957b4" providerId="LiveId" clId="{57A113EB-D05D-4877-B1CF-D6F052903C32}" dt="2020-01-06T08:30:35.835" v="296" actId="478"/>
          <ac:spMkLst>
            <pc:docMk/>
            <pc:sldMk cId="938227483" sldId="260"/>
            <ac:spMk id="4" creationId="{CB545CAB-7F92-4173-AB6D-261D6F4B89CC}"/>
          </ac:spMkLst>
        </pc:spChg>
      </pc:sldChg>
      <pc:sldChg chg="addSp delSp modSp">
        <pc:chgData name="大輝 塙" userId="77fca42692d957b4" providerId="LiveId" clId="{57A113EB-D05D-4877-B1CF-D6F052903C32}" dt="2020-01-06T08:49:04.302" v="367"/>
        <pc:sldMkLst>
          <pc:docMk/>
          <pc:sldMk cId="418389620" sldId="261"/>
        </pc:sldMkLst>
        <pc:spChg chg="mod">
          <ac:chgData name="大輝 塙" userId="77fca42692d957b4" providerId="LiveId" clId="{57A113EB-D05D-4877-B1CF-D6F052903C32}" dt="2020-01-06T07:49:22.143" v="127" actId="20577"/>
          <ac:spMkLst>
            <pc:docMk/>
            <pc:sldMk cId="418389620" sldId="261"/>
            <ac:spMk id="5" creationId="{47617F2C-521D-4F20-B939-578A3A039DB2}"/>
          </ac:spMkLst>
        </pc:spChg>
        <pc:spChg chg="add del">
          <ac:chgData name="大輝 塙" userId="77fca42692d957b4" providerId="LiveId" clId="{57A113EB-D05D-4877-B1CF-D6F052903C32}" dt="2020-01-06T08:49:04.302" v="367"/>
          <ac:spMkLst>
            <pc:docMk/>
            <pc:sldMk cId="418389620" sldId="261"/>
            <ac:spMk id="6" creationId="{87EE0FCC-9D79-4384-8F7B-F591C34BA974}"/>
          </ac:spMkLst>
        </pc:spChg>
      </pc:sldChg>
      <pc:sldChg chg="del">
        <pc:chgData name="大輝 塙" userId="77fca42692d957b4" providerId="LiveId" clId="{57A113EB-D05D-4877-B1CF-D6F052903C32}" dt="2020-01-06T08:26:43.638" v="128" actId="2696"/>
        <pc:sldMkLst>
          <pc:docMk/>
          <pc:sldMk cId="2748572295" sldId="262"/>
        </pc:sldMkLst>
      </pc:sldChg>
      <pc:sldChg chg="delSp del">
        <pc:chgData name="大輝 塙" userId="77fca42692d957b4" providerId="LiveId" clId="{57A113EB-D05D-4877-B1CF-D6F052903C32}" dt="2020-01-06T08:31:12.180" v="310" actId="2696"/>
        <pc:sldMkLst>
          <pc:docMk/>
          <pc:sldMk cId="1693733309" sldId="263"/>
        </pc:sldMkLst>
        <pc:spChg chg="del">
          <ac:chgData name="大輝 塙" userId="77fca42692d957b4" providerId="LiveId" clId="{57A113EB-D05D-4877-B1CF-D6F052903C32}" dt="2020-01-06T08:30:39.400" v="297" actId="478"/>
          <ac:spMkLst>
            <pc:docMk/>
            <pc:sldMk cId="1693733309" sldId="263"/>
            <ac:spMk id="4" creationId="{CB545CAB-7F92-4173-AB6D-261D6F4B89CC}"/>
          </ac:spMkLst>
        </pc:spChg>
      </pc:sldChg>
      <pc:sldChg chg="addSp modSp add">
        <pc:chgData name="大輝 塙" userId="77fca42692d957b4" providerId="LiveId" clId="{57A113EB-D05D-4877-B1CF-D6F052903C32}" dt="2020-03-17T05:28:39.742" v="388" actId="732"/>
        <pc:sldMkLst>
          <pc:docMk/>
          <pc:sldMk cId="1005567270" sldId="264"/>
        </pc:sldMkLst>
        <pc:spChg chg="add mod">
          <ac:chgData name="大輝 塙" userId="77fca42692d957b4" providerId="LiveId" clId="{57A113EB-D05D-4877-B1CF-D6F052903C32}" dt="2020-01-06T08:49:35.908" v="378"/>
          <ac:spMkLst>
            <pc:docMk/>
            <pc:sldMk cId="1005567270" sldId="264"/>
            <ac:spMk id="4" creationId="{8E56C4DF-D212-413E-A202-F1788C69F217}"/>
          </ac:spMkLst>
        </pc:spChg>
        <pc:spChg chg="mod">
          <ac:chgData name="大輝 塙" userId="77fca42692d957b4" providerId="LiveId" clId="{57A113EB-D05D-4877-B1CF-D6F052903C32}" dt="2020-01-06T08:31:05.675" v="309"/>
          <ac:spMkLst>
            <pc:docMk/>
            <pc:sldMk cId="1005567270" sldId="264"/>
            <ac:spMk id="6" creationId="{00000000-0000-0000-0000-000000000000}"/>
          </ac:spMkLst>
        </pc:spChg>
        <pc:picChg chg="mod modCrop">
          <ac:chgData name="大輝 塙" userId="77fca42692d957b4" providerId="LiveId" clId="{57A113EB-D05D-4877-B1CF-D6F052903C32}" dt="2020-03-17T05:28:39.742" v="388" actId="732"/>
          <ac:picMkLst>
            <pc:docMk/>
            <pc:sldMk cId="1005567270" sldId="264"/>
            <ac:picMk id="3" creationId="{64B3B917-19B9-4E03-A07E-DFA11B3D1826}"/>
          </ac:picMkLst>
        </pc:picChg>
      </pc:sldChg>
      <pc:sldChg chg="addSp modSp add">
        <pc:chgData name="大輝 塙" userId="77fca42692d957b4" providerId="LiveId" clId="{57A113EB-D05D-4877-B1CF-D6F052903C32}" dt="2020-03-17T05:28:57.603" v="390" actId="732"/>
        <pc:sldMkLst>
          <pc:docMk/>
          <pc:sldMk cId="3117535101" sldId="265"/>
        </pc:sldMkLst>
        <pc:spChg chg="mod">
          <ac:chgData name="大輝 塙" userId="77fca42692d957b4" providerId="LiveId" clId="{57A113EB-D05D-4877-B1CF-D6F052903C32}" dt="2020-01-06T08:31:20.977" v="321"/>
          <ac:spMkLst>
            <pc:docMk/>
            <pc:sldMk cId="3117535101" sldId="265"/>
            <ac:spMk id="6" creationId="{00000000-0000-0000-0000-000000000000}"/>
          </ac:spMkLst>
        </pc:spChg>
        <pc:spChg chg="add">
          <ac:chgData name="大輝 塙" userId="77fca42692d957b4" providerId="LiveId" clId="{57A113EB-D05D-4877-B1CF-D6F052903C32}" dt="2020-01-06T08:49:39.441" v="379"/>
          <ac:spMkLst>
            <pc:docMk/>
            <pc:sldMk cId="3117535101" sldId="265"/>
            <ac:spMk id="8" creationId="{5516BD1A-6DD5-4A14-AC92-51E239D9D0B8}"/>
          </ac:spMkLst>
        </pc:spChg>
        <pc:picChg chg="mod modCrop">
          <ac:chgData name="大輝 塙" userId="77fca42692d957b4" providerId="LiveId" clId="{57A113EB-D05D-4877-B1CF-D6F052903C32}" dt="2020-03-17T05:28:57.603" v="390" actId="732"/>
          <ac:picMkLst>
            <pc:docMk/>
            <pc:sldMk cId="3117535101" sldId="265"/>
            <ac:picMk id="3" creationId="{9629404E-8D3F-4181-A8BF-EEF1C4DEAF62}"/>
          </ac:picMkLst>
        </pc:picChg>
      </pc:sldChg>
      <pc:sldChg chg="addSp delSp modSp add">
        <pc:chgData name="大輝 塙" userId="77fca42692d957b4" providerId="LiveId" clId="{57A113EB-D05D-4877-B1CF-D6F052903C32}" dt="2020-03-17T05:29:14.601" v="392" actId="732"/>
        <pc:sldMkLst>
          <pc:docMk/>
          <pc:sldMk cId="2720700637" sldId="266"/>
        </pc:sldMkLst>
        <pc:spChg chg="add">
          <ac:chgData name="大輝 塙" userId="77fca42692d957b4" providerId="LiveId" clId="{57A113EB-D05D-4877-B1CF-D6F052903C32}" dt="2020-01-06T08:49:40.285" v="380"/>
          <ac:spMkLst>
            <pc:docMk/>
            <pc:sldMk cId="2720700637" sldId="266"/>
            <ac:spMk id="4" creationId="{424E164B-D713-4C29-A934-017D86AA6908}"/>
          </ac:spMkLst>
        </pc:spChg>
        <pc:spChg chg="del">
          <ac:chgData name="大輝 塙" userId="77fca42692d957b4" providerId="LiveId" clId="{57A113EB-D05D-4877-B1CF-D6F052903C32}" dt="2020-01-06T08:32:00.055" v="361" actId="478"/>
          <ac:spMkLst>
            <pc:docMk/>
            <pc:sldMk cId="2720700637" sldId="266"/>
            <ac:spMk id="6" creationId="{00000000-0000-0000-0000-000000000000}"/>
          </ac:spMkLst>
        </pc:spChg>
        <pc:spChg chg="mod">
          <ac:chgData name="大輝 塙" userId="77fca42692d957b4" providerId="LiveId" clId="{57A113EB-D05D-4877-B1CF-D6F052903C32}" dt="2020-01-06T08:32:03.058" v="364" actId="20577"/>
          <ac:spMkLst>
            <pc:docMk/>
            <pc:sldMk cId="2720700637" sldId="266"/>
            <ac:spMk id="7" creationId="{00000000-0000-0000-0000-000000000000}"/>
          </ac:spMkLst>
        </pc:spChg>
        <pc:picChg chg="mod modCrop">
          <ac:chgData name="大輝 塙" userId="77fca42692d957b4" providerId="LiveId" clId="{57A113EB-D05D-4877-B1CF-D6F052903C32}" dt="2020-03-17T05:29:14.601" v="392" actId="732"/>
          <ac:picMkLst>
            <pc:docMk/>
            <pc:sldMk cId="2720700637" sldId="266"/>
            <ac:picMk id="3" creationId="{854CBD2A-6A6C-45C2-A0B1-71210647F2FE}"/>
          </ac:picMkLst>
        </pc:picChg>
      </pc:sldChg>
    </pc:docChg>
  </pc:docChgLst>
  <pc:docChgLst>
    <pc:chgData name="大輝 塙" userId="77fca42692d957b4" providerId="LiveId" clId="{33491274-432F-417A-BE6F-867EFC7186B8}"/>
    <pc:docChg chg="undo custSel addSld delSld modSld addSection delSection modSection">
      <pc:chgData name="大輝 塙" userId="77fca42692d957b4" providerId="LiveId" clId="{33491274-432F-417A-BE6F-867EFC7186B8}" dt="2020-01-06T07:46:05.877" v="1390"/>
      <pc:docMkLst>
        <pc:docMk/>
      </pc:docMkLst>
      <pc:sldChg chg="modSp">
        <pc:chgData name="大輝 塙" userId="77fca42692d957b4" providerId="LiveId" clId="{33491274-432F-417A-BE6F-867EFC7186B8}" dt="2020-01-06T07:11:29.919" v="44" actId="12788"/>
        <pc:sldMkLst>
          <pc:docMk/>
          <pc:sldMk cId="2714798971" sldId="256"/>
        </pc:sldMkLst>
        <pc:spChg chg="mod">
          <ac:chgData name="大輝 塙" userId="77fca42692d957b4" providerId="LiveId" clId="{33491274-432F-417A-BE6F-867EFC7186B8}" dt="2020-01-06T07:11:29.919" v="44" actId="12788"/>
          <ac:spMkLst>
            <pc:docMk/>
            <pc:sldMk cId="2714798971" sldId="256"/>
            <ac:spMk id="4" creationId="{00000000-0000-0000-0000-000000000000}"/>
          </ac:spMkLst>
        </pc:spChg>
        <pc:spChg chg="mod">
          <ac:chgData name="大輝 塙" userId="77fca42692d957b4" providerId="LiveId" clId="{33491274-432F-417A-BE6F-867EFC7186B8}" dt="2020-01-06T07:11:27.198" v="43" actId="12788"/>
          <ac:spMkLst>
            <pc:docMk/>
            <pc:sldMk cId="2714798971" sldId="256"/>
            <ac:spMk id="5" creationId="{00000000-0000-0000-0000-000000000000}"/>
          </ac:spMkLst>
        </pc:spChg>
      </pc:sldChg>
      <pc:sldChg chg="delSp modSp">
        <pc:chgData name="大輝 塙" userId="77fca42692d957b4" providerId="LiveId" clId="{33491274-432F-417A-BE6F-867EFC7186B8}" dt="2020-01-06T07:12:18.514" v="64"/>
        <pc:sldMkLst>
          <pc:docMk/>
          <pc:sldMk cId="412068268" sldId="257"/>
        </pc:sldMkLst>
        <pc:spChg chg="mod">
          <ac:chgData name="大輝 塙" userId="77fca42692d957b4" providerId="LiveId" clId="{33491274-432F-417A-BE6F-867EFC7186B8}" dt="2020-01-06T07:11:43.047" v="46" actId="1076"/>
          <ac:spMkLst>
            <pc:docMk/>
            <pc:sldMk cId="412068268" sldId="257"/>
            <ac:spMk id="5" creationId="{00000000-0000-0000-0000-000000000000}"/>
          </ac:spMkLst>
        </pc:spChg>
        <pc:spChg chg="mod">
          <ac:chgData name="大輝 塙" userId="77fca42692d957b4" providerId="LiveId" clId="{33491274-432F-417A-BE6F-867EFC7186B8}" dt="2020-01-06T07:12:18.514" v="64"/>
          <ac:spMkLst>
            <pc:docMk/>
            <pc:sldMk cId="412068268" sldId="257"/>
            <ac:spMk id="6" creationId="{00000000-0000-0000-0000-000000000000}"/>
          </ac:spMkLst>
        </pc:spChg>
        <pc:picChg chg="del">
          <ac:chgData name="大輝 塙" userId="77fca42692d957b4" providerId="LiveId" clId="{33491274-432F-417A-BE6F-867EFC7186B8}" dt="2020-01-06T07:11:36.811" v="45" actId="478"/>
          <ac:picMkLst>
            <pc:docMk/>
            <pc:sldMk cId="412068268" sldId="257"/>
            <ac:picMk id="4" creationId="{00000000-0000-0000-0000-000000000000}"/>
          </ac:picMkLst>
        </pc:picChg>
      </pc:sldChg>
      <pc:sldChg chg="addSp delSp modSp">
        <pc:chgData name="大輝 塙" userId="77fca42692d957b4" providerId="LiveId" clId="{33491274-432F-417A-BE6F-867EFC7186B8}" dt="2020-01-06T07:24:51.291" v="158"/>
        <pc:sldMkLst>
          <pc:docMk/>
          <pc:sldMk cId="4103105810" sldId="258"/>
        </pc:sldMkLst>
        <pc:spChg chg="mod">
          <ac:chgData name="大輝 塙" userId="77fca42692d957b4" providerId="LiveId" clId="{33491274-432F-417A-BE6F-867EFC7186B8}" dt="2020-01-06T07:13:30.300" v="105" actId="1076"/>
          <ac:spMkLst>
            <pc:docMk/>
            <pc:sldMk cId="4103105810" sldId="258"/>
            <ac:spMk id="5" creationId="{00000000-0000-0000-0000-000000000000}"/>
          </ac:spMkLst>
        </pc:spChg>
        <pc:spChg chg="mod">
          <ac:chgData name="大輝 塙" userId="77fca42692d957b4" providerId="LiveId" clId="{33491274-432F-417A-BE6F-867EFC7186B8}" dt="2020-01-06T07:24:10.531" v="126"/>
          <ac:spMkLst>
            <pc:docMk/>
            <pc:sldMk cId="4103105810" sldId="258"/>
            <ac:spMk id="6" creationId="{00000000-0000-0000-0000-000000000000}"/>
          </ac:spMkLst>
        </pc:spChg>
        <pc:spChg chg="add mod">
          <ac:chgData name="大輝 塙" userId="77fca42692d957b4" providerId="LiveId" clId="{33491274-432F-417A-BE6F-867EFC7186B8}" dt="2020-01-06T07:24:51.291" v="158"/>
          <ac:spMkLst>
            <pc:docMk/>
            <pc:sldMk cId="4103105810" sldId="258"/>
            <ac:spMk id="7" creationId="{9612D137-A08D-4C1E-9211-387886F5B23A}"/>
          </ac:spMkLst>
        </pc:spChg>
        <pc:picChg chg="del">
          <ac:chgData name="大輝 塙" userId="77fca42692d957b4" providerId="LiveId" clId="{33491274-432F-417A-BE6F-867EFC7186B8}" dt="2020-01-06T07:13:26.843" v="104" actId="478"/>
          <ac:picMkLst>
            <pc:docMk/>
            <pc:sldMk cId="4103105810" sldId="258"/>
            <ac:picMk id="4" creationId="{00000000-0000-0000-0000-000000000000}"/>
          </ac:picMkLst>
        </pc:picChg>
      </pc:sldChg>
      <pc:sldChg chg="delSp modSp">
        <pc:chgData name="大輝 塙" userId="77fca42692d957b4" providerId="LiveId" clId="{33491274-432F-417A-BE6F-867EFC7186B8}" dt="2020-01-06T07:32:43.388" v="403" actId="20577"/>
        <pc:sldMkLst>
          <pc:docMk/>
          <pc:sldMk cId="2551657996" sldId="259"/>
        </pc:sldMkLst>
        <pc:spChg chg="mod">
          <ac:chgData name="大輝 塙" userId="77fca42692d957b4" providerId="LiveId" clId="{33491274-432F-417A-BE6F-867EFC7186B8}" dt="2020-01-06T07:28:02.720" v="213" actId="1076"/>
          <ac:spMkLst>
            <pc:docMk/>
            <pc:sldMk cId="2551657996" sldId="259"/>
            <ac:spMk id="5" creationId="{00000000-0000-0000-0000-000000000000}"/>
          </ac:spMkLst>
        </pc:spChg>
        <pc:spChg chg="mod">
          <ac:chgData name="大輝 塙" userId="77fca42692d957b4" providerId="LiveId" clId="{33491274-432F-417A-BE6F-867EFC7186B8}" dt="2020-01-06T07:32:43.388" v="403" actId="20577"/>
          <ac:spMkLst>
            <pc:docMk/>
            <pc:sldMk cId="2551657996" sldId="259"/>
            <ac:spMk id="6" creationId="{00000000-0000-0000-0000-000000000000}"/>
          </ac:spMkLst>
        </pc:spChg>
        <pc:spChg chg="mod">
          <ac:chgData name="大輝 塙" userId="77fca42692d957b4" providerId="LiveId" clId="{33491274-432F-417A-BE6F-867EFC7186B8}" dt="2020-01-06T07:29:34.325" v="321"/>
          <ac:spMkLst>
            <pc:docMk/>
            <pc:sldMk cId="2551657996" sldId="259"/>
            <ac:spMk id="7" creationId="{00000000-0000-0000-0000-000000000000}"/>
          </ac:spMkLst>
        </pc:spChg>
        <pc:picChg chg="del">
          <ac:chgData name="大輝 塙" userId="77fca42692d957b4" providerId="LiveId" clId="{33491274-432F-417A-BE6F-867EFC7186B8}" dt="2020-01-06T07:27:57.125" v="211" actId="478"/>
          <ac:picMkLst>
            <pc:docMk/>
            <pc:sldMk cId="2551657996" sldId="259"/>
            <ac:picMk id="4" creationId="{00000000-0000-0000-0000-000000000000}"/>
          </ac:picMkLst>
        </pc:picChg>
      </pc:sldChg>
      <pc:sldChg chg="addSp delSp modSp add del">
        <pc:chgData name="大輝 塙" userId="77fca42692d957b4" providerId="LiveId" clId="{33491274-432F-417A-BE6F-867EFC7186B8}" dt="2020-01-06T07:45:13.159" v="1369" actId="2696"/>
        <pc:sldMkLst>
          <pc:docMk/>
          <pc:sldMk cId="821008645" sldId="260"/>
        </pc:sldMkLst>
        <pc:spChg chg="del">
          <ac:chgData name="大輝 塙" userId="77fca42692d957b4" providerId="LiveId" clId="{33491274-432F-417A-BE6F-867EFC7186B8}" dt="2020-01-06T07:30:53.245" v="323" actId="478"/>
          <ac:spMkLst>
            <pc:docMk/>
            <pc:sldMk cId="821008645" sldId="260"/>
            <ac:spMk id="2" creationId="{5C591618-515A-4D82-B956-6BB70E7DC8CE}"/>
          </ac:spMkLst>
        </pc:spChg>
        <pc:spChg chg="del">
          <ac:chgData name="大輝 塙" userId="77fca42692d957b4" providerId="LiveId" clId="{33491274-432F-417A-BE6F-867EFC7186B8}" dt="2020-01-06T07:30:53.245" v="323" actId="478"/>
          <ac:spMkLst>
            <pc:docMk/>
            <pc:sldMk cId="821008645" sldId="260"/>
            <ac:spMk id="3" creationId="{8D66D153-B447-4588-8343-6759886CFB56}"/>
          </ac:spMkLst>
        </pc:spChg>
        <pc:spChg chg="add mod">
          <ac:chgData name="大輝 塙" userId="77fca42692d957b4" providerId="LiveId" clId="{33491274-432F-417A-BE6F-867EFC7186B8}" dt="2020-01-06T07:44:17.375" v="1354"/>
          <ac:spMkLst>
            <pc:docMk/>
            <pc:sldMk cId="821008645" sldId="260"/>
            <ac:spMk id="4" creationId="{CB545CAB-7F92-4173-AB6D-261D6F4B89CC}"/>
          </ac:spMkLst>
        </pc:spChg>
        <pc:spChg chg="add mod">
          <ac:chgData name="大輝 塙" userId="77fca42692d957b4" providerId="LiveId" clId="{33491274-432F-417A-BE6F-867EFC7186B8}" dt="2020-01-06T07:45:09.798" v="1368" actId="1076"/>
          <ac:spMkLst>
            <pc:docMk/>
            <pc:sldMk cId="821008645" sldId="260"/>
            <ac:spMk id="5" creationId="{B2868E57-E268-4948-9C6B-39F296517DEA}"/>
          </ac:spMkLst>
        </pc:spChg>
        <pc:spChg chg="add del mod">
          <ac:chgData name="大輝 塙" userId="77fca42692d957b4" providerId="LiveId" clId="{33491274-432F-417A-BE6F-867EFC7186B8}" dt="2020-01-06T07:44:55.416" v="1358" actId="478"/>
          <ac:spMkLst>
            <pc:docMk/>
            <pc:sldMk cId="821008645" sldId="260"/>
            <ac:spMk id="6" creationId="{75C6EC53-C763-4124-900A-11738E2CF83D}"/>
          </ac:spMkLst>
        </pc:spChg>
        <pc:spChg chg="add mod">
          <ac:chgData name="大輝 塙" userId="77fca42692d957b4" providerId="LiveId" clId="{33491274-432F-417A-BE6F-867EFC7186B8}" dt="2020-01-06T07:45:02.234" v="1363"/>
          <ac:spMkLst>
            <pc:docMk/>
            <pc:sldMk cId="821008645" sldId="260"/>
            <ac:spMk id="7" creationId="{C9465603-22E7-48D4-BC24-11D776099F31}"/>
          </ac:spMkLst>
        </pc:spChg>
      </pc:sldChg>
      <pc:sldChg chg="modSp add">
        <pc:chgData name="大輝 塙" userId="77fca42692d957b4" providerId="LiveId" clId="{33491274-432F-417A-BE6F-867EFC7186B8}" dt="2020-01-06T07:46:05.877" v="1390"/>
        <pc:sldMkLst>
          <pc:docMk/>
          <pc:sldMk cId="938227483" sldId="260"/>
        </pc:sldMkLst>
        <pc:spChg chg="mod">
          <ac:chgData name="大輝 塙" userId="77fca42692d957b4" providerId="LiveId" clId="{33491274-432F-417A-BE6F-867EFC7186B8}" dt="2020-01-06T07:46:05.877" v="1390"/>
          <ac:spMkLst>
            <pc:docMk/>
            <pc:sldMk cId="938227483" sldId="260"/>
            <ac:spMk id="4" creationId="{CB545CAB-7F92-4173-AB6D-261D6F4B89CC}"/>
          </ac:spMkLst>
        </pc:spChg>
      </pc:sldChg>
      <pc:sldChg chg="addSp delSp modSp add">
        <pc:chgData name="大輝 塙" userId="77fca42692d957b4" providerId="LiveId" clId="{33491274-432F-417A-BE6F-867EFC7186B8}" dt="2020-01-06T07:36:33.324" v="697"/>
        <pc:sldMkLst>
          <pc:docMk/>
          <pc:sldMk cId="418389620" sldId="261"/>
        </pc:sldMkLst>
        <pc:spChg chg="del">
          <ac:chgData name="大輝 塙" userId="77fca42692d957b4" providerId="LiveId" clId="{33491274-432F-417A-BE6F-867EFC7186B8}" dt="2020-01-06T07:34:24.532" v="439" actId="478"/>
          <ac:spMkLst>
            <pc:docMk/>
            <pc:sldMk cId="418389620" sldId="261"/>
            <ac:spMk id="2" creationId="{FB490CB1-7436-45A4-B732-362750509053}"/>
          </ac:spMkLst>
        </pc:spChg>
        <pc:spChg chg="del">
          <ac:chgData name="大輝 塙" userId="77fca42692d957b4" providerId="LiveId" clId="{33491274-432F-417A-BE6F-867EFC7186B8}" dt="2020-01-06T07:34:24.532" v="439" actId="478"/>
          <ac:spMkLst>
            <pc:docMk/>
            <pc:sldMk cId="418389620" sldId="261"/>
            <ac:spMk id="3" creationId="{1809ACA6-6DFE-4006-B1CA-70E850061C4B}"/>
          </ac:spMkLst>
        </pc:spChg>
        <pc:spChg chg="add">
          <ac:chgData name="大輝 塙" userId="77fca42692d957b4" providerId="LiveId" clId="{33491274-432F-417A-BE6F-867EFC7186B8}" dt="2020-01-06T07:34:24.766" v="440"/>
          <ac:spMkLst>
            <pc:docMk/>
            <pc:sldMk cId="418389620" sldId="261"/>
            <ac:spMk id="4" creationId="{2DD4F546-CA47-48B3-8456-E1209F749C38}"/>
          </ac:spMkLst>
        </pc:spChg>
        <pc:spChg chg="add mod">
          <ac:chgData name="大輝 塙" userId="77fca42692d957b4" providerId="LiveId" clId="{33491274-432F-417A-BE6F-867EFC7186B8}" dt="2020-01-06T07:36:33.324" v="697"/>
          <ac:spMkLst>
            <pc:docMk/>
            <pc:sldMk cId="418389620" sldId="261"/>
            <ac:spMk id="5" creationId="{47617F2C-521D-4F20-B939-578A3A039DB2}"/>
          </ac:spMkLst>
        </pc:spChg>
      </pc:sldChg>
      <pc:sldChg chg="addSp delSp modSp add">
        <pc:chgData name="大輝 塙" userId="77fca42692d957b4" providerId="LiveId" clId="{33491274-432F-417A-BE6F-867EFC7186B8}" dt="2020-01-06T07:42:45.694" v="1345" actId="1036"/>
        <pc:sldMkLst>
          <pc:docMk/>
          <pc:sldMk cId="2748572295" sldId="262"/>
        </pc:sldMkLst>
        <pc:spChg chg="del">
          <ac:chgData name="大輝 塙" userId="77fca42692d957b4" providerId="LiveId" clId="{33491274-432F-417A-BE6F-867EFC7186B8}" dt="2020-01-06T07:37:08.811" v="700" actId="478"/>
          <ac:spMkLst>
            <pc:docMk/>
            <pc:sldMk cId="2748572295" sldId="262"/>
            <ac:spMk id="2" creationId="{33B7EFFB-5482-464D-AE77-04C66A3EA404}"/>
          </ac:spMkLst>
        </pc:spChg>
        <pc:spChg chg="del">
          <ac:chgData name="大輝 塙" userId="77fca42692d957b4" providerId="LiveId" clId="{33491274-432F-417A-BE6F-867EFC7186B8}" dt="2020-01-06T07:37:08.811" v="700" actId="478"/>
          <ac:spMkLst>
            <pc:docMk/>
            <pc:sldMk cId="2748572295" sldId="262"/>
            <ac:spMk id="3" creationId="{D82224D7-5C7F-49AB-B951-CCA8F361883E}"/>
          </ac:spMkLst>
        </pc:spChg>
        <pc:spChg chg="add del">
          <ac:chgData name="大輝 塙" userId="77fca42692d957b4" providerId="LiveId" clId="{33491274-432F-417A-BE6F-867EFC7186B8}" dt="2020-01-06T07:37:08.811" v="700" actId="478"/>
          <ac:spMkLst>
            <pc:docMk/>
            <pc:sldMk cId="2748572295" sldId="262"/>
            <ac:spMk id="4" creationId="{904C4B3B-7114-46BB-9CEA-7C706AF9574E}"/>
          </ac:spMkLst>
        </pc:spChg>
        <pc:spChg chg="add mod">
          <ac:chgData name="大輝 塙" userId="77fca42692d957b4" providerId="LiveId" clId="{33491274-432F-417A-BE6F-867EFC7186B8}" dt="2020-01-06T07:38:49.795" v="857" actId="1035"/>
          <ac:spMkLst>
            <pc:docMk/>
            <pc:sldMk cId="2748572295" sldId="262"/>
            <ac:spMk id="5" creationId="{640DE3D1-DCA0-40F5-AEDB-E3B345E115D3}"/>
          </ac:spMkLst>
        </pc:spChg>
        <pc:spChg chg="add mod">
          <ac:chgData name="大輝 塙" userId="77fca42692d957b4" providerId="LiveId" clId="{33491274-432F-417A-BE6F-867EFC7186B8}" dt="2020-01-06T07:42:45.694" v="1345" actId="1036"/>
          <ac:spMkLst>
            <pc:docMk/>
            <pc:sldMk cId="2748572295" sldId="262"/>
            <ac:spMk id="6" creationId="{CC00E2D1-B8CA-40A3-AF60-148A9DDDAB84}"/>
          </ac:spMkLst>
        </pc:spChg>
        <pc:spChg chg="add del">
          <ac:chgData name="大輝 塙" userId="77fca42692d957b4" providerId="LiveId" clId="{33491274-432F-417A-BE6F-867EFC7186B8}" dt="2020-01-06T07:38:41.369" v="849"/>
          <ac:spMkLst>
            <pc:docMk/>
            <pc:sldMk cId="2748572295" sldId="262"/>
            <ac:spMk id="7" creationId="{0C9072C8-437B-4911-ADED-885EDA8F8381}"/>
          </ac:spMkLst>
        </pc:spChg>
      </pc:sldChg>
      <pc:sldChg chg="modSp add">
        <pc:chgData name="大輝 塙" userId="77fca42692d957b4" providerId="LiveId" clId="{33491274-432F-417A-BE6F-867EFC7186B8}" dt="2020-01-06T07:45:59.335" v="1385"/>
        <pc:sldMkLst>
          <pc:docMk/>
          <pc:sldMk cId="1693733309" sldId="263"/>
        </pc:sldMkLst>
        <pc:spChg chg="mod">
          <ac:chgData name="大輝 塙" userId="77fca42692d957b4" providerId="LiveId" clId="{33491274-432F-417A-BE6F-867EFC7186B8}" dt="2020-01-06T07:45:59.335" v="1385"/>
          <ac:spMkLst>
            <pc:docMk/>
            <pc:sldMk cId="1693733309" sldId="263"/>
            <ac:spMk id="4" creationId="{CB545CAB-7F92-4173-AB6D-261D6F4B89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19" y="182879"/>
            <a:ext cx="950976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859" y="882376"/>
            <a:ext cx="8098155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994" y="3869636"/>
            <a:ext cx="7123886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7662" y="3733800"/>
            <a:ext cx="668655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3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762000"/>
            <a:ext cx="1888331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688" y="762000"/>
            <a:ext cx="6036469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9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EC4DC-64DE-F446-BE8D-734415A9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A96CF5-D133-E443-B1A2-BF5C59AD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84" indent="0" algn="ctr">
              <a:buNone/>
              <a:defRPr sz="1625"/>
            </a:lvl2pPr>
            <a:lvl3pPr marL="742969" indent="0" algn="ctr">
              <a:buNone/>
              <a:defRPr sz="1463"/>
            </a:lvl3pPr>
            <a:lvl4pPr marL="1114453" indent="0" algn="ctr">
              <a:buNone/>
              <a:defRPr sz="1300"/>
            </a:lvl4pPr>
            <a:lvl5pPr marL="1485937" indent="0" algn="ctr">
              <a:buNone/>
              <a:defRPr sz="1300"/>
            </a:lvl5pPr>
            <a:lvl6pPr marL="1857421" indent="0" algn="ctr">
              <a:buNone/>
              <a:defRPr sz="1300"/>
            </a:lvl6pPr>
            <a:lvl7pPr marL="2228906" indent="0" algn="ctr">
              <a:buNone/>
              <a:defRPr sz="1300"/>
            </a:lvl7pPr>
            <a:lvl8pPr marL="2600390" indent="0" algn="ctr">
              <a:buNone/>
              <a:defRPr sz="1300"/>
            </a:lvl8pPr>
            <a:lvl9pPr marL="2971874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9C908-5F42-E04A-8541-7239E1A1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11F3A-5284-4B48-9AD4-9144C6EA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55DBB-F149-4D41-8388-52397EB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97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68E40-A1B2-F54A-B305-3EE00B5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4AD52-00FF-2046-9606-28E7F0F3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EEF5D-AF24-CD4E-B42F-50BBDFFC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388C7-E5D0-9D48-805D-597F0CF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5A1B6-AAE3-E64A-90F5-6C68EFB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1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9B0CC-7B21-9B44-AC10-00A34F28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3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599D1E-D013-3243-AE08-31ACC42D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8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8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69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4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9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A10E4-F646-0B4B-A57B-4D87C7A2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E34D0-75AE-194C-A5C0-17BEAA02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0C219-72FA-C24F-AFC1-F627277F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B53A7-D7D0-8649-9DC8-7ADDB846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E6CFC-543C-1B43-9308-AAE736021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F883B7-B134-E14F-89E1-6085C7056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9935D-A588-9B4D-8A08-8BEEEBB5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F51D24-4EED-D044-AD0A-2E1F1B9C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00E07-47A0-7F42-9386-4241407A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37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E43E2-5898-6140-B1A1-ABD55B47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222C05-0480-0841-A3AC-F9BA22A4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4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50BDA-7B42-9D46-A725-6BE0D7B56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42A0B6-2C53-2C4F-800C-9BCB71C5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4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342419-108A-804E-B800-269C398AA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53E9FF-DF2D-A14B-B875-6E2E7530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35CD3E-AA3F-0141-827E-B374639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CFB63A-618D-604B-A2B4-402A279E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3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8BAD1-B04C-AF4A-B3A3-76FC885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DA2B5-BA2F-E043-B5AC-9AF42321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A88C43-22D9-764E-B42A-C5A0E4E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185F38-8095-144D-94C0-9C04952E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316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628157-8538-EE4A-9E1A-F808DDB7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469890-81FE-4947-8870-12F1DCEF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1D402D-0454-E741-A459-57D5CAE4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3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9888B-B32A-074C-98C7-3D6BC0EA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2944C-2468-B644-AA4C-DF2360DC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2" y="987430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24BEBE-8EDD-E946-8CB1-111B94EC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84" indent="0">
              <a:buNone/>
              <a:defRPr sz="1138"/>
            </a:lvl2pPr>
            <a:lvl3pPr marL="742969" indent="0">
              <a:buNone/>
              <a:defRPr sz="975"/>
            </a:lvl3pPr>
            <a:lvl4pPr marL="1114453" indent="0">
              <a:buNone/>
              <a:defRPr sz="813"/>
            </a:lvl4pPr>
            <a:lvl5pPr marL="1485937" indent="0">
              <a:buNone/>
              <a:defRPr sz="813"/>
            </a:lvl5pPr>
            <a:lvl6pPr marL="1857421" indent="0">
              <a:buNone/>
              <a:defRPr sz="813"/>
            </a:lvl6pPr>
            <a:lvl7pPr marL="2228906" indent="0">
              <a:buNone/>
              <a:defRPr sz="813"/>
            </a:lvl7pPr>
            <a:lvl8pPr marL="2600390" indent="0">
              <a:buNone/>
              <a:defRPr sz="813"/>
            </a:lvl8pPr>
            <a:lvl9pPr marL="2971874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0D31-2E4D-E04C-B57B-2F264E7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E07F4-1698-D646-8D9C-9B7BD0E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153120-AD49-F846-8E96-777743F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4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D367C-D196-454A-A36B-A3914F43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EAA934-75F2-5445-AF0B-22AB8F4B0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2" y="987430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84" indent="0">
              <a:buNone/>
              <a:defRPr sz="2275"/>
            </a:lvl2pPr>
            <a:lvl3pPr marL="742969" indent="0">
              <a:buNone/>
              <a:defRPr sz="1950"/>
            </a:lvl3pPr>
            <a:lvl4pPr marL="1114453" indent="0">
              <a:buNone/>
              <a:defRPr sz="1625"/>
            </a:lvl4pPr>
            <a:lvl5pPr marL="1485937" indent="0">
              <a:buNone/>
              <a:defRPr sz="1625"/>
            </a:lvl5pPr>
            <a:lvl6pPr marL="1857421" indent="0">
              <a:buNone/>
              <a:defRPr sz="1625"/>
            </a:lvl6pPr>
            <a:lvl7pPr marL="2228906" indent="0">
              <a:buNone/>
              <a:defRPr sz="1625"/>
            </a:lvl7pPr>
            <a:lvl8pPr marL="2600390" indent="0">
              <a:buNone/>
              <a:defRPr sz="1625"/>
            </a:lvl8pPr>
            <a:lvl9pPr marL="2971874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A500B-09C1-1647-92EC-D366403A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84" indent="0">
              <a:buNone/>
              <a:defRPr sz="1138"/>
            </a:lvl2pPr>
            <a:lvl3pPr marL="742969" indent="0">
              <a:buNone/>
              <a:defRPr sz="975"/>
            </a:lvl3pPr>
            <a:lvl4pPr marL="1114453" indent="0">
              <a:buNone/>
              <a:defRPr sz="813"/>
            </a:lvl4pPr>
            <a:lvl5pPr marL="1485937" indent="0">
              <a:buNone/>
              <a:defRPr sz="813"/>
            </a:lvl5pPr>
            <a:lvl6pPr marL="1857421" indent="0">
              <a:buNone/>
              <a:defRPr sz="813"/>
            </a:lvl6pPr>
            <a:lvl7pPr marL="2228906" indent="0">
              <a:buNone/>
              <a:defRPr sz="813"/>
            </a:lvl7pPr>
            <a:lvl8pPr marL="2600390" indent="0">
              <a:buNone/>
              <a:defRPr sz="813"/>
            </a:lvl8pPr>
            <a:lvl9pPr marL="2971874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F32B8C-0DB6-D04E-9803-2638F9E0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4F8222-6380-194B-9CF4-7C67F10A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B1C33-BC12-DB4D-BA10-51F68FA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32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C35B0-3AA0-464E-BC5C-3CD3A3D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02F0B5-7C48-8C43-9020-C3F27A6A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966BC-EAE9-324F-A77E-66DEAF03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DBDD0-0696-044E-B695-0E80A59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27F3A-3084-5B4D-85A3-3AED3400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31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835E09-9E7B-7A49-A91A-63957CECC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E4EE37-89F4-914D-BCA0-9633F51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35A9F3-CBE3-C441-9D7F-1F352B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C6909F-578E-7444-937A-02AAB6F6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D3D6F-153A-F34B-94FF-896F97D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34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70" y="1173575"/>
            <a:ext cx="8098155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9316" y="4154520"/>
            <a:ext cx="712489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09726" y="4020408"/>
            <a:ext cx="6686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688" y="2057399"/>
            <a:ext cx="386334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435" y="2057400"/>
            <a:ext cx="386334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88" y="2001511"/>
            <a:ext cx="386334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688" y="2721483"/>
            <a:ext cx="386334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703" y="1999032"/>
            <a:ext cx="386334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703" y="2719322"/>
            <a:ext cx="386334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81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6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00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1097280"/>
            <a:ext cx="307086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424" y="1097280"/>
            <a:ext cx="4495441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2834640"/>
            <a:ext cx="307086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1097280"/>
            <a:ext cx="307086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033" y="1069848"/>
            <a:ext cx="4612512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2834640"/>
            <a:ext cx="307086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2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" y="182880"/>
            <a:ext cx="950976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688" y="609600"/>
            <a:ext cx="802386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89" y="2057400"/>
            <a:ext cx="802170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684" y="6223830"/>
            <a:ext cx="1892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E75AB21D-DFFB-4DD3-906D-323E6BB6CD97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8683" y="6223830"/>
            <a:ext cx="3833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244" y="6223830"/>
            <a:ext cx="1386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A7C7301-9249-4990-9E4A-7BC546724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327798-F167-8540-B31E-7AEF1602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FEC43-9AD1-614A-9B3F-BB926F0D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E5EB6-8FEB-154E-8087-3D44E17AB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2FFF-C36F-ED4E-BC78-65D0C07AA39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221DC0-7FEF-4142-9DA9-99ED01201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FBD98-4921-2541-A385-2311CE05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1409-2001-8F4F-BC7B-E4CA6E37A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7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42969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42" indent="-185742" algn="l" defTabSz="742969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711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96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80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64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648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132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617" indent="-185742" algn="l" defTabSz="742969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84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69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53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37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21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90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74" algn="l" defTabSz="742969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kaisha.com/video_training_materials/teacher2/%E4%B8%AD%E5%AD%A6%E6%A0%A1%E8%8B%B1%E8%AA%9E%E8%AC%9B%E5%BA%A7/supplementaryfile/fukisoku.pd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855A125-ECBE-5C47-BE56-AF86C945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19" y="642938"/>
            <a:ext cx="2710763" cy="55721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F2B967-1BCF-9943-A4E9-16418A23A3A0}"/>
              </a:ext>
            </a:extLst>
          </p:cNvPr>
          <p:cNvSpPr/>
          <p:nvPr/>
        </p:nvSpPr>
        <p:spPr>
          <a:xfrm>
            <a:off x="3724155" y="2175861"/>
            <a:ext cx="2456209" cy="4890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kumimoji="1" lang="ja-JP" altLang="en-US" sz="1463">
              <a:solidFill>
                <a:prstClr val="white"/>
              </a:solidFill>
              <a:latin typeface="游ゴシック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E0CF28-D4F4-7546-995E-C750AFDEF546}"/>
              </a:ext>
            </a:extLst>
          </p:cNvPr>
          <p:cNvSpPr/>
          <p:nvPr/>
        </p:nvSpPr>
        <p:spPr>
          <a:xfrm>
            <a:off x="3724155" y="2773215"/>
            <a:ext cx="2456209" cy="4890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kumimoji="1" lang="ja-JP" altLang="en-US" sz="1463">
              <a:solidFill>
                <a:prstClr val="white"/>
              </a:solidFill>
              <a:latin typeface="游ゴシック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7DD176-AAA1-794C-8FF2-F3D51ABEE1B2}"/>
              </a:ext>
            </a:extLst>
          </p:cNvPr>
          <p:cNvSpPr/>
          <p:nvPr/>
        </p:nvSpPr>
        <p:spPr>
          <a:xfrm>
            <a:off x="3724155" y="3384201"/>
            <a:ext cx="2456209" cy="4890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kumimoji="1" lang="ja-JP" altLang="en-US" sz="1463">
              <a:solidFill>
                <a:prstClr val="white"/>
              </a:solidFill>
              <a:latin typeface="游ゴシック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15C8E3-7E1E-134D-9432-A44CC6A5205F}"/>
              </a:ext>
            </a:extLst>
          </p:cNvPr>
          <p:cNvSpPr/>
          <p:nvPr/>
        </p:nvSpPr>
        <p:spPr>
          <a:xfrm>
            <a:off x="3724155" y="3988745"/>
            <a:ext cx="2456209" cy="4890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kumimoji="1" lang="ja-JP" altLang="en-US" sz="1463">
              <a:solidFill>
                <a:prstClr val="white"/>
              </a:solidFill>
              <a:latin typeface="游ゴシック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194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CC34F8D-FC2B-864E-8E6F-E15D8AC0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35702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①問題作成画面の使い方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C2F10-31D2-694D-A907-66F439695E50}"/>
              </a:ext>
            </a:extLst>
          </p:cNvPr>
          <p:cNvSpPr txBox="1"/>
          <p:nvPr/>
        </p:nvSpPr>
        <p:spPr>
          <a:xfrm>
            <a:off x="532114" y="2859915"/>
            <a:ext cx="4381328" cy="1200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「すべて選択」にチェックを入れると</a:t>
            </a:r>
            <a:r>
              <a:rPr kumimoji="1" lang="en-US" altLang="ja-JP" sz="2400" b="1" dirty="0"/>
              <a:t>No.</a:t>
            </a:r>
            <a:r>
              <a:rPr kumimoji="1" lang="ja-JP" altLang="en-US" sz="2400" b="1"/>
              <a:t>○の単語がすべて選択されます</a:t>
            </a:r>
            <a:endParaRPr kumimoji="1" lang="ja-JP" altLang="en-US" sz="20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E05AC8-C667-D84A-868E-CDC1FF65ADF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13442" y="2951018"/>
            <a:ext cx="1123676" cy="50906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低い精度で自動的に生成された説明">
            <a:extLst>
              <a:ext uri="{FF2B5EF4-FFF2-40B4-BE49-F238E27FC236}">
                <a16:creationId xmlns:a16="http://schemas.microsoft.com/office/drawing/2014/main" id="{B302A384-A061-114D-A26E-87C19950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35702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①問題作成画面の使い方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C2F10-31D2-694D-A907-66F439695E50}"/>
              </a:ext>
            </a:extLst>
          </p:cNvPr>
          <p:cNvSpPr txBox="1"/>
          <p:nvPr/>
        </p:nvSpPr>
        <p:spPr>
          <a:xfrm>
            <a:off x="1465118" y="4543249"/>
            <a:ext cx="3448324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最後に「問題作成」をクリックしてください</a:t>
            </a:r>
            <a:endParaRPr kumimoji="1" lang="ja-JP" altLang="en-US" sz="20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E05AC8-C667-D84A-868E-CDC1FF65ADF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13442" y="4958748"/>
            <a:ext cx="1570485" cy="11303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5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AB9523-2464-9140-B8E2-3D585522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35702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①問題作成画面の使い方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C2F10-31D2-694D-A907-66F439695E50}"/>
              </a:ext>
            </a:extLst>
          </p:cNvPr>
          <p:cNvSpPr txBox="1"/>
          <p:nvPr/>
        </p:nvSpPr>
        <p:spPr>
          <a:xfrm>
            <a:off x="872831" y="3198168"/>
            <a:ext cx="4515980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問題回答画面になれば成功です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601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レビゲームの画面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5136EE9F-D81A-AB47-8F06-40B43668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35702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①問題作成画面の使い方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C2F10-31D2-694D-A907-66F439695E50}"/>
              </a:ext>
            </a:extLst>
          </p:cNvPr>
          <p:cNvSpPr txBox="1"/>
          <p:nvPr/>
        </p:nvSpPr>
        <p:spPr>
          <a:xfrm>
            <a:off x="588814" y="3156604"/>
            <a:ext cx="4426532" cy="1200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テストの場合、全問正解後に右の画面が出ます。「</a:t>
            </a:r>
            <a:r>
              <a:rPr kumimoji="1" lang="en-US" altLang="ja-JP" sz="2400" b="1" dirty="0"/>
              <a:t>OK</a:t>
            </a:r>
            <a:r>
              <a:rPr kumimoji="1" lang="ja-JP" altLang="en-US" sz="2400" b="1"/>
              <a:t>」を押せば再度テストができます</a:t>
            </a:r>
            <a:endParaRPr kumimoji="1" lang="ja-JP" altLang="en-US" sz="20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DF41C03-2048-7B41-87D3-DAC3F445E04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15346" y="3756769"/>
            <a:ext cx="2954482" cy="378813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557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D4F546-CA47-48B3-8456-E1209F749C38}"/>
              </a:ext>
            </a:extLst>
          </p:cNvPr>
          <p:cNvSpPr txBox="1"/>
          <p:nvPr/>
        </p:nvSpPr>
        <p:spPr>
          <a:xfrm>
            <a:off x="1106310" y="530578"/>
            <a:ext cx="173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もくじ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617F2C-521D-4F20-B939-578A3A039DB2}"/>
              </a:ext>
            </a:extLst>
          </p:cNvPr>
          <p:cNvSpPr txBox="1"/>
          <p:nvPr/>
        </p:nvSpPr>
        <p:spPr>
          <a:xfrm>
            <a:off x="1106310" y="1603022"/>
            <a:ext cx="59298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①問題作成画面の使い方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3200" dirty="0"/>
          </a:p>
          <a:p>
            <a:r>
              <a:rPr kumimoji="1" lang="ja-JP" altLang="en-US" sz="3200"/>
              <a:t>②回答画面の使い方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③英語の音声確認画面の使い方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2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AB9523-2464-9140-B8E2-3D585522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29546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②回答画面の使い方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DBE62E-E8C2-2F4F-8A8B-2CED90FC720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734517" y="1631373"/>
            <a:ext cx="1011656" cy="528819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FA8416A-3B39-3E4E-B36C-617A479E04F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973028" y="2160192"/>
            <a:ext cx="3427772" cy="1513094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E50B3-48FD-AE4D-BCB9-C6EE42C68C9D}"/>
              </a:ext>
            </a:extLst>
          </p:cNvPr>
          <p:cNvSpPr txBox="1"/>
          <p:nvPr/>
        </p:nvSpPr>
        <p:spPr>
          <a:xfrm>
            <a:off x="1146675" y="1744693"/>
            <a:ext cx="3587842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“</a:t>
            </a:r>
            <a:r>
              <a:rPr kumimoji="1" lang="ja-JP" altLang="en-US" sz="2400" b="1"/>
              <a:t>☓</a:t>
            </a:r>
            <a:r>
              <a:rPr kumimoji="1" lang="en-US" altLang="ja-JP" sz="2400" b="1" dirty="0"/>
              <a:t>”</a:t>
            </a:r>
            <a:r>
              <a:rPr kumimoji="1" lang="ja-JP" altLang="en-US" sz="2400" b="1"/>
              <a:t>をクリックすると</a:t>
            </a:r>
            <a:endParaRPr kumimoji="1" lang="en-US" altLang="ja-JP" sz="2400" b="1" dirty="0"/>
          </a:p>
          <a:p>
            <a:r>
              <a:rPr kumimoji="1" lang="ja-JP" altLang="en-US" sz="2400" b="1"/>
              <a:t>トップページに戻ります</a:t>
            </a:r>
            <a:endParaRPr kumimoji="1" lang="ja-JP" altLang="en-US" sz="2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4037F7-AFD5-5E46-8E01-F32D73DDED16}"/>
              </a:ext>
            </a:extLst>
          </p:cNvPr>
          <p:cNvSpPr txBox="1"/>
          <p:nvPr/>
        </p:nvSpPr>
        <p:spPr>
          <a:xfrm>
            <a:off x="869727" y="3673286"/>
            <a:ext cx="4206601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音声マークをクリックすると</a:t>
            </a:r>
            <a:endParaRPr kumimoji="1" lang="en-US" altLang="ja-JP" sz="2400" b="1" dirty="0"/>
          </a:p>
          <a:p>
            <a:r>
              <a:rPr kumimoji="1" lang="ja-JP" altLang="en-US" sz="2400" b="1"/>
              <a:t>発音を確認できます</a:t>
            </a:r>
          </a:p>
        </p:txBody>
      </p:sp>
    </p:spTree>
    <p:extLst>
      <p:ext uri="{BB962C8B-B14F-4D97-AF65-F5344CB8AC3E}">
        <p14:creationId xmlns:p14="http://schemas.microsoft.com/office/powerpoint/2010/main" val="210588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AB9523-2464-9140-B8E2-3D585522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29546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②回答画面の使い方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DBE62E-E8C2-2F4F-8A8B-2CED90FC72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53000" y="2301256"/>
            <a:ext cx="1406236" cy="629440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FA8416A-3B39-3E4E-B36C-617A479E04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261389" y="3553691"/>
            <a:ext cx="1129020" cy="350428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E50B3-48FD-AE4D-BCB9-C6EE42C68C9D}"/>
              </a:ext>
            </a:extLst>
          </p:cNvPr>
          <p:cNvSpPr txBox="1"/>
          <p:nvPr/>
        </p:nvSpPr>
        <p:spPr>
          <a:xfrm>
            <a:off x="966011" y="2070423"/>
            <a:ext cx="3986989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１</a:t>
            </a:r>
            <a:r>
              <a:rPr kumimoji="1" lang="en-US" altLang="ja-JP" sz="2400" b="1" dirty="0"/>
              <a:t>.</a:t>
            </a:r>
            <a:r>
              <a:rPr kumimoji="1" lang="ja-JP" altLang="en-US" sz="2400" b="1"/>
              <a:t>回答を入力してください</a:t>
            </a:r>
            <a:endParaRPr kumimoji="1" lang="ja-JP" altLang="en-US" sz="2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4037F7-AFD5-5E46-8E01-F32D73DDED16}"/>
              </a:ext>
            </a:extLst>
          </p:cNvPr>
          <p:cNvSpPr txBox="1"/>
          <p:nvPr/>
        </p:nvSpPr>
        <p:spPr>
          <a:xfrm>
            <a:off x="900900" y="3673286"/>
            <a:ext cx="4360489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２</a:t>
            </a:r>
            <a:r>
              <a:rPr kumimoji="1" lang="en-US" altLang="ja-JP" sz="2400" b="1" dirty="0"/>
              <a:t>.</a:t>
            </a:r>
            <a:r>
              <a:rPr kumimoji="1" lang="ja-JP" altLang="en-US" sz="2400" b="1"/>
              <a:t> 「答え合わせ」をクリック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1805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AB9523-2464-9140-B8E2-3D585522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29546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②回答画面の使い方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DBE62E-E8C2-2F4F-8A8B-2CED90FC72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53000" y="2301256"/>
            <a:ext cx="1406236" cy="629440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FA8416A-3B39-3E4E-B36C-617A479E04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261389" y="3553691"/>
            <a:ext cx="1129020" cy="350428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E50B3-48FD-AE4D-BCB9-C6EE42C68C9D}"/>
              </a:ext>
            </a:extLst>
          </p:cNvPr>
          <p:cNvSpPr txBox="1"/>
          <p:nvPr/>
        </p:nvSpPr>
        <p:spPr>
          <a:xfrm>
            <a:off x="966011" y="2070423"/>
            <a:ext cx="3986989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１</a:t>
            </a:r>
            <a:r>
              <a:rPr kumimoji="1" lang="en-US" altLang="ja-JP" sz="2400" b="1" dirty="0"/>
              <a:t>.</a:t>
            </a:r>
            <a:r>
              <a:rPr kumimoji="1" lang="ja-JP" altLang="en-US" sz="2400" b="1"/>
              <a:t>回答を入力してください</a:t>
            </a:r>
            <a:endParaRPr kumimoji="1" lang="ja-JP" altLang="en-US" sz="2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4037F7-AFD5-5E46-8E01-F32D73DDED16}"/>
              </a:ext>
            </a:extLst>
          </p:cNvPr>
          <p:cNvSpPr txBox="1"/>
          <p:nvPr/>
        </p:nvSpPr>
        <p:spPr>
          <a:xfrm>
            <a:off x="900900" y="3673286"/>
            <a:ext cx="4360489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２</a:t>
            </a:r>
            <a:r>
              <a:rPr kumimoji="1" lang="en-US" altLang="ja-JP" sz="2400" b="1" dirty="0"/>
              <a:t>.</a:t>
            </a:r>
            <a:r>
              <a:rPr kumimoji="1" lang="ja-JP" altLang="en-US" sz="2400" b="1"/>
              <a:t> 「答え合わせ」をクリック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380155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白いバックグラウンドの前にあるキーボード&#10;&#10;中程度の精度で自動的に生成された説明">
            <a:extLst>
              <a:ext uri="{FF2B5EF4-FFF2-40B4-BE49-F238E27FC236}">
                <a16:creationId xmlns:a16="http://schemas.microsoft.com/office/drawing/2014/main" id="{87F3A9F5-EC53-AF4B-B99A-560251B92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29546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②回答画面の使い方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DBE62E-E8C2-2F4F-8A8B-2CED90FC72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16237" y="2465140"/>
            <a:ext cx="1129020" cy="94346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FA8416A-3B39-3E4E-B36C-617A479E04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549613" y="3429000"/>
            <a:ext cx="795644" cy="308863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E50B3-48FD-AE4D-BCB9-C6EE42C68C9D}"/>
              </a:ext>
            </a:extLst>
          </p:cNvPr>
          <p:cNvSpPr txBox="1"/>
          <p:nvPr/>
        </p:nvSpPr>
        <p:spPr>
          <a:xfrm>
            <a:off x="748119" y="2049641"/>
            <a:ext cx="4468118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答えを間違えた時は再度</a:t>
            </a:r>
            <a:endParaRPr kumimoji="1" lang="en-US" altLang="ja-JP" sz="2400" b="1" dirty="0"/>
          </a:p>
          <a:p>
            <a:pPr algn="r"/>
            <a:r>
              <a:rPr kumimoji="1" lang="ja-JP" altLang="en-US" sz="2400" b="1"/>
              <a:t>回答し直してください</a:t>
            </a:r>
            <a:endParaRPr kumimoji="1" lang="ja-JP" altLang="en-US" sz="2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4037F7-AFD5-5E46-8E01-F32D73DDED16}"/>
              </a:ext>
            </a:extLst>
          </p:cNvPr>
          <p:cNvSpPr txBox="1"/>
          <p:nvPr/>
        </p:nvSpPr>
        <p:spPr>
          <a:xfrm>
            <a:off x="724253" y="3507030"/>
            <a:ext cx="4825360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※</a:t>
            </a:r>
            <a:r>
              <a:rPr kumimoji="1" lang="ja-JP" altLang="en-US" sz="2400" b="1"/>
              <a:t>答えはここを確認してください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D883B2-CDEB-404F-B25A-1752389E0BAD}"/>
              </a:ext>
            </a:extLst>
          </p:cNvPr>
          <p:cNvSpPr/>
          <p:nvPr/>
        </p:nvSpPr>
        <p:spPr>
          <a:xfrm>
            <a:off x="6329995" y="3304346"/>
            <a:ext cx="1584000" cy="3240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77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FEAA93F-9A4F-D147-AC36-7A15A0F7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29546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②回答画面の使い方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FA8416A-3B39-3E4E-B36C-617A479E04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557656" y="4346779"/>
            <a:ext cx="818774" cy="568417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4037F7-AFD5-5E46-8E01-F32D73DDED16}"/>
              </a:ext>
            </a:extLst>
          </p:cNvPr>
          <p:cNvSpPr txBox="1"/>
          <p:nvPr/>
        </p:nvSpPr>
        <p:spPr>
          <a:xfrm>
            <a:off x="422917" y="4499697"/>
            <a:ext cx="5134739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正解したら「次の問題へ」を</a:t>
            </a:r>
            <a:endParaRPr kumimoji="1" lang="en-US" altLang="ja-JP" sz="2400" b="1" dirty="0"/>
          </a:p>
          <a:p>
            <a:r>
              <a:rPr kumimoji="1" lang="ja-JP" altLang="en-US" sz="2400" b="1"/>
              <a:t>クリックすると次の問題に移ります</a:t>
            </a:r>
          </a:p>
        </p:txBody>
      </p:sp>
    </p:spTree>
    <p:extLst>
      <p:ext uri="{BB962C8B-B14F-4D97-AF65-F5344CB8AC3E}">
        <p14:creationId xmlns:p14="http://schemas.microsoft.com/office/powerpoint/2010/main" val="22480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3EBED25-36D3-1949-A84B-F69BD86F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19" y="642938"/>
            <a:ext cx="2710763" cy="5572125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48F498-DD10-5D43-922D-CDA7D2C1FBC2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28102" y="3348911"/>
            <a:ext cx="998559" cy="50128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CE87BF-96A1-AB4F-8C16-5D8F7DDE57C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464516" y="3850193"/>
            <a:ext cx="507157" cy="1962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1F08DE-EEF1-1449-924A-AA4AD5E7CE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82630" y="4242608"/>
            <a:ext cx="944031" cy="10420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86683C-31FC-3E48-97E2-818D242DE27A}"/>
              </a:ext>
            </a:extLst>
          </p:cNvPr>
          <p:cNvSpPr txBox="1"/>
          <p:nvPr/>
        </p:nvSpPr>
        <p:spPr>
          <a:xfrm>
            <a:off x="4971673" y="3850193"/>
            <a:ext cx="1309975" cy="39241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 defTabSz="742950"/>
            <a:r>
              <a:rPr kumimoji="1" lang="ja-JP" altLang="en-US" sz="975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テストしたい単語に</a:t>
            </a:r>
            <a:endParaRPr kumimoji="1" lang="en-US" altLang="ja-JP" sz="975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34" charset="-128"/>
            </a:endParaRPr>
          </a:p>
          <a:p>
            <a:pPr algn="ctr" defTabSz="742950"/>
            <a:r>
              <a:rPr kumimoji="1" lang="ja-JP" altLang="en-US" sz="975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チェックを入れる</a:t>
            </a:r>
          </a:p>
        </p:txBody>
      </p:sp>
    </p:spTree>
    <p:extLst>
      <p:ext uri="{BB962C8B-B14F-4D97-AF65-F5344CB8AC3E}">
        <p14:creationId xmlns:p14="http://schemas.microsoft.com/office/powerpoint/2010/main" val="668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D4F546-CA47-48B3-8456-E1209F749C38}"/>
              </a:ext>
            </a:extLst>
          </p:cNvPr>
          <p:cNvSpPr txBox="1"/>
          <p:nvPr/>
        </p:nvSpPr>
        <p:spPr>
          <a:xfrm>
            <a:off x="1106310" y="530578"/>
            <a:ext cx="173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もくじ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617F2C-521D-4F20-B939-578A3A039DB2}"/>
              </a:ext>
            </a:extLst>
          </p:cNvPr>
          <p:cNvSpPr txBox="1"/>
          <p:nvPr/>
        </p:nvSpPr>
        <p:spPr>
          <a:xfrm>
            <a:off x="1106310" y="1603022"/>
            <a:ext cx="59298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①問題作成画面の使い方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②回答画面の使い方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3200" dirty="0"/>
          </a:p>
          <a:p>
            <a:r>
              <a:rPr kumimoji="1" lang="ja-JP" altLang="en-US" sz="3200"/>
              <a:t>③英語の音声確認画面の使い方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0999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87BCBA1-5088-B44A-A537-93FC66B01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449353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③</a:t>
            </a:r>
            <a:r>
              <a:rPr kumimoji="1" lang="ja-JP" altLang="en-US" sz="2400"/>
              <a:t>英語の音声確認画面の使い方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FA8416A-3B39-3E4E-B36C-617A479E04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056910" y="3040743"/>
            <a:ext cx="1302326" cy="388257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4037F7-AFD5-5E46-8E01-F32D73DDED16}"/>
              </a:ext>
            </a:extLst>
          </p:cNvPr>
          <p:cNvSpPr txBox="1"/>
          <p:nvPr/>
        </p:nvSpPr>
        <p:spPr>
          <a:xfrm>
            <a:off x="1011736" y="2625244"/>
            <a:ext cx="4045174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１</a:t>
            </a:r>
            <a:r>
              <a:rPr kumimoji="1" lang="en-US" altLang="ja-JP" sz="2400" b="1" dirty="0"/>
              <a:t>.</a:t>
            </a:r>
            <a:r>
              <a:rPr kumimoji="1" lang="ja-JP" altLang="en-US" sz="2400" b="1"/>
              <a:t>英単語・英文を</a:t>
            </a:r>
            <a:endParaRPr kumimoji="1" lang="en-US" altLang="ja-JP" sz="2400" b="1" dirty="0"/>
          </a:p>
          <a:p>
            <a:pPr algn="r"/>
            <a:r>
              <a:rPr kumimoji="1" lang="ja-JP" altLang="en-US" sz="2400" b="1"/>
              <a:t>入力してください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881D20-3ED3-474C-A376-0D61D4698455}"/>
              </a:ext>
            </a:extLst>
          </p:cNvPr>
          <p:cNvSpPr txBox="1"/>
          <p:nvPr/>
        </p:nvSpPr>
        <p:spPr>
          <a:xfrm>
            <a:off x="565879" y="1435649"/>
            <a:ext cx="4515980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英語の音声が片言になる場合に</a:t>
            </a:r>
            <a:endParaRPr kumimoji="1" lang="en-US" altLang="ja-JP" sz="2400" b="1" dirty="0"/>
          </a:p>
          <a:p>
            <a:r>
              <a:rPr kumimoji="1" lang="ja-JP" altLang="en-US" sz="2400" b="1"/>
              <a:t>この画面を使用してください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328F20-E814-D944-8E07-F21225E10503}"/>
              </a:ext>
            </a:extLst>
          </p:cNvPr>
          <p:cNvSpPr txBox="1"/>
          <p:nvPr/>
        </p:nvSpPr>
        <p:spPr>
          <a:xfrm>
            <a:off x="1665309" y="4024554"/>
            <a:ext cx="2749471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２</a:t>
            </a:r>
            <a:r>
              <a:rPr kumimoji="1" lang="en-US" altLang="ja-JP" sz="2400" b="1" dirty="0"/>
              <a:t>.</a:t>
            </a:r>
            <a:r>
              <a:rPr kumimoji="1" lang="ja-JP" altLang="en-US" sz="2400" b="1"/>
              <a:t>「発音を確認」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4D3954-F919-324C-9392-51ABD9A48AC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414780" y="4024554"/>
            <a:ext cx="1944456" cy="230833"/>
          </a:xfrm>
          <a:prstGeom prst="straightConnector1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795B98-39EF-1448-B5D6-3627D705A60C}"/>
              </a:ext>
            </a:extLst>
          </p:cNvPr>
          <p:cNvSpPr txBox="1"/>
          <p:nvPr/>
        </p:nvSpPr>
        <p:spPr>
          <a:xfrm>
            <a:off x="437208" y="4748997"/>
            <a:ext cx="5134739" cy="15696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正常に英語の音声が再生されれば、</a:t>
            </a:r>
            <a:endParaRPr kumimoji="1" lang="en-US" altLang="ja-JP" sz="2400" b="1" dirty="0"/>
          </a:p>
          <a:p>
            <a:r>
              <a:rPr kumimoji="1" lang="ja-JP" altLang="en-US" sz="2400" b="1"/>
              <a:t>テスト画面でも正常に再生されます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(</a:t>
            </a:r>
            <a:r>
              <a:rPr kumimoji="1" lang="ja-JP" altLang="en-US" sz="2400" b="1"/>
              <a:t>正常に再生されない場合は</a:t>
            </a:r>
            <a:endParaRPr kumimoji="1" lang="en-US" altLang="ja-JP" sz="2400" b="1" dirty="0"/>
          </a:p>
          <a:p>
            <a:pPr algn="r"/>
            <a:r>
              <a:rPr kumimoji="1" lang="ja-JP" altLang="en-US" sz="2400" b="1"/>
              <a:t>教室にご相談ください</a:t>
            </a:r>
            <a:r>
              <a:rPr kumimoji="1" lang="en-US" altLang="ja-JP" sz="2400" b="1" dirty="0"/>
              <a:t>)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88338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&#10;&#10;低い精度で自動的に生成された説明">
            <a:extLst>
              <a:ext uri="{FF2B5EF4-FFF2-40B4-BE49-F238E27FC236}">
                <a16:creationId xmlns:a16="http://schemas.microsoft.com/office/drawing/2014/main" id="{1FF49951-E461-0543-9A0F-A3EA752C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19" y="642938"/>
            <a:ext cx="2710763" cy="55721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25D2F6-8C3C-C34F-B5FA-79BA6F9F2138}"/>
              </a:ext>
            </a:extLst>
          </p:cNvPr>
          <p:cNvSpPr/>
          <p:nvPr/>
        </p:nvSpPr>
        <p:spPr>
          <a:xfrm>
            <a:off x="4324125" y="5411031"/>
            <a:ext cx="1257750" cy="4890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kumimoji="1" lang="ja-JP" altLang="en-US" sz="1463">
              <a:solidFill>
                <a:prstClr val="white"/>
              </a:solidFill>
              <a:latin typeface="游ゴシック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中程度の精度で自動的に生成された説明">
            <a:extLst>
              <a:ext uri="{FF2B5EF4-FFF2-40B4-BE49-F238E27FC236}">
                <a16:creationId xmlns:a16="http://schemas.microsoft.com/office/drawing/2014/main" id="{C6B58FF5-1B6A-7443-AE3E-F78ED54E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19" y="642938"/>
            <a:ext cx="2710763" cy="5572125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612CC51-E3F5-004C-8BC2-91B7C9656C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026734" y="2329232"/>
            <a:ext cx="173389" cy="2153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EF91BC-0ACE-F14A-BAC5-D75809099808}"/>
              </a:ext>
            </a:extLst>
          </p:cNvPr>
          <p:cNvSpPr txBox="1"/>
          <p:nvPr/>
        </p:nvSpPr>
        <p:spPr>
          <a:xfrm>
            <a:off x="5200123" y="2208045"/>
            <a:ext cx="934871" cy="2423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 defTabSz="742950"/>
            <a:r>
              <a:rPr kumimoji="1" lang="en-US" altLang="ja-JP" sz="975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①</a:t>
            </a:r>
            <a:r>
              <a:rPr kumimoji="1" lang="ja-JP" altLang="en-US" sz="975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回答を入力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737FC17-7F8E-1E42-8898-F8A04188E8BA}"/>
              </a:ext>
            </a:extLst>
          </p:cNvPr>
          <p:cNvCxnSpPr>
            <a:cxnSpLocks/>
          </p:cNvCxnSpPr>
          <p:nvPr/>
        </p:nvCxnSpPr>
        <p:spPr>
          <a:xfrm flipV="1">
            <a:off x="4035105" y="3274197"/>
            <a:ext cx="245553" cy="3189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CAE94D-E5AE-C749-B701-E7CCB5E70B7A}"/>
              </a:ext>
            </a:extLst>
          </p:cNvPr>
          <p:cNvSpPr txBox="1"/>
          <p:nvPr/>
        </p:nvSpPr>
        <p:spPr>
          <a:xfrm>
            <a:off x="3642603" y="3593188"/>
            <a:ext cx="1810112" cy="2423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 defTabSz="742950"/>
            <a:r>
              <a:rPr kumimoji="1" lang="ja-JP" altLang="en-US" sz="975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②「答え合わせ」をクリック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6D4D8CC-E555-A045-9454-BFE07B40895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013103" y="4286120"/>
            <a:ext cx="141666" cy="4109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B5FC82-C96B-C54B-9983-5E53F0DFDC1C}"/>
              </a:ext>
            </a:extLst>
          </p:cNvPr>
          <p:cNvSpPr txBox="1"/>
          <p:nvPr/>
        </p:nvSpPr>
        <p:spPr>
          <a:xfrm>
            <a:off x="4249713" y="4697040"/>
            <a:ext cx="1810112" cy="2423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 defTabSz="742950"/>
            <a:r>
              <a:rPr kumimoji="1" lang="ja-JP" altLang="en-US" sz="975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③「次の問題へ」をクリック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55968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91256" y="3013170"/>
            <a:ext cx="852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/>
              <a:t>過去形・過去分詞形テストアプリ使い方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1479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D4F546-CA47-48B3-8456-E1209F749C38}"/>
              </a:ext>
            </a:extLst>
          </p:cNvPr>
          <p:cNvSpPr txBox="1"/>
          <p:nvPr/>
        </p:nvSpPr>
        <p:spPr>
          <a:xfrm>
            <a:off x="1106310" y="530578"/>
            <a:ext cx="173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もくじ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617F2C-521D-4F20-B939-578A3A039DB2}"/>
              </a:ext>
            </a:extLst>
          </p:cNvPr>
          <p:cNvSpPr txBox="1"/>
          <p:nvPr/>
        </p:nvSpPr>
        <p:spPr>
          <a:xfrm>
            <a:off x="1106310" y="1603022"/>
            <a:ext cx="59298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①問題作成画面の使い方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②回答画面の使い方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③英語の音声確認画面の使い方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838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D4F546-CA47-48B3-8456-E1209F749C38}"/>
              </a:ext>
            </a:extLst>
          </p:cNvPr>
          <p:cNvSpPr txBox="1"/>
          <p:nvPr/>
        </p:nvSpPr>
        <p:spPr>
          <a:xfrm>
            <a:off x="1106310" y="530578"/>
            <a:ext cx="173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もくじ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617F2C-521D-4F20-B939-578A3A039DB2}"/>
              </a:ext>
            </a:extLst>
          </p:cNvPr>
          <p:cNvSpPr txBox="1"/>
          <p:nvPr/>
        </p:nvSpPr>
        <p:spPr>
          <a:xfrm>
            <a:off x="1106310" y="1603022"/>
            <a:ext cx="59298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①問題作成画面の使い方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②回答画面の使い方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③英語の音声確認画面の使い方</a:t>
            </a:r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F1D7C138-B3E6-8E48-B886-D61A41E45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8" cy="594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21723" y="2911870"/>
            <a:ext cx="4381328" cy="11387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テストをしたい単語の</a:t>
            </a:r>
            <a:r>
              <a:rPr kumimoji="1" lang="en-US" altLang="ja-JP" sz="2400" b="1" dirty="0"/>
              <a:t>No.</a:t>
            </a:r>
            <a:r>
              <a:rPr kumimoji="1" lang="ja-JP" altLang="en-US" sz="2400" b="1"/>
              <a:t>○を</a:t>
            </a:r>
            <a:endParaRPr kumimoji="1" lang="en-US" altLang="ja-JP" sz="2400" b="1" dirty="0"/>
          </a:p>
          <a:p>
            <a:r>
              <a:rPr kumimoji="1" lang="ja-JP" altLang="en-US" sz="2400" b="1"/>
              <a:t>クリックしてください</a:t>
            </a:r>
            <a:endParaRPr kumimoji="1" lang="en-US" altLang="ja-JP" sz="2400" b="1" dirty="0"/>
          </a:p>
          <a:p>
            <a:pPr algn="r"/>
            <a:r>
              <a:rPr kumimoji="1" lang="en-US" altLang="ja-JP" sz="2000" b="1" dirty="0"/>
              <a:t>(※</a:t>
            </a:r>
            <a:r>
              <a:rPr kumimoji="1" lang="ja-JP" altLang="en-US" sz="20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単語表</a:t>
            </a:r>
            <a:r>
              <a:rPr kumimoji="1" lang="ja-JP" altLang="en-US" sz="2000" b="1"/>
              <a:t>を参照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35702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①問題作成画面の使い方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CF935CF-B43E-7546-A300-7AAC26AC3EA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03051" y="2410691"/>
            <a:ext cx="884685" cy="107056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2F4AF-D175-CE47-B507-0F8EB4D02D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03051" y="3481257"/>
            <a:ext cx="884685" cy="55570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05A3689-4B39-AA4C-9B64-F94ECED60A3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03051" y="3235036"/>
            <a:ext cx="884685" cy="2462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E96FDE-34A9-494C-BE2B-D88003B9CA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03051" y="3481257"/>
            <a:ext cx="884685" cy="132243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962FC7-022B-C543-B9ED-95D5A869F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4" y="687602"/>
            <a:ext cx="2889729" cy="594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58285" y="4376989"/>
            <a:ext cx="4580214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テストをしたい単語にチェックを入れてください</a:t>
            </a:r>
            <a:endParaRPr kumimoji="1" lang="en-US" altLang="ja-JP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5CB0F-8A6A-4FBB-BE07-81D46B478A28}"/>
              </a:ext>
            </a:extLst>
          </p:cNvPr>
          <p:cNvSpPr txBox="1"/>
          <p:nvPr/>
        </p:nvSpPr>
        <p:spPr>
          <a:xfrm>
            <a:off x="202226" y="189496"/>
            <a:ext cx="35702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①問題作成画面の使い方</a:t>
            </a:r>
            <a:endParaRPr kumimoji="1" lang="ja-JP" altLang="en-US" sz="2400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8C77DD23-514D-2443-AA8E-E9695DD06C62}"/>
              </a:ext>
            </a:extLst>
          </p:cNvPr>
          <p:cNvSpPr/>
          <p:nvPr/>
        </p:nvSpPr>
        <p:spPr>
          <a:xfrm>
            <a:off x="5808517" y="3327368"/>
            <a:ext cx="155448" cy="2988000"/>
          </a:xfrm>
          <a:prstGeom prst="lef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21643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906</TotalTime>
  <Words>407</Words>
  <Application>Microsoft Macintosh PowerPoint</Application>
  <PresentationFormat>A4 210 x 297 mm</PresentationFormat>
  <Paragraphs>72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Corbel</vt:lpstr>
      <vt:lpstr>基礎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赤羽校 スタッフ2</dc:creator>
  <cp:lastModifiedBy>T20200040595</cp:lastModifiedBy>
  <cp:revision>134</cp:revision>
  <cp:lastPrinted>2022-08-17T04:07:58Z</cp:lastPrinted>
  <dcterms:created xsi:type="dcterms:W3CDTF">2019-12-15T00:23:07Z</dcterms:created>
  <dcterms:modified xsi:type="dcterms:W3CDTF">2022-08-17T04:07:59Z</dcterms:modified>
</cp:coreProperties>
</file>