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1" r:id="rId6"/>
    <p:sldId id="263"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o Tran" initials="BT" lastIdx="1" clrIdx="0">
    <p:extLst>
      <p:ext uri="{19B8F6BF-5375-455C-9EA6-DF929625EA0E}">
        <p15:presenceInfo xmlns:p15="http://schemas.microsoft.com/office/powerpoint/2012/main" userId="Bao Tr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C7E7"/>
    <a:srgbClr val="FFE699"/>
    <a:srgbClr val="DAE3F3"/>
    <a:srgbClr val="F395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0CD3-C6A1-460A-A9F6-135E0D78C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DCC354-08A5-4D68-96DA-4FAD27CE54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693560-2F89-4660-B10B-4E0ECBA5DFE3}"/>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5" name="Footer Placeholder 4">
            <a:extLst>
              <a:ext uri="{FF2B5EF4-FFF2-40B4-BE49-F238E27FC236}">
                <a16:creationId xmlns:a16="http://schemas.microsoft.com/office/drawing/2014/main" id="{C6360FB8-CE07-4CF6-9ADF-986A958F9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4794C-9327-4FF7-9301-5CA7896247C4}"/>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69117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169B-1527-4A29-A6AB-CE727C1EC0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5A986-150B-4DFA-A41A-9786C1F9A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627EE-4A42-421B-838E-72C17520C733}"/>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5" name="Footer Placeholder 4">
            <a:extLst>
              <a:ext uri="{FF2B5EF4-FFF2-40B4-BE49-F238E27FC236}">
                <a16:creationId xmlns:a16="http://schemas.microsoft.com/office/drawing/2014/main" id="{31EA0FE5-6283-4B76-8FA9-9E1C7C16F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3826B-591C-4E74-8950-1999DCF07375}"/>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389692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C7F5E-0C9E-4B59-82CB-904C63D97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03570D-E521-4B37-9BF6-965D9DFA5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F15F2-15CA-4AA2-BC66-2C17714C6D87}"/>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5" name="Footer Placeholder 4">
            <a:extLst>
              <a:ext uri="{FF2B5EF4-FFF2-40B4-BE49-F238E27FC236}">
                <a16:creationId xmlns:a16="http://schemas.microsoft.com/office/drawing/2014/main" id="{669B8CEB-9853-4747-BEC5-6A50DD9DA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85FAF-ED9B-4EFD-82FE-98E2CDB2E256}"/>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388119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3BA1-BC0D-41B7-B5CD-06C0996F7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B05A4-D922-4A65-AC0F-426562F15E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5B866-75DA-41EF-88A1-5E678824DC2A}"/>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5" name="Footer Placeholder 4">
            <a:extLst>
              <a:ext uri="{FF2B5EF4-FFF2-40B4-BE49-F238E27FC236}">
                <a16:creationId xmlns:a16="http://schemas.microsoft.com/office/drawing/2014/main" id="{04C5EF6C-0142-4069-80DA-A80EAD0BF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2AFF1-1C44-4F21-B1EF-E781B1FA9F4C}"/>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316998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D4BA-E217-42E0-9BF6-FE99006727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F0CB3A-5065-46C7-A058-A71541A7C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6F901-2739-43C1-A02B-B5DF89C23C26}"/>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5" name="Footer Placeholder 4">
            <a:extLst>
              <a:ext uri="{FF2B5EF4-FFF2-40B4-BE49-F238E27FC236}">
                <a16:creationId xmlns:a16="http://schemas.microsoft.com/office/drawing/2014/main" id="{DCA39019-30DA-473C-842D-AE5DAF3C1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54127-B18D-4EB4-BDE4-9A89A5985DEE}"/>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155696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F8BE-5DB3-4241-9911-E49C33BA8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4AAFD-8D16-42C6-B436-3E4CB7086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BB1ADE-146E-47A0-B646-772E5D60F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5B36A9-F870-4F98-859E-72711B87099B}"/>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6" name="Footer Placeholder 5">
            <a:extLst>
              <a:ext uri="{FF2B5EF4-FFF2-40B4-BE49-F238E27FC236}">
                <a16:creationId xmlns:a16="http://schemas.microsoft.com/office/drawing/2014/main" id="{CD0D735D-786A-4310-B007-A68DC4996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9A765-B631-43D9-86EC-9338C19E5FCD}"/>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178561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1AD8-4B03-4A3C-85BD-B78AACB64A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EAA7A-D9B3-44F0-ACEE-BCD646C58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E0813-5D79-4CEF-9BA6-F0746229B3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377D5E-F4C7-477F-A8B5-40CEE5E1F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962F54-B9D3-4B43-AD5B-1640AF838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BD74A-66F9-4204-9F13-32B297FDA836}"/>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8" name="Footer Placeholder 7">
            <a:extLst>
              <a:ext uri="{FF2B5EF4-FFF2-40B4-BE49-F238E27FC236}">
                <a16:creationId xmlns:a16="http://schemas.microsoft.com/office/drawing/2014/main" id="{934AAA17-208C-4A1D-ABBD-DA2D588B1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49809-CC18-44CB-B9CA-F679F389A33B}"/>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21333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0C51-11C7-4C74-8608-82D2CA74C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E5E85-3664-4009-9631-C6B291F81D46}"/>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4" name="Footer Placeholder 3">
            <a:extLst>
              <a:ext uri="{FF2B5EF4-FFF2-40B4-BE49-F238E27FC236}">
                <a16:creationId xmlns:a16="http://schemas.microsoft.com/office/drawing/2014/main" id="{2CBF786F-FF08-4DE0-BA8A-71AF6837C6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61C3F3-341A-4C85-AD52-CDA5C3A34ECA}"/>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315512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6D0B7-4C41-49E8-9BC9-D6C1A92CD245}"/>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3" name="Footer Placeholder 2">
            <a:extLst>
              <a:ext uri="{FF2B5EF4-FFF2-40B4-BE49-F238E27FC236}">
                <a16:creationId xmlns:a16="http://schemas.microsoft.com/office/drawing/2014/main" id="{B11B6D53-B0E8-498E-992C-EBAB5F8D65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49AB44-D066-4D04-8777-0C228722E60A}"/>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57325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123E-F3F1-4F99-9F7F-62B0FEAE1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BE34C-78F1-4752-ACCA-0204504DF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9614CF-4C3B-4D52-99B9-B12FBB648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24D14-41E6-48C4-90E9-A5DAD753E682}"/>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6" name="Footer Placeholder 5">
            <a:extLst>
              <a:ext uri="{FF2B5EF4-FFF2-40B4-BE49-F238E27FC236}">
                <a16:creationId xmlns:a16="http://schemas.microsoft.com/office/drawing/2014/main" id="{B119BC19-0784-4881-BE2D-D58BEAF0E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D98F4-E414-4E83-9DDC-E2BD181026C2}"/>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421182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3F9A-5DCC-4DE8-85A6-10DFB4C73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75677B-FDBA-463A-BD16-2B199327A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7CD042-6E69-46D4-8259-EE0DBC638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6AE34-385D-45E2-9F13-0CEC39C69CCB}"/>
              </a:ext>
            </a:extLst>
          </p:cNvPr>
          <p:cNvSpPr>
            <a:spLocks noGrp="1"/>
          </p:cNvSpPr>
          <p:nvPr>
            <p:ph type="dt" sz="half" idx="10"/>
          </p:nvPr>
        </p:nvSpPr>
        <p:spPr/>
        <p:txBody>
          <a:bodyPr/>
          <a:lstStyle/>
          <a:p>
            <a:fld id="{A6102D32-2C67-4D4A-BD72-9896D32A67EE}" type="datetimeFigureOut">
              <a:rPr lang="en-US" smtClean="0"/>
              <a:t>1/5/2021</a:t>
            </a:fld>
            <a:endParaRPr lang="en-US"/>
          </a:p>
        </p:txBody>
      </p:sp>
      <p:sp>
        <p:nvSpPr>
          <p:cNvPr id="6" name="Footer Placeholder 5">
            <a:extLst>
              <a:ext uri="{FF2B5EF4-FFF2-40B4-BE49-F238E27FC236}">
                <a16:creationId xmlns:a16="http://schemas.microsoft.com/office/drawing/2014/main" id="{7FD7747A-707D-4496-A826-AC295D627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0887C-E052-422D-AF25-DDF5885AF364}"/>
              </a:ext>
            </a:extLst>
          </p:cNvPr>
          <p:cNvSpPr>
            <a:spLocks noGrp="1"/>
          </p:cNvSpPr>
          <p:nvPr>
            <p:ph type="sldNum" sz="quarter" idx="12"/>
          </p:nvPr>
        </p:nvSpPr>
        <p:spPr/>
        <p:txBody>
          <a:bodyPr/>
          <a:lstStyle/>
          <a:p>
            <a:fld id="{E34E05A9-AF82-4666-8CE1-73B9BE8669DF}" type="slidenum">
              <a:rPr lang="en-US" smtClean="0"/>
              <a:t>‹#›</a:t>
            </a:fld>
            <a:endParaRPr lang="en-US"/>
          </a:p>
        </p:txBody>
      </p:sp>
    </p:spTree>
    <p:extLst>
      <p:ext uri="{BB962C8B-B14F-4D97-AF65-F5344CB8AC3E}">
        <p14:creationId xmlns:p14="http://schemas.microsoft.com/office/powerpoint/2010/main" val="422636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83259-81A3-4500-8213-ADE9635BA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920068-9D38-49D8-A5BF-0172CED93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8F71A-4BC8-429B-A72B-1B49FD43C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02D32-2C67-4D4A-BD72-9896D32A67EE}" type="datetimeFigureOut">
              <a:rPr lang="en-US" smtClean="0"/>
              <a:t>1/5/2021</a:t>
            </a:fld>
            <a:endParaRPr lang="en-US"/>
          </a:p>
        </p:txBody>
      </p:sp>
      <p:sp>
        <p:nvSpPr>
          <p:cNvPr id="5" name="Footer Placeholder 4">
            <a:extLst>
              <a:ext uri="{FF2B5EF4-FFF2-40B4-BE49-F238E27FC236}">
                <a16:creationId xmlns:a16="http://schemas.microsoft.com/office/drawing/2014/main" id="{381083D6-89CE-4398-90E9-8076D6090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318A5-7DFB-49E4-9CB5-CBF02FBA4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E05A9-AF82-4666-8CE1-73B9BE8669DF}" type="slidenum">
              <a:rPr lang="en-US" smtClean="0"/>
              <a:t>‹#›</a:t>
            </a:fld>
            <a:endParaRPr lang="en-US"/>
          </a:p>
        </p:txBody>
      </p:sp>
    </p:spTree>
    <p:extLst>
      <p:ext uri="{BB962C8B-B14F-4D97-AF65-F5344CB8AC3E}">
        <p14:creationId xmlns:p14="http://schemas.microsoft.com/office/powerpoint/2010/main" val="76586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64E067-3869-4403-8565-3C406E3EFC2A}"/>
              </a:ext>
            </a:extLst>
          </p:cNvPr>
          <p:cNvGrpSpPr/>
          <p:nvPr/>
        </p:nvGrpSpPr>
        <p:grpSpPr>
          <a:xfrm>
            <a:off x="4658033" y="697328"/>
            <a:ext cx="3495368" cy="5840361"/>
            <a:chOff x="4348316" y="508819"/>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348316" y="508819"/>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21E6D99-076B-4CF3-82CA-0310883F675A}"/>
                </a:ext>
              </a:extLst>
            </p:cNvPr>
            <p:cNvSpPr/>
            <p:nvPr/>
          </p:nvSpPr>
          <p:spPr>
            <a:xfrm>
              <a:off x="5358581" y="1061883"/>
              <a:ext cx="1474838" cy="1356851"/>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rPr>
                <a:t>LOGO</a:t>
              </a:r>
              <a:endParaRPr lang="en-US" b="1">
                <a:solidFill>
                  <a:schemeClr val="tx1"/>
                </a:solidFill>
              </a:endParaRPr>
            </a:p>
          </p:txBody>
        </p:sp>
        <p:sp>
          <p:nvSpPr>
            <p:cNvPr id="7" name="Rectangle: Rounded Corners 6">
              <a:extLst>
                <a:ext uri="{FF2B5EF4-FFF2-40B4-BE49-F238E27FC236}">
                  <a16:creationId xmlns:a16="http://schemas.microsoft.com/office/drawing/2014/main" id="{18A90456-17F9-416A-812D-3C860EEE80AE}"/>
                </a:ext>
              </a:extLst>
            </p:cNvPr>
            <p:cNvSpPr/>
            <p:nvPr/>
          </p:nvSpPr>
          <p:spPr>
            <a:xfrm>
              <a:off x="4753897" y="3333135"/>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Tên tài khoản</a:t>
              </a:r>
            </a:p>
          </p:txBody>
        </p:sp>
        <p:sp>
          <p:nvSpPr>
            <p:cNvPr id="8" name="Rectangle: Rounded Corners 7">
              <a:extLst>
                <a:ext uri="{FF2B5EF4-FFF2-40B4-BE49-F238E27FC236}">
                  <a16:creationId xmlns:a16="http://schemas.microsoft.com/office/drawing/2014/main" id="{80CB6737-2FE5-4CF9-ACA0-1DDFF666D9E4}"/>
                </a:ext>
              </a:extLst>
            </p:cNvPr>
            <p:cNvSpPr/>
            <p:nvPr/>
          </p:nvSpPr>
          <p:spPr>
            <a:xfrm>
              <a:off x="4753897" y="3927988"/>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Mật khẩu</a:t>
              </a:r>
            </a:p>
          </p:txBody>
        </p:sp>
        <p:sp>
          <p:nvSpPr>
            <p:cNvPr id="9" name="Rectangle 8">
              <a:extLst>
                <a:ext uri="{FF2B5EF4-FFF2-40B4-BE49-F238E27FC236}">
                  <a16:creationId xmlns:a16="http://schemas.microsoft.com/office/drawing/2014/main" id="{E8A3DAF3-9CDB-4B5C-9F7F-693E83B3994C}"/>
                </a:ext>
              </a:extLst>
            </p:cNvPr>
            <p:cNvSpPr/>
            <p:nvPr/>
          </p:nvSpPr>
          <p:spPr>
            <a:xfrm>
              <a:off x="4862053" y="4580604"/>
              <a:ext cx="1174955" cy="330607"/>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Đăng nhập</a:t>
              </a:r>
            </a:p>
          </p:txBody>
        </p:sp>
        <p:sp>
          <p:nvSpPr>
            <p:cNvPr id="12" name="Rectangle 11">
              <a:extLst>
                <a:ext uri="{FF2B5EF4-FFF2-40B4-BE49-F238E27FC236}">
                  <a16:creationId xmlns:a16="http://schemas.microsoft.com/office/drawing/2014/main" id="{CA68794B-A8F2-4247-BBB6-0632ECFD074D}"/>
                </a:ext>
              </a:extLst>
            </p:cNvPr>
            <p:cNvSpPr/>
            <p:nvPr/>
          </p:nvSpPr>
          <p:spPr>
            <a:xfrm>
              <a:off x="6172201" y="4586749"/>
              <a:ext cx="1174955" cy="330607"/>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Đăng ký</a:t>
              </a:r>
            </a:p>
          </p:txBody>
        </p:sp>
        <p:sp>
          <p:nvSpPr>
            <p:cNvPr id="15" name="Rectangle 14">
              <a:extLst>
                <a:ext uri="{FF2B5EF4-FFF2-40B4-BE49-F238E27FC236}">
                  <a16:creationId xmlns:a16="http://schemas.microsoft.com/office/drawing/2014/main" id="{F9C56559-2386-4C7A-9C1C-6CA26C2C5A7F}"/>
                </a:ext>
              </a:extLst>
            </p:cNvPr>
            <p:cNvSpPr/>
            <p:nvPr/>
          </p:nvSpPr>
          <p:spPr>
            <a:xfrm>
              <a:off x="4862053" y="5421880"/>
              <a:ext cx="2485104" cy="330607"/>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0070C0"/>
                  </a:solidFill>
                </a:rPr>
                <a:t>Đăng nhập với Google</a:t>
              </a:r>
            </a:p>
          </p:txBody>
        </p:sp>
      </p:grpSp>
      <p:sp>
        <p:nvSpPr>
          <p:cNvPr id="3" name="TextBox 2">
            <a:extLst>
              <a:ext uri="{FF2B5EF4-FFF2-40B4-BE49-F238E27FC236}">
                <a16:creationId xmlns:a16="http://schemas.microsoft.com/office/drawing/2014/main" id="{91692A10-847B-444C-9C58-D76343185F87}"/>
              </a:ext>
            </a:extLst>
          </p:cNvPr>
          <p:cNvSpPr txBox="1"/>
          <p:nvPr/>
        </p:nvSpPr>
        <p:spPr>
          <a:xfrm>
            <a:off x="353962" y="235663"/>
            <a:ext cx="3239156" cy="461665"/>
          </a:xfrm>
          <a:prstGeom prst="rect">
            <a:avLst/>
          </a:prstGeom>
          <a:noFill/>
        </p:spPr>
        <p:txBody>
          <a:bodyPr wrap="none" rtlCol="0">
            <a:spAutoFit/>
          </a:bodyPr>
          <a:lstStyle/>
          <a:p>
            <a:r>
              <a:rPr lang="en-US" sz="2400" b="1"/>
              <a:t>MÀN HÌNH ĐĂNG NHẬP</a:t>
            </a: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93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2822376" cy="461665"/>
          </a:xfrm>
          <a:prstGeom prst="rect">
            <a:avLst/>
          </a:prstGeom>
          <a:noFill/>
        </p:spPr>
        <p:txBody>
          <a:bodyPr wrap="none" rtlCol="0">
            <a:spAutoFit/>
          </a:bodyPr>
          <a:lstStyle/>
          <a:p>
            <a:r>
              <a:rPr lang="en-US" sz="2400" b="1"/>
              <a:t>MÀN HÌNH ĐĂNG KÝ</a:t>
            </a: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B985371-914F-4D88-8127-864D7494EFD6}"/>
              </a:ext>
            </a:extLst>
          </p:cNvPr>
          <p:cNvGrpSpPr/>
          <p:nvPr/>
        </p:nvGrpSpPr>
        <p:grpSpPr>
          <a:xfrm>
            <a:off x="4658033" y="697328"/>
            <a:ext cx="3495368" cy="5840361"/>
            <a:chOff x="4658033" y="697328"/>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658033" y="697328"/>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21E6D99-076B-4CF3-82CA-0310883F675A}"/>
                </a:ext>
              </a:extLst>
            </p:cNvPr>
            <p:cNvSpPr/>
            <p:nvPr/>
          </p:nvSpPr>
          <p:spPr>
            <a:xfrm>
              <a:off x="5668298" y="1250392"/>
              <a:ext cx="1474838" cy="1356851"/>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rPr>
                <a:t>LOGO</a:t>
              </a:r>
              <a:endParaRPr lang="en-US" b="1">
                <a:solidFill>
                  <a:schemeClr val="tx1"/>
                </a:solidFill>
              </a:endParaRPr>
            </a:p>
          </p:txBody>
        </p:sp>
        <p:sp>
          <p:nvSpPr>
            <p:cNvPr id="7" name="Rectangle: Rounded Corners 6">
              <a:extLst>
                <a:ext uri="{FF2B5EF4-FFF2-40B4-BE49-F238E27FC236}">
                  <a16:creationId xmlns:a16="http://schemas.microsoft.com/office/drawing/2014/main" id="{18A90456-17F9-416A-812D-3C860EEE80AE}"/>
                </a:ext>
              </a:extLst>
            </p:cNvPr>
            <p:cNvSpPr/>
            <p:nvPr/>
          </p:nvSpPr>
          <p:spPr>
            <a:xfrm>
              <a:off x="5063614" y="3418396"/>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Tên tài khoản</a:t>
              </a:r>
            </a:p>
          </p:txBody>
        </p:sp>
        <p:sp>
          <p:nvSpPr>
            <p:cNvPr id="8" name="Rectangle: Rounded Corners 7">
              <a:extLst>
                <a:ext uri="{FF2B5EF4-FFF2-40B4-BE49-F238E27FC236}">
                  <a16:creationId xmlns:a16="http://schemas.microsoft.com/office/drawing/2014/main" id="{80CB6737-2FE5-4CF9-ACA0-1DDFF666D9E4}"/>
                </a:ext>
              </a:extLst>
            </p:cNvPr>
            <p:cNvSpPr/>
            <p:nvPr/>
          </p:nvSpPr>
          <p:spPr>
            <a:xfrm>
              <a:off x="5063614" y="3983760"/>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Mật khẩu</a:t>
              </a:r>
            </a:p>
          </p:txBody>
        </p:sp>
        <p:sp>
          <p:nvSpPr>
            <p:cNvPr id="12" name="Rectangle 11">
              <a:extLst>
                <a:ext uri="{FF2B5EF4-FFF2-40B4-BE49-F238E27FC236}">
                  <a16:creationId xmlns:a16="http://schemas.microsoft.com/office/drawing/2014/main" id="{CA68794B-A8F2-4247-BBB6-0632ECFD074D}"/>
                </a:ext>
              </a:extLst>
            </p:cNvPr>
            <p:cNvSpPr/>
            <p:nvPr/>
          </p:nvSpPr>
          <p:spPr>
            <a:xfrm>
              <a:off x="5700254" y="5327089"/>
              <a:ext cx="1428134" cy="37193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Đăng ký ngay</a:t>
              </a:r>
            </a:p>
          </p:txBody>
        </p:sp>
        <p:sp>
          <p:nvSpPr>
            <p:cNvPr id="13" name="Rectangle: Rounded Corners 12">
              <a:extLst>
                <a:ext uri="{FF2B5EF4-FFF2-40B4-BE49-F238E27FC236}">
                  <a16:creationId xmlns:a16="http://schemas.microsoft.com/office/drawing/2014/main" id="{1907D9C4-3A42-4B4B-BE9B-D8C8EADF3E77}"/>
                </a:ext>
              </a:extLst>
            </p:cNvPr>
            <p:cNvSpPr/>
            <p:nvPr/>
          </p:nvSpPr>
          <p:spPr>
            <a:xfrm>
              <a:off x="5072219" y="4555253"/>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Nhập lại mật khẩu</a:t>
              </a:r>
            </a:p>
          </p:txBody>
        </p:sp>
      </p:grpSp>
    </p:spTree>
    <p:extLst>
      <p:ext uri="{BB962C8B-B14F-4D97-AF65-F5344CB8AC3E}">
        <p14:creationId xmlns:p14="http://schemas.microsoft.com/office/powerpoint/2010/main" val="395714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2486578" cy="461665"/>
          </a:xfrm>
          <a:prstGeom prst="rect">
            <a:avLst/>
          </a:prstGeom>
          <a:noFill/>
        </p:spPr>
        <p:txBody>
          <a:bodyPr wrap="none" rtlCol="0">
            <a:spAutoFit/>
          </a:bodyPr>
          <a:lstStyle/>
          <a:p>
            <a:r>
              <a:rPr lang="en-US" sz="2400" b="1"/>
              <a:t>MÀN HÌNH CHÍNH</a:t>
            </a: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F9B0B72-C670-4206-84F9-AF3806005464}"/>
              </a:ext>
            </a:extLst>
          </p:cNvPr>
          <p:cNvGrpSpPr/>
          <p:nvPr/>
        </p:nvGrpSpPr>
        <p:grpSpPr>
          <a:xfrm>
            <a:off x="4658033" y="682580"/>
            <a:ext cx="3495368" cy="5840361"/>
            <a:chOff x="4658033" y="682580"/>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658033"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C8583D-583B-43E9-A15B-2A1551253A00}"/>
                </a:ext>
              </a:extLst>
            </p:cNvPr>
            <p:cNvSpPr/>
            <p:nvPr/>
          </p:nvSpPr>
          <p:spPr>
            <a:xfrm>
              <a:off x="4672781" y="5751872"/>
              <a:ext cx="3465576" cy="75632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5" name="Rectangle 14">
              <a:extLst>
                <a:ext uri="{FF2B5EF4-FFF2-40B4-BE49-F238E27FC236}">
                  <a16:creationId xmlns:a16="http://schemas.microsoft.com/office/drawing/2014/main" id="{500B7575-146A-4124-ADB6-20BB14F11CDC}"/>
                </a:ext>
              </a:extLst>
            </p:cNvPr>
            <p:cNvSpPr/>
            <p:nvPr/>
          </p:nvSpPr>
          <p:spPr>
            <a:xfrm>
              <a:off x="5064594" y="5809992"/>
              <a:ext cx="640080" cy="640080"/>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Navi 1</a:t>
              </a:r>
            </a:p>
          </p:txBody>
        </p:sp>
        <p:sp>
          <p:nvSpPr>
            <p:cNvPr id="16" name="Rectangle 15">
              <a:extLst>
                <a:ext uri="{FF2B5EF4-FFF2-40B4-BE49-F238E27FC236}">
                  <a16:creationId xmlns:a16="http://schemas.microsoft.com/office/drawing/2014/main" id="{B2FA1C57-F33B-4C7C-B062-3883FA33650C}"/>
                </a:ext>
              </a:extLst>
            </p:cNvPr>
            <p:cNvSpPr/>
            <p:nvPr/>
          </p:nvSpPr>
          <p:spPr>
            <a:xfrm>
              <a:off x="6066991" y="5809992"/>
              <a:ext cx="640080" cy="640080"/>
            </a:xfrm>
            <a:prstGeom prst="rect">
              <a:avLst/>
            </a:prstGeom>
            <a:solidFill>
              <a:srgbClr val="F395D8"/>
            </a:solidFill>
            <a:ln>
              <a:solidFill>
                <a:srgbClr val="F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Main</a:t>
              </a:r>
            </a:p>
          </p:txBody>
        </p:sp>
        <p:sp>
          <p:nvSpPr>
            <p:cNvPr id="17" name="Rectangle 16">
              <a:extLst>
                <a:ext uri="{FF2B5EF4-FFF2-40B4-BE49-F238E27FC236}">
                  <a16:creationId xmlns:a16="http://schemas.microsoft.com/office/drawing/2014/main" id="{952F9D9F-6E67-4AEF-B646-5995B8F52596}"/>
                </a:ext>
              </a:extLst>
            </p:cNvPr>
            <p:cNvSpPr/>
            <p:nvPr/>
          </p:nvSpPr>
          <p:spPr>
            <a:xfrm>
              <a:off x="7117422" y="5809992"/>
              <a:ext cx="640080" cy="640080"/>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Navi 2</a:t>
              </a:r>
            </a:p>
          </p:txBody>
        </p:sp>
        <p:sp>
          <p:nvSpPr>
            <p:cNvPr id="18" name="Rectangle: Rounded Corners 17">
              <a:extLst>
                <a:ext uri="{FF2B5EF4-FFF2-40B4-BE49-F238E27FC236}">
                  <a16:creationId xmlns:a16="http://schemas.microsoft.com/office/drawing/2014/main" id="{4462D6F2-0009-40C3-AADD-81A11788F1FC}"/>
                </a:ext>
              </a:extLst>
            </p:cNvPr>
            <p:cNvSpPr/>
            <p:nvPr/>
          </p:nvSpPr>
          <p:spPr>
            <a:xfrm>
              <a:off x="4829703" y="915322"/>
              <a:ext cx="3134425" cy="75632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THỂ LOẠI 1</a:t>
              </a:r>
            </a:p>
          </p:txBody>
        </p:sp>
        <p:sp>
          <p:nvSpPr>
            <p:cNvPr id="22" name="Rectangle: Rounded Corners 21">
              <a:extLst>
                <a:ext uri="{FF2B5EF4-FFF2-40B4-BE49-F238E27FC236}">
                  <a16:creationId xmlns:a16="http://schemas.microsoft.com/office/drawing/2014/main" id="{4F6AF1AF-8AB0-46A9-BB44-1129CF354DEF}"/>
                </a:ext>
              </a:extLst>
            </p:cNvPr>
            <p:cNvSpPr/>
            <p:nvPr/>
          </p:nvSpPr>
          <p:spPr>
            <a:xfrm>
              <a:off x="4829703" y="1815897"/>
              <a:ext cx="3134425" cy="75632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THỂ LOẠI 2</a:t>
              </a:r>
            </a:p>
          </p:txBody>
        </p:sp>
        <p:sp>
          <p:nvSpPr>
            <p:cNvPr id="23" name="Rectangle: Rounded Corners 22">
              <a:extLst>
                <a:ext uri="{FF2B5EF4-FFF2-40B4-BE49-F238E27FC236}">
                  <a16:creationId xmlns:a16="http://schemas.microsoft.com/office/drawing/2014/main" id="{7D0A13EC-2175-4259-AE7B-89ACB58AB08D}"/>
                </a:ext>
              </a:extLst>
            </p:cNvPr>
            <p:cNvSpPr/>
            <p:nvPr/>
          </p:nvSpPr>
          <p:spPr>
            <a:xfrm>
              <a:off x="4819818" y="2716472"/>
              <a:ext cx="3134425" cy="756321"/>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THỂ LOẠI 3</a:t>
              </a:r>
            </a:p>
          </p:txBody>
        </p:sp>
      </p:grpSp>
    </p:spTree>
    <p:extLst>
      <p:ext uri="{BB962C8B-B14F-4D97-AF65-F5344CB8AC3E}">
        <p14:creationId xmlns:p14="http://schemas.microsoft.com/office/powerpoint/2010/main" val="421949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3168496" cy="461665"/>
          </a:xfrm>
          <a:prstGeom prst="rect">
            <a:avLst/>
          </a:prstGeom>
          <a:noFill/>
        </p:spPr>
        <p:txBody>
          <a:bodyPr wrap="none" rtlCol="0">
            <a:spAutoFit/>
          </a:bodyPr>
          <a:lstStyle/>
          <a:p>
            <a:r>
              <a:rPr lang="en-US" sz="2400" b="1"/>
              <a:t>MÀN HÌNH THÊM SÁCH</a:t>
            </a: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49640BB-976E-46DA-837E-592241B42EAC}"/>
              </a:ext>
            </a:extLst>
          </p:cNvPr>
          <p:cNvGrpSpPr/>
          <p:nvPr/>
        </p:nvGrpSpPr>
        <p:grpSpPr>
          <a:xfrm>
            <a:off x="4658033" y="682580"/>
            <a:ext cx="3495368" cy="5840361"/>
            <a:chOff x="4658033" y="682580"/>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658033"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C8583D-583B-43E9-A15B-2A1551253A00}"/>
                </a:ext>
              </a:extLst>
            </p:cNvPr>
            <p:cNvSpPr/>
            <p:nvPr/>
          </p:nvSpPr>
          <p:spPr>
            <a:xfrm>
              <a:off x="4672781" y="5751872"/>
              <a:ext cx="3465576" cy="75632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5" name="Rectangle 14">
              <a:extLst>
                <a:ext uri="{FF2B5EF4-FFF2-40B4-BE49-F238E27FC236}">
                  <a16:creationId xmlns:a16="http://schemas.microsoft.com/office/drawing/2014/main" id="{500B7575-146A-4124-ADB6-20BB14F11CDC}"/>
                </a:ext>
              </a:extLst>
            </p:cNvPr>
            <p:cNvSpPr/>
            <p:nvPr/>
          </p:nvSpPr>
          <p:spPr>
            <a:xfrm>
              <a:off x="5064594" y="5809992"/>
              <a:ext cx="640080" cy="640080"/>
            </a:xfrm>
            <a:prstGeom prst="rect">
              <a:avLst/>
            </a:prstGeom>
            <a:solidFill>
              <a:srgbClr val="F395D8"/>
            </a:solidFill>
            <a:ln>
              <a:solidFill>
                <a:srgbClr val="F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Navi 1</a:t>
              </a:r>
            </a:p>
          </p:txBody>
        </p:sp>
        <p:sp>
          <p:nvSpPr>
            <p:cNvPr id="16" name="Rectangle 15">
              <a:extLst>
                <a:ext uri="{FF2B5EF4-FFF2-40B4-BE49-F238E27FC236}">
                  <a16:creationId xmlns:a16="http://schemas.microsoft.com/office/drawing/2014/main" id="{B2FA1C57-F33B-4C7C-B062-3883FA33650C}"/>
                </a:ext>
              </a:extLst>
            </p:cNvPr>
            <p:cNvSpPr/>
            <p:nvPr/>
          </p:nvSpPr>
          <p:spPr>
            <a:xfrm>
              <a:off x="6066991" y="5809992"/>
              <a:ext cx="640080" cy="640080"/>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Main</a:t>
              </a:r>
            </a:p>
          </p:txBody>
        </p:sp>
        <p:sp>
          <p:nvSpPr>
            <p:cNvPr id="17" name="Rectangle 16">
              <a:extLst>
                <a:ext uri="{FF2B5EF4-FFF2-40B4-BE49-F238E27FC236}">
                  <a16:creationId xmlns:a16="http://schemas.microsoft.com/office/drawing/2014/main" id="{952F9D9F-6E67-4AEF-B646-5995B8F52596}"/>
                </a:ext>
              </a:extLst>
            </p:cNvPr>
            <p:cNvSpPr/>
            <p:nvPr/>
          </p:nvSpPr>
          <p:spPr>
            <a:xfrm>
              <a:off x="7117422" y="5809992"/>
              <a:ext cx="640080" cy="640080"/>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Navi 2</a:t>
              </a:r>
            </a:p>
          </p:txBody>
        </p:sp>
        <p:sp>
          <p:nvSpPr>
            <p:cNvPr id="11" name="Rectangle: Rounded Corners 10">
              <a:extLst>
                <a:ext uri="{FF2B5EF4-FFF2-40B4-BE49-F238E27FC236}">
                  <a16:creationId xmlns:a16="http://schemas.microsoft.com/office/drawing/2014/main" id="{87BD88BA-650D-441C-B120-65F46D188063}"/>
                </a:ext>
              </a:extLst>
            </p:cNvPr>
            <p:cNvSpPr/>
            <p:nvPr/>
          </p:nvSpPr>
          <p:spPr>
            <a:xfrm>
              <a:off x="4877779" y="896422"/>
              <a:ext cx="3047999"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Tên sách</a:t>
              </a:r>
            </a:p>
          </p:txBody>
        </p:sp>
        <p:sp>
          <p:nvSpPr>
            <p:cNvPr id="12" name="Rectangle 11">
              <a:extLst>
                <a:ext uri="{FF2B5EF4-FFF2-40B4-BE49-F238E27FC236}">
                  <a16:creationId xmlns:a16="http://schemas.microsoft.com/office/drawing/2014/main" id="{662FD657-B888-412F-BD31-DDCED0CEAAC4}"/>
                </a:ext>
              </a:extLst>
            </p:cNvPr>
            <p:cNvSpPr/>
            <p:nvPr/>
          </p:nvSpPr>
          <p:spPr>
            <a:xfrm>
              <a:off x="5704674" y="4911722"/>
              <a:ext cx="1428134" cy="37193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Thêm sách</a:t>
              </a:r>
            </a:p>
          </p:txBody>
        </p:sp>
        <p:sp>
          <p:nvSpPr>
            <p:cNvPr id="13" name="Rectangle: Rounded Corners 12">
              <a:extLst>
                <a:ext uri="{FF2B5EF4-FFF2-40B4-BE49-F238E27FC236}">
                  <a16:creationId xmlns:a16="http://schemas.microsoft.com/office/drawing/2014/main" id="{00BE33D0-ED67-4297-A686-5A4587566531}"/>
                </a:ext>
              </a:extLst>
            </p:cNvPr>
            <p:cNvSpPr/>
            <p:nvPr/>
          </p:nvSpPr>
          <p:spPr>
            <a:xfrm>
              <a:off x="4877778" y="1474873"/>
              <a:ext cx="3047999"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Loại sách</a:t>
              </a:r>
            </a:p>
          </p:txBody>
        </p:sp>
        <p:sp>
          <p:nvSpPr>
            <p:cNvPr id="2" name="Isosceles Triangle 1">
              <a:extLst>
                <a:ext uri="{FF2B5EF4-FFF2-40B4-BE49-F238E27FC236}">
                  <a16:creationId xmlns:a16="http://schemas.microsoft.com/office/drawing/2014/main" id="{80626693-0ACC-48A4-B33B-C6084BCCF885}"/>
                </a:ext>
              </a:extLst>
            </p:cNvPr>
            <p:cNvSpPr/>
            <p:nvPr/>
          </p:nvSpPr>
          <p:spPr>
            <a:xfrm rot="10800000">
              <a:off x="7584759" y="1623095"/>
              <a:ext cx="182880" cy="182880"/>
            </a:xfrm>
            <a:prstGeom prst="triangl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9D9213B-F6F1-4BA7-8D96-552EA8D8A0E5}"/>
                </a:ext>
              </a:extLst>
            </p:cNvPr>
            <p:cNvSpPr/>
            <p:nvPr/>
          </p:nvSpPr>
          <p:spPr>
            <a:xfrm>
              <a:off x="4877778" y="3472299"/>
              <a:ext cx="3047999" cy="53249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Thêm nội dung sách</a:t>
              </a:r>
            </a:p>
          </p:txBody>
        </p:sp>
        <p:sp>
          <p:nvSpPr>
            <p:cNvPr id="20" name="Rectangle 19">
              <a:extLst>
                <a:ext uri="{FF2B5EF4-FFF2-40B4-BE49-F238E27FC236}">
                  <a16:creationId xmlns:a16="http://schemas.microsoft.com/office/drawing/2014/main" id="{73E8FB0F-2862-4BDF-9A70-235F3C05B2E4}"/>
                </a:ext>
              </a:extLst>
            </p:cNvPr>
            <p:cNvSpPr/>
            <p:nvPr/>
          </p:nvSpPr>
          <p:spPr>
            <a:xfrm>
              <a:off x="4863031" y="2053324"/>
              <a:ext cx="3047999" cy="1305656"/>
            </a:xfrm>
            <a:prstGeom prst="rect">
              <a:avLst/>
            </a:prstGeom>
            <a:solidFill>
              <a:srgbClr val="DAE3F3"/>
            </a:solidFill>
            <a:ln>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i="1">
                  <a:solidFill>
                    <a:schemeClr val="tx1"/>
                  </a:solidFill>
                </a:rPr>
                <a:t>Mô tả</a:t>
              </a:r>
              <a:endParaRPr lang="en-US" sz="1400" i="1">
                <a:solidFill>
                  <a:schemeClr val="tx1"/>
                </a:solidFill>
              </a:endParaRPr>
            </a:p>
          </p:txBody>
        </p:sp>
        <p:sp>
          <p:nvSpPr>
            <p:cNvPr id="5" name="Plus Sign 4">
              <a:extLst>
                <a:ext uri="{FF2B5EF4-FFF2-40B4-BE49-F238E27FC236}">
                  <a16:creationId xmlns:a16="http://schemas.microsoft.com/office/drawing/2014/main" id="{6F76E000-3662-4F22-981E-C1565D9AB510}"/>
                </a:ext>
              </a:extLst>
            </p:cNvPr>
            <p:cNvSpPr/>
            <p:nvPr/>
          </p:nvSpPr>
          <p:spPr>
            <a:xfrm>
              <a:off x="7561899" y="3624244"/>
              <a:ext cx="228600"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DC95DD2D-2C92-42D7-93A5-7E58EF4FCD91}"/>
                </a:ext>
              </a:extLst>
            </p:cNvPr>
            <p:cNvSpPr/>
            <p:nvPr/>
          </p:nvSpPr>
          <p:spPr>
            <a:xfrm>
              <a:off x="4877778" y="4098718"/>
              <a:ext cx="3047999" cy="53249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Thêm bìa sách</a:t>
              </a:r>
            </a:p>
          </p:txBody>
        </p:sp>
        <p:sp>
          <p:nvSpPr>
            <p:cNvPr id="21" name="Plus Sign 20">
              <a:extLst>
                <a:ext uri="{FF2B5EF4-FFF2-40B4-BE49-F238E27FC236}">
                  <a16:creationId xmlns:a16="http://schemas.microsoft.com/office/drawing/2014/main" id="{496DF388-271C-4947-9959-81A5D59073CB}"/>
                </a:ext>
              </a:extLst>
            </p:cNvPr>
            <p:cNvSpPr/>
            <p:nvPr/>
          </p:nvSpPr>
          <p:spPr>
            <a:xfrm>
              <a:off x="7561899" y="4250663"/>
              <a:ext cx="228600"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38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3831498" cy="461665"/>
          </a:xfrm>
          <a:prstGeom prst="rect">
            <a:avLst/>
          </a:prstGeom>
          <a:noFill/>
        </p:spPr>
        <p:txBody>
          <a:bodyPr wrap="none" rtlCol="0">
            <a:spAutoFit/>
          </a:bodyPr>
          <a:lstStyle/>
          <a:p>
            <a:r>
              <a:rPr lang="en-US" sz="2400" b="1"/>
              <a:t>MÀN HÌNH TRANG CÁ NHÂN</a:t>
            </a: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EF725AAB-5A5F-4E6F-92B1-11F34BF3DEEC}"/>
              </a:ext>
            </a:extLst>
          </p:cNvPr>
          <p:cNvGrpSpPr/>
          <p:nvPr/>
        </p:nvGrpSpPr>
        <p:grpSpPr>
          <a:xfrm>
            <a:off x="4658033" y="682580"/>
            <a:ext cx="3495368" cy="5840361"/>
            <a:chOff x="4658033" y="682580"/>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658033"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C8583D-583B-43E9-A15B-2A1551253A00}"/>
                </a:ext>
              </a:extLst>
            </p:cNvPr>
            <p:cNvSpPr/>
            <p:nvPr/>
          </p:nvSpPr>
          <p:spPr>
            <a:xfrm>
              <a:off x="4672781" y="5751872"/>
              <a:ext cx="3465576" cy="75632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5" name="Rectangle 14">
              <a:extLst>
                <a:ext uri="{FF2B5EF4-FFF2-40B4-BE49-F238E27FC236}">
                  <a16:creationId xmlns:a16="http://schemas.microsoft.com/office/drawing/2014/main" id="{500B7575-146A-4124-ADB6-20BB14F11CDC}"/>
                </a:ext>
              </a:extLst>
            </p:cNvPr>
            <p:cNvSpPr/>
            <p:nvPr/>
          </p:nvSpPr>
          <p:spPr>
            <a:xfrm>
              <a:off x="5064594" y="5809992"/>
              <a:ext cx="640080" cy="640080"/>
            </a:xfrm>
            <a:prstGeom prst="rect">
              <a:avLst/>
            </a:prstGeom>
            <a:solidFill>
              <a:srgbClr val="FFE699"/>
            </a:solidFill>
            <a:ln>
              <a:solidFill>
                <a:srgbClr val="FFE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Navi 1</a:t>
              </a:r>
            </a:p>
          </p:txBody>
        </p:sp>
        <p:sp>
          <p:nvSpPr>
            <p:cNvPr id="16" name="Rectangle 15">
              <a:extLst>
                <a:ext uri="{FF2B5EF4-FFF2-40B4-BE49-F238E27FC236}">
                  <a16:creationId xmlns:a16="http://schemas.microsoft.com/office/drawing/2014/main" id="{B2FA1C57-F33B-4C7C-B062-3883FA33650C}"/>
                </a:ext>
              </a:extLst>
            </p:cNvPr>
            <p:cNvSpPr/>
            <p:nvPr/>
          </p:nvSpPr>
          <p:spPr>
            <a:xfrm>
              <a:off x="6066991" y="5809992"/>
              <a:ext cx="640080" cy="640080"/>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Main</a:t>
              </a:r>
            </a:p>
          </p:txBody>
        </p:sp>
        <p:sp>
          <p:nvSpPr>
            <p:cNvPr id="17" name="Rectangle 16">
              <a:extLst>
                <a:ext uri="{FF2B5EF4-FFF2-40B4-BE49-F238E27FC236}">
                  <a16:creationId xmlns:a16="http://schemas.microsoft.com/office/drawing/2014/main" id="{952F9D9F-6E67-4AEF-B646-5995B8F52596}"/>
                </a:ext>
              </a:extLst>
            </p:cNvPr>
            <p:cNvSpPr/>
            <p:nvPr/>
          </p:nvSpPr>
          <p:spPr>
            <a:xfrm>
              <a:off x="7117422" y="5809992"/>
              <a:ext cx="640080" cy="640080"/>
            </a:xfrm>
            <a:prstGeom prst="rect">
              <a:avLst/>
            </a:prstGeom>
            <a:solidFill>
              <a:srgbClr val="F395D8"/>
            </a:solidFill>
            <a:ln>
              <a:solidFill>
                <a:srgbClr val="F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Navi 2</a:t>
              </a:r>
            </a:p>
          </p:txBody>
        </p:sp>
        <p:sp>
          <p:nvSpPr>
            <p:cNvPr id="6" name="TextBox 5">
              <a:extLst>
                <a:ext uri="{FF2B5EF4-FFF2-40B4-BE49-F238E27FC236}">
                  <a16:creationId xmlns:a16="http://schemas.microsoft.com/office/drawing/2014/main" id="{BCDFBE31-162D-42C8-A434-B26A51C4D241}"/>
                </a:ext>
              </a:extLst>
            </p:cNvPr>
            <p:cNvSpPr txBox="1"/>
            <p:nvPr/>
          </p:nvSpPr>
          <p:spPr>
            <a:xfrm>
              <a:off x="5480185" y="1099899"/>
              <a:ext cx="1961535" cy="400110"/>
            </a:xfrm>
            <a:prstGeom prst="rect">
              <a:avLst/>
            </a:prstGeom>
            <a:noFill/>
          </p:spPr>
          <p:txBody>
            <a:bodyPr wrap="square" rtlCol="0">
              <a:spAutoFit/>
            </a:bodyPr>
            <a:lstStyle/>
            <a:p>
              <a:r>
                <a:rPr lang="en-US" sz="2000" b="1"/>
                <a:t>&lt;Tên tài khoản&gt;</a:t>
              </a:r>
            </a:p>
          </p:txBody>
        </p:sp>
        <p:sp>
          <p:nvSpPr>
            <p:cNvPr id="23" name="TextBox 22">
              <a:extLst>
                <a:ext uri="{FF2B5EF4-FFF2-40B4-BE49-F238E27FC236}">
                  <a16:creationId xmlns:a16="http://schemas.microsoft.com/office/drawing/2014/main" id="{33B7D275-FD19-4EAA-A3B2-A751374855CA}"/>
                </a:ext>
              </a:extLst>
            </p:cNvPr>
            <p:cNvSpPr txBox="1"/>
            <p:nvPr/>
          </p:nvSpPr>
          <p:spPr>
            <a:xfrm>
              <a:off x="5419790" y="1500387"/>
              <a:ext cx="2052828" cy="338554"/>
            </a:xfrm>
            <a:prstGeom prst="rect">
              <a:avLst/>
            </a:prstGeom>
            <a:noFill/>
          </p:spPr>
          <p:txBody>
            <a:bodyPr wrap="square" rtlCol="0">
              <a:spAutoFit/>
            </a:bodyPr>
            <a:lstStyle/>
            <a:p>
              <a:r>
                <a:rPr lang="en-US" sz="1600"/>
                <a:t>Số truyện đã đăng: XX</a:t>
              </a:r>
            </a:p>
          </p:txBody>
        </p:sp>
        <p:sp>
          <p:nvSpPr>
            <p:cNvPr id="26" name="Rectangle: Rounded Corners 25">
              <a:extLst>
                <a:ext uri="{FF2B5EF4-FFF2-40B4-BE49-F238E27FC236}">
                  <a16:creationId xmlns:a16="http://schemas.microsoft.com/office/drawing/2014/main" id="{E2AEAEE4-1D29-430C-959B-391ABF78F5C2}"/>
                </a:ext>
              </a:extLst>
            </p:cNvPr>
            <p:cNvSpPr/>
            <p:nvPr/>
          </p:nvSpPr>
          <p:spPr>
            <a:xfrm>
              <a:off x="5104101" y="2349207"/>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Mật khẩu cũ</a:t>
              </a:r>
            </a:p>
          </p:txBody>
        </p:sp>
        <p:sp>
          <p:nvSpPr>
            <p:cNvPr id="27" name="Rectangle: Rounded Corners 26">
              <a:extLst>
                <a:ext uri="{FF2B5EF4-FFF2-40B4-BE49-F238E27FC236}">
                  <a16:creationId xmlns:a16="http://schemas.microsoft.com/office/drawing/2014/main" id="{E9427BFA-3247-417D-8303-EB9B220D250A}"/>
                </a:ext>
              </a:extLst>
            </p:cNvPr>
            <p:cNvSpPr/>
            <p:nvPr/>
          </p:nvSpPr>
          <p:spPr>
            <a:xfrm>
              <a:off x="5112706" y="2920700"/>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Mật khẩu mới</a:t>
              </a:r>
            </a:p>
          </p:txBody>
        </p:sp>
        <p:sp>
          <p:nvSpPr>
            <p:cNvPr id="28" name="Rectangle: Rounded Corners 27">
              <a:extLst>
                <a:ext uri="{FF2B5EF4-FFF2-40B4-BE49-F238E27FC236}">
                  <a16:creationId xmlns:a16="http://schemas.microsoft.com/office/drawing/2014/main" id="{BDB9C166-2D55-4C90-AF35-0E11FA9CD979}"/>
                </a:ext>
              </a:extLst>
            </p:cNvPr>
            <p:cNvSpPr/>
            <p:nvPr/>
          </p:nvSpPr>
          <p:spPr>
            <a:xfrm>
              <a:off x="4969786" y="4921168"/>
              <a:ext cx="2924148" cy="550484"/>
            </a:xfrm>
            <a:prstGeom prst="roundRect">
              <a:avLst/>
            </a:prstGeom>
            <a:solidFill>
              <a:srgbClr val="FFE699"/>
            </a:solidFill>
            <a:ln>
              <a:solidFill>
                <a:srgbClr val="FFE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Tủ sách của bạn</a:t>
              </a:r>
            </a:p>
          </p:txBody>
        </p:sp>
        <p:sp>
          <p:nvSpPr>
            <p:cNvPr id="29" name="Rectangle 28">
              <a:extLst>
                <a:ext uri="{FF2B5EF4-FFF2-40B4-BE49-F238E27FC236}">
                  <a16:creationId xmlns:a16="http://schemas.microsoft.com/office/drawing/2014/main" id="{8FC84691-EDD1-4CB4-A607-5E30BD0DFF39}"/>
                </a:ext>
              </a:extLst>
            </p:cNvPr>
            <p:cNvSpPr/>
            <p:nvPr/>
          </p:nvSpPr>
          <p:spPr>
            <a:xfrm>
              <a:off x="5740742" y="4092683"/>
              <a:ext cx="1428134" cy="37193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Đổi mật khẩu</a:t>
              </a:r>
            </a:p>
          </p:txBody>
        </p:sp>
        <p:sp>
          <p:nvSpPr>
            <p:cNvPr id="30" name="Rectangle: Rounded Corners 29">
              <a:extLst>
                <a:ext uri="{FF2B5EF4-FFF2-40B4-BE49-F238E27FC236}">
                  <a16:creationId xmlns:a16="http://schemas.microsoft.com/office/drawing/2014/main" id="{FB000DA1-8AC4-44A4-BA33-986CA3839109}"/>
                </a:ext>
              </a:extLst>
            </p:cNvPr>
            <p:cNvSpPr/>
            <p:nvPr/>
          </p:nvSpPr>
          <p:spPr>
            <a:xfrm>
              <a:off x="5112706" y="3498467"/>
              <a:ext cx="2684206"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a:solidFill>
                    <a:schemeClr val="tx1"/>
                  </a:solidFill>
                </a:rPr>
                <a:t>Nhập lại mật khẩu mới</a:t>
              </a:r>
            </a:p>
          </p:txBody>
        </p:sp>
      </p:grpSp>
      <p:pic>
        <p:nvPicPr>
          <p:cNvPr id="1026" name="Picture 2" descr="Gray logout icon - Free gray logout icons">
            <a:extLst>
              <a:ext uri="{FF2B5EF4-FFF2-40B4-BE49-F238E27FC236}">
                <a16:creationId xmlns:a16="http://schemas.microsoft.com/office/drawing/2014/main" id="{AF453D1A-62FD-4695-A066-A4A461396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66" y="834795"/>
            <a:ext cx="395352" cy="39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81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2916376" cy="461665"/>
          </a:xfrm>
          <a:prstGeom prst="rect">
            <a:avLst/>
          </a:prstGeom>
          <a:noFill/>
        </p:spPr>
        <p:txBody>
          <a:bodyPr wrap="none" rtlCol="0">
            <a:spAutoFit/>
          </a:bodyPr>
          <a:lstStyle/>
          <a:p>
            <a:r>
              <a:rPr lang="en-US" sz="2400" b="1"/>
              <a:t>MÀN HÌNH LISTBOOK</a:t>
            </a: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75B693-8899-4A93-9F2B-E3B5B03AE8AC}"/>
              </a:ext>
            </a:extLst>
          </p:cNvPr>
          <p:cNvGrpSpPr/>
          <p:nvPr/>
        </p:nvGrpSpPr>
        <p:grpSpPr>
          <a:xfrm>
            <a:off x="4658033" y="682580"/>
            <a:ext cx="3495368" cy="5840361"/>
            <a:chOff x="4658033" y="682580"/>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658033"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F8A4A2-34BF-4153-BF02-C88BDED0D3D2}"/>
                </a:ext>
              </a:extLst>
            </p:cNvPr>
            <p:cNvSpPr/>
            <p:nvPr/>
          </p:nvSpPr>
          <p:spPr>
            <a:xfrm>
              <a:off x="4838504" y="1884693"/>
              <a:ext cx="3134425" cy="114945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sp>
          <p:nvSpPr>
            <p:cNvPr id="19" name="Rectangle: Rounded Corners 18">
              <a:extLst>
                <a:ext uri="{FF2B5EF4-FFF2-40B4-BE49-F238E27FC236}">
                  <a16:creationId xmlns:a16="http://schemas.microsoft.com/office/drawing/2014/main" id="{BC986913-50F8-48A7-859E-FDE7F29EF75B}"/>
                </a:ext>
              </a:extLst>
            </p:cNvPr>
            <p:cNvSpPr/>
            <p:nvPr/>
          </p:nvSpPr>
          <p:spPr>
            <a:xfrm>
              <a:off x="4838631" y="844871"/>
              <a:ext cx="3134424"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i="1">
                  <a:solidFill>
                    <a:schemeClr val="tx1"/>
                  </a:solidFill>
                </a:rPr>
                <a:t>Tìm kiếm</a:t>
              </a:r>
              <a:endParaRPr lang="en-US" sz="1400" i="1">
                <a:solidFill>
                  <a:schemeClr val="tx1"/>
                </a:solidFill>
              </a:endParaRPr>
            </a:p>
          </p:txBody>
        </p:sp>
        <p:pic>
          <p:nvPicPr>
            <p:cNvPr id="5" name="Picture 4" descr="A picture containing shape&#10;&#10;Description automatically generated">
              <a:extLst>
                <a:ext uri="{FF2B5EF4-FFF2-40B4-BE49-F238E27FC236}">
                  <a16:creationId xmlns:a16="http://schemas.microsoft.com/office/drawing/2014/main" id="{47802800-A087-43F3-BBE1-1F6CDF6D9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914" y="966546"/>
              <a:ext cx="228600" cy="228600"/>
            </a:xfrm>
            <a:prstGeom prst="rect">
              <a:avLst/>
            </a:prstGeom>
          </p:spPr>
        </p:pic>
        <p:sp>
          <p:nvSpPr>
            <p:cNvPr id="6" name="Rectangle: Rounded Corners 5">
              <a:extLst>
                <a:ext uri="{FF2B5EF4-FFF2-40B4-BE49-F238E27FC236}">
                  <a16:creationId xmlns:a16="http://schemas.microsoft.com/office/drawing/2014/main" id="{0614C1A3-3191-476E-8D1C-98A6CF7344EA}"/>
                </a:ext>
              </a:extLst>
            </p:cNvPr>
            <p:cNvSpPr/>
            <p:nvPr/>
          </p:nvSpPr>
          <p:spPr>
            <a:xfrm>
              <a:off x="4937218" y="1501234"/>
              <a:ext cx="1158781" cy="1463192"/>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1"/>
                  </a:solidFill>
                </a:rPr>
                <a:t>Hình bìa sách</a:t>
              </a:r>
              <a:endParaRPr lang="en-US">
                <a:solidFill>
                  <a:schemeClr val="bg1"/>
                </a:solidFill>
              </a:endParaRPr>
            </a:p>
          </p:txBody>
        </p:sp>
        <p:sp>
          <p:nvSpPr>
            <p:cNvPr id="7" name="TextBox 6">
              <a:extLst>
                <a:ext uri="{FF2B5EF4-FFF2-40B4-BE49-F238E27FC236}">
                  <a16:creationId xmlns:a16="http://schemas.microsoft.com/office/drawing/2014/main" id="{9378F50F-7347-4C30-9C8B-B1CC76577898}"/>
                </a:ext>
              </a:extLst>
            </p:cNvPr>
            <p:cNvSpPr txBox="1"/>
            <p:nvPr/>
          </p:nvSpPr>
          <p:spPr>
            <a:xfrm>
              <a:off x="6150468" y="2231205"/>
              <a:ext cx="1333225" cy="307777"/>
            </a:xfrm>
            <a:prstGeom prst="rect">
              <a:avLst/>
            </a:prstGeom>
            <a:noFill/>
          </p:spPr>
          <p:txBody>
            <a:bodyPr wrap="square" rtlCol="0">
              <a:spAutoFit/>
            </a:bodyPr>
            <a:lstStyle/>
            <a:p>
              <a:r>
                <a:rPr lang="vi-VN" sz="1400" b="1"/>
                <a:t>&lt; Tên sách &gt;</a:t>
              </a:r>
              <a:endParaRPr lang="en-US" sz="1400" b="1"/>
            </a:p>
          </p:txBody>
        </p:sp>
        <p:sp>
          <p:nvSpPr>
            <p:cNvPr id="8" name="Plus Sign 7">
              <a:extLst>
                <a:ext uri="{FF2B5EF4-FFF2-40B4-BE49-F238E27FC236}">
                  <a16:creationId xmlns:a16="http://schemas.microsoft.com/office/drawing/2014/main" id="{42E46A76-F9B5-494B-A212-6479FF8FD52C}"/>
                </a:ext>
              </a:extLst>
            </p:cNvPr>
            <p:cNvSpPr/>
            <p:nvPr/>
          </p:nvSpPr>
          <p:spPr>
            <a:xfrm>
              <a:off x="7602054" y="1969659"/>
              <a:ext cx="274320" cy="27432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2878F16-70C9-4B06-865E-8403AF6D6CCC}"/>
                </a:ext>
              </a:extLst>
            </p:cNvPr>
            <p:cNvSpPr txBox="1"/>
            <p:nvPr/>
          </p:nvSpPr>
          <p:spPr>
            <a:xfrm>
              <a:off x="6194712" y="2476428"/>
              <a:ext cx="1703046" cy="292388"/>
            </a:xfrm>
            <a:prstGeom prst="rect">
              <a:avLst/>
            </a:prstGeom>
            <a:noFill/>
          </p:spPr>
          <p:txBody>
            <a:bodyPr wrap="square" rtlCol="0">
              <a:spAutoFit/>
            </a:bodyPr>
            <a:lstStyle/>
            <a:p>
              <a:r>
                <a:rPr lang="vi-VN" sz="1300"/>
                <a:t>Lượt bình luận: xx</a:t>
              </a:r>
              <a:endParaRPr lang="en-US" sz="1300"/>
            </a:p>
          </p:txBody>
        </p:sp>
        <p:sp>
          <p:nvSpPr>
            <p:cNvPr id="26" name="Rectangle: Rounded Corners 25">
              <a:extLst>
                <a:ext uri="{FF2B5EF4-FFF2-40B4-BE49-F238E27FC236}">
                  <a16:creationId xmlns:a16="http://schemas.microsoft.com/office/drawing/2014/main" id="{810CD0EB-EC07-45E4-B730-26386B3A463A}"/>
                </a:ext>
              </a:extLst>
            </p:cNvPr>
            <p:cNvSpPr/>
            <p:nvPr/>
          </p:nvSpPr>
          <p:spPr>
            <a:xfrm>
              <a:off x="4838504" y="3591813"/>
              <a:ext cx="3134425" cy="114945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sp>
          <p:nvSpPr>
            <p:cNvPr id="27" name="Rectangle: Rounded Corners 26">
              <a:extLst>
                <a:ext uri="{FF2B5EF4-FFF2-40B4-BE49-F238E27FC236}">
                  <a16:creationId xmlns:a16="http://schemas.microsoft.com/office/drawing/2014/main" id="{2CBA76CE-9A3D-4A04-B819-EC48B34D457B}"/>
                </a:ext>
              </a:extLst>
            </p:cNvPr>
            <p:cNvSpPr/>
            <p:nvPr/>
          </p:nvSpPr>
          <p:spPr>
            <a:xfrm>
              <a:off x="4937218" y="3208354"/>
              <a:ext cx="1158781" cy="1463192"/>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1"/>
                  </a:solidFill>
                </a:rPr>
                <a:t>Hình bìa sách</a:t>
              </a:r>
              <a:endParaRPr lang="en-US">
                <a:solidFill>
                  <a:schemeClr val="bg1"/>
                </a:solidFill>
              </a:endParaRPr>
            </a:p>
          </p:txBody>
        </p:sp>
        <p:sp>
          <p:nvSpPr>
            <p:cNvPr id="28" name="TextBox 27">
              <a:extLst>
                <a:ext uri="{FF2B5EF4-FFF2-40B4-BE49-F238E27FC236}">
                  <a16:creationId xmlns:a16="http://schemas.microsoft.com/office/drawing/2014/main" id="{0BBE38B7-6FEC-4AD5-95FD-AFD5687A4837}"/>
                </a:ext>
              </a:extLst>
            </p:cNvPr>
            <p:cNvSpPr txBox="1"/>
            <p:nvPr/>
          </p:nvSpPr>
          <p:spPr>
            <a:xfrm>
              <a:off x="6150468" y="3938325"/>
              <a:ext cx="1333225" cy="307777"/>
            </a:xfrm>
            <a:prstGeom prst="rect">
              <a:avLst/>
            </a:prstGeom>
            <a:noFill/>
          </p:spPr>
          <p:txBody>
            <a:bodyPr wrap="square" rtlCol="0">
              <a:spAutoFit/>
            </a:bodyPr>
            <a:lstStyle/>
            <a:p>
              <a:r>
                <a:rPr lang="vi-VN" sz="1400" b="1"/>
                <a:t>&lt; Tên sách &gt;</a:t>
              </a:r>
              <a:endParaRPr lang="en-US" sz="1400" b="1"/>
            </a:p>
          </p:txBody>
        </p:sp>
        <p:sp>
          <p:nvSpPr>
            <p:cNvPr id="29" name="Plus Sign 28">
              <a:extLst>
                <a:ext uri="{FF2B5EF4-FFF2-40B4-BE49-F238E27FC236}">
                  <a16:creationId xmlns:a16="http://schemas.microsoft.com/office/drawing/2014/main" id="{FF732226-35C2-4A83-808E-0617546F956D}"/>
                </a:ext>
              </a:extLst>
            </p:cNvPr>
            <p:cNvSpPr/>
            <p:nvPr/>
          </p:nvSpPr>
          <p:spPr>
            <a:xfrm>
              <a:off x="7602054" y="3676779"/>
              <a:ext cx="274320" cy="27432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BF6E68-1EC4-4DEB-AE61-2BEC1AFE506E}"/>
                </a:ext>
              </a:extLst>
            </p:cNvPr>
            <p:cNvSpPr txBox="1"/>
            <p:nvPr/>
          </p:nvSpPr>
          <p:spPr>
            <a:xfrm>
              <a:off x="6194712" y="4183548"/>
              <a:ext cx="1703046" cy="292388"/>
            </a:xfrm>
            <a:prstGeom prst="rect">
              <a:avLst/>
            </a:prstGeom>
            <a:noFill/>
          </p:spPr>
          <p:txBody>
            <a:bodyPr wrap="square" rtlCol="0">
              <a:spAutoFit/>
            </a:bodyPr>
            <a:lstStyle/>
            <a:p>
              <a:r>
                <a:rPr lang="vi-VN" sz="1300"/>
                <a:t>Lượt bình luận: xx</a:t>
              </a:r>
              <a:endParaRPr lang="en-US" sz="1300"/>
            </a:p>
          </p:txBody>
        </p:sp>
      </p:grpSp>
    </p:spTree>
    <p:extLst>
      <p:ext uri="{BB962C8B-B14F-4D97-AF65-F5344CB8AC3E}">
        <p14:creationId xmlns:p14="http://schemas.microsoft.com/office/powerpoint/2010/main" val="249710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3992375" cy="461665"/>
          </a:xfrm>
          <a:prstGeom prst="rect">
            <a:avLst/>
          </a:prstGeom>
          <a:noFill/>
        </p:spPr>
        <p:txBody>
          <a:bodyPr wrap="none" rtlCol="0">
            <a:spAutoFit/>
          </a:bodyPr>
          <a:lstStyle/>
          <a:p>
            <a:r>
              <a:rPr lang="en-US" sz="2400" b="1">
                <a:latin typeface="Calibri (Body)"/>
              </a:rPr>
              <a:t>MÀN HÌNH</a:t>
            </a:r>
            <a:r>
              <a:rPr lang="vi-VN" sz="2400" b="1">
                <a:latin typeface="Calibri (Body)"/>
              </a:rPr>
              <a:t> TỦ SÁCH CỦA BẠN</a:t>
            </a:r>
            <a:endParaRPr lang="en-US" sz="2400" b="1">
              <a:latin typeface="Calibri (Body)"/>
            </a:endParaRP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3E8822B-36A8-4231-92EB-7861CE660696}"/>
              </a:ext>
            </a:extLst>
          </p:cNvPr>
          <p:cNvGrpSpPr/>
          <p:nvPr/>
        </p:nvGrpSpPr>
        <p:grpSpPr>
          <a:xfrm>
            <a:off x="4658033" y="682580"/>
            <a:ext cx="3495368" cy="5840361"/>
            <a:chOff x="4658033" y="682580"/>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658033"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F8A4A2-34BF-4153-BF02-C88BDED0D3D2}"/>
                </a:ext>
              </a:extLst>
            </p:cNvPr>
            <p:cNvSpPr/>
            <p:nvPr/>
          </p:nvSpPr>
          <p:spPr>
            <a:xfrm>
              <a:off x="4838504" y="1884693"/>
              <a:ext cx="3134425" cy="114945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sp>
          <p:nvSpPr>
            <p:cNvPr id="19" name="Rectangle: Rounded Corners 18">
              <a:extLst>
                <a:ext uri="{FF2B5EF4-FFF2-40B4-BE49-F238E27FC236}">
                  <a16:creationId xmlns:a16="http://schemas.microsoft.com/office/drawing/2014/main" id="{BC986913-50F8-48A7-859E-FDE7F29EF75B}"/>
                </a:ext>
              </a:extLst>
            </p:cNvPr>
            <p:cNvSpPr/>
            <p:nvPr/>
          </p:nvSpPr>
          <p:spPr>
            <a:xfrm>
              <a:off x="4838631" y="844871"/>
              <a:ext cx="3134424" cy="47932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i="1">
                  <a:solidFill>
                    <a:schemeClr val="tx1"/>
                  </a:solidFill>
                </a:rPr>
                <a:t>Tìm kiếm</a:t>
              </a:r>
              <a:endParaRPr lang="en-US" sz="1400" i="1">
                <a:solidFill>
                  <a:schemeClr val="tx1"/>
                </a:solidFill>
              </a:endParaRPr>
            </a:p>
          </p:txBody>
        </p:sp>
        <p:pic>
          <p:nvPicPr>
            <p:cNvPr id="5" name="Picture 4" descr="A picture containing shape&#10;&#10;Description automatically generated">
              <a:extLst>
                <a:ext uri="{FF2B5EF4-FFF2-40B4-BE49-F238E27FC236}">
                  <a16:creationId xmlns:a16="http://schemas.microsoft.com/office/drawing/2014/main" id="{47802800-A087-43F3-BBE1-1F6CDF6D9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914" y="966546"/>
              <a:ext cx="228600" cy="228600"/>
            </a:xfrm>
            <a:prstGeom prst="rect">
              <a:avLst/>
            </a:prstGeom>
          </p:spPr>
        </p:pic>
        <p:sp>
          <p:nvSpPr>
            <p:cNvPr id="6" name="Rectangle: Rounded Corners 5">
              <a:extLst>
                <a:ext uri="{FF2B5EF4-FFF2-40B4-BE49-F238E27FC236}">
                  <a16:creationId xmlns:a16="http://schemas.microsoft.com/office/drawing/2014/main" id="{0614C1A3-3191-476E-8D1C-98A6CF7344EA}"/>
                </a:ext>
              </a:extLst>
            </p:cNvPr>
            <p:cNvSpPr/>
            <p:nvPr/>
          </p:nvSpPr>
          <p:spPr>
            <a:xfrm>
              <a:off x="4937218" y="1501234"/>
              <a:ext cx="1158781" cy="1463192"/>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1"/>
                  </a:solidFill>
                </a:rPr>
                <a:t>Hình bìa sách</a:t>
              </a:r>
              <a:endParaRPr lang="en-US">
                <a:solidFill>
                  <a:schemeClr val="bg1"/>
                </a:solidFill>
              </a:endParaRPr>
            </a:p>
          </p:txBody>
        </p:sp>
        <p:sp>
          <p:nvSpPr>
            <p:cNvPr id="7" name="TextBox 6">
              <a:extLst>
                <a:ext uri="{FF2B5EF4-FFF2-40B4-BE49-F238E27FC236}">
                  <a16:creationId xmlns:a16="http://schemas.microsoft.com/office/drawing/2014/main" id="{9378F50F-7347-4C30-9C8B-B1CC76577898}"/>
                </a:ext>
              </a:extLst>
            </p:cNvPr>
            <p:cNvSpPr txBox="1"/>
            <p:nvPr/>
          </p:nvSpPr>
          <p:spPr>
            <a:xfrm>
              <a:off x="6150468" y="2231205"/>
              <a:ext cx="1333225" cy="307777"/>
            </a:xfrm>
            <a:prstGeom prst="rect">
              <a:avLst/>
            </a:prstGeom>
            <a:noFill/>
          </p:spPr>
          <p:txBody>
            <a:bodyPr wrap="square" rtlCol="0">
              <a:spAutoFit/>
            </a:bodyPr>
            <a:lstStyle/>
            <a:p>
              <a:r>
                <a:rPr lang="vi-VN" sz="1400" b="1"/>
                <a:t>&lt; Tên sách &gt;</a:t>
              </a:r>
              <a:endParaRPr lang="en-US" sz="1400" b="1"/>
            </a:p>
          </p:txBody>
        </p:sp>
        <p:sp>
          <p:nvSpPr>
            <p:cNvPr id="8" name="Plus Sign 7">
              <a:extLst>
                <a:ext uri="{FF2B5EF4-FFF2-40B4-BE49-F238E27FC236}">
                  <a16:creationId xmlns:a16="http://schemas.microsoft.com/office/drawing/2014/main" id="{42E46A76-F9B5-494B-A212-6479FF8FD52C}"/>
                </a:ext>
              </a:extLst>
            </p:cNvPr>
            <p:cNvSpPr/>
            <p:nvPr/>
          </p:nvSpPr>
          <p:spPr>
            <a:xfrm>
              <a:off x="7602054" y="1969659"/>
              <a:ext cx="274320" cy="27432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2878F16-70C9-4B06-865E-8403AF6D6CCC}"/>
                </a:ext>
              </a:extLst>
            </p:cNvPr>
            <p:cNvSpPr txBox="1"/>
            <p:nvPr/>
          </p:nvSpPr>
          <p:spPr>
            <a:xfrm>
              <a:off x="6194712" y="2476428"/>
              <a:ext cx="1703046" cy="292388"/>
            </a:xfrm>
            <a:prstGeom prst="rect">
              <a:avLst/>
            </a:prstGeom>
            <a:noFill/>
          </p:spPr>
          <p:txBody>
            <a:bodyPr wrap="square" rtlCol="0">
              <a:spAutoFit/>
            </a:bodyPr>
            <a:lstStyle/>
            <a:p>
              <a:r>
                <a:rPr lang="vi-VN" sz="1300"/>
                <a:t>Lượt bình luận: xx</a:t>
              </a:r>
              <a:endParaRPr lang="en-US" sz="1300"/>
            </a:p>
          </p:txBody>
        </p:sp>
        <p:sp>
          <p:nvSpPr>
            <p:cNvPr id="26" name="Rectangle: Rounded Corners 25">
              <a:extLst>
                <a:ext uri="{FF2B5EF4-FFF2-40B4-BE49-F238E27FC236}">
                  <a16:creationId xmlns:a16="http://schemas.microsoft.com/office/drawing/2014/main" id="{810CD0EB-EC07-45E4-B730-26386B3A463A}"/>
                </a:ext>
              </a:extLst>
            </p:cNvPr>
            <p:cNvSpPr/>
            <p:nvPr/>
          </p:nvSpPr>
          <p:spPr>
            <a:xfrm>
              <a:off x="4838504" y="3591813"/>
              <a:ext cx="3134425" cy="114945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sp>
          <p:nvSpPr>
            <p:cNvPr id="27" name="Rectangle: Rounded Corners 26">
              <a:extLst>
                <a:ext uri="{FF2B5EF4-FFF2-40B4-BE49-F238E27FC236}">
                  <a16:creationId xmlns:a16="http://schemas.microsoft.com/office/drawing/2014/main" id="{2CBA76CE-9A3D-4A04-B819-EC48B34D457B}"/>
                </a:ext>
              </a:extLst>
            </p:cNvPr>
            <p:cNvSpPr/>
            <p:nvPr/>
          </p:nvSpPr>
          <p:spPr>
            <a:xfrm>
              <a:off x="4937218" y="3208354"/>
              <a:ext cx="1158781" cy="1463192"/>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1"/>
                  </a:solidFill>
                </a:rPr>
                <a:t>Hình bìa sách</a:t>
              </a:r>
              <a:endParaRPr lang="en-US">
                <a:solidFill>
                  <a:schemeClr val="bg1"/>
                </a:solidFill>
              </a:endParaRPr>
            </a:p>
          </p:txBody>
        </p:sp>
        <p:sp>
          <p:nvSpPr>
            <p:cNvPr id="28" name="TextBox 27">
              <a:extLst>
                <a:ext uri="{FF2B5EF4-FFF2-40B4-BE49-F238E27FC236}">
                  <a16:creationId xmlns:a16="http://schemas.microsoft.com/office/drawing/2014/main" id="{0BBE38B7-6FEC-4AD5-95FD-AFD5687A4837}"/>
                </a:ext>
              </a:extLst>
            </p:cNvPr>
            <p:cNvSpPr txBox="1"/>
            <p:nvPr/>
          </p:nvSpPr>
          <p:spPr>
            <a:xfrm>
              <a:off x="6150468" y="3938325"/>
              <a:ext cx="1333225" cy="307777"/>
            </a:xfrm>
            <a:prstGeom prst="rect">
              <a:avLst/>
            </a:prstGeom>
            <a:noFill/>
          </p:spPr>
          <p:txBody>
            <a:bodyPr wrap="square" rtlCol="0">
              <a:spAutoFit/>
            </a:bodyPr>
            <a:lstStyle/>
            <a:p>
              <a:r>
                <a:rPr lang="vi-VN" sz="1400" b="1"/>
                <a:t>&lt; Tên sách &gt;</a:t>
              </a:r>
              <a:endParaRPr lang="en-US" sz="1400" b="1"/>
            </a:p>
          </p:txBody>
        </p:sp>
        <p:sp>
          <p:nvSpPr>
            <p:cNvPr id="29" name="Plus Sign 28">
              <a:extLst>
                <a:ext uri="{FF2B5EF4-FFF2-40B4-BE49-F238E27FC236}">
                  <a16:creationId xmlns:a16="http://schemas.microsoft.com/office/drawing/2014/main" id="{FF732226-35C2-4A83-808E-0617546F956D}"/>
                </a:ext>
              </a:extLst>
            </p:cNvPr>
            <p:cNvSpPr/>
            <p:nvPr/>
          </p:nvSpPr>
          <p:spPr>
            <a:xfrm>
              <a:off x="7602054" y="3676779"/>
              <a:ext cx="274320" cy="274320"/>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BF6E68-1EC4-4DEB-AE61-2BEC1AFE506E}"/>
                </a:ext>
              </a:extLst>
            </p:cNvPr>
            <p:cNvSpPr txBox="1"/>
            <p:nvPr/>
          </p:nvSpPr>
          <p:spPr>
            <a:xfrm>
              <a:off x="6194712" y="4183548"/>
              <a:ext cx="1703046" cy="292388"/>
            </a:xfrm>
            <a:prstGeom prst="rect">
              <a:avLst/>
            </a:prstGeom>
            <a:noFill/>
          </p:spPr>
          <p:txBody>
            <a:bodyPr wrap="square" rtlCol="0">
              <a:spAutoFit/>
            </a:bodyPr>
            <a:lstStyle/>
            <a:p>
              <a:r>
                <a:rPr lang="vi-VN" sz="1300"/>
                <a:t>Lượt bình luận: xx</a:t>
              </a:r>
              <a:endParaRPr lang="en-US" sz="1300"/>
            </a:p>
          </p:txBody>
        </p:sp>
      </p:grpSp>
    </p:spTree>
    <p:extLst>
      <p:ext uri="{BB962C8B-B14F-4D97-AF65-F5344CB8AC3E}">
        <p14:creationId xmlns:p14="http://schemas.microsoft.com/office/powerpoint/2010/main" val="296336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3447419" cy="461665"/>
          </a:xfrm>
          <a:prstGeom prst="rect">
            <a:avLst/>
          </a:prstGeom>
          <a:noFill/>
        </p:spPr>
        <p:txBody>
          <a:bodyPr wrap="none" rtlCol="0">
            <a:spAutoFit/>
          </a:bodyPr>
          <a:lstStyle/>
          <a:p>
            <a:r>
              <a:rPr lang="en-US" sz="2400" b="1">
                <a:latin typeface="Calibri (Body)"/>
              </a:rPr>
              <a:t>MÀN HÌNH</a:t>
            </a:r>
            <a:r>
              <a:rPr lang="vi-VN" sz="2400" b="1">
                <a:latin typeface="Calibri (Body)"/>
              </a:rPr>
              <a:t> CHI TIẾT SÁCH</a:t>
            </a:r>
            <a:endParaRPr lang="en-US" sz="2400" b="1">
              <a:latin typeface="Calibri (Body)"/>
            </a:endParaRP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65AD8E0-A93D-49C4-953D-467F385C2472}"/>
              </a:ext>
            </a:extLst>
          </p:cNvPr>
          <p:cNvGrpSpPr/>
          <p:nvPr/>
        </p:nvGrpSpPr>
        <p:grpSpPr>
          <a:xfrm>
            <a:off x="3891118" y="682577"/>
            <a:ext cx="7640039" cy="5840364"/>
            <a:chOff x="3891118" y="682577"/>
            <a:chExt cx="7640039" cy="5840364"/>
          </a:xfrm>
        </p:grpSpPr>
        <p:grpSp>
          <p:nvGrpSpPr>
            <p:cNvPr id="13" name="Group 12">
              <a:extLst>
                <a:ext uri="{FF2B5EF4-FFF2-40B4-BE49-F238E27FC236}">
                  <a16:creationId xmlns:a16="http://schemas.microsoft.com/office/drawing/2014/main" id="{B263D6D2-B408-439D-85E1-D00454577FF2}"/>
                </a:ext>
              </a:extLst>
            </p:cNvPr>
            <p:cNvGrpSpPr/>
            <p:nvPr/>
          </p:nvGrpSpPr>
          <p:grpSpPr>
            <a:xfrm>
              <a:off x="3891118" y="682577"/>
              <a:ext cx="7640039" cy="5840364"/>
              <a:chOff x="3891118" y="682577"/>
              <a:chExt cx="7640039" cy="5840364"/>
            </a:xfrm>
          </p:grpSpPr>
          <p:sp>
            <p:nvSpPr>
              <p:cNvPr id="20" name="Rectangle 19">
                <a:extLst>
                  <a:ext uri="{FF2B5EF4-FFF2-40B4-BE49-F238E27FC236}">
                    <a16:creationId xmlns:a16="http://schemas.microsoft.com/office/drawing/2014/main" id="{99D0F404-088C-4AE7-A1B7-3048B90363A5}"/>
                  </a:ext>
                </a:extLst>
              </p:cNvPr>
              <p:cNvSpPr/>
              <p:nvPr/>
            </p:nvSpPr>
            <p:spPr>
              <a:xfrm>
                <a:off x="8035789"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0B0C4D8-F814-42DE-8170-02D5998205FA}"/>
                  </a:ext>
                </a:extLst>
              </p:cNvPr>
              <p:cNvGrpSpPr/>
              <p:nvPr/>
            </p:nvGrpSpPr>
            <p:grpSpPr>
              <a:xfrm>
                <a:off x="3891118" y="682580"/>
                <a:ext cx="3495368" cy="5840361"/>
                <a:chOff x="3891118" y="682580"/>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3891118"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F8A4A2-34BF-4153-BF02-C88BDED0D3D2}"/>
                    </a:ext>
                  </a:extLst>
                </p:cNvPr>
                <p:cNvSpPr/>
                <p:nvPr/>
              </p:nvSpPr>
              <p:spPr>
                <a:xfrm>
                  <a:off x="4071589" y="1235767"/>
                  <a:ext cx="3134425" cy="114945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sp>
              <p:nvSpPr>
                <p:cNvPr id="6" name="Rectangle: Rounded Corners 5">
                  <a:extLst>
                    <a:ext uri="{FF2B5EF4-FFF2-40B4-BE49-F238E27FC236}">
                      <a16:creationId xmlns:a16="http://schemas.microsoft.com/office/drawing/2014/main" id="{0614C1A3-3191-476E-8D1C-98A6CF7344EA}"/>
                    </a:ext>
                  </a:extLst>
                </p:cNvPr>
                <p:cNvSpPr/>
                <p:nvPr/>
              </p:nvSpPr>
              <p:spPr>
                <a:xfrm>
                  <a:off x="4170303" y="852308"/>
                  <a:ext cx="1158781" cy="1463192"/>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1"/>
                      </a:solidFill>
                    </a:rPr>
                    <a:t>Hình bìa sách</a:t>
                  </a:r>
                  <a:endParaRPr lang="en-US">
                    <a:solidFill>
                      <a:schemeClr val="bg1"/>
                    </a:solidFill>
                  </a:endParaRPr>
                </a:p>
              </p:txBody>
            </p:sp>
            <p:sp>
              <p:nvSpPr>
                <p:cNvPr id="7" name="TextBox 6">
                  <a:extLst>
                    <a:ext uri="{FF2B5EF4-FFF2-40B4-BE49-F238E27FC236}">
                      <a16:creationId xmlns:a16="http://schemas.microsoft.com/office/drawing/2014/main" id="{9378F50F-7347-4C30-9C8B-B1CC76577898}"/>
                    </a:ext>
                  </a:extLst>
                </p:cNvPr>
                <p:cNvSpPr txBox="1"/>
                <p:nvPr/>
              </p:nvSpPr>
              <p:spPr>
                <a:xfrm>
                  <a:off x="5383553" y="1582279"/>
                  <a:ext cx="1333225" cy="307777"/>
                </a:xfrm>
                <a:prstGeom prst="rect">
                  <a:avLst/>
                </a:prstGeom>
                <a:noFill/>
              </p:spPr>
              <p:txBody>
                <a:bodyPr wrap="square" rtlCol="0">
                  <a:spAutoFit/>
                </a:bodyPr>
                <a:lstStyle/>
                <a:p>
                  <a:r>
                    <a:rPr lang="vi-VN" sz="1400" b="1"/>
                    <a:t>&lt; Tên sách &gt;</a:t>
                  </a:r>
                  <a:endParaRPr lang="en-US" sz="1400" b="1"/>
                </a:p>
              </p:txBody>
            </p:sp>
            <p:sp>
              <p:nvSpPr>
                <p:cNvPr id="25" name="TextBox 24">
                  <a:extLst>
                    <a:ext uri="{FF2B5EF4-FFF2-40B4-BE49-F238E27FC236}">
                      <a16:creationId xmlns:a16="http://schemas.microsoft.com/office/drawing/2014/main" id="{22878F16-70C9-4B06-865E-8403AF6D6CCC}"/>
                    </a:ext>
                  </a:extLst>
                </p:cNvPr>
                <p:cNvSpPr txBox="1"/>
                <p:nvPr/>
              </p:nvSpPr>
              <p:spPr>
                <a:xfrm>
                  <a:off x="5427797" y="1827502"/>
                  <a:ext cx="1703046" cy="292388"/>
                </a:xfrm>
                <a:prstGeom prst="rect">
                  <a:avLst/>
                </a:prstGeom>
                <a:noFill/>
              </p:spPr>
              <p:txBody>
                <a:bodyPr wrap="square" rtlCol="0">
                  <a:spAutoFit/>
                </a:bodyPr>
                <a:lstStyle/>
                <a:p>
                  <a:r>
                    <a:rPr lang="vi-VN" sz="1300"/>
                    <a:t>Lượt bình luận: xx</a:t>
                  </a:r>
                  <a:endParaRPr lang="en-US" sz="1300"/>
                </a:p>
              </p:txBody>
            </p:sp>
            <p:sp>
              <p:nvSpPr>
                <p:cNvPr id="17" name="Rectangle: Rounded Corners 16">
                  <a:extLst>
                    <a:ext uri="{FF2B5EF4-FFF2-40B4-BE49-F238E27FC236}">
                      <a16:creationId xmlns:a16="http://schemas.microsoft.com/office/drawing/2014/main" id="{F9BBB26A-8A51-4DAC-84FE-42DF0A265EA4}"/>
                    </a:ext>
                  </a:extLst>
                </p:cNvPr>
                <p:cNvSpPr/>
                <p:nvPr/>
              </p:nvSpPr>
              <p:spPr>
                <a:xfrm>
                  <a:off x="4071589" y="2540783"/>
                  <a:ext cx="3134425" cy="1987114"/>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sp>
              <p:nvSpPr>
                <p:cNvPr id="18" name="TextBox 17">
                  <a:extLst>
                    <a:ext uri="{FF2B5EF4-FFF2-40B4-BE49-F238E27FC236}">
                      <a16:creationId xmlns:a16="http://schemas.microsoft.com/office/drawing/2014/main" id="{2D57BD71-E073-47E1-AC3F-56940B4D6324}"/>
                    </a:ext>
                  </a:extLst>
                </p:cNvPr>
                <p:cNvSpPr txBox="1"/>
                <p:nvPr/>
              </p:nvSpPr>
              <p:spPr>
                <a:xfrm>
                  <a:off x="4893530" y="2732190"/>
                  <a:ext cx="1549534" cy="307777"/>
                </a:xfrm>
                <a:prstGeom prst="rect">
                  <a:avLst/>
                </a:prstGeom>
                <a:noFill/>
              </p:spPr>
              <p:txBody>
                <a:bodyPr wrap="square" rtlCol="0">
                  <a:spAutoFit/>
                </a:bodyPr>
                <a:lstStyle/>
                <a:p>
                  <a:r>
                    <a:rPr lang="en-US" sz="1400" b="1"/>
                    <a:t>Tóm tắt nội dung</a:t>
                  </a:r>
                </a:p>
              </p:txBody>
            </p:sp>
            <p:sp>
              <p:nvSpPr>
                <p:cNvPr id="35" name="TextBox 34">
                  <a:extLst>
                    <a:ext uri="{FF2B5EF4-FFF2-40B4-BE49-F238E27FC236}">
                      <a16:creationId xmlns:a16="http://schemas.microsoft.com/office/drawing/2014/main" id="{A0FABC25-F945-403B-8557-E52F50BD2819}"/>
                    </a:ext>
                  </a:extLst>
                </p:cNvPr>
                <p:cNvSpPr txBox="1"/>
                <p:nvPr/>
              </p:nvSpPr>
              <p:spPr>
                <a:xfrm>
                  <a:off x="4347119" y="3054714"/>
                  <a:ext cx="2643616" cy="1292662"/>
                </a:xfrm>
                <a:prstGeom prst="rect">
                  <a:avLst/>
                </a:prstGeom>
                <a:noFill/>
              </p:spPr>
              <p:txBody>
                <a:bodyPr wrap="square" rtlCol="0">
                  <a:spAutoFit/>
                </a:bodyPr>
                <a:lstStyle/>
                <a:p>
                  <a:pPr algn="just"/>
                  <a:r>
                    <a:rPr lang="en-US" sz="1300"/>
                    <a:t>Đây là mô tả tóm tắt nội dung cho sách ab LHflWENH Wef QĐây là mô tả tóm tắt nội dung cho sách ab LHflWENH Wef QEfQEfeq Đây là mô tả tóm tắt nội dung cho sách ab LHflWENH Wef QEfQEfeqf EfQEfeqf</a:t>
                  </a:r>
                </a:p>
              </p:txBody>
            </p:sp>
          </p:grpSp>
          <p:sp>
            <p:nvSpPr>
              <p:cNvPr id="11" name="Rectangle: Top Corners Rounded 10">
                <a:extLst>
                  <a:ext uri="{FF2B5EF4-FFF2-40B4-BE49-F238E27FC236}">
                    <a16:creationId xmlns:a16="http://schemas.microsoft.com/office/drawing/2014/main" id="{13A6B7F5-E030-4BC0-BF9E-3BE58D238585}"/>
                  </a:ext>
                </a:extLst>
              </p:cNvPr>
              <p:cNvSpPr/>
              <p:nvPr/>
            </p:nvSpPr>
            <p:spPr>
              <a:xfrm>
                <a:off x="4071589" y="4683461"/>
                <a:ext cx="3134425" cy="1839479"/>
              </a:xfrm>
              <a:prstGeom prst="round2Same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Top Corners Rounded 35">
                <a:extLst>
                  <a:ext uri="{FF2B5EF4-FFF2-40B4-BE49-F238E27FC236}">
                    <a16:creationId xmlns:a16="http://schemas.microsoft.com/office/drawing/2014/main" id="{58DD9ADF-BDAD-4CCB-9EDA-B2D929008D76}"/>
                  </a:ext>
                </a:extLst>
              </p:cNvPr>
              <p:cNvSpPr/>
              <p:nvPr/>
            </p:nvSpPr>
            <p:spPr>
              <a:xfrm rot="10800000">
                <a:off x="8208422" y="682577"/>
                <a:ext cx="3134425" cy="899702"/>
              </a:xfrm>
              <a:prstGeom prst="round2Same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BC64C6E-3EE3-413E-B156-D0D77CC1F9D9}"/>
                  </a:ext>
                </a:extLst>
              </p:cNvPr>
              <p:cNvSpPr/>
              <p:nvPr/>
            </p:nvSpPr>
            <p:spPr>
              <a:xfrm>
                <a:off x="4191475" y="5147959"/>
                <a:ext cx="2924148" cy="649713"/>
              </a:xfrm>
              <a:prstGeom prst="roundRect">
                <a:avLst/>
              </a:prstGeom>
              <a:solidFill>
                <a:srgbClr val="FFE699"/>
              </a:solidFill>
              <a:ln>
                <a:solidFill>
                  <a:srgbClr val="FFE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p:txBody>
          </p:sp>
          <p:sp>
            <p:nvSpPr>
              <p:cNvPr id="38" name="TextBox 37">
                <a:extLst>
                  <a:ext uri="{FF2B5EF4-FFF2-40B4-BE49-F238E27FC236}">
                    <a16:creationId xmlns:a16="http://schemas.microsoft.com/office/drawing/2014/main" id="{89435907-1F0E-43E4-84C2-52C01C02A513}"/>
                  </a:ext>
                </a:extLst>
              </p:cNvPr>
              <p:cNvSpPr txBox="1"/>
              <p:nvPr/>
            </p:nvSpPr>
            <p:spPr>
              <a:xfrm>
                <a:off x="4241665" y="5168011"/>
                <a:ext cx="1524954" cy="307777"/>
              </a:xfrm>
              <a:prstGeom prst="rect">
                <a:avLst/>
              </a:prstGeom>
              <a:noFill/>
            </p:spPr>
            <p:txBody>
              <a:bodyPr wrap="square" rtlCol="0">
                <a:spAutoFit/>
              </a:bodyPr>
              <a:lstStyle/>
              <a:p>
                <a:r>
                  <a:rPr lang="vi-VN" sz="1400" b="1"/>
                  <a:t>&lt; </a:t>
                </a:r>
                <a:r>
                  <a:rPr lang="en-US" sz="1400" b="1"/>
                  <a:t>Người dùng 1 </a:t>
                </a:r>
                <a:r>
                  <a:rPr lang="vi-VN" sz="1400" b="1"/>
                  <a:t>&gt;</a:t>
                </a:r>
                <a:endParaRPr lang="en-US" sz="1400" b="1"/>
              </a:p>
            </p:txBody>
          </p:sp>
          <p:sp>
            <p:nvSpPr>
              <p:cNvPr id="39" name="TextBox 38">
                <a:extLst>
                  <a:ext uri="{FF2B5EF4-FFF2-40B4-BE49-F238E27FC236}">
                    <a16:creationId xmlns:a16="http://schemas.microsoft.com/office/drawing/2014/main" id="{427E6434-FA0A-4AF6-BC35-08BC010E0C84}"/>
                  </a:ext>
                </a:extLst>
              </p:cNvPr>
              <p:cNvSpPr txBox="1"/>
              <p:nvPr/>
            </p:nvSpPr>
            <p:spPr>
              <a:xfrm>
                <a:off x="4412618" y="5475788"/>
                <a:ext cx="2445381" cy="292388"/>
              </a:xfrm>
              <a:prstGeom prst="rect">
                <a:avLst/>
              </a:prstGeom>
              <a:noFill/>
            </p:spPr>
            <p:txBody>
              <a:bodyPr wrap="square" rtlCol="0">
                <a:spAutoFit/>
              </a:bodyPr>
              <a:lstStyle/>
              <a:p>
                <a:r>
                  <a:rPr lang="en-US" sz="1300"/>
                  <a:t>Truyện dở quá! Cút cmm đi!</a:t>
                </a:r>
              </a:p>
            </p:txBody>
          </p:sp>
          <p:sp>
            <p:nvSpPr>
              <p:cNvPr id="46" name="TextBox 45">
                <a:extLst>
                  <a:ext uri="{FF2B5EF4-FFF2-40B4-BE49-F238E27FC236}">
                    <a16:creationId xmlns:a16="http://schemas.microsoft.com/office/drawing/2014/main" id="{824444C9-A445-451E-BF73-E8B25A9EF32D}"/>
                  </a:ext>
                </a:extLst>
              </p:cNvPr>
              <p:cNvSpPr txBox="1"/>
              <p:nvPr/>
            </p:nvSpPr>
            <p:spPr>
              <a:xfrm>
                <a:off x="4860541" y="4787135"/>
                <a:ext cx="1549534" cy="307777"/>
              </a:xfrm>
              <a:prstGeom prst="rect">
                <a:avLst/>
              </a:prstGeom>
              <a:noFill/>
            </p:spPr>
            <p:txBody>
              <a:bodyPr wrap="square" rtlCol="0">
                <a:spAutoFit/>
              </a:bodyPr>
              <a:lstStyle/>
              <a:p>
                <a:pPr algn="ctr"/>
                <a:r>
                  <a:rPr lang="en-US" sz="1400" b="1"/>
                  <a:t>Bình luận</a:t>
                </a:r>
              </a:p>
            </p:txBody>
          </p:sp>
          <p:sp>
            <p:nvSpPr>
              <p:cNvPr id="47" name="Rectangle: Rounded Corners 46">
                <a:extLst>
                  <a:ext uri="{FF2B5EF4-FFF2-40B4-BE49-F238E27FC236}">
                    <a16:creationId xmlns:a16="http://schemas.microsoft.com/office/drawing/2014/main" id="{689CC1DB-0AAE-45BA-ADC7-FDD21CDF74BF}"/>
                  </a:ext>
                </a:extLst>
              </p:cNvPr>
              <p:cNvSpPr/>
              <p:nvPr/>
            </p:nvSpPr>
            <p:spPr>
              <a:xfrm>
                <a:off x="4176727" y="5863133"/>
                <a:ext cx="2924148" cy="649713"/>
              </a:xfrm>
              <a:prstGeom prst="roundRect">
                <a:avLst/>
              </a:prstGeom>
              <a:solidFill>
                <a:srgbClr val="FFE699"/>
              </a:solidFill>
              <a:ln>
                <a:solidFill>
                  <a:srgbClr val="FFE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p:txBody>
          </p:sp>
          <p:sp>
            <p:nvSpPr>
              <p:cNvPr id="48" name="TextBox 47">
                <a:extLst>
                  <a:ext uri="{FF2B5EF4-FFF2-40B4-BE49-F238E27FC236}">
                    <a16:creationId xmlns:a16="http://schemas.microsoft.com/office/drawing/2014/main" id="{61B33EDE-C25B-49FB-93D6-E558F65EFD35}"/>
                  </a:ext>
                </a:extLst>
              </p:cNvPr>
              <p:cNvSpPr txBox="1"/>
              <p:nvPr/>
            </p:nvSpPr>
            <p:spPr>
              <a:xfrm>
                <a:off x="4226917" y="5883185"/>
                <a:ext cx="1524954" cy="307777"/>
              </a:xfrm>
              <a:prstGeom prst="rect">
                <a:avLst/>
              </a:prstGeom>
              <a:noFill/>
            </p:spPr>
            <p:txBody>
              <a:bodyPr wrap="square" rtlCol="0">
                <a:spAutoFit/>
              </a:bodyPr>
              <a:lstStyle/>
              <a:p>
                <a:r>
                  <a:rPr lang="vi-VN" sz="1400" b="1"/>
                  <a:t>&lt; </a:t>
                </a:r>
                <a:r>
                  <a:rPr lang="en-US" sz="1400" b="1"/>
                  <a:t>Người dùng 2 </a:t>
                </a:r>
                <a:r>
                  <a:rPr lang="vi-VN" sz="1400" b="1"/>
                  <a:t>&gt;</a:t>
                </a:r>
                <a:endParaRPr lang="en-US" sz="1400" b="1"/>
              </a:p>
            </p:txBody>
          </p:sp>
          <p:sp>
            <p:nvSpPr>
              <p:cNvPr id="49" name="TextBox 48">
                <a:extLst>
                  <a:ext uri="{FF2B5EF4-FFF2-40B4-BE49-F238E27FC236}">
                    <a16:creationId xmlns:a16="http://schemas.microsoft.com/office/drawing/2014/main" id="{B7F71FD7-F763-4F8A-8E27-39A97EF8DC1D}"/>
                  </a:ext>
                </a:extLst>
              </p:cNvPr>
              <p:cNvSpPr txBox="1"/>
              <p:nvPr/>
            </p:nvSpPr>
            <p:spPr>
              <a:xfrm>
                <a:off x="4397870" y="6176214"/>
                <a:ext cx="2445381" cy="292388"/>
              </a:xfrm>
              <a:prstGeom prst="rect">
                <a:avLst/>
              </a:prstGeom>
              <a:noFill/>
            </p:spPr>
            <p:txBody>
              <a:bodyPr wrap="square" rtlCol="0">
                <a:spAutoFit/>
              </a:bodyPr>
              <a:lstStyle/>
              <a:p>
                <a:r>
                  <a:rPr lang="en-US" sz="1300"/>
                  <a:t>Thằng nào làm app này vậy!</a:t>
                </a:r>
              </a:p>
            </p:txBody>
          </p:sp>
          <p:sp>
            <p:nvSpPr>
              <p:cNvPr id="50" name="Rectangle: Rounded Corners 49">
                <a:extLst>
                  <a:ext uri="{FF2B5EF4-FFF2-40B4-BE49-F238E27FC236}">
                    <a16:creationId xmlns:a16="http://schemas.microsoft.com/office/drawing/2014/main" id="{C4E6B381-17CD-451B-84FE-F1219E19223C}"/>
                  </a:ext>
                </a:extLst>
              </p:cNvPr>
              <p:cNvSpPr/>
              <p:nvPr/>
            </p:nvSpPr>
            <p:spPr>
              <a:xfrm>
                <a:off x="8318299" y="766532"/>
                <a:ext cx="2924148" cy="649713"/>
              </a:xfrm>
              <a:prstGeom prst="roundRect">
                <a:avLst/>
              </a:prstGeom>
              <a:solidFill>
                <a:srgbClr val="FFE699"/>
              </a:solidFill>
              <a:ln>
                <a:solidFill>
                  <a:srgbClr val="FFE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p:txBody>
          </p:sp>
          <p:sp>
            <p:nvSpPr>
              <p:cNvPr id="51" name="TextBox 50">
                <a:extLst>
                  <a:ext uri="{FF2B5EF4-FFF2-40B4-BE49-F238E27FC236}">
                    <a16:creationId xmlns:a16="http://schemas.microsoft.com/office/drawing/2014/main" id="{CD8C6026-5127-4895-A59C-EA3E157BFFB1}"/>
                  </a:ext>
                </a:extLst>
              </p:cNvPr>
              <p:cNvSpPr txBox="1"/>
              <p:nvPr/>
            </p:nvSpPr>
            <p:spPr>
              <a:xfrm>
                <a:off x="8368489" y="786584"/>
                <a:ext cx="1524954" cy="307777"/>
              </a:xfrm>
              <a:prstGeom prst="rect">
                <a:avLst/>
              </a:prstGeom>
              <a:noFill/>
            </p:spPr>
            <p:txBody>
              <a:bodyPr wrap="square" rtlCol="0">
                <a:spAutoFit/>
              </a:bodyPr>
              <a:lstStyle/>
              <a:p>
                <a:r>
                  <a:rPr lang="vi-VN" sz="1400" b="1"/>
                  <a:t>&lt; </a:t>
                </a:r>
                <a:r>
                  <a:rPr lang="en-US" sz="1400" b="1"/>
                  <a:t>Người dùng 3 </a:t>
                </a:r>
                <a:r>
                  <a:rPr lang="vi-VN" sz="1400" b="1"/>
                  <a:t>&gt;</a:t>
                </a:r>
                <a:endParaRPr lang="en-US" sz="1400" b="1"/>
              </a:p>
            </p:txBody>
          </p:sp>
          <p:sp>
            <p:nvSpPr>
              <p:cNvPr id="52" name="TextBox 51">
                <a:extLst>
                  <a:ext uri="{FF2B5EF4-FFF2-40B4-BE49-F238E27FC236}">
                    <a16:creationId xmlns:a16="http://schemas.microsoft.com/office/drawing/2014/main" id="{B7D0AC86-6830-464D-AA4E-61AD31A647F4}"/>
                  </a:ext>
                </a:extLst>
              </p:cNvPr>
              <p:cNvSpPr txBox="1"/>
              <p:nvPr/>
            </p:nvSpPr>
            <p:spPr>
              <a:xfrm>
                <a:off x="8539442" y="1079613"/>
                <a:ext cx="2445381" cy="292388"/>
              </a:xfrm>
              <a:prstGeom prst="rect">
                <a:avLst/>
              </a:prstGeom>
              <a:noFill/>
            </p:spPr>
            <p:txBody>
              <a:bodyPr wrap="square" rtlCol="0">
                <a:spAutoFit/>
              </a:bodyPr>
              <a:lstStyle/>
              <a:p>
                <a:r>
                  <a:rPr lang="en-US" sz="1300"/>
                  <a:t>Thằng Hoàng chứ ai nữa!</a:t>
                </a:r>
              </a:p>
            </p:txBody>
          </p:sp>
        </p:grpSp>
        <p:pic>
          <p:nvPicPr>
            <p:cNvPr id="5" name="Picture 4" descr="A picture containing shape&#10;&#10;Description automatically generated">
              <a:extLst>
                <a:ext uri="{FF2B5EF4-FFF2-40B4-BE49-F238E27FC236}">
                  <a16:creationId xmlns:a16="http://schemas.microsoft.com/office/drawing/2014/main" id="{0A5D76C5-9EA8-461B-8BE3-3F842EDB6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781" y="1336490"/>
              <a:ext cx="292388" cy="292388"/>
            </a:xfrm>
            <a:prstGeom prst="rect">
              <a:avLst/>
            </a:prstGeom>
          </p:spPr>
        </p:pic>
        <p:sp>
          <p:nvSpPr>
            <p:cNvPr id="29" name="Rectangle: Rounded Corners 28">
              <a:extLst>
                <a:ext uri="{FF2B5EF4-FFF2-40B4-BE49-F238E27FC236}">
                  <a16:creationId xmlns:a16="http://schemas.microsoft.com/office/drawing/2014/main" id="{5A85B7C4-2DA7-492F-8651-8C3ADF40A8CB}"/>
                </a:ext>
              </a:extLst>
            </p:cNvPr>
            <p:cNvSpPr/>
            <p:nvPr/>
          </p:nvSpPr>
          <p:spPr>
            <a:xfrm>
              <a:off x="8216260" y="1690506"/>
              <a:ext cx="3134425" cy="850277"/>
            </a:xfrm>
            <a:prstGeom prst="roundRect">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sp>
          <p:nvSpPr>
            <p:cNvPr id="30" name="Rectangle: Rounded Corners 29">
              <a:extLst>
                <a:ext uri="{FF2B5EF4-FFF2-40B4-BE49-F238E27FC236}">
                  <a16:creationId xmlns:a16="http://schemas.microsoft.com/office/drawing/2014/main" id="{E3ACCED8-9F73-4F19-AC4D-39941994B4F0}"/>
                </a:ext>
              </a:extLst>
            </p:cNvPr>
            <p:cNvSpPr/>
            <p:nvPr/>
          </p:nvSpPr>
          <p:spPr>
            <a:xfrm>
              <a:off x="8306497" y="1798732"/>
              <a:ext cx="2548316" cy="6254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a:solidFill>
                  <a:schemeClr val="tx1"/>
                </a:solidFill>
              </a:endParaRPr>
            </a:p>
          </p:txBody>
        </p:sp>
        <p:pic>
          <p:nvPicPr>
            <p:cNvPr id="8" name="Picture 7" descr="A picture containing shape&#10;&#10;Description automatically generated">
              <a:extLst>
                <a:ext uri="{FF2B5EF4-FFF2-40B4-BE49-F238E27FC236}">
                  <a16:creationId xmlns:a16="http://schemas.microsoft.com/office/drawing/2014/main" id="{61DDAAB4-5284-473C-BED4-364E15B44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5327" y="1919552"/>
              <a:ext cx="292389" cy="292389"/>
            </a:xfrm>
            <a:prstGeom prst="rect">
              <a:avLst/>
            </a:prstGeom>
          </p:spPr>
        </p:pic>
      </p:grpSp>
    </p:spTree>
    <p:extLst>
      <p:ext uri="{BB962C8B-B14F-4D97-AF65-F5344CB8AC3E}">
        <p14:creationId xmlns:p14="http://schemas.microsoft.com/office/powerpoint/2010/main" val="127936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92A10-847B-444C-9C58-D76343185F87}"/>
              </a:ext>
            </a:extLst>
          </p:cNvPr>
          <p:cNvSpPr txBox="1"/>
          <p:nvPr/>
        </p:nvSpPr>
        <p:spPr>
          <a:xfrm>
            <a:off x="353962" y="235663"/>
            <a:ext cx="3755195" cy="461665"/>
          </a:xfrm>
          <a:prstGeom prst="rect">
            <a:avLst/>
          </a:prstGeom>
          <a:noFill/>
        </p:spPr>
        <p:txBody>
          <a:bodyPr wrap="none" rtlCol="0">
            <a:spAutoFit/>
          </a:bodyPr>
          <a:lstStyle/>
          <a:p>
            <a:r>
              <a:rPr lang="en-US" sz="2400" b="1">
                <a:latin typeface="Calibri (Body)"/>
              </a:rPr>
              <a:t>MÀN HÌNH</a:t>
            </a:r>
            <a:r>
              <a:rPr lang="vi-VN" sz="2400" b="1">
                <a:latin typeface="Calibri (Body)"/>
              </a:rPr>
              <a:t> </a:t>
            </a:r>
            <a:r>
              <a:rPr lang="en-US" sz="2400" b="1">
                <a:latin typeface="Calibri (Body)"/>
              </a:rPr>
              <a:t>NỘI DUNG SÁCH</a:t>
            </a:r>
          </a:p>
        </p:txBody>
      </p:sp>
      <p:cxnSp>
        <p:nvCxnSpPr>
          <p:cNvPr id="10" name="Straight Connector 9">
            <a:extLst>
              <a:ext uri="{FF2B5EF4-FFF2-40B4-BE49-F238E27FC236}">
                <a16:creationId xmlns:a16="http://schemas.microsoft.com/office/drawing/2014/main" id="{6ADC69F9-AEA8-4DB1-A212-C4FF01015AAA}"/>
              </a:ext>
            </a:extLst>
          </p:cNvPr>
          <p:cNvCxnSpPr>
            <a:cxnSpLocks/>
          </p:cNvCxnSpPr>
          <p:nvPr/>
        </p:nvCxnSpPr>
        <p:spPr>
          <a:xfrm>
            <a:off x="457201" y="737418"/>
            <a:ext cx="203527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EBCE5B7-38FE-4EBC-884D-BEA4668B05E0}"/>
              </a:ext>
            </a:extLst>
          </p:cNvPr>
          <p:cNvGrpSpPr/>
          <p:nvPr/>
        </p:nvGrpSpPr>
        <p:grpSpPr>
          <a:xfrm>
            <a:off x="4658033" y="682580"/>
            <a:ext cx="3495368" cy="5840361"/>
            <a:chOff x="4658033" y="682580"/>
            <a:chExt cx="3495368" cy="5840361"/>
          </a:xfrm>
        </p:grpSpPr>
        <p:sp>
          <p:nvSpPr>
            <p:cNvPr id="4" name="Rectangle 3">
              <a:extLst>
                <a:ext uri="{FF2B5EF4-FFF2-40B4-BE49-F238E27FC236}">
                  <a16:creationId xmlns:a16="http://schemas.microsoft.com/office/drawing/2014/main" id="{4FB1D7D1-B495-462F-93C5-B2E8CB07536E}"/>
                </a:ext>
              </a:extLst>
            </p:cNvPr>
            <p:cNvSpPr/>
            <p:nvPr/>
          </p:nvSpPr>
          <p:spPr>
            <a:xfrm>
              <a:off x="4658033" y="682580"/>
              <a:ext cx="3495368" cy="584036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9A9C6CB-3852-41A0-B5E7-29B2F5AD12CF}"/>
                </a:ext>
              </a:extLst>
            </p:cNvPr>
            <p:cNvSpPr txBox="1"/>
            <p:nvPr/>
          </p:nvSpPr>
          <p:spPr>
            <a:xfrm>
              <a:off x="4775058" y="1463713"/>
              <a:ext cx="3234182" cy="5016758"/>
            </a:xfrm>
            <a:prstGeom prst="rect">
              <a:avLst/>
            </a:prstGeom>
            <a:noFill/>
          </p:spPr>
          <p:txBody>
            <a:bodyPr wrap="square" rtlCol="0">
              <a:spAutoFit/>
            </a:bodyPr>
            <a:lstStyle/>
            <a:p>
              <a:pPr algn="just"/>
              <a:r>
                <a:rPr lang="en-US" sz="1600"/>
                <a:t>Đây là mô tả tóm tắt nội dung cho sách ab LHflWENH Wef QĐây là mô tả tóm tắt nội dung cho sách ab LHflWENH Wef QEfQEfeĐây là mô tả tóm tắt nội dung cho sách ab LHflWENH Wef QĐây là mô tả tóm tắt nội dung cho sách ab LHflWENH Wef QEfQEfeq Đây là mô tả tóm tắt nội dung cho sách ab LHflWENH Wef QEfQEfeqf EfQEfeqf Đây là mô tả tóm tắt nội dung cho sách ab LHflWENH Wef QĐây là mô tả tóm tắt nội dung cho sách ab LHflWENH Wef QEfQEfeq Đây là mô tả tóm tắt nội dung cho sách ab LHflWENH Wef QEfQEfeqf EfQEfeqf  Đây là mô tả tóm tắt nội dung cho sách ab dung cho sách ab LHflWENH Wef QEfQEfeqf EfQEfeqf  Đây là mô tả tóm tắt nội dung cho sách abfa</a:t>
              </a:r>
            </a:p>
          </p:txBody>
        </p:sp>
        <p:sp>
          <p:nvSpPr>
            <p:cNvPr id="22" name="Rectangle 21">
              <a:extLst>
                <a:ext uri="{FF2B5EF4-FFF2-40B4-BE49-F238E27FC236}">
                  <a16:creationId xmlns:a16="http://schemas.microsoft.com/office/drawing/2014/main" id="{62D5C881-AA2E-4630-A975-2FE72370794D}"/>
                </a:ext>
              </a:extLst>
            </p:cNvPr>
            <p:cNvSpPr/>
            <p:nvPr/>
          </p:nvSpPr>
          <p:spPr>
            <a:xfrm>
              <a:off x="4672781" y="697328"/>
              <a:ext cx="1737360" cy="640080"/>
            </a:xfrm>
            <a:prstGeom prst="rect">
              <a:avLst/>
            </a:prstGeom>
            <a:solidFill>
              <a:srgbClr val="FFE699"/>
            </a:solidFill>
            <a:ln>
              <a:solidFill>
                <a:srgbClr val="FFE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Tiếng Việt</a:t>
              </a:r>
            </a:p>
          </p:txBody>
        </p:sp>
        <p:sp>
          <p:nvSpPr>
            <p:cNvPr id="24" name="Rectangle 23">
              <a:extLst>
                <a:ext uri="{FF2B5EF4-FFF2-40B4-BE49-F238E27FC236}">
                  <a16:creationId xmlns:a16="http://schemas.microsoft.com/office/drawing/2014/main" id="{A1962BEE-D64A-4394-862F-4439171D70C1}"/>
                </a:ext>
              </a:extLst>
            </p:cNvPr>
            <p:cNvSpPr/>
            <p:nvPr/>
          </p:nvSpPr>
          <p:spPr>
            <a:xfrm>
              <a:off x="6392149" y="697328"/>
              <a:ext cx="1737360" cy="640080"/>
            </a:xfrm>
            <a:prstGeom prst="rect">
              <a:avLst/>
            </a:prstGeom>
            <a:solidFill>
              <a:srgbClr val="F395D8"/>
            </a:solidFill>
            <a:ln>
              <a:solidFill>
                <a:srgbClr val="F39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Tiếng Anh</a:t>
              </a:r>
            </a:p>
          </p:txBody>
        </p:sp>
      </p:grpSp>
    </p:spTree>
    <p:extLst>
      <p:ext uri="{BB962C8B-B14F-4D97-AF65-F5344CB8AC3E}">
        <p14:creationId xmlns:p14="http://schemas.microsoft.com/office/powerpoint/2010/main" val="1694228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426</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 (Body)</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 Tran</dc:creator>
  <cp:lastModifiedBy>Bao Tran</cp:lastModifiedBy>
  <cp:revision>26</cp:revision>
  <dcterms:created xsi:type="dcterms:W3CDTF">2021-01-02T08:33:23Z</dcterms:created>
  <dcterms:modified xsi:type="dcterms:W3CDTF">2021-01-05T09:08:25Z</dcterms:modified>
</cp:coreProperties>
</file>