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47" r:id="rId2"/>
    <p:sldId id="748" r:id="rId3"/>
    <p:sldId id="757" r:id="rId4"/>
    <p:sldId id="758" r:id="rId5"/>
    <p:sldId id="759" r:id="rId6"/>
    <p:sldId id="760" r:id="rId7"/>
    <p:sldId id="761" r:id="rId8"/>
    <p:sldId id="762" r:id="rId9"/>
    <p:sldId id="763" r:id="rId10"/>
    <p:sldId id="765" r:id="rId11"/>
    <p:sldId id="766" r:id="rId12"/>
    <p:sldId id="767" r:id="rId13"/>
    <p:sldId id="768" r:id="rId14"/>
    <p:sldId id="769" r:id="rId15"/>
    <p:sldId id="771" r:id="rId16"/>
    <p:sldId id="770" r:id="rId17"/>
    <p:sldId id="772" r:id="rId18"/>
    <p:sldId id="774" r:id="rId19"/>
    <p:sldId id="775" r:id="rId20"/>
    <p:sldId id="776" r:id="rId21"/>
    <p:sldId id="773" r:id="rId22"/>
    <p:sldId id="764" r:id="rId23"/>
    <p:sldId id="409" r:id="rId24"/>
    <p:sldId id="41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80904-7BC3-2E48-9FAA-59709ECB4AB1}" v="46" dt="2021-06-23T08:08:46.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4" autoAdjust="0"/>
    <p:restoredTop sz="96067"/>
  </p:normalViewPr>
  <p:slideViewPr>
    <p:cSldViewPr snapToGrid="0">
      <p:cViewPr varScale="1">
        <p:scale>
          <a:sx n="73" d="100"/>
          <a:sy n="73" d="100"/>
        </p:scale>
        <p:origin x="208"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军波 王" userId="abc43a65-caf0-4467-916d-72d11a280d59" providerId="ADAL" clId="{43280904-7BC3-2E48-9FAA-59709ECB4AB1}"/>
    <pc:docChg chg="custSel addSld modSld">
      <pc:chgData name="军波 王" userId="abc43a65-caf0-4467-916d-72d11a280d59" providerId="ADAL" clId="{43280904-7BC3-2E48-9FAA-59709ECB4AB1}" dt="2021-06-23T08:08:46.004" v="306"/>
      <pc:docMkLst>
        <pc:docMk/>
      </pc:docMkLst>
      <pc:sldChg chg="modSp mod">
        <pc:chgData name="军波 王" userId="abc43a65-caf0-4467-916d-72d11a280d59" providerId="ADAL" clId="{43280904-7BC3-2E48-9FAA-59709ECB4AB1}" dt="2021-06-14T15:01:47.074" v="8" actId="1076"/>
        <pc:sldMkLst>
          <pc:docMk/>
          <pc:sldMk cId="3120980590" sldId="748"/>
        </pc:sldMkLst>
        <pc:spChg chg="mod">
          <ac:chgData name="军波 王" userId="abc43a65-caf0-4467-916d-72d11a280d59" providerId="ADAL" clId="{43280904-7BC3-2E48-9FAA-59709ECB4AB1}" dt="2021-06-14T15:01:36.274" v="4" actId="1076"/>
          <ac:spMkLst>
            <pc:docMk/>
            <pc:sldMk cId="3120980590" sldId="748"/>
            <ac:spMk id="2" creationId="{1A068715-6969-463C-AF50-1DF80B9D039F}"/>
          </ac:spMkLst>
        </pc:spChg>
        <pc:spChg chg="mod">
          <ac:chgData name="军波 王" userId="abc43a65-caf0-4467-916d-72d11a280d59" providerId="ADAL" clId="{43280904-7BC3-2E48-9FAA-59709ECB4AB1}" dt="2021-06-14T15:01:33.811" v="3" actId="1076"/>
          <ac:spMkLst>
            <pc:docMk/>
            <pc:sldMk cId="3120980590" sldId="748"/>
            <ac:spMk id="3" creationId="{FBB2EF27-DE79-43D5-99D2-2C56BDB16A7C}"/>
          </ac:spMkLst>
        </pc:spChg>
        <pc:spChg chg="mod">
          <ac:chgData name="军波 王" userId="abc43a65-caf0-4467-916d-72d11a280d59" providerId="ADAL" clId="{43280904-7BC3-2E48-9FAA-59709ECB4AB1}" dt="2021-06-14T15:01:40.495" v="5" actId="1076"/>
          <ac:spMkLst>
            <pc:docMk/>
            <pc:sldMk cId="3120980590" sldId="748"/>
            <ac:spMk id="5" creationId="{18BA548A-C092-4FE9-80D5-528E597D630B}"/>
          </ac:spMkLst>
        </pc:spChg>
        <pc:spChg chg="mod">
          <ac:chgData name="军波 王" userId="abc43a65-caf0-4467-916d-72d11a280d59" providerId="ADAL" clId="{43280904-7BC3-2E48-9FAA-59709ECB4AB1}" dt="2021-06-14T15:01:40.495" v="5" actId="1076"/>
          <ac:spMkLst>
            <pc:docMk/>
            <pc:sldMk cId="3120980590" sldId="748"/>
            <ac:spMk id="6" creationId="{7E530A9D-F8B5-49B6-8936-68A5927BFFDF}"/>
          </ac:spMkLst>
        </pc:spChg>
        <pc:spChg chg="mod">
          <ac:chgData name="军波 王" userId="abc43a65-caf0-4467-916d-72d11a280d59" providerId="ADAL" clId="{43280904-7BC3-2E48-9FAA-59709ECB4AB1}" dt="2021-06-14T15:01:40.495" v="5" actId="1076"/>
          <ac:spMkLst>
            <pc:docMk/>
            <pc:sldMk cId="3120980590" sldId="748"/>
            <ac:spMk id="7" creationId="{CFEC376B-2F11-4FFE-B6D8-A8FBE798390E}"/>
          </ac:spMkLst>
        </pc:spChg>
        <pc:spChg chg="mod">
          <ac:chgData name="军波 王" userId="abc43a65-caf0-4467-916d-72d11a280d59" providerId="ADAL" clId="{43280904-7BC3-2E48-9FAA-59709ECB4AB1}" dt="2021-06-14T15:01:40.495" v="5" actId="1076"/>
          <ac:spMkLst>
            <pc:docMk/>
            <pc:sldMk cId="3120980590" sldId="748"/>
            <ac:spMk id="8" creationId="{75F4894B-850C-4FE4-AF9A-787ADB1AF3E5}"/>
          </ac:spMkLst>
        </pc:spChg>
        <pc:spChg chg="mod">
          <ac:chgData name="军波 王" userId="abc43a65-caf0-4467-916d-72d11a280d59" providerId="ADAL" clId="{43280904-7BC3-2E48-9FAA-59709ECB4AB1}" dt="2021-06-14T15:01:40.495" v="5" actId="1076"/>
          <ac:spMkLst>
            <pc:docMk/>
            <pc:sldMk cId="3120980590" sldId="748"/>
            <ac:spMk id="9" creationId="{B321B85D-E202-4CE9-ADE0-1A35D84573BF}"/>
          </ac:spMkLst>
        </pc:spChg>
        <pc:spChg chg="mod">
          <ac:chgData name="军波 王" userId="abc43a65-caf0-4467-916d-72d11a280d59" providerId="ADAL" clId="{43280904-7BC3-2E48-9FAA-59709ECB4AB1}" dt="2021-06-14T15:01:40.495" v="5" actId="1076"/>
          <ac:spMkLst>
            <pc:docMk/>
            <pc:sldMk cId="3120980590" sldId="748"/>
            <ac:spMk id="10" creationId="{E3CB7FA5-F588-4EA0-B2B8-6660990DEF33}"/>
          </ac:spMkLst>
        </pc:spChg>
        <pc:spChg chg="mod">
          <ac:chgData name="军波 王" userId="abc43a65-caf0-4467-916d-72d11a280d59" providerId="ADAL" clId="{43280904-7BC3-2E48-9FAA-59709ECB4AB1}" dt="2021-06-14T15:01:40.495" v="5" actId="1076"/>
          <ac:spMkLst>
            <pc:docMk/>
            <pc:sldMk cId="3120980590" sldId="748"/>
            <ac:spMk id="11" creationId="{435A0827-4E09-44D7-B74F-53D327DDE30D}"/>
          </ac:spMkLst>
        </pc:spChg>
        <pc:spChg chg="mod">
          <ac:chgData name="军波 王" userId="abc43a65-caf0-4467-916d-72d11a280d59" providerId="ADAL" clId="{43280904-7BC3-2E48-9FAA-59709ECB4AB1}" dt="2021-06-14T15:01:40.495" v="5" actId="1076"/>
          <ac:spMkLst>
            <pc:docMk/>
            <pc:sldMk cId="3120980590" sldId="748"/>
            <ac:spMk id="12" creationId="{D82ECC62-9DA1-4AE3-B5BD-1DE2CCE291D1}"/>
          </ac:spMkLst>
        </pc:spChg>
        <pc:spChg chg="mod">
          <ac:chgData name="军波 王" userId="abc43a65-caf0-4467-916d-72d11a280d59" providerId="ADAL" clId="{43280904-7BC3-2E48-9FAA-59709ECB4AB1}" dt="2021-06-14T15:01:40.495" v="5" actId="1076"/>
          <ac:spMkLst>
            <pc:docMk/>
            <pc:sldMk cId="3120980590" sldId="748"/>
            <ac:spMk id="13" creationId="{B28E2E01-7E89-4E27-8972-7D9400533E33}"/>
          </ac:spMkLst>
        </pc:spChg>
        <pc:spChg chg="mod">
          <ac:chgData name="军波 王" userId="abc43a65-caf0-4467-916d-72d11a280d59" providerId="ADAL" clId="{43280904-7BC3-2E48-9FAA-59709ECB4AB1}" dt="2021-06-14T15:01:40.495" v="5" actId="1076"/>
          <ac:spMkLst>
            <pc:docMk/>
            <pc:sldMk cId="3120980590" sldId="748"/>
            <ac:spMk id="14" creationId="{FCEB32EE-EA74-4A3D-BA21-E3291175AE22}"/>
          </ac:spMkLst>
        </pc:spChg>
        <pc:spChg chg="mod">
          <ac:chgData name="军波 王" userId="abc43a65-caf0-4467-916d-72d11a280d59" providerId="ADAL" clId="{43280904-7BC3-2E48-9FAA-59709ECB4AB1}" dt="2021-06-14T15:01:40.495" v="5" actId="1076"/>
          <ac:spMkLst>
            <pc:docMk/>
            <pc:sldMk cId="3120980590" sldId="748"/>
            <ac:spMk id="15" creationId="{794FF42A-0E1E-47B5-8030-2DFDAF442622}"/>
          </ac:spMkLst>
        </pc:spChg>
        <pc:spChg chg="mod">
          <ac:chgData name="军波 王" userId="abc43a65-caf0-4467-916d-72d11a280d59" providerId="ADAL" clId="{43280904-7BC3-2E48-9FAA-59709ECB4AB1}" dt="2021-06-14T15:01:40.495" v="5" actId="1076"/>
          <ac:spMkLst>
            <pc:docMk/>
            <pc:sldMk cId="3120980590" sldId="748"/>
            <ac:spMk id="16" creationId="{3CE1DD5F-0751-4240-906D-BB15899FB8D8}"/>
          </ac:spMkLst>
        </pc:spChg>
        <pc:spChg chg="mod">
          <ac:chgData name="军波 王" userId="abc43a65-caf0-4467-916d-72d11a280d59" providerId="ADAL" clId="{43280904-7BC3-2E48-9FAA-59709ECB4AB1}" dt="2021-06-14T15:01:40.495" v="5" actId="1076"/>
          <ac:spMkLst>
            <pc:docMk/>
            <pc:sldMk cId="3120980590" sldId="748"/>
            <ac:spMk id="17" creationId="{360DA08E-A6C1-4D36-9AAB-F1823C830832}"/>
          </ac:spMkLst>
        </pc:spChg>
        <pc:spChg chg="mod">
          <ac:chgData name="军波 王" userId="abc43a65-caf0-4467-916d-72d11a280d59" providerId="ADAL" clId="{43280904-7BC3-2E48-9FAA-59709ECB4AB1}" dt="2021-06-14T15:01:40.495" v="5" actId="1076"/>
          <ac:spMkLst>
            <pc:docMk/>
            <pc:sldMk cId="3120980590" sldId="748"/>
            <ac:spMk id="18" creationId="{9EEE4899-263A-4488-AF16-AA2D2F2E3AD1}"/>
          </ac:spMkLst>
        </pc:spChg>
        <pc:spChg chg="mod">
          <ac:chgData name="军波 王" userId="abc43a65-caf0-4467-916d-72d11a280d59" providerId="ADAL" clId="{43280904-7BC3-2E48-9FAA-59709ECB4AB1}" dt="2021-06-14T15:01:40.495" v="5" actId="1076"/>
          <ac:spMkLst>
            <pc:docMk/>
            <pc:sldMk cId="3120980590" sldId="748"/>
            <ac:spMk id="21" creationId="{A28A6F06-48E4-4FE9-BDF5-C2C463EF18B1}"/>
          </ac:spMkLst>
        </pc:spChg>
        <pc:spChg chg="mod">
          <ac:chgData name="军波 王" userId="abc43a65-caf0-4467-916d-72d11a280d59" providerId="ADAL" clId="{43280904-7BC3-2E48-9FAA-59709ECB4AB1}" dt="2021-06-14T15:01:40.495" v="5" actId="1076"/>
          <ac:spMkLst>
            <pc:docMk/>
            <pc:sldMk cId="3120980590" sldId="748"/>
            <ac:spMk id="22" creationId="{EC61B91A-25FD-4AE7-8169-1A9CBAD1247B}"/>
          </ac:spMkLst>
        </pc:spChg>
        <pc:spChg chg="mod">
          <ac:chgData name="军波 王" userId="abc43a65-caf0-4467-916d-72d11a280d59" providerId="ADAL" clId="{43280904-7BC3-2E48-9FAA-59709ECB4AB1}" dt="2021-06-14T15:01:40.495" v="5" actId="1076"/>
          <ac:spMkLst>
            <pc:docMk/>
            <pc:sldMk cId="3120980590" sldId="748"/>
            <ac:spMk id="23" creationId="{222B7416-600E-4EFB-84CA-BC101F87D694}"/>
          </ac:spMkLst>
        </pc:spChg>
        <pc:spChg chg="mod">
          <ac:chgData name="军波 王" userId="abc43a65-caf0-4467-916d-72d11a280d59" providerId="ADAL" clId="{43280904-7BC3-2E48-9FAA-59709ECB4AB1}" dt="2021-06-14T15:01:40.495" v="5" actId="1076"/>
          <ac:spMkLst>
            <pc:docMk/>
            <pc:sldMk cId="3120980590" sldId="748"/>
            <ac:spMk id="24" creationId="{06147DD1-86A9-4B50-9A08-20688CE8BB77}"/>
          </ac:spMkLst>
        </pc:spChg>
        <pc:spChg chg="mod">
          <ac:chgData name="军波 王" userId="abc43a65-caf0-4467-916d-72d11a280d59" providerId="ADAL" clId="{43280904-7BC3-2E48-9FAA-59709ECB4AB1}" dt="2021-06-14T15:01:40.495" v="5" actId="1076"/>
          <ac:spMkLst>
            <pc:docMk/>
            <pc:sldMk cId="3120980590" sldId="748"/>
            <ac:spMk id="25" creationId="{0476A1F3-0B15-4356-A54D-F41885F3494F}"/>
          </ac:spMkLst>
        </pc:spChg>
        <pc:spChg chg="mod">
          <ac:chgData name="军波 王" userId="abc43a65-caf0-4467-916d-72d11a280d59" providerId="ADAL" clId="{43280904-7BC3-2E48-9FAA-59709ECB4AB1}" dt="2021-06-14T15:01:40.495" v="5" actId="1076"/>
          <ac:spMkLst>
            <pc:docMk/>
            <pc:sldMk cId="3120980590" sldId="748"/>
            <ac:spMk id="26" creationId="{E75E57DA-A63A-46A3-B7C2-FF945243AE4E}"/>
          </ac:spMkLst>
        </pc:spChg>
        <pc:spChg chg="mod">
          <ac:chgData name="军波 王" userId="abc43a65-caf0-4467-916d-72d11a280d59" providerId="ADAL" clId="{43280904-7BC3-2E48-9FAA-59709ECB4AB1}" dt="2021-06-14T15:01:40.495" v="5" actId="1076"/>
          <ac:spMkLst>
            <pc:docMk/>
            <pc:sldMk cId="3120980590" sldId="748"/>
            <ac:spMk id="27" creationId="{EE089AE1-DA29-4D1B-93D2-1101DFE7D297}"/>
          </ac:spMkLst>
        </pc:spChg>
        <pc:spChg chg="mod">
          <ac:chgData name="军波 王" userId="abc43a65-caf0-4467-916d-72d11a280d59" providerId="ADAL" clId="{43280904-7BC3-2E48-9FAA-59709ECB4AB1}" dt="2021-06-14T15:01:40.495" v="5" actId="1076"/>
          <ac:spMkLst>
            <pc:docMk/>
            <pc:sldMk cId="3120980590" sldId="748"/>
            <ac:spMk id="28" creationId="{083E8B54-3B21-4034-B498-560CF6E8DEB1}"/>
          </ac:spMkLst>
        </pc:spChg>
        <pc:spChg chg="mod">
          <ac:chgData name="军波 王" userId="abc43a65-caf0-4467-916d-72d11a280d59" providerId="ADAL" clId="{43280904-7BC3-2E48-9FAA-59709ECB4AB1}" dt="2021-06-14T15:01:40.495" v="5" actId="1076"/>
          <ac:spMkLst>
            <pc:docMk/>
            <pc:sldMk cId="3120980590" sldId="748"/>
            <ac:spMk id="29" creationId="{04B1E5B4-E443-40BC-9A35-1D755BF63E02}"/>
          </ac:spMkLst>
        </pc:spChg>
        <pc:spChg chg="mod">
          <ac:chgData name="军波 王" userId="abc43a65-caf0-4467-916d-72d11a280d59" providerId="ADAL" clId="{43280904-7BC3-2E48-9FAA-59709ECB4AB1}" dt="2021-06-14T15:01:47.074" v="8" actId="1076"/>
          <ac:spMkLst>
            <pc:docMk/>
            <pc:sldMk cId="3120980590" sldId="748"/>
            <ac:spMk id="30" creationId="{80EF5537-9071-45C1-B11E-2C96132D8A44}"/>
          </ac:spMkLst>
        </pc:spChg>
        <pc:grpChg chg="mod">
          <ac:chgData name="军波 王" userId="abc43a65-caf0-4467-916d-72d11a280d59" providerId="ADAL" clId="{43280904-7BC3-2E48-9FAA-59709ECB4AB1}" dt="2021-06-14T15:01:40.495" v="5" actId="1076"/>
          <ac:grpSpMkLst>
            <pc:docMk/>
            <pc:sldMk cId="3120980590" sldId="748"/>
            <ac:grpSpMk id="4" creationId="{DEB48E59-BEB4-416E-A28A-BBD5CC33F8D9}"/>
          </ac:grpSpMkLst>
        </pc:grpChg>
        <pc:grpChg chg="mod">
          <ac:chgData name="军波 王" userId="abc43a65-caf0-4467-916d-72d11a280d59" providerId="ADAL" clId="{43280904-7BC3-2E48-9FAA-59709ECB4AB1}" dt="2021-06-14T15:01:40.495" v="5" actId="1076"/>
          <ac:grpSpMkLst>
            <pc:docMk/>
            <pc:sldMk cId="3120980590" sldId="748"/>
            <ac:grpSpMk id="19" creationId="{8F7B49F2-7C85-4EB6-AE8C-895F3DFEFDD7}"/>
          </ac:grpSpMkLst>
        </pc:grpChg>
        <pc:grpChg chg="mod">
          <ac:chgData name="军波 王" userId="abc43a65-caf0-4467-916d-72d11a280d59" providerId="ADAL" clId="{43280904-7BC3-2E48-9FAA-59709ECB4AB1}" dt="2021-06-14T15:01:40.495" v="5" actId="1076"/>
          <ac:grpSpMkLst>
            <pc:docMk/>
            <pc:sldMk cId="3120980590" sldId="748"/>
            <ac:grpSpMk id="20" creationId="{2494D243-FA33-49E0-9D7F-077C98CA33EB}"/>
          </ac:grpSpMkLst>
        </pc:grpChg>
      </pc:sldChg>
      <pc:sldChg chg="modSp mod">
        <pc:chgData name="军波 王" userId="abc43a65-caf0-4467-916d-72d11a280d59" providerId="ADAL" clId="{43280904-7BC3-2E48-9FAA-59709ECB4AB1}" dt="2021-06-14T15:02:44.028" v="15" actId="1076"/>
        <pc:sldMkLst>
          <pc:docMk/>
          <pc:sldMk cId="838568988" sldId="758"/>
        </pc:sldMkLst>
        <pc:spChg chg="mod">
          <ac:chgData name="军波 王" userId="abc43a65-caf0-4467-916d-72d11a280d59" providerId="ADAL" clId="{43280904-7BC3-2E48-9FAA-59709ECB4AB1}" dt="2021-06-14T15:02:44.028" v="15" actId="1076"/>
          <ac:spMkLst>
            <pc:docMk/>
            <pc:sldMk cId="838568988" sldId="758"/>
            <ac:spMk id="2" creationId="{392E89F4-6DAC-487E-8004-E3E6BAD6FE1C}"/>
          </ac:spMkLst>
        </pc:spChg>
        <pc:spChg chg="mod">
          <ac:chgData name="军波 王" userId="abc43a65-caf0-4467-916d-72d11a280d59" providerId="ADAL" clId="{43280904-7BC3-2E48-9FAA-59709ECB4AB1}" dt="2021-06-14T15:02:41.528" v="14" actId="1076"/>
          <ac:spMkLst>
            <pc:docMk/>
            <pc:sldMk cId="838568988" sldId="758"/>
            <ac:spMk id="3" creationId="{55D44D50-ADCA-49D1-9F47-D92F1014DD72}"/>
          </ac:spMkLst>
        </pc:spChg>
      </pc:sldChg>
      <pc:sldChg chg="modAnim">
        <pc:chgData name="军波 王" userId="abc43a65-caf0-4467-916d-72d11a280d59" providerId="ADAL" clId="{43280904-7BC3-2E48-9FAA-59709ECB4AB1}" dt="2021-06-23T06:23:51.360" v="16"/>
        <pc:sldMkLst>
          <pc:docMk/>
          <pc:sldMk cId="2862344945" sldId="773"/>
        </pc:sldMkLst>
      </pc:sldChg>
      <pc:sldChg chg="addSp delSp modSp new mod modAnim">
        <pc:chgData name="军波 王" userId="abc43a65-caf0-4467-916d-72d11a280d59" providerId="ADAL" clId="{43280904-7BC3-2E48-9FAA-59709ECB4AB1}" dt="2021-06-23T08:08:07.515" v="296"/>
        <pc:sldMkLst>
          <pc:docMk/>
          <pc:sldMk cId="3696752172" sldId="774"/>
        </pc:sldMkLst>
        <pc:spChg chg="add mod">
          <ac:chgData name="军波 王" userId="abc43a65-caf0-4467-916d-72d11a280d59" providerId="ADAL" clId="{43280904-7BC3-2E48-9FAA-59709ECB4AB1}" dt="2021-06-23T07:57:39.209" v="117" actId="20577"/>
          <ac:spMkLst>
            <pc:docMk/>
            <pc:sldMk cId="3696752172" sldId="774"/>
            <ac:spMk id="2" creationId="{EE02CA3D-154C-B24D-A3AA-E8FAC1801579}"/>
          </ac:spMkLst>
        </pc:spChg>
        <pc:spChg chg="add mod">
          <ac:chgData name="军波 王" userId="abc43a65-caf0-4467-916d-72d11a280d59" providerId="ADAL" clId="{43280904-7BC3-2E48-9FAA-59709ECB4AB1}" dt="2021-06-23T07:57:40.561" v="118" actId="20577"/>
          <ac:spMkLst>
            <pc:docMk/>
            <pc:sldMk cId="3696752172" sldId="774"/>
            <ac:spMk id="3" creationId="{F0631BE1-6B02-9A4A-8219-99AA24F9FAEB}"/>
          </ac:spMkLst>
        </pc:spChg>
        <pc:spChg chg="add mod">
          <ac:chgData name="军波 王" userId="abc43a65-caf0-4467-916d-72d11a280d59" providerId="ADAL" clId="{43280904-7BC3-2E48-9FAA-59709ECB4AB1}" dt="2021-06-23T07:57:42.889" v="119" actId="20577"/>
          <ac:spMkLst>
            <pc:docMk/>
            <pc:sldMk cId="3696752172" sldId="774"/>
            <ac:spMk id="7" creationId="{A53F7217-E7C8-5C4A-9977-CA20F45A40E4}"/>
          </ac:spMkLst>
        </pc:spChg>
        <pc:spChg chg="add del mod">
          <ac:chgData name="军波 王" userId="abc43a65-caf0-4467-916d-72d11a280d59" providerId="ADAL" clId="{43280904-7BC3-2E48-9FAA-59709ECB4AB1}" dt="2021-06-23T07:55:24.862" v="41"/>
          <ac:spMkLst>
            <pc:docMk/>
            <pc:sldMk cId="3696752172" sldId="774"/>
            <ac:spMk id="9" creationId="{6079A448-5F9C-134A-8E1A-74665EF4CBBA}"/>
          </ac:spMkLst>
        </pc:spChg>
        <pc:spChg chg="add mod">
          <ac:chgData name="军波 王" userId="abc43a65-caf0-4467-916d-72d11a280d59" providerId="ADAL" clId="{43280904-7BC3-2E48-9FAA-59709ECB4AB1}" dt="2021-06-23T07:56:43.479" v="79" actId="1076"/>
          <ac:spMkLst>
            <pc:docMk/>
            <pc:sldMk cId="3696752172" sldId="774"/>
            <ac:spMk id="10" creationId="{0A8830CB-70AB-9B48-B213-A8CBE702EEEA}"/>
          </ac:spMkLst>
        </pc:spChg>
        <pc:spChg chg="add mod">
          <ac:chgData name="军波 王" userId="abc43a65-caf0-4467-916d-72d11a280d59" providerId="ADAL" clId="{43280904-7BC3-2E48-9FAA-59709ECB4AB1}" dt="2021-06-23T07:56:43.479" v="79" actId="1076"/>
          <ac:spMkLst>
            <pc:docMk/>
            <pc:sldMk cId="3696752172" sldId="774"/>
            <ac:spMk id="11" creationId="{A1868FA1-8276-5B4F-BDE1-61C9583EE8FE}"/>
          </ac:spMkLst>
        </pc:spChg>
        <pc:spChg chg="add mod">
          <ac:chgData name="军波 王" userId="abc43a65-caf0-4467-916d-72d11a280d59" providerId="ADAL" clId="{43280904-7BC3-2E48-9FAA-59709ECB4AB1}" dt="2021-06-23T07:56:43.479" v="79" actId="1076"/>
          <ac:spMkLst>
            <pc:docMk/>
            <pc:sldMk cId="3696752172" sldId="774"/>
            <ac:spMk id="12" creationId="{FCC9D42B-BE2A-7B48-AFDE-D8BBB2D50B2B}"/>
          </ac:spMkLst>
        </pc:spChg>
        <pc:spChg chg="add mod">
          <ac:chgData name="军波 王" userId="abc43a65-caf0-4467-916d-72d11a280d59" providerId="ADAL" clId="{43280904-7BC3-2E48-9FAA-59709ECB4AB1}" dt="2021-06-23T07:57:51.608" v="122" actId="1076"/>
          <ac:spMkLst>
            <pc:docMk/>
            <pc:sldMk cId="3696752172" sldId="774"/>
            <ac:spMk id="13" creationId="{780ED9C5-22DD-0A43-BDC9-87EBC0370DDC}"/>
          </ac:spMkLst>
        </pc:spChg>
        <pc:spChg chg="add mod">
          <ac:chgData name="军波 王" userId="abc43a65-caf0-4467-916d-72d11a280d59" providerId="ADAL" clId="{43280904-7BC3-2E48-9FAA-59709ECB4AB1}" dt="2021-06-23T07:57:51.608" v="122" actId="1076"/>
          <ac:spMkLst>
            <pc:docMk/>
            <pc:sldMk cId="3696752172" sldId="774"/>
            <ac:spMk id="14" creationId="{8937FC6E-7F13-D84B-85A5-E867CD158566}"/>
          </ac:spMkLst>
        </pc:spChg>
        <pc:spChg chg="add mod">
          <ac:chgData name="军波 王" userId="abc43a65-caf0-4467-916d-72d11a280d59" providerId="ADAL" clId="{43280904-7BC3-2E48-9FAA-59709ECB4AB1}" dt="2021-06-23T07:57:51.608" v="122" actId="1076"/>
          <ac:spMkLst>
            <pc:docMk/>
            <pc:sldMk cId="3696752172" sldId="774"/>
            <ac:spMk id="15" creationId="{1695B175-C496-D04B-AEC5-A294C4C92226}"/>
          </ac:spMkLst>
        </pc:spChg>
        <pc:spChg chg="add mod">
          <ac:chgData name="军波 王" userId="abc43a65-caf0-4467-916d-72d11a280d59" providerId="ADAL" clId="{43280904-7BC3-2E48-9FAA-59709ECB4AB1}" dt="2021-06-23T07:57:47.128" v="121" actId="1076"/>
          <ac:spMkLst>
            <pc:docMk/>
            <pc:sldMk cId="3696752172" sldId="774"/>
            <ac:spMk id="16" creationId="{2947134D-6293-3649-8B89-10083A141E2E}"/>
          </ac:spMkLst>
        </pc:spChg>
        <pc:spChg chg="add mod">
          <ac:chgData name="军波 王" userId="abc43a65-caf0-4467-916d-72d11a280d59" providerId="ADAL" clId="{43280904-7BC3-2E48-9FAA-59709ECB4AB1}" dt="2021-06-23T07:57:59.977" v="125" actId="20577"/>
          <ac:spMkLst>
            <pc:docMk/>
            <pc:sldMk cId="3696752172" sldId="774"/>
            <ac:spMk id="17" creationId="{26792CE3-022C-1743-8E75-91EB5F2EE57D}"/>
          </ac:spMkLst>
        </pc:spChg>
        <pc:spChg chg="add mod">
          <ac:chgData name="军波 王" userId="abc43a65-caf0-4467-916d-72d11a280d59" providerId="ADAL" clId="{43280904-7BC3-2E48-9FAA-59709ECB4AB1}" dt="2021-06-23T07:58:14.525" v="129" actId="20577"/>
          <ac:spMkLst>
            <pc:docMk/>
            <pc:sldMk cId="3696752172" sldId="774"/>
            <ac:spMk id="18" creationId="{824F08CB-59DE-1A46-9A40-C7B1E5BEA027}"/>
          </ac:spMkLst>
        </pc:spChg>
        <pc:spChg chg="add mod">
          <ac:chgData name="军波 王" userId="abc43a65-caf0-4467-916d-72d11a280d59" providerId="ADAL" clId="{43280904-7BC3-2E48-9FAA-59709ECB4AB1}" dt="2021-06-23T07:58:15.534" v="130" actId="20577"/>
          <ac:spMkLst>
            <pc:docMk/>
            <pc:sldMk cId="3696752172" sldId="774"/>
            <ac:spMk id="19" creationId="{87F57A7E-7D9F-9840-A705-B91465B15CAB}"/>
          </ac:spMkLst>
        </pc:spChg>
        <pc:spChg chg="add mod">
          <ac:chgData name="军波 王" userId="abc43a65-caf0-4467-916d-72d11a280d59" providerId="ADAL" clId="{43280904-7BC3-2E48-9FAA-59709ECB4AB1}" dt="2021-06-23T07:58:17.025" v="131" actId="20577"/>
          <ac:spMkLst>
            <pc:docMk/>
            <pc:sldMk cId="3696752172" sldId="774"/>
            <ac:spMk id="20" creationId="{C962CDA2-1CF1-6142-B52C-E5E59B544089}"/>
          </ac:spMkLst>
        </pc:spChg>
        <pc:spChg chg="add mod">
          <ac:chgData name="军波 王" userId="abc43a65-caf0-4467-916d-72d11a280d59" providerId="ADAL" clId="{43280904-7BC3-2E48-9FAA-59709ECB4AB1}" dt="2021-06-23T07:58:13.176" v="128" actId="20577"/>
          <ac:spMkLst>
            <pc:docMk/>
            <pc:sldMk cId="3696752172" sldId="774"/>
            <ac:spMk id="21" creationId="{A76ABCF9-C4F8-4B42-9D48-0FA02B2DA514}"/>
          </ac:spMkLst>
        </pc:spChg>
        <pc:spChg chg="add mod">
          <ac:chgData name="军波 王" userId="abc43a65-caf0-4467-916d-72d11a280d59" providerId="ADAL" clId="{43280904-7BC3-2E48-9FAA-59709ECB4AB1}" dt="2021-06-23T08:00:38.748" v="175" actId="1076"/>
          <ac:spMkLst>
            <pc:docMk/>
            <pc:sldMk cId="3696752172" sldId="774"/>
            <ac:spMk id="22" creationId="{892BE88D-ECCE-D647-AB74-7EBCD124BDC2}"/>
          </ac:spMkLst>
        </pc:spChg>
        <pc:spChg chg="add mod">
          <ac:chgData name="军波 王" userId="abc43a65-caf0-4467-916d-72d11a280d59" providerId="ADAL" clId="{43280904-7BC3-2E48-9FAA-59709ECB4AB1}" dt="2021-06-23T08:00:38.748" v="175" actId="1076"/>
          <ac:spMkLst>
            <pc:docMk/>
            <pc:sldMk cId="3696752172" sldId="774"/>
            <ac:spMk id="23" creationId="{45486178-DE1F-7346-8ABC-43BC99B6E8D4}"/>
          </ac:spMkLst>
        </pc:spChg>
        <pc:spChg chg="add mod">
          <ac:chgData name="军波 王" userId="abc43a65-caf0-4467-916d-72d11a280d59" providerId="ADAL" clId="{43280904-7BC3-2E48-9FAA-59709ECB4AB1}" dt="2021-06-23T08:00:38.748" v="175" actId="1076"/>
          <ac:spMkLst>
            <pc:docMk/>
            <pc:sldMk cId="3696752172" sldId="774"/>
            <ac:spMk id="24" creationId="{25B9A4D0-34EF-7F49-9FC8-EFF9127567D0}"/>
          </ac:spMkLst>
        </pc:spChg>
        <pc:spChg chg="add mod">
          <ac:chgData name="军波 王" userId="abc43a65-caf0-4467-916d-72d11a280d59" providerId="ADAL" clId="{43280904-7BC3-2E48-9FAA-59709ECB4AB1}" dt="2021-06-23T08:05:38.328" v="276" actId="1076"/>
          <ac:spMkLst>
            <pc:docMk/>
            <pc:sldMk cId="3696752172" sldId="774"/>
            <ac:spMk id="25" creationId="{599AFD9B-469F-E042-8724-81A4E2EB1544}"/>
          </ac:spMkLst>
        </pc:spChg>
        <pc:spChg chg="add mod">
          <ac:chgData name="军波 王" userId="abc43a65-caf0-4467-916d-72d11a280d59" providerId="ADAL" clId="{43280904-7BC3-2E48-9FAA-59709ECB4AB1}" dt="2021-06-23T08:05:38.328" v="276" actId="1076"/>
          <ac:spMkLst>
            <pc:docMk/>
            <pc:sldMk cId="3696752172" sldId="774"/>
            <ac:spMk id="26" creationId="{452DADA7-AE5E-5F4A-AFCB-79420BB24294}"/>
          </ac:spMkLst>
        </pc:spChg>
        <pc:spChg chg="add mod">
          <ac:chgData name="军波 王" userId="abc43a65-caf0-4467-916d-72d11a280d59" providerId="ADAL" clId="{43280904-7BC3-2E48-9FAA-59709ECB4AB1}" dt="2021-06-23T08:00:32.696" v="174" actId="1076"/>
          <ac:spMkLst>
            <pc:docMk/>
            <pc:sldMk cId="3696752172" sldId="774"/>
            <ac:spMk id="27" creationId="{B50E34DC-27D1-1D4A-931F-DD80184AA5FE}"/>
          </ac:spMkLst>
        </pc:spChg>
        <pc:spChg chg="add mod">
          <ac:chgData name="军波 王" userId="abc43a65-caf0-4467-916d-72d11a280d59" providerId="ADAL" clId="{43280904-7BC3-2E48-9FAA-59709ECB4AB1}" dt="2021-06-23T08:01:24.052" v="206" actId="1076"/>
          <ac:spMkLst>
            <pc:docMk/>
            <pc:sldMk cId="3696752172" sldId="774"/>
            <ac:spMk id="28" creationId="{841704EE-0A12-D44E-A840-158985CD1709}"/>
          </ac:spMkLst>
        </pc:spChg>
        <pc:grpChg chg="add">
          <ac:chgData name="军波 王" userId="abc43a65-caf0-4467-916d-72d11a280d59" providerId="ADAL" clId="{43280904-7BC3-2E48-9FAA-59709ECB4AB1}" dt="2021-06-23T08:07:19.553" v="285" actId="164"/>
          <ac:grpSpMkLst>
            <pc:docMk/>
            <pc:sldMk cId="3696752172" sldId="774"/>
            <ac:grpSpMk id="29" creationId="{54EF063B-6507-C84A-9D91-04CEEC4CD1C3}"/>
          </ac:grpSpMkLst>
        </pc:grpChg>
        <pc:grpChg chg="add">
          <ac:chgData name="军波 王" userId="abc43a65-caf0-4467-916d-72d11a280d59" providerId="ADAL" clId="{43280904-7BC3-2E48-9FAA-59709ECB4AB1}" dt="2021-06-23T08:07:30.523" v="288" actId="164"/>
          <ac:grpSpMkLst>
            <pc:docMk/>
            <pc:sldMk cId="3696752172" sldId="774"/>
            <ac:grpSpMk id="30" creationId="{046EDE66-3ED0-AE4B-9985-B8C9300FBD69}"/>
          </ac:grpSpMkLst>
        </pc:grpChg>
        <pc:grpChg chg="add">
          <ac:chgData name="军波 王" userId="abc43a65-caf0-4467-916d-72d11a280d59" providerId="ADAL" clId="{43280904-7BC3-2E48-9FAA-59709ECB4AB1}" dt="2021-06-23T08:07:48.513" v="291" actId="164"/>
          <ac:grpSpMkLst>
            <pc:docMk/>
            <pc:sldMk cId="3696752172" sldId="774"/>
            <ac:grpSpMk id="31" creationId="{914E9819-7CFF-CE49-8086-17527AC4DE67}"/>
          </ac:grpSpMkLst>
        </pc:grpChg>
        <pc:graphicFrameChg chg="add mod modGraphic">
          <ac:chgData name="军波 王" userId="abc43a65-caf0-4467-916d-72d11a280d59" providerId="ADAL" clId="{43280904-7BC3-2E48-9FAA-59709ECB4AB1}" dt="2021-06-23T08:00:38.748" v="175" actId="1076"/>
          <ac:graphicFrameMkLst>
            <pc:docMk/>
            <pc:sldMk cId="3696752172" sldId="774"/>
            <ac:graphicFrameMk id="8" creationId="{D057820A-3A83-2B4B-8803-CA83D135B39E}"/>
          </ac:graphicFrameMkLst>
        </pc:graphicFrameChg>
        <pc:cxnChg chg="add mod">
          <ac:chgData name="军波 王" userId="abc43a65-caf0-4467-916d-72d11a280d59" providerId="ADAL" clId="{43280904-7BC3-2E48-9FAA-59709ECB4AB1}" dt="2021-06-23T07:56:43.479" v="79" actId="1076"/>
          <ac:cxnSpMkLst>
            <pc:docMk/>
            <pc:sldMk cId="3696752172" sldId="774"/>
            <ac:cxnSpMk id="4" creationId="{01568016-AE07-594C-81AF-10F39780137F}"/>
          </ac:cxnSpMkLst>
        </pc:cxnChg>
        <pc:cxnChg chg="add mod">
          <ac:chgData name="军波 王" userId="abc43a65-caf0-4467-916d-72d11a280d59" providerId="ADAL" clId="{43280904-7BC3-2E48-9FAA-59709ECB4AB1}" dt="2021-06-23T07:56:43.479" v="79" actId="1076"/>
          <ac:cxnSpMkLst>
            <pc:docMk/>
            <pc:sldMk cId="3696752172" sldId="774"/>
            <ac:cxnSpMk id="5" creationId="{B6F91BDE-4832-D345-9CAA-1406E44BBD94}"/>
          </ac:cxnSpMkLst>
        </pc:cxnChg>
        <pc:cxnChg chg="add mod">
          <ac:chgData name="军波 王" userId="abc43a65-caf0-4467-916d-72d11a280d59" providerId="ADAL" clId="{43280904-7BC3-2E48-9FAA-59709ECB4AB1}" dt="2021-06-23T07:56:43.479" v="79" actId="1076"/>
          <ac:cxnSpMkLst>
            <pc:docMk/>
            <pc:sldMk cId="3696752172" sldId="774"/>
            <ac:cxnSpMk id="6" creationId="{1235124A-102D-3143-97B2-492BB934A000}"/>
          </ac:cxnSpMkLst>
        </pc:cxnChg>
      </pc:sldChg>
      <pc:sldChg chg="addSp delSp modSp add mod modAnim">
        <pc:chgData name="军波 王" userId="abc43a65-caf0-4467-916d-72d11a280d59" providerId="ADAL" clId="{43280904-7BC3-2E48-9FAA-59709ECB4AB1}" dt="2021-06-23T08:08:21.327" v="299"/>
        <pc:sldMkLst>
          <pc:docMk/>
          <pc:sldMk cId="1758516809" sldId="775"/>
        </pc:sldMkLst>
        <pc:spChg chg="mod">
          <ac:chgData name="军波 王" userId="abc43a65-caf0-4467-916d-72d11a280d59" providerId="ADAL" clId="{43280904-7BC3-2E48-9FAA-59709ECB4AB1}" dt="2021-06-23T08:05:28.542" v="275" actId="1076"/>
          <ac:spMkLst>
            <pc:docMk/>
            <pc:sldMk cId="1758516809" sldId="775"/>
            <ac:spMk id="25" creationId="{599AFD9B-469F-E042-8724-81A4E2EB1544}"/>
          </ac:spMkLst>
        </pc:spChg>
        <pc:spChg chg="del">
          <ac:chgData name="军波 王" userId="abc43a65-caf0-4467-916d-72d11a280d59" providerId="ADAL" clId="{43280904-7BC3-2E48-9FAA-59709ECB4AB1}" dt="2021-06-23T08:01:57.204" v="210" actId="478"/>
          <ac:spMkLst>
            <pc:docMk/>
            <pc:sldMk cId="1758516809" sldId="775"/>
            <ac:spMk id="26" creationId="{452DADA7-AE5E-5F4A-AFCB-79420BB24294}"/>
          </ac:spMkLst>
        </pc:spChg>
        <pc:spChg chg="add mod">
          <ac:chgData name="军波 王" userId="abc43a65-caf0-4467-916d-72d11a280d59" providerId="ADAL" clId="{43280904-7BC3-2E48-9FAA-59709ECB4AB1}" dt="2021-06-23T08:05:28.542" v="275" actId="1076"/>
          <ac:spMkLst>
            <pc:docMk/>
            <pc:sldMk cId="1758516809" sldId="775"/>
            <ac:spMk id="29" creationId="{08798229-6A59-444E-B6A2-FC0F3868FB10}"/>
          </ac:spMkLst>
        </pc:spChg>
        <pc:spChg chg="add mod">
          <ac:chgData name="军波 王" userId="abc43a65-caf0-4467-916d-72d11a280d59" providerId="ADAL" clId="{43280904-7BC3-2E48-9FAA-59709ECB4AB1}" dt="2021-06-23T08:02:20.224" v="241" actId="20577"/>
          <ac:spMkLst>
            <pc:docMk/>
            <pc:sldMk cId="1758516809" sldId="775"/>
            <ac:spMk id="30" creationId="{669B884F-BCCA-0C4E-B5DF-E421E68622C4}"/>
          </ac:spMkLst>
        </pc:spChg>
        <pc:spChg chg="add mod">
          <ac:chgData name="军波 王" userId="abc43a65-caf0-4467-916d-72d11a280d59" providerId="ADAL" clId="{43280904-7BC3-2E48-9FAA-59709ECB4AB1}" dt="2021-06-23T08:02:53.140" v="261" actId="20577"/>
          <ac:spMkLst>
            <pc:docMk/>
            <pc:sldMk cId="1758516809" sldId="775"/>
            <ac:spMk id="31" creationId="{F809B063-D094-5849-8CFB-C50EC6DE4107}"/>
          </ac:spMkLst>
        </pc:spChg>
        <pc:spChg chg="add del mod">
          <ac:chgData name="军波 王" userId="abc43a65-caf0-4467-916d-72d11a280d59" providerId="ADAL" clId="{43280904-7BC3-2E48-9FAA-59709ECB4AB1}" dt="2021-06-23T08:03:03.143" v="263"/>
          <ac:spMkLst>
            <pc:docMk/>
            <pc:sldMk cId="1758516809" sldId="775"/>
            <ac:spMk id="32" creationId="{6108A70A-7581-9A4D-82A7-E8397350601A}"/>
          </ac:spMkLst>
        </pc:spChg>
      </pc:sldChg>
      <pc:sldChg chg="addSp modSp add mod modAnim">
        <pc:chgData name="军波 王" userId="abc43a65-caf0-4467-916d-72d11a280d59" providerId="ADAL" clId="{43280904-7BC3-2E48-9FAA-59709ECB4AB1}" dt="2021-06-23T08:08:46.004" v="306"/>
        <pc:sldMkLst>
          <pc:docMk/>
          <pc:sldMk cId="1173985498" sldId="776"/>
        </pc:sldMkLst>
        <pc:spChg chg="add mod">
          <ac:chgData name="军波 王" userId="abc43a65-caf0-4467-916d-72d11a280d59" providerId="ADAL" clId="{43280904-7BC3-2E48-9FAA-59709ECB4AB1}" dt="2021-06-23T08:08:43.875" v="305" actId="1076"/>
          <ac:spMkLst>
            <pc:docMk/>
            <pc:sldMk cId="1173985498" sldId="776"/>
            <ac:spMk id="9" creationId="{5E5A26D2-F8CE-BC44-87BD-C949D817CBB6}"/>
          </ac:spMkLst>
        </pc:spChg>
        <pc:spChg chg="mod">
          <ac:chgData name="军波 王" userId="abc43a65-caf0-4467-916d-72d11a280d59" providerId="ADAL" clId="{43280904-7BC3-2E48-9FAA-59709ECB4AB1}" dt="2021-06-23T08:03:31.975" v="268" actId="20577"/>
          <ac:spMkLst>
            <pc:docMk/>
            <pc:sldMk cId="1173985498" sldId="776"/>
            <ac:spMk id="15" creationId="{1695B175-C496-D04B-AEC5-A294C4C92226}"/>
          </ac:spMkLst>
        </pc:spChg>
        <pc:spChg chg="mod">
          <ac:chgData name="军波 王" userId="abc43a65-caf0-4467-916d-72d11a280d59" providerId="ADAL" clId="{43280904-7BC3-2E48-9FAA-59709ECB4AB1}" dt="2021-06-23T08:05:20.877" v="274" actId="1076"/>
          <ac:spMkLst>
            <pc:docMk/>
            <pc:sldMk cId="1173985498" sldId="776"/>
            <ac:spMk id="25" creationId="{599AFD9B-469F-E042-8724-81A4E2EB1544}"/>
          </ac:spMkLst>
        </pc:spChg>
        <pc:spChg chg="mod">
          <ac:chgData name="军波 王" userId="abc43a65-caf0-4467-916d-72d11a280d59" providerId="ADAL" clId="{43280904-7BC3-2E48-9FAA-59709ECB4AB1}" dt="2021-06-23T08:05:20.877" v="274" actId="1076"/>
          <ac:spMkLst>
            <pc:docMk/>
            <pc:sldMk cId="1173985498" sldId="776"/>
            <ac:spMk id="29" creationId="{08798229-6A59-444E-B6A2-FC0F3868FB10}"/>
          </ac:spMkLst>
        </pc:spChg>
        <pc:spChg chg="add mod">
          <ac:chgData name="军波 王" userId="abc43a65-caf0-4467-916d-72d11a280d59" providerId="ADAL" clId="{43280904-7BC3-2E48-9FAA-59709ECB4AB1}" dt="2021-06-23T08:03:24.505" v="267" actId="20577"/>
          <ac:spMkLst>
            <pc:docMk/>
            <pc:sldMk cId="1173985498" sldId="776"/>
            <ac:spMk id="32" creationId="{EAB6EEA2-9DB3-1948-847A-F38FAE3E5E67}"/>
          </ac:spMkLst>
        </pc:spChg>
        <pc:spChg chg="add mod">
          <ac:chgData name="军波 王" userId="abc43a65-caf0-4467-916d-72d11a280d59" providerId="ADAL" clId="{43280904-7BC3-2E48-9FAA-59709ECB4AB1}" dt="2021-06-23T08:03:57.864" v="273" actId="1076"/>
          <ac:spMkLst>
            <pc:docMk/>
            <pc:sldMk cId="1173985498" sldId="776"/>
            <ac:spMk id="33" creationId="{578E6DEA-B2C6-8F4D-9574-987B618897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E19E7-FCEF-45B6-83CB-361C826D17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ECC619-EDDB-4040-AE64-137230EC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8AA154-B1D6-45FE-BAF2-CDA35C6B7185}"/>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41B83B4F-0843-4369-B300-7E798F87D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C9016C-30B8-48DA-84F1-2F19A3C7C24B}"/>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03287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A6DA2-E570-4FAA-BC59-F51BD95206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D5E2FD-C34F-41FE-832F-6461FCE9B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8F2C27-A0E1-4D2E-9F2C-E20C8A710F96}"/>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4F74B893-DAF3-417A-8354-281469742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430F5-B903-44BA-9DBF-649FA22DF7C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42224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2B9339-E802-4364-9A2D-D661C1136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BFC921-AF2E-4C64-B1F5-E511DC8316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AB3081-BC0B-4676-AC07-F8FFD88E915F}"/>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F4CC9458-C0F5-461A-A340-E541EE78F9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101553-DB85-492C-BB52-1210E7DB25EC}"/>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559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C7C49-4368-43E0-AB84-8E94FB4A0F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011D5C-8A30-4E4C-8AF3-E54739EFCF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459D52-AAB2-4422-9861-BD429A0D9559}"/>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09074DF8-14A3-4D13-AC47-080655EE8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AE2BB-D478-4C2A-9197-587CD31CF6B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326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5AA85-5B8A-46F1-953D-60D17A9F9D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A4655-2970-4BBC-9BD2-A199BD9C2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5D8CCC-219B-4676-9D46-D90CCA1C3623}"/>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D089D355-2404-4877-BFA5-4692B5BA6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2E0536-067D-4DB9-BB87-DA4386AE603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56965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FA155-3FD5-4AA0-A498-10E09BAE35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50D072-91ED-498D-BD59-D3D3031C5D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DCE82F-9B78-4E7E-AACA-4F4C09A05F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5EF745-B051-4DFC-AB07-5BAB7DBDC328}"/>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7B887B37-B9E3-4556-BE18-161562773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2A0ADA-C2E6-444E-BDC9-4922D52ADE18}"/>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04138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5250-FA10-49EC-BB65-44E1F76343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3B8601-CB0C-4DC0-BEF2-8BCE4F3C9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57C590-FB3F-424F-B84D-EEDA3213AC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9A5B28-3509-47F5-9EE6-59BA7B877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6BE7B4-2552-4E2D-8E28-1165B4D5E5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355044-A10D-4797-9AA9-0ED867344E86}"/>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8" name="页脚占位符 7">
            <a:extLst>
              <a:ext uri="{FF2B5EF4-FFF2-40B4-BE49-F238E27FC236}">
                <a16:creationId xmlns:a16="http://schemas.microsoft.com/office/drawing/2014/main" id="{8E644456-1640-4EF6-8149-DBB94ECFEA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F8A8F9-6E44-46BB-BD08-AF31E455504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9334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739F2-5CA9-4912-9631-86A84EE9D3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08FAE7-212A-4D29-9D50-106B9760E167}"/>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4" name="页脚占位符 3">
            <a:extLst>
              <a:ext uri="{FF2B5EF4-FFF2-40B4-BE49-F238E27FC236}">
                <a16:creationId xmlns:a16="http://schemas.microsoft.com/office/drawing/2014/main" id="{71390B4C-FC72-47CB-9BAD-A72332DEE2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0E2957-2D72-47C7-A468-E6CA120E3917}"/>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90508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4E46E9-7590-43D8-9629-9C0E9EA02CC0}"/>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3" name="页脚占位符 2">
            <a:extLst>
              <a:ext uri="{FF2B5EF4-FFF2-40B4-BE49-F238E27FC236}">
                <a16:creationId xmlns:a16="http://schemas.microsoft.com/office/drawing/2014/main" id="{C8BF6677-CAE7-4DA2-9099-49CCF6F5F5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7D02A7-B9DE-4939-B942-D41026F99F86}"/>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4380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99AA4-7BEC-4C2D-8662-002444C22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5CFBAF-C49C-4F07-BF4C-5B20AC573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AA47D-D743-486F-A96D-1A0F5DC90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24B147-CA0F-4BF7-A122-367F8CB0ECDA}"/>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C382AF0F-224A-4B67-B4E8-FCA2252917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B7FD9E-0981-4507-8D0D-1733A78A31F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234707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19497-AE85-44C4-9E6E-1CD04FC1A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16D031-F123-4CB3-8234-FD4DBD235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8E5C7A-D6A1-4722-9567-F9AF9F40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C28F32-1558-41E9-8842-8721E797D077}"/>
              </a:ext>
            </a:extLst>
          </p:cNvPr>
          <p:cNvSpPr>
            <a:spLocks noGrp="1"/>
          </p:cNvSpPr>
          <p:nvPr>
            <p:ph type="dt" sz="half" idx="10"/>
          </p:nvPr>
        </p:nvSpPr>
        <p:spPr/>
        <p:txBody>
          <a:bodyPr/>
          <a:lstStyle/>
          <a:p>
            <a:fld id="{87ABA36D-52D3-4E83-9548-20649540BD69}"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F096D795-9B59-4470-B227-064243DB08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F1F50-4910-4D34-9911-3725DB22D805}"/>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7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80CACD-A983-4B1B-8B89-C5AE847D7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B502E6-F3B2-42BA-8D00-452C97A88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83ACDB-A3F8-45C3-8A2E-10C8A2E00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BA36D-52D3-4E83-9548-20649540BD69}"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D000650A-E409-4F28-8E4B-2F466BC02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0F150A-F8F0-4663-B58B-72B29EA07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4361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Tarjan%27s_strongly_connected_components_algorith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Topological_sorting" TargetMode="External"/><Relationship Id="rId1" Type="http://schemas.openxmlformats.org/officeDocument/2006/relationships/slideLayout" Target="../slideLayouts/slideLayout7.xml"/><Relationship Id="rId4" Type="http://schemas.openxmlformats.org/officeDocument/2006/relationships/hyperlink" Target="https://en.wikipedia.org/wiki/Tarjan%27s_strongly_connected_components_algorithm#cite_note-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D809BC-FBCF-420D-B640-95556AB54DF3}"/>
              </a:ext>
            </a:extLst>
          </p:cNvPr>
          <p:cNvSpPr txBox="1"/>
          <p:nvPr/>
        </p:nvSpPr>
        <p:spPr>
          <a:xfrm>
            <a:off x="3810000" y="3246691"/>
            <a:ext cx="4572000" cy="769441"/>
          </a:xfrm>
          <a:prstGeom prst="rect">
            <a:avLst/>
          </a:prstGeom>
          <a:noFill/>
        </p:spPr>
        <p:txBody>
          <a:bodyPr wrap="square">
            <a:spAutoFit/>
          </a:bodyPr>
          <a:lstStyle/>
          <a:p>
            <a:r>
              <a:rPr lang="zh-CN" altLang="en-US" sz="4400" dirty="0">
                <a:solidFill>
                  <a:schemeClr val="tx2"/>
                </a:solidFill>
                <a:latin typeface="Cambria" panose="02040503050406030204" pitchFamily="18" charset="0"/>
              </a:rPr>
              <a:t>强连通分量算法</a:t>
            </a:r>
            <a:endParaRPr lang="zh-Hans-HK" altLang="en-US" sz="4400" dirty="0">
              <a:solidFill>
                <a:schemeClr val="tx2"/>
              </a:solidFill>
            </a:endParaRPr>
          </a:p>
        </p:txBody>
      </p:sp>
    </p:spTree>
    <p:extLst>
      <p:ext uri="{BB962C8B-B14F-4D97-AF65-F5344CB8AC3E}">
        <p14:creationId xmlns:p14="http://schemas.microsoft.com/office/powerpoint/2010/main" val="267496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20053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57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05167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f,c</a:t>
            </a:r>
            <a:r>
              <a:rPr lang="zh-CN" altLang="en-US" sz="2400" dirty="0"/>
              <a:t>出栈</a:t>
            </a:r>
            <a:endParaRPr lang="en-US" altLang="zh-CN" sz="2400" dirty="0"/>
          </a:p>
          <a:p>
            <a:r>
              <a:rPr lang="zh-CN" altLang="en-US" sz="2400" dirty="0"/>
              <a:t>打印</a:t>
            </a:r>
            <a:r>
              <a:rPr lang="en-US" altLang="zh-CN" sz="2400" dirty="0"/>
              <a:t>{</a:t>
            </a:r>
            <a:r>
              <a:rPr lang="en-US" altLang="zh-CN" sz="2400" dirty="0" err="1"/>
              <a:t>f,c</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137822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e</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3047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a:t>e</a:t>
            </a:r>
            <a:r>
              <a:rPr lang="zh-CN" altLang="en-US" sz="2400" dirty="0"/>
              <a:t>出栈</a:t>
            </a:r>
            <a:endParaRPr lang="en-US" altLang="zh-CN" sz="2400" dirty="0"/>
          </a:p>
          <a:p>
            <a:r>
              <a:rPr lang="zh-CN" altLang="en-US" sz="2400" dirty="0"/>
              <a:t>打印</a:t>
            </a:r>
            <a:r>
              <a:rPr lang="en-US" altLang="zh-CN" sz="2400" dirty="0"/>
              <a:t>{e}</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37879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C7D76-B8EA-4724-AC77-EAFEF55BD253}"/>
              </a:ext>
            </a:extLst>
          </p:cNvPr>
          <p:cNvSpPr txBox="1"/>
          <p:nvPr/>
        </p:nvSpPr>
        <p:spPr>
          <a:xfrm>
            <a:off x="1516776" y="449902"/>
            <a:ext cx="9345705" cy="954107"/>
          </a:xfrm>
          <a:prstGeom prst="rect">
            <a:avLst/>
          </a:prstGeom>
          <a:noFill/>
        </p:spPr>
        <p:txBody>
          <a:bodyPr wrap="square" rtlCol="0">
            <a:spAutoFit/>
          </a:bodyPr>
          <a:lstStyle/>
          <a:p>
            <a:r>
              <a:rPr lang="zh-CN" altLang="en-US" sz="2800" dirty="0"/>
              <a:t>算法的一个关键难点在于： 如何判断</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800" dirty="0">
                <a:solidFill>
                  <a:srgbClr val="9933FF"/>
                </a:solidFill>
                <a:latin typeface="Times New Roman" panose="02020603050405020304" pitchFamily="18" charset="0"/>
                <a:cs typeface="Times New Roman" panose="02020603050405020304" pitchFamily="18" charset="0"/>
              </a:rPr>
              <a:t>v’</a:t>
            </a:r>
            <a:endParaRPr lang="en-US" altLang="zh-CN" sz="2800" dirty="0"/>
          </a:p>
        </p:txBody>
      </p:sp>
      <p:sp>
        <p:nvSpPr>
          <p:cNvPr id="3" name="文本框 2">
            <a:extLst>
              <a:ext uri="{FF2B5EF4-FFF2-40B4-BE49-F238E27FC236}">
                <a16:creationId xmlns:a16="http://schemas.microsoft.com/office/drawing/2014/main" id="{97D85B5F-6A8B-45AA-83CE-114AF90DCB50}"/>
              </a:ext>
            </a:extLst>
          </p:cNvPr>
          <p:cNvSpPr txBox="1"/>
          <p:nvPr/>
        </p:nvSpPr>
        <p:spPr>
          <a:xfrm>
            <a:off x="1516776" y="1722306"/>
            <a:ext cx="9345705" cy="4524315"/>
          </a:xfrm>
          <a:prstGeom prst="rect">
            <a:avLst/>
          </a:prstGeom>
          <a:noFill/>
        </p:spPr>
        <p:txBody>
          <a:bodyPr wrap="square" rtlCol="0">
            <a:spAutoFit/>
          </a:bodyPr>
          <a:lstStyle/>
          <a:p>
            <a:r>
              <a:rPr lang="en-US" altLang="zh-Hans-HK" sz="2400" dirty="0"/>
              <a:t>Each node </a:t>
            </a:r>
            <a:r>
              <a:rPr lang="en-US" altLang="zh-Hans-HK" sz="2400" dirty="0">
                <a:solidFill>
                  <a:schemeClr val="accent5">
                    <a:lumMod val="25000"/>
                  </a:schemeClr>
                </a:solidFill>
              </a:rPr>
              <a:t>v</a:t>
            </a:r>
            <a:r>
              <a:rPr lang="en-US" altLang="zh-Hans-HK" sz="2400" dirty="0"/>
              <a:t> is assigned a unique integer </a:t>
            </a:r>
            <a:r>
              <a:rPr lang="en-US" altLang="zh-Hans-HK" sz="2400" dirty="0" err="1">
                <a:solidFill>
                  <a:schemeClr val="accent5">
                    <a:lumMod val="25000"/>
                  </a:schemeClr>
                </a:solidFill>
              </a:rPr>
              <a:t>v.index</a:t>
            </a:r>
            <a:r>
              <a:rPr lang="en-US" altLang="zh-Hans-HK" sz="2400" dirty="0">
                <a:solidFill>
                  <a:schemeClr val="accent5">
                    <a:lumMod val="25000"/>
                  </a:schemeClr>
                </a:solidFill>
              </a:rPr>
              <a:t> </a:t>
            </a:r>
            <a:r>
              <a:rPr lang="zh-CN" altLang="en-US" sz="2400" b="1" dirty="0">
                <a:solidFill>
                  <a:srgbClr val="002060"/>
                </a:solidFill>
              </a:rPr>
              <a:t>（第</a:t>
            </a:r>
            <a:r>
              <a:rPr lang="en-US" altLang="zh-CN" sz="2400" b="1" dirty="0" err="1">
                <a:solidFill>
                  <a:srgbClr val="002060"/>
                </a:solidFill>
              </a:rPr>
              <a:t>i</a:t>
            </a:r>
            <a:r>
              <a:rPr lang="zh-CN" altLang="en-US" sz="2400" b="1" dirty="0">
                <a:solidFill>
                  <a:srgbClr val="002060"/>
                </a:solidFill>
              </a:rPr>
              <a:t>个访问到的节点的</a:t>
            </a:r>
            <a:r>
              <a:rPr lang="en-US" altLang="zh-CN" sz="2400" b="1" dirty="0">
                <a:solidFill>
                  <a:srgbClr val="002060"/>
                </a:solidFill>
              </a:rPr>
              <a:t>index </a:t>
            </a:r>
            <a:r>
              <a:rPr lang="zh-CN" altLang="en-US" sz="2400" b="1" dirty="0">
                <a:solidFill>
                  <a:srgbClr val="002060"/>
                </a:solidFill>
              </a:rPr>
              <a:t>为</a:t>
            </a:r>
            <a:r>
              <a:rPr lang="en-US" altLang="zh-CN" sz="2400" b="1" dirty="0" err="1">
                <a:solidFill>
                  <a:srgbClr val="002060"/>
                </a:solidFill>
              </a:rPr>
              <a:t>i</a:t>
            </a:r>
            <a:r>
              <a:rPr lang="zh-CN" altLang="en-US" sz="2400" b="1" dirty="0">
                <a:solidFill>
                  <a:srgbClr val="002060"/>
                </a:solidFill>
              </a:rPr>
              <a:t>）</a:t>
            </a:r>
            <a:r>
              <a:rPr lang="en-US" altLang="zh-Hans-HK" sz="2400" dirty="0"/>
              <a:t>. </a:t>
            </a:r>
          </a:p>
          <a:p>
            <a:r>
              <a:rPr lang="en-US" altLang="zh-Hans-HK" sz="2400" dirty="0"/>
              <a:t>It also maintains a value </a:t>
            </a:r>
            <a:r>
              <a:rPr lang="en-US" altLang="zh-Hans-HK" sz="2400" dirty="0" err="1">
                <a:solidFill>
                  <a:schemeClr val="accent5">
                    <a:lumMod val="25000"/>
                  </a:schemeClr>
                </a:solidFill>
              </a:rPr>
              <a:t>v.lowlink</a:t>
            </a:r>
            <a:r>
              <a:rPr lang="en-US" altLang="zh-Hans-HK" sz="2400" dirty="0"/>
              <a:t> that represents the </a:t>
            </a:r>
            <a:r>
              <a:rPr lang="en-US" altLang="zh-Hans-HK" sz="2400" dirty="0">
                <a:solidFill>
                  <a:srgbClr val="00B0F0"/>
                </a:solidFill>
              </a:rPr>
              <a:t>smallest index of any node known to be reachable from </a:t>
            </a:r>
            <a:r>
              <a:rPr lang="en-US" altLang="zh-Hans-HK" sz="2400" dirty="0">
                <a:solidFill>
                  <a:srgbClr val="00B050"/>
                </a:solidFill>
              </a:rPr>
              <a:t>v</a:t>
            </a:r>
            <a:r>
              <a:rPr lang="en-US" altLang="zh-Hans-HK" sz="2400" dirty="0">
                <a:solidFill>
                  <a:srgbClr val="00B0F0"/>
                </a:solidFill>
              </a:rPr>
              <a:t> through </a:t>
            </a:r>
            <a:r>
              <a:rPr lang="en-US" altLang="zh-Hans-HK" sz="2400" dirty="0">
                <a:solidFill>
                  <a:srgbClr val="00B050"/>
                </a:solidFill>
              </a:rPr>
              <a:t>v</a:t>
            </a:r>
            <a:r>
              <a:rPr lang="en-US" altLang="zh-Hans-HK" sz="2400" dirty="0">
                <a:solidFill>
                  <a:srgbClr val="00B0F0"/>
                </a:solidFill>
              </a:rPr>
              <a:t>'s DFS subtree, including </a:t>
            </a:r>
            <a:r>
              <a:rPr lang="en-US" altLang="zh-Hans-HK" sz="2400" dirty="0">
                <a:solidFill>
                  <a:srgbClr val="00B050"/>
                </a:solidFill>
              </a:rPr>
              <a:t>v</a:t>
            </a:r>
            <a:r>
              <a:rPr lang="en-US" altLang="zh-Hans-HK" sz="2400" dirty="0">
                <a:solidFill>
                  <a:srgbClr val="00B0F0"/>
                </a:solidFill>
              </a:rPr>
              <a:t> itself</a:t>
            </a:r>
            <a:r>
              <a:rPr lang="en-US" altLang="zh-Hans-HK" sz="2400" dirty="0"/>
              <a:t>. </a:t>
            </a:r>
          </a:p>
          <a:p>
            <a:r>
              <a:rPr lang="en-US" altLang="zh-Hans-HK" sz="2400" dirty="0"/>
              <a:t>(The value </a:t>
            </a:r>
            <a:r>
              <a:rPr lang="en-US" altLang="zh-Hans-HK" sz="2400" dirty="0" err="1"/>
              <a:t>v.lowlink</a:t>
            </a:r>
            <a:r>
              <a:rPr lang="en-US" altLang="zh-Hans-HK" sz="2400" dirty="0"/>
              <a:t> is computed during the DFS)</a:t>
            </a:r>
            <a:br>
              <a:rPr lang="en-US" altLang="zh-Hans-HK" sz="2400" dirty="0"/>
            </a:br>
            <a:r>
              <a:rPr lang="en-US" altLang="zh-Hans-HK" sz="2400" b="1" dirty="0" err="1">
                <a:solidFill>
                  <a:srgbClr val="C00000"/>
                </a:solidFill>
              </a:rPr>
              <a:t>v.lowlink</a:t>
            </a:r>
            <a:r>
              <a:rPr lang="en-US" altLang="zh-Hans-HK" sz="2400" b="1" dirty="0">
                <a:solidFill>
                  <a:srgbClr val="C00000"/>
                </a:solidFill>
              </a:rPr>
              <a:t>: </a:t>
            </a:r>
            <a:r>
              <a:rPr lang="zh-CN" altLang="en-US" sz="2400" b="1" dirty="0">
                <a:solidFill>
                  <a:srgbClr val="C00000"/>
                </a:solidFill>
              </a:rPr>
              <a:t>最小的</a:t>
            </a:r>
            <a:r>
              <a:rPr lang="en-US" altLang="zh-CN" sz="2400" b="1" dirty="0">
                <a:solidFill>
                  <a:srgbClr val="C00000"/>
                </a:solidFill>
              </a:rPr>
              <a:t>index</a:t>
            </a:r>
            <a:r>
              <a:rPr lang="zh-CN" altLang="en-US" sz="2400" b="1" dirty="0">
                <a:solidFill>
                  <a:srgbClr val="C00000"/>
                </a:solidFill>
              </a:rPr>
              <a:t>，可从</a:t>
            </a:r>
            <a:r>
              <a:rPr lang="en-US" altLang="zh-CN" sz="2400" b="1" dirty="0">
                <a:solidFill>
                  <a:srgbClr val="C00000"/>
                </a:solidFill>
              </a:rPr>
              <a:t>v</a:t>
            </a:r>
            <a:r>
              <a:rPr lang="zh-CN" altLang="en-US" sz="2400" b="1" dirty="0">
                <a:solidFill>
                  <a:srgbClr val="C00000"/>
                </a:solidFill>
              </a:rPr>
              <a:t>由</a:t>
            </a:r>
            <a:r>
              <a:rPr lang="en-US" altLang="zh-Hans-HK" sz="2400" b="1" dirty="0">
                <a:solidFill>
                  <a:srgbClr val="C00000"/>
                </a:solidFill>
              </a:rPr>
              <a:t>v</a:t>
            </a:r>
            <a:r>
              <a:rPr lang="zh-CN" altLang="en-US" sz="2400" b="1" dirty="0">
                <a:solidFill>
                  <a:srgbClr val="C00000"/>
                </a:solidFill>
              </a:rPr>
              <a:t>的</a:t>
            </a:r>
            <a:r>
              <a:rPr lang="en-US" altLang="zh-Hans-HK" sz="2400" b="1" dirty="0">
                <a:solidFill>
                  <a:srgbClr val="C00000"/>
                </a:solidFill>
              </a:rPr>
              <a:t>DFS </a:t>
            </a:r>
            <a:r>
              <a:rPr lang="zh-CN" altLang="en-US" sz="2400" b="1" dirty="0">
                <a:solidFill>
                  <a:srgbClr val="C00000"/>
                </a:solidFill>
              </a:rPr>
              <a:t>子树到达</a:t>
            </a:r>
            <a:endParaRPr lang="en-US" altLang="zh-Hans-HK" sz="2400" b="1" dirty="0">
              <a:solidFill>
                <a:srgbClr val="C00000"/>
              </a:solidFill>
            </a:endParaRPr>
          </a:p>
          <a:p>
            <a:endParaRPr lang="en-US" altLang="zh-Hans-HK" sz="2400" dirty="0"/>
          </a:p>
          <a:p>
            <a:r>
              <a:rPr lang="zh-CN" altLang="en-US" sz="2400" dirty="0"/>
              <a:t>当</a:t>
            </a:r>
            <a:r>
              <a:rPr lang="en-US" altLang="zh-Hans-HK" sz="2400" dirty="0"/>
              <a:t>visit(v)</a:t>
            </a:r>
            <a:r>
              <a:rPr lang="zh-CN" altLang="en-US" sz="2400" dirty="0"/>
              <a:t>结束时</a:t>
            </a:r>
            <a:endParaRPr lang="en-US" altLang="zh-CN" sz="2400" dirty="0"/>
          </a:p>
          <a:p>
            <a:r>
              <a:rPr lang="en-US" altLang="zh-Hans-HK" sz="2400" dirty="0"/>
              <a:t>   </a:t>
            </a:r>
            <a:r>
              <a:rPr lang="zh-CN" altLang="en-US" sz="2400" dirty="0"/>
              <a:t>如果</a:t>
            </a:r>
            <a:r>
              <a:rPr lang="en-US" altLang="zh-Hans-HK" sz="2400" dirty="0"/>
              <a:t> </a:t>
            </a:r>
            <a:r>
              <a:rPr lang="en-US" altLang="zh-Hans-HK" sz="2400" dirty="0" err="1">
                <a:solidFill>
                  <a:srgbClr val="00B050"/>
                </a:solidFill>
              </a:rPr>
              <a:t>v.lowlink</a:t>
            </a:r>
            <a:r>
              <a:rPr lang="en-US" altLang="zh-Hans-HK" sz="2400" dirty="0">
                <a:solidFill>
                  <a:srgbClr val="00B050"/>
                </a:solidFill>
              </a:rPr>
              <a:t> &lt; </a:t>
            </a:r>
            <a:r>
              <a:rPr lang="en-US" altLang="zh-Hans-HK" sz="2400" dirty="0" err="1">
                <a:solidFill>
                  <a:srgbClr val="00B050"/>
                </a:solidFill>
              </a:rPr>
              <a:t>v.index</a:t>
            </a:r>
            <a:r>
              <a:rPr lang="en-US" altLang="zh-Hans-HK" sz="2400" dirty="0"/>
              <a:t>, </a:t>
            </a:r>
            <a:r>
              <a:rPr lang="zh-CN" altLang="en-US" sz="2400" dirty="0"/>
              <a:t>那么</a:t>
            </a:r>
            <a:r>
              <a:rPr lang="en-US" altLang="zh-CN" sz="2400" dirty="0"/>
              <a:t>v </a:t>
            </a:r>
            <a:r>
              <a:rPr lang="zh-CN" altLang="en-US" sz="2400" dirty="0"/>
              <a:t>不出栈。（这表示</a:t>
            </a:r>
            <a:r>
              <a:rPr lang="en-US" altLang="zh-CN" sz="2400" dirty="0"/>
              <a:t>v</a:t>
            </a:r>
            <a:r>
              <a:rPr lang="zh-CN" altLang="en-US" sz="2400" dirty="0"/>
              <a:t>有路径回到栈中更靠前的节点）</a:t>
            </a:r>
            <a:endParaRPr lang="en-US" altLang="zh-CN" sz="2400" dirty="0"/>
          </a:p>
          <a:p>
            <a:r>
              <a:rPr lang="en-US" altLang="zh-Hans-HK" sz="2400" dirty="0"/>
              <a:t>   </a:t>
            </a:r>
            <a:r>
              <a:rPr lang="zh-CN" altLang="en-US" sz="2400" dirty="0"/>
              <a:t>否则（</a:t>
            </a:r>
            <a:r>
              <a:rPr lang="en-US" altLang="zh-CN" sz="2400" dirty="0" err="1">
                <a:solidFill>
                  <a:srgbClr val="00B050"/>
                </a:solidFill>
              </a:rPr>
              <a:t>v.lowlink</a:t>
            </a:r>
            <a:r>
              <a:rPr lang="en-US" altLang="zh-CN" sz="2400" dirty="0">
                <a:solidFill>
                  <a:srgbClr val="00B050"/>
                </a:solidFill>
              </a:rPr>
              <a:t>=</a:t>
            </a:r>
            <a:r>
              <a:rPr lang="en-US" altLang="zh-CN" sz="2400" dirty="0" err="1">
                <a:solidFill>
                  <a:srgbClr val="00B050"/>
                </a:solidFill>
              </a:rPr>
              <a:t>v.index</a:t>
            </a:r>
            <a:r>
              <a:rPr lang="en-US" altLang="zh-CN" sz="2400" dirty="0"/>
              <a:t>)</a:t>
            </a:r>
            <a:r>
              <a:rPr lang="zh-CN" altLang="en-US" sz="2400" dirty="0"/>
              <a:t>，令</a:t>
            </a:r>
            <a:r>
              <a:rPr lang="en-US" altLang="zh-CN" sz="2400" dirty="0"/>
              <a:t>v</a:t>
            </a:r>
            <a:r>
              <a:rPr lang="zh-CN" altLang="en-US" sz="2400" dirty="0"/>
              <a:t>和栈中</a:t>
            </a:r>
            <a:r>
              <a:rPr lang="en-US" altLang="zh-CN" sz="2400" dirty="0"/>
              <a:t>v</a:t>
            </a:r>
            <a:r>
              <a:rPr lang="zh-CN" altLang="en-US" sz="2400" dirty="0"/>
              <a:t>后元素出栈。</a:t>
            </a:r>
            <a:r>
              <a:rPr lang="en-US" altLang="zh-Hans-HK" sz="2400" dirty="0"/>
              <a:t>.</a:t>
            </a:r>
            <a:endParaRPr lang="zh-Hans-HK" altLang="en-US" sz="2400" dirty="0"/>
          </a:p>
        </p:txBody>
      </p:sp>
    </p:spTree>
    <p:extLst>
      <p:ext uri="{BB962C8B-B14F-4D97-AF65-F5344CB8AC3E}">
        <p14:creationId xmlns:p14="http://schemas.microsoft.com/office/powerpoint/2010/main" val="164030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EE777-C3AC-4A5C-813D-5A6FDDB2BF67}"/>
              </a:ext>
            </a:extLst>
          </p:cNvPr>
          <p:cNvSpPr txBox="1"/>
          <p:nvPr/>
        </p:nvSpPr>
        <p:spPr>
          <a:xfrm>
            <a:off x="2847704" y="583476"/>
            <a:ext cx="6783977" cy="5262979"/>
          </a:xfrm>
          <a:prstGeom prst="rect">
            <a:avLst/>
          </a:prstGeom>
          <a:noFill/>
        </p:spPr>
        <p:txBody>
          <a:bodyPr wrap="square" rtlCol="0">
            <a:spAutoFit/>
          </a:bodyPr>
          <a:lstStyle/>
          <a:p>
            <a:r>
              <a:rPr lang="en-US" altLang="zh-Hans-HK" sz="2400" b="1" dirty="0">
                <a:solidFill>
                  <a:srgbClr val="0070C0"/>
                </a:solidFill>
                <a:latin typeface="Times New Roman" panose="02020603050405020304" pitchFamily="18" charset="0"/>
                <a:cs typeface="Times New Roman" panose="02020603050405020304" pitchFamily="18" charset="0"/>
              </a:rPr>
              <a:t>void</a:t>
            </a:r>
            <a:r>
              <a:rPr lang="en-US" altLang="zh-Hans-HK" sz="2400" dirty="0">
                <a:solidFill>
                  <a:srgbClr val="0070C0"/>
                </a:solidFill>
                <a:latin typeface="Times New Roman" panose="02020603050405020304" pitchFamily="18" charset="0"/>
                <a:cs typeface="Times New Roman" panose="02020603050405020304" pitchFamily="18" charset="0"/>
              </a:rPr>
              <a:t> visit(</a:t>
            </a:r>
            <a:r>
              <a:rPr lang="en-US" altLang="zh-Hans-HK" sz="2400" b="1" dirty="0">
                <a:solidFill>
                  <a:srgbClr val="0070C0"/>
                </a:solidFill>
                <a:latin typeface="Times New Roman" panose="02020603050405020304" pitchFamily="18" charset="0"/>
                <a:cs typeface="Times New Roman" panose="02020603050405020304" pitchFamily="18" charset="0"/>
              </a:rPr>
              <a:t>int</a:t>
            </a:r>
            <a:r>
              <a:rPr lang="en-US" altLang="zh-Hans-HK" sz="2400" dirty="0">
                <a:solidFill>
                  <a:srgbClr val="0070C0"/>
                </a:solidFill>
                <a:latin typeface="Times New Roman" panose="02020603050405020304" pitchFamily="18" charset="0"/>
                <a:cs typeface="Times New Roman" panose="02020603050405020304" pitchFamily="18" charset="0"/>
              </a:rPr>
              <a:t> v){    //</a:t>
            </a:r>
            <a:r>
              <a:rPr lang="en-US" altLang="zh-Hans-HK" sz="2400" dirty="0" err="1">
                <a:solidFill>
                  <a:srgbClr val="0070C0"/>
                </a:solidFill>
                <a:latin typeface="Times New Roman" panose="02020603050405020304" pitchFamily="18" charset="0"/>
                <a:cs typeface="Times New Roman" panose="02020603050405020304" pitchFamily="18" charset="0"/>
              </a:rPr>
              <a:t>SCC’algorithm</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lowlink</a:t>
            </a:r>
            <a:r>
              <a:rPr lang="zh-CN" altLang="en-US" sz="2400" dirty="0">
                <a:solidFill>
                  <a:srgbClr val="0070C0"/>
                </a:solidFill>
                <a:latin typeface="Times New Roman" panose="02020603050405020304" pitchFamily="18" charset="0"/>
                <a:cs typeface="Times New Roman" panose="02020603050405020304" pitchFamily="18" charset="0"/>
              </a:rPr>
              <a:t>的修改</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latin typeface="Times New Roman" panose="02020603050405020304" pitchFamily="18" charset="0"/>
                <a:cs typeface="Times New Roman" panose="02020603050405020304" pitchFamily="18" charset="0"/>
              </a:rPr>
              <a:t>v.index</a:t>
            </a:r>
            <a:r>
              <a:rPr lang="en-US" altLang="zh-Hans-HK" sz="2400" dirty="0">
                <a:solidFill>
                  <a:srgbClr val="00B0F0"/>
                </a:solidFill>
                <a:latin typeface="Times New Roman" panose="02020603050405020304" pitchFamily="18" charset="0"/>
                <a:cs typeface="Times New Roman" panose="02020603050405020304" pitchFamily="18" charset="0"/>
              </a:rPr>
              <a:t> = </a:t>
            </a:r>
            <a:r>
              <a:rPr lang="en-US" altLang="zh-Hans-HK" sz="2400" dirty="0" err="1">
                <a:solidFill>
                  <a:srgbClr val="00B0F0"/>
                </a:solidFill>
                <a:latin typeface="Times New Roman" panose="02020603050405020304" pitchFamily="18" charset="0"/>
                <a:cs typeface="Times New Roman" panose="02020603050405020304" pitchFamily="18" charset="0"/>
              </a:rPr>
              <a:t>v.lowlink</a:t>
            </a:r>
            <a:r>
              <a:rPr lang="en-US" altLang="zh-Hans-HK" sz="2400" dirty="0">
                <a:solidFill>
                  <a:srgbClr val="00B0F0"/>
                </a:solidFill>
                <a:latin typeface="Times New Roman" panose="02020603050405020304" pitchFamily="18" charset="0"/>
                <a:cs typeface="Times New Roman" panose="02020603050405020304" pitchFamily="18" charset="0"/>
              </a:rPr>
              <a:t> = count;</a:t>
            </a:r>
            <a:r>
              <a:rPr lang="en-US" altLang="zh-Hans-HK" sz="2400" dirty="0">
                <a:solidFill>
                  <a:srgbClr val="0070C0"/>
                </a:solidFill>
                <a:latin typeface="Times New Roman" panose="02020603050405020304" pitchFamily="18" charset="0"/>
                <a:cs typeface="Times New Roman" panose="02020603050405020304" pitchFamily="18" charset="0"/>
              </a:rPr>
              <a:t>    count++;</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Stack.push</a:t>
            </a:r>
            <a:r>
              <a:rPr lang="en-US" altLang="zh-Hans-HK" sz="2400" dirty="0">
                <a:solidFill>
                  <a:srgbClr val="0070C0"/>
                </a:solidFill>
                <a:latin typeface="Times New Roman" panose="02020603050405020304" pitchFamily="18" charset="0"/>
                <a:cs typeface="Times New Roman" panose="02020603050405020304" pitchFamily="18" charset="0"/>
              </a:rPr>
              <a:t>(v); </a:t>
            </a:r>
            <a:r>
              <a:rPr lang="en-US" altLang="zh-Hans-HK" sz="2400" dirty="0" err="1">
                <a:solidFill>
                  <a:srgbClr val="FF0000"/>
                </a:solidFill>
                <a:latin typeface="Times New Roman" panose="02020603050405020304" pitchFamily="18" charset="0"/>
                <a:cs typeface="Times New Roman" panose="02020603050405020304" pitchFamily="18" charset="0"/>
              </a:rPr>
              <a:t>v.onStack</a:t>
            </a:r>
            <a:r>
              <a:rPr lang="en-US" altLang="zh-Hans-HK" sz="2400" dirty="0">
                <a:solidFill>
                  <a:srgbClr val="FF0000"/>
                </a:solidFill>
                <a:latin typeface="Times New Roman" panose="02020603050405020304" pitchFamily="18" charset="0"/>
                <a:cs typeface="Times New Roman" panose="02020603050405020304" pitchFamily="18" charset="0"/>
              </a:rPr>
              <a:t> := true;</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for </a:t>
            </a:r>
            <a:r>
              <a:rPr lang="en-US" altLang="zh-Hans-HK" sz="2400" dirty="0">
                <a:solidFill>
                  <a:srgbClr val="0070C0"/>
                </a:solidFill>
                <a:latin typeface="Times New Roman" panose="02020603050405020304" pitchFamily="18" charset="0"/>
                <a:cs typeface="Times New Roman" panose="02020603050405020304" pitchFamily="18" charset="0"/>
              </a:rPr>
              <a:t>(each (v, w) in E)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w.index</a:t>
            </a:r>
            <a:r>
              <a:rPr lang="en-US" altLang="zh-Hans-HK" sz="2400" dirty="0">
                <a:solidFill>
                  <a:srgbClr val="0070C0"/>
                </a:solidFill>
                <a:latin typeface="Times New Roman" panose="02020603050405020304" pitchFamily="18" charset="0"/>
                <a:cs typeface="Times New Roman" panose="02020603050405020304" pitchFamily="18" charset="0"/>
              </a:rPr>
              <a:t> is undefined){</a:t>
            </a:r>
          </a:p>
          <a:p>
            <a:r>
              <a:rPr lang="en-US" altLang="zh-Hans-HK" sz="2400" dirty="0">
                <a:solidFill>
                  <a:srgbClr val="0070C0"/>
                </a:solidFill>
                <a:latin typeface="Times New Roman" panose="02020603050405020304" pitchFamily="18" charset="0"/>
                <a:cs typeface="Times New Roman" panose="02020603050405020304" pitchFamily="18" charset="0"/>
              </a:rPr>
              <a:t>               visit(w);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else 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FF0000"/>
                </a:solidFill>
                <a:latin typeface="Times New Roman" panose="02020603050405020304" pitchFamily="18" charset="0"/>
                <a:cs typeface="Times New Roman" panose="02020603050405020304" pitchFamily="18" charset="0"/>
              </a:rPr>
              <a:t>w.onStack</a:t>
            </a:r>
            <a:r>
              <a:rPr lang="en-US" altLang="zh-Hans-HK" sz="2400" dirty="0">
                <a:solidFill>
                  <a:srgbClr val="0070C0"/>
                </a:solidFill>
                <a:latin typeface="Times New Roman" panose="02020603050405020304" pitchFamily="18" charset="0"/>
                <a:cs typeface="Times New Roman" panose="02020603050405020304" pitchFamily="18" charset="0"/>
              </a:rPr>
              <a:t>)</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solidFill>
                  <a:srgbClr val="00B0F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出栈打印过程   利用</a:t>
            </a:r>
            <a:r>
              <a:rPr lang="en-US" altLang="zh-CN" sz="2400" dirty="0" err="1">
                <a:latin typeface="Times New Roman" panose="02020603050405020304" pitchFamily="18" charset="0"/>
                <a:cs typeface="Times New Roman" panose="02020603050405020304" pitchFamily="18" charset="0"/>
              </a:rPr>
              <a:t>lowlink</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index</a:t>
            </a:r>
            <a:r>
              <a:rPr lang="zh-CN" altLang="en-US" sz="2400" dirty="0">
                <a:latin typeface="Times New Roman" panose="02020603050405020304" pitchFamily="18" charset="0"/>
                <a:cs typeface="Times New Roman" panose="02020603050405020304" pitchFamily="18" charset="0"/>
              </a:rPr>
              <a:t>。</a:t>
            </a:r>
            <a:endParaRPr lang="en-US" altLang="zh-Hans-HK" sz="2400" dirty="0">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a:t>
            </a:r>
            <a:endParaRPr lang="zh-Hans-HK" alt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5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2630578" y="202527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2630578" y="29483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987630" y="2203797"/>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809104" y="238232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935341" y="2334389"/>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3710440" y="209274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extLst>
              <p:ext uri="{D42A27DB-BD31-4B8C-83A1-F6EECF244321}">
                <p14:modId xmlns:p14="http://schemas.microsoft.com/office/powerpoint/2010/main" val="719838360"/>
              </p:ext>
            </p:extLst>
          </p:nvPr>
        </p:nvGraphicFramePr>
        <p:xfrm>
          <a:off x="4956136" y="459555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grpSp>
        <p:nvGrpSpPr>
          <p:cNvPr id="30" name="组合 29">
            <a:extLst>
              <a:ext uri="{FF2B5EF4-FFF2-40B4-BE49-F238E27FC236}">
                <a16:creationId xmlns:a16="http://schemas.microsoft.com/office/drawing/2014/main" id="{046EDE66-3ED0-AE4B-9985-B8C9300FBD69}"/>
              </a:ext>
            </a:extLst>
          </p:cNvPr>
          <p:cNvGrpSpPr/>
          <p:nvPr/>
        </p:nvGrpSpPr>
        <p:grpSpPr>
          <a:xfrm>
            <a:off x="684176" y="3373394"/>
            <a:ext cx="1646874" cy="1500670"/>
            <a:chOff x="684176" y="3373394"/>
            <a:chExt cx="1646874" cy="1500670"/>
          </a:xfrm>
        </p:grpSpPr>
        <p:sp>
          <p:nvSpPr>
            <p:cNvPr id="13" name="矩形 12">
              <a:extLst>
                <a:ext uri="{FF2B5EF4-FFF2-40B4-BE49-F238E27FC236}">
                  <a16:creationId xmlns:a16="http://schemas.microsoft.com/office/drawing/2014/main" id="{780ED9C5-22DD-0A43-BDC9-87EBC0370DDC}"/>
                </a:ext>
              </a:extLst>
            </p:cNvPr>
            <p:cNvSpPr/>
            <p:nvPr/>
          </p:nvSpPr>
          <p:spPr>
            <a:xfrm>
              <a:off x="1192329" y="3766068"/>
              <a:ext cx="1063112" cy="369332"/>
            </a:xfrm>
            <a:prstGeom prst="rect">
              <a:avLst/>
            </a:prstGeom>
          </p:spPr>
          <p:txBody>
            <a:bodyPr wrap="none">
              <a:spAutoFit/>
            </a:bodyPr>
            <a:lstStyle/>
            <a:p>
              <a:r>
                <a:rPr lang="en-US" altLang="zh-CN" dirty="0"/>
                <a:t>count=2</a:t>
              </a:r>
              <a:endParaRPr lang="zh-CN" altLang="en-US" dirty="0"/>
            </a:p>
          </p:txBody>
        </p:sp>
        <p:sp>
          <p:nvSpPr>
            <p:cNvPr id="14" name="矩形 13">
              <a:extLst>
                <a:ext uri="{FF2B5EF4-FFF2-40B4-BE49-F238E27FC236}">
                  <a16:creationId xmlns:a16="http://schemas.microsoft.com/office/drawing/2014/main" id="{8937FC6E-7F13-D84B-85A5-E867CD158566}"/>
                </a:ext>
              </a:extLst>
            </p:cNvPr>
            <p:cNvSpPr/>
            <p:nvPr/>
          </p:nvSpPr>
          <p:spPr>
            <a:xfrm>
              <a:off x="1186184" y="4135400"/>
              <a:ext cx="990977" cy="369332"/>
            </a:xfrm>
            <a:prstGeom prst="rect">
              <a:avLst/>
            </a:prstGeom>
          </p:spPr>
          <p:txBody>
            <a:bodyPr wrap="none">
              <a:spAutoFit/>
            </a:bodyPr>
            <a:lstStyle/>
            <a:p>
              <a:r>
                <a:rPr lang="en-US" altLang="zh-CN" dirty="0"/>
                <a:t>index=2</a:t>
              </a:r>
              <a:endParaRPr lang="zh-CN" altLang="en-US" dirty="0"/>
            </a:p>
          </p:txBody>
        </p:sp>
        <p:sp>
          <p:nvSpPr>
            <p:cNvPr id="15" name="矩形 14">
              <a:extLst>
                <a:ext uri="{FF2B5EF4-FFF2-40B4-BE49-F238E27FC236}">
                  <a16:creationId xmlns:a16="http://schemas.microsoft.com/office/drawing/2014/main" id="{1695B175-C496-D04B-AEC5-A294C4C92226}"/>
                </a:ext>
              </a:extLst>
            </p:cNvPr>
            <p:cNvSpPr/>
            <p:nvPr/>
          </p:nvSpPr>
          <p:spPr>
            <a:xfrm>
              <a:off x="1186185" y="4504732"/>
              <a:ext cx="1144865" cy="369332"/>
            </a:xfrm>
            <a:prstGeom prst="rect">
              <a:avLst/>
            </a:prstGeom>
          </p:spPr>
          <p:txBody>
            <a:bodyPr wrap="none">
              <a:spAutoFit/>
            </a:bodyPr>
            <a:lstStyle/>
            <a:p>
              <a:r>
                <a:rPr lang="en-US" altLang="zh-CN" dirty="0" err="1"/>
                <a:t>lowlink</a:t>
              </a:r>
              <a:r>
                <a:rPr lang="en-US" altLang="zh-CN" dirty="0"/>
                <a:t>=2</a:t>
              </a:r>
              <a:endParaRPr lang="zh-CN" altLang="en-US" dirty="0"/>
            </a:p>
          </p:txBody>
        </p:sp>
        <p:sp>
          <p:nvSpPr>
            <p:cNvPr id="16" name="矩形 15">
              <a:extLst>
                <a:ext uri="{FF2B5EF4-FFF2-40B4-BE49-F238E27FC236}">
                  <a16:creationId xmlns:a16="http://schemas.microsoft.com/office/drawing/2014/main" id="{2947134D-6293-3649-8B89-10083A141E2E}"/>
                </a:ext>
              </a:extLst>
            </p:cNvPr>
            <p:cNvSpPr/>
            <p:nvPr/>
          </p:nvSpPr>
          <p:spPr>
            <a:xfrm>
              <a:off x="684176" y="3373394"/>
              <a:ext cx="1417376" cy="369332"/>
            </a:xfrm>
            <a:prstGeom prst="rect">
              <a:avLst/>
            </a:prstGeom>
          </p:spPr>
          <p:txBody>
            <a:bodyPr wrap="none">
              <a:spAutoFit/>
            </a:bodyPr>
            <a:lstStyle/>
            <a:p>
              <a:r>
                <a:rPr lang="zh-CN" altLang="en-US" dirty="0"/>
                <a:t>调用 </a:t>
              </a:r>
              <a:r>
                <a:rPr lang="en-US" altLang="zh-CN" dirty="0"/>
                <a:t>visit(2)</a:t>
              </a:r>
              <a:r>
                <a:rPr lang="zh-CN" altLang="en-US" dirty="0"/>
                <a:t> </a:t>
              </a:r>
            </a:p>
          </p:txBody>
        </p:sp>
      </p:grpSp>
      <p:grpSp>
        <p:nvGrpSpPr>
          <p:cNvPr id="29" name="组合 28">
            <a:extLst>
              <a:ext uri="{FF2B5EF4-FFF2-40B4-BE49-F238E27FC236}">
                <a16:creationId xmlns:a16="http://schemas.microsoft.com/office/drawing/2014/main" id="{54EF063B-6507-C84A-9D91-04CEEC4CD1C3}"/>
              </a:ext>
            </a:extLst>
          </p:cNvPr>
          <p:cNvGrpSpPr/>
          <p:nvPr/>
        </p:nvGrpSpPr>
        <p:grpSpPr>
          <a:xfrm>
            <a:off x="684176" y="990045"/>
            <a:ext cx="1571265" cy="1477328"/>
            <a:chOff x="684176" y="990045"/>
            <a:chExt cx="1571265" cy="1477328"/>
          </a:xfrm>
        </p:grpSpPr>
        <p:sp>
          <p:nvSpPr>
            <p:cNvPr id="10" name="矩形 9">
              <a:extLst>
                <a:ext uri="{FF2B5EF4-FFF2-40B4-BE49-F238E27FC236}">
                  <a16:creationId xmlns:a16="http://schemas.microsoft.com/office/drawing/2014/main" id="{0A8830CB-70AB-9B48-B213-A8CBE702EEEA}"/>
                </a:ext>
              </a:extLst>
            </p:cNvPr>
            <p:cNvSpPr/>
            <p:nvPr/>
          </p:nvSpPr>
          <p:spPr>
            <a:xfrm>
              <a:off x="1116720" y="1359377"/>
              <a:ext cx="1063112" cy="369332"/>
            </a:xfrm>
            <a:prstGeom prst="rect">
              <a:avLst/>
            </a:prstGeom>
          </p:spPr>
          <p:txBody>
            <a:bodyPr wrap="none">
              <a:spAutoFit/>
            </a:bodyPr>
            <a:lstStyle/>
            <a:p>
              <a:r>
                <a:rPr lang="en-US" altLang="zh-CN" dirty="0"/>
                <a:t>count=1</a:t>
              </a:r>
              <a:endParaRPr lang="zh-CN" altLang="en-US" dirty="0"/>
            </a:p>
          </p:txBody>
        </p:sp>
        <p:sp>
          <p:nvSpPr>
            <p:cNvPr id="11" name="矩形 10">
              <a:extLst>
                <a:ext uri="{FF2B5EF4-FFF2-40B4-BE49-F238E27FC236}">
                  <a16:creationId xmlns:a16="http://schemas.microsoft.com/office/drawing/2014/main" id="{A1868FA1-8276-5B4F-BDE1-61C9583EE8FE}"/>
                </a:ext>
              </a:extLst>
            </p:cNvPr>
            <p:cNvSpPr/>
            <p:nvPr/>
          </p:nvSpPr>
          <p:spPr>
            <a:xfrm>
              <a:off x="1110575" y="1728709"/>
              <a:ext cx="990977" cy="369332"/>
            </a:xfrm>
            <a:prstGeom prst="rect">
              <a:avLst/>
            </a:prstGeom>
          </p:spPr>
          <p:txBody>
            <a:bodyPr wrap="none">
              <a:spAutoFit/>
            </a:bodyPr>
            <a:lstStyle/>
            <a:p>
              <a:r>
                <a:rPr lang="en-US" altLang="zh-CN" dirty="0"/>
                <a:t>index=1</a:t>
              </a:r>
              <a:endParaRPr lang="zh-CN" altLang="en-US" dirty="0"/>
            </a:p>
          </p:txBody>
        </p:sp>
        <p:sp>
          <p:nvSpPr>
            <p:cNvPr id="12" name="矩形 11">
              <a:extLst>
                <a:ext uri="{FF2B5EF4-FFF2-40B4-BE49-F238E27FC236}">
                  <a16:creationId xmlns:a16="http://schemas.microsoft.com/office/drawing/2014/main" id="{FCC9D42B-BE2A-7B48-AFDE-D8BBB2D50B2B}"/>
                </a:ext>
              </a:extLst>
            </p:cNvPr>
            <p:cNvSpPr/>
            <p:nvPr/>
          </p:nvSpPr>
          <p:spPr>
            <a:xfrm>
              <a:off x="1110576" y="2098041"/>
              <a:ext cx="1144865" cy="369332"/>
            </a:xfrm>
            <a:prstGeom prst="rect">
              <a:avLst/>
            </a:prstGeom>
          </p:spPr>
          <p:txBody>
            <a:bodyPr wrap="none">
              <a:spAutoFit/>
            </a:bodyPr>
            <a:lstStyle/>
            <a:p>
              <a:r>
                <a:rPr lang="en-US" altLang="zh-CN" dirty="0" err="1"/>
                <a:t>lowlink</a:t>
              </a:r>
              <a:r>
                <a:rPr lang="en-US" altLang="zh-CN" dirty="0"/>
                <a:t>=1</a:t>
              </a:r>
              <a:endParaRPr lang="zh-CN" altLang="en-US" dirty="0"/>
            </a:p>
          </p:txBody>
        </p:sp>
        <p:sp>
          <p:nvSpPr>
            <p:cNvPr id="17" name="矩形 16">
              <a:extLst>
                <a:ext uri="{FF2B5EF4-FFF2-40B4-BE49-F238E27FC236}">
                  <a16:creationId xmlns:a16="http://schemas.microsoft.com/office/drawing/2014/main" id="{26792CE3-022C-1743-8E75-91EB5F2EE57D}"/>
                </a:ext>
              </a:extLst>
            </p:cNvPr>
            <p:cNvSpPr/>
            <p:nvPr/>
          </p:nvSpPr>
          <p:spPr>
            <a:xfrm>
              <a:off x="684176" y="990045"/>
              <a:ext cx="1417376" cy="369332"/>
            </a:xfrm>
            <a:prstGeom prst="rect">
              <a:avLst/>
            </a:prstGeom>
          </p:spPr>
          <p:txBody>
            <a:bodyPr wrap="none">
              <a:spAutoFit/>
            </a:bodyPr>
            <a:lstStyle/>
            <a:p>
              <a:r>
                <a:rPr lang="zh-CN" altLang="en-US" dirty="0"/>
                <a:t>调用 </a:t>
              </a:r>
              <a:r>
                <a:rPr lang="en-US" altLang="zh-CN" dirty="0"/>
                <a:t>visit(1)</a:t>
              </a:r>
              <a:r>
                <a:rPr lang="zh-CN" altLang="en-US" dirty="0"/>
                <a:t> </a:t>
              </a:r>
            </a:p>
          </p:txBody>
        </p:sp>
      </p:grpSp>
      <p:grpSp>
        <p:nvGrpSpPr>
          <p:cNvPr id="31" name="组合 30">
            <a:extLst>
              <a:ext uri="{FF2B5EF4-FFF2-40B4-BE49-F238E27FC236}">
                <a16:creationId xmlns:a16="http://schemas.microsoft.com/office/drawing/2014/main" id="{914E9819-7CFF-CE49-8086-17527AC4DE67}"/>
              </a:ext>
            </a:extLst>
          </p:cNvPr>
          <p:cNvGrpSpPr/>
          <p:nvPr/>
        </p:nvGrpSpPr>
        <p:grpSpPr>
          <a:xfrm>
            <a:off x="4183021" y="573342"/>
            <a:ext cx="1646874" cy="1500670"/>
            <a:chOff x="4183021" y="573342"/>
            <a:chExt cx="1646874" cy="1500670"/>
          </a:xfrm>
        </p:grpSpPr>
        <p:sp>
          <p:nvSpPr>
            <p:cNvPr id="18" name="矩形 17">
              <a:extLst>
                <a:ext uri="{FF2B5EF4-FFF2-40B4-BE49-F238E27FC236}">
                  <a16:creationId xmlns:a16="http://schemas.microsoft.com/office/drawing/2014/main" id="{824F08CB-59DE-1A46-9A40-C7B1E5BEA027}"/>
                </a:ext>
              </a:extLst>
            </p:cNvPr>
            <p:cNvSpPr/>
            <p:nvPr/>
          </p:nvSpPr>
          <p:spPr>
            <a:xfrm>
              <a:off x="4691174" y="966016"/>
              <a:ext cx="1063112" cy="369332"/>
            </a:xfrm>
            <a:prstGeom prst="rect">
              <a:avLst/>
            </a:prstGeom>
          </p:spPr>
          <p:txBody>
            <a:bodyPr wrap="none">
              <a:spAutoFit/>
            </a:bodyPr>
            <a:lstStyle/>
            <a:p>
              <a:r>
                <a:rPr lang="en-US" altLang="zh-CN" dirty="0"/>
                <a:t>count=3</a:t>
              </a:r>
              <a:endParaRPr lang="zh-CN" altLang="en-US" dirty="0"/>
            </a:p>
          </p:txBody>
        </p:sp>
        <p:sp>
          <p:nvSpPr>
            <p:cNvPr id="19" name="矩形 18">
              <a:extLst>
                <a:ext uri="{FF2B5EF4-FFF2-40B4-BE49-F238E27FC236}">
                  <a16:creationId xmlns:a16="http://schemas.microsoft.com/office/drawing/2014/main" id="{87F57A7E-7D9F-9840-A705-B91465B15CAB}"/>
                </a:ext>
              </a:extLst>
            </p:cNvPr>
            <p:cNvSpPr/>
            <p:nvPr/>
          </p:nvSpPr>
          <p:spPr>
            <a:xfrm>
              <a:off x="4685029" y="1335348"/>
              <a:ext cx="990977" cy="369332"/>
            </a:xfrm>
            <a:prstGeom prst="rect">
              <a:avLst/>
            </a:prstGeom>
          </p:spPr>
          <p:txBody>
            <a:bodyPr wrap="none">
              <a:spAutoFit/>
            </a:bodyPr>
            <a:lstStyle/>
            <a:p>
              <a:r>
                <a:rPr lang="en-US" altLang="zh-CN" dirty="0"/>
                <a:t>index=3</a:t>
              </a:r>
              <a:endParaRPr lang="zh-CN" altLang="en-US" dirty="0"/>
            </a:p>
          </p:txBody>
        </p:sp>
        <p:sp>
          <p:nvSpPr>
            <p:cNvPr id="20" name="矩形 19">
              <a:extLst>
                <a:ext uri="{FF2B5EF4-FFF2-40B4-BE49-F238E27FC236}">
                  <a16:creationId xmlns:a16="http://schemas.microsoft.com/office/drawing/2014/main" id="{C962CDA2-1CF1-6142-B52C-E5E59B544089}"/>
                </a:ext>
              </a:extLst>
            </p:cNvPr>
            <p:cNvSpPr/>
            <p:nvPr/>
          </p:nvSpPr>
          <p:spPr>
            <a:xfrm>
              <a:off x="4685030" y="1704680"/>
              <a:ext cx="1144865" cy="369332"/>
            </a:xfrm>
            <a:prstGeom prst="rect">
              <a:avLst/>
            </a:prstGeom>
          </p:spPr>
          <p:txBody>
            <a:bodyPr wrap="none">
              <a:spAutoFit/>
            </a:bodyPr>
            <a:lstStyle/>
            <a:p>
              <a:r>
                <a:rPr lang="en-US" altLang="zh-CN" dirty="0" err="1"/>
                <a:t>lowlink</a:t>
              </a:r>
              <a:r>
                <a:rPr lang="en-US" altLang="zh-CN" dirty="0"/>
                <a:t>=3</a:t>
              </a:r>
              <a:endParaRPr lang="zh-CN" altLang="en-US" dirty="0"/>
            </a:p>
          </p:txBody>
        </p:sp>
        <p:sp>
          <p:nvSpPr>
            <p:cNvPr id="21" name="矩形 20">
              <a:extLst>
                <a:ext uri="{FF2B5EF4-FFF2-40B4-BE49-F238E27FC236}">
                  <a16:creationId xmlns:a16="http://schemas.microsoft.com/office/drawing/2014/main" id="{A76ABCF9-C4F8-4B42-9D48-0FA02B2DA514}"/>
                </a:ext>
              </a:extLst>
            </p:cNvPr>
            <p:cNvSpPr/>
            <p:nvPr/>
          </p:nvSpPr>
          <p:spPr>
            <a:xfrm>
              <a:off x="4183021" y="573342"/>
              <a:ext cx="1417376" cy="369332"/>
            </a:xfrm>
            <a:prstGeom prst="rect">
              <a:avLst/>
            </a:prstGeom>
          </p:spPr>
          <p:txBody>
            <a:bodyPr wrap="none">
              <a:spAutoFit/>
            </a:bodyPr>
            <a:lstStyle/>
            <a:p>
              <a:r>
                <a:rPr lang="zh-CN" altLang="en-US" dirty="0"/>
                <a:t>调用 </a:t>
              </a:r>
              <a:r>
                <a:rPr lang="en-US" altLang="zh-CN" dirty="0"/>
                <a:t>visit(3)</a:t>
              </a:r>
              <a:r>
                <a:rPr lang="zh-CN" altLang="en-US" dirty="0"/>
                <a:t> </a:t>
              </a:r>
            </a:p>
          </p:txBody>
        </p:sp>
      </p:grpSp>
      <p:sp>
        <p:nvSpPr>
          <p:cNvPr id="22" name="矩形 21">
            <a:extLst>
              <a:ext uri="{FF2B5EF4-FFF2-40B4-BE49-F238E27FC236}">
                <a16:creationId xmlns:a16="http://schemas.microsoft.com/office/drawing/2014/main" id="{892BE88D-ECCE-D647-AB74-7EBCD124BDC2}"/>
              </a:ext>
            </a:extLst>
          </p:cNvPr>
          <p:cNvSpPr/>
          <p:nvPr/>
        </p:nvSpPr>
        <p:spPr>
          <a:xfrm>
            <a:off x="5032387" y="6080420"/>
            <a:ext cx="306494" cy="369332"/>
          </a:xfrm>
          <a:prstGeom prst="rect">
            <a:avLst/>
          </a:prstGeom>
        </p:spPr>
        <p:txBody>
          <a:bodyPr wrap="none">
            <a:spAutoFit/>
          </a:bodyPr>
          <a:lstStyle/>
          <a:p>
            <a:r>
              <a:rPr lang="en-US" altLang="zh-CN" dirty="0"/>
              <a:t>1</a:t>
            </a:r>
            <a:endParaRPr lang="zh-CN" altLang="en-US" dirty="0"/>
          </a:p>
        </p:txBody>
      </p:sp>
      <p:sp>
        <p:nvSpPr>
          <p:cNvPr id="23" name="矩形 22">
            <a:extLst>
              <a:ext uri="{FF2B5EF4-FFF2-40B4-BE49-F238E27FC236}">
                <a16:creationId xmlns:a16="http://schemas.microsoft.com/office/drawing/2014/main" id="{45486178-DE1F-7346-8ABC-43BC99B6E8D4}"/>
              </a:ext>
            </a:extLst>
          </p:cNvPr>
          <p:cNvSpPr/>
          <p:nvPr/>
        </p:nvSpPr>
        <p:spPr>
          <a:xfrm>
            <a:off x="5039122" y="5740618"/>
            <a:ext cx="306494" cy="369332"/>
          </a:xfrm>
          <a:prstGeom prst="rect">
            <a:avLst/>
          </a:prstGeom>
        </p:spPr>
        <p:txBody>
          <a:bodyPr wrap="none">
            <a:spAutoFit/>
          </a:bodyPr>
          <a:lstStyle/>
          <a:p>
            <a:r>
              <a:rPr lang="en-US" altLang="zh-CN" dirty="0"/>
              <a:t>2</a:t>
            </a:r>
            <a:endParaRPr lang="zh-CN" altLang="en-US" dirty="0"/>
          </a:p>
        </p:txBody>
      </p:sp>
      <p:sp>
        <p:nvSpPr>
          <p:cNvPr id="24" name="矩形 23">
            <a:extLst>
              <a:ext uri="{FF2B5EF4-FFF2-40B4-BE49-F238E27FC236}">
                <a16:creationId xmlns:a16="http://schemas.microsoft.com/office/drawing/2014/main" id="{25B9A4D0-34EF-7F49-9FC8-EFF9127567D0}"/>
              </a:ext>
            </a:extLst>
          </p:cNvPr>
          <p:cNvSpPr/>
          <p:nvPr/>
        </p:nvSpPr>
        <p:spPr>
          <a:xfrm>
            <a:off x="5048693" y="5356521"/>
            <a:ext cx="306494" cy="369332"/>
          </a:xfrm>
          <a:prstGeom prst="rect">
            <a:avLst/>
          </a:prstGeom>
        </p:spPr>
        <p:txBody>
          <a:bodyPr wrap="none">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6600801" y="2092745"/>
            <a:ext cx="5921241" cy="4401205"/>
          </a:xfrm>
          <a:prstGeom prst="rect">
            <a:avLst/>
          </a:prstGeom>
          <a:noFill/>
        </p:spPr>
        <p:txBody>
          <a:bodyPr wrap="square" rtlCol="0">
            <a:spAutoFit/>
          </a:bodyPr>
          <a:lstStyle/>
          <a:p>
            <a:r>
              <a:rPr lang="en-US" altLang="zh-Hans-HK" sz="2000" b="1" dirty="0">
                <a:solidFill>
                  <a:srgbClr val="0070C0"/>
                </a:solidFill>
                <a:latin typeface="Times New Roman" panose="02020603050405020304" pitchFamily="18" charset="0"/>
                <a:cs typeface="Times New Roman" panose="02020603050405020304" pitchFamily="18" charset="0"/>
              </a:rPr>
              <a:t>void</a:t>
            </a:r>
            <a:r>
              <a:rPr lang="en-US" altLang="zh-Hans-HK" sz="2000" dirty="0">
                <a:solidFill>
                  <a:srgbClr val="0070C0"/>
                </a:solidFill>
                <a:latin typeface="Times New Roman" panose="02020603050405020304" pitchFamily="18" charset="0"/>
                <a:cs typeface="Times New Roman" panose="02020603050405020304" pitchFamily="18" charset="0"/>
              </a:rPr>
              <a:t> visit(</a:t>
            </a:r>
            <a:r>
              <a:rPr lang="en-US" altLang="zh-Hans-HK" sz="2000" b="1" dirty="0">
                <a:solidFill>
                  <a:srgbClr val="0070C0"/>
                </a:solidFill>
                <a:latin typeface="Times New Roman" panose="02020603050405020304" pitchFamily="18" charset="0"/>
                <a:cs typeface="Times New Roman" panose="02020603050405020304" pitchFamily="18" charset="0"/>
              </a:rPr>
              <a:t>int</a:t>
            </a:r>
            <a:r>
              <a:rPr lang="en-US" altLang="zh-Hans-HK" sz="2000" dirty="0">
                <a:solidFill>
                  <a:srgbClr val="0070C0"/>
                </a:solidFill>
                <a:latin typeface="Times New Roman" panose="02020603050405020304" pitchFamily="18" charset="0"/>
                <a:cs typeface="Times New Roman" panose="02020603050405020304" pitchFamily="18" charset="0"/>
              </a:rPr>
              <a:t> v){    //</a:t>
            </a:r>
            <a:r>
              <a:rPr lang="en-US" altLang="zh-Hans-HK" sz="2000" dirty="0" err="1">
                <a:solidFill>
                  <a:srgbClr val="0070C0"/>
                </a:solidFill>
                <a:latin typeface="Times New Roman" panose="02020603050405020304" pitchFamily="18" charset="0"/>
                <a:cs typeface="Times New Roman" panose="02020603050405020304" pitchFamily="18" charset="0"/>
              </a:rPr>
              <a:t>SCC’algorithm</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lowlink</a:t>
            </a:r>
            <a:r>
              <a:rPr lang="zh-CN" altLang="en-US" sz="2000" dirty="0">
                <a:solidFill>
                  <a:srgbClr val="0070C0"/>
                </a:solidFill>
                <a:latin typeface="Times New Roman" panose="02020603050405020304" pitchFamily="18" charset="0"/>
                <a:cs typeface="Times New Roman" panose="02020603050405020304" pitchFamily="18" charset="0"/>
              </a:rPr>
              <a:t>的修改</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latin typeface="Times New Roman" panose="02020603050405020304" pitchFamily="18" charset="0"/>
                <a:cs typeface="Times New Roman" panose="02020603050405020304" pitchFamily="18" charset="0"/>
              </a:rPr>
              <a:t>v.index</a:t>
            </a:r>
            <a:r>
              <a:rPr lang="en-US" altLang="zh-Hans-HK" sz="2000" dirty="0">
                <a:solidFill>
                  <a:srgbClr val="00B0F0"/>
                </a:solidFill>
                <a:latin typeface="Times New Roman" panose="02020603050405020304" pitchFamily="18" charset="0"/>
                <a:cs typeface="Times New Roman" panose="02020603050405020304" pitchFamily="18" charset="0"/>
              </a:rPr>
              <a:t> = </a:t>
            </a:r>
            <a:r>
              <a:rPr lang="en-US" altLang="zh-Hans-HK" sz="2000" dirty="0" err="1">
                <a:solidFill>
                  <a:srgbClr val="00B0F0"/>
                </a:solidFill>
                <a:latin typeface="Times New Roman" panose="02020603050405020304" pitchFamily="18" charset="0"/>
                <a:cs typeface="Times New Roman" panose="02020603050405020304" pitchFamily="18" charset="0"/>
              </a:rPr>
              <a:t>v.lowlink</a:t>
            </a:r>
            <a:r>
              <a:rPr lang="en-US" altLang="zh-Hans-HK" sz="2000" dirty="0">
                <a:solidFill>
                  <a:srgbClr val="00B0F0"/>
                </a:solidFill>
                <a:latin typeface="Times New Roman" panose="02020603050405020304" pitchFamily="18" charset="0"/>
                <a:cs typeface="Times New Roman" panose="02020603050405020304" pitchFamily="18" charset="0"/>
              </a:rPr>
              <a:t> = count;</a:t>
            </a:r>
            <a:r>
              <a:rPr lang="en-US" altLang="zh-Hans-HK" sz="2000" dirty="0">
                <a:solidFill>
                  <a:srgbClr val="0070C0"/>
                </a:solidFill>
                <a:latin typeface="Times New Roman" panose="02020603050405020304" pitchFamily="18" charset="0"/>
                <a:cs typeface="Times New Roman" panose="02020603050405020304" pitchFamily="18" charset="0"/>
              </a:rPr>
              <a:t>    count++;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Stack.push</a:t>
            </a:r>
            <a:r>
              <a:rPr lang="en-US" altLang="zh-Hans-HK" sz="2000" dirty="0">
                <a:solidFill>
                  <a:srgbClr val="0070C0"/>
                </a:solidFill>
                <a:latin typeface="Times New Roman" panose="02020603050405020304" pitchFamily="18" charset="0"/>
                <a:cs typeface="Times New Roman" panose="02020603050405020304" pitchFamily="18" charset="0"/>
              </a:rPr>
              <a:t>(v); </a:t>
            </a:r>
            <a:r>
              <a:rPr lang="en-US" altLang="zh-Hans-HK" sz="2000" dirty="0" err="1">
                <a:solidFill>
                  <a:srgbClr val="FF0000"/>
                </a:solidFill>
                <a:latin typeface="Times New Roman" panose="02020603050405020304" pitchFamily="18" charset="0"/>
                <a:cs typeface="Times New Roman" panose="02020603050405020304" pitchFamily="18" charset="0"/>
              </a:rPr>
              <a:t>v.onStack</a:t>
            </a:r>
            <a:r>
              <a:rPr lang="en-US" altLang="zh-Hans-HK" sz="2000" dirty="0">
                <a:solidFill>
                  <a:srgbClr val="FF0000"/>
                </a:solidFill>
                <a:latin typeface="Times New Roman" panose="02020603050405020304" pitchFamily="18" charset="0"/>
                <a:cs typeface="Times New Roman" panose="02020603050405020304" pitchFamily="18" charset="0"/>
              </a:rPr>
              <a:t> := true;</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for </a:t>
            </a:r>
            <a:r>
              <a:rPr lang="en-US" altLang="zh-Hans-HK" sz="2000" dirty="0">
                <a:solidFill>
                  <a:srgbClr val="0070C0"/>
                </a:solidFill>
                <a:latin typeface="Times New Roman" panose="02020603050405020304" pitchFamily="18" charset="0"/>
                <a:cs typeface="Times New Roman" panose="02020603050405020304" pitchFamily="18" charset="0"/>
              </a:rPr>
              <a:t>(each (v, w) in E)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w.index</a:t>
            </a:r>
            <a:r>
              <a:rPr lang="en-US" altLang="zh-Hans-HK" sz="2000" dirty="0">
                <a:solidFill>
                  <a:srgbClr val="0070C0"/>
                </a:solidFill>
                <a:latin typeface="Times New Roman" panose="02020603050405020304" pitchFamily="18" charset="0"/>
                <a:cs typeface="Times New Roman" panose="02020603050405020304" pitchFamily="18" charset="0"/>
              </a:rPr>
              <a:t> is undefined){</a:t>
            </a:r>
          </a:p>
          <a:p>
            <a:r>
              <a:rPr lang="en-US" altLang="zh-Hans-HK" sz="2000" dirty="0">
                <a:solidFill>
                  <a:srgbClr val="0070C0"/>
                </a:solidFill>
                <a:latin typeface="Times New Roman" panose="02020603050405020304" pitchFamily="18" charset="0"/>
                <a:cs typeface="Times New Roman" panose="02020603050405020304" pitchFamily="18" charset="0"/>
              </a:rPr>
              <a:t>               visit(w);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else 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FF0000"/>
                </a:solidFill>
                <a:latin typeface="Times New Roman" panose="02020603050405020304" pitchFamily="18" charset="0"/>
                <a:cs typeface="Times New Roman" panose="02020603050405020304" pitchFamily="18" charset="0"/>
              </a:rPr>
              <a:t>w.onStack</a:t>
            </a:r>
            <a:r>
              <a:rPr lang="en-US" altLang="zh-Hans-HK" sz="2000" dirty="0">
                <a:solidFill>
                  <a:srgbClr val="0070C0"/>
                </a:solidFill>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solidFill>
                  <a:srgbClr val="00B0F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出栈打印过程   利用</a:t>
            </a:r>
            <a:r>
              <a:rPr lang="en-US" altLang="zh-CN" sz="2000" dirty="0" err="1">
                <a:latin typeface="Times New Roman" panose="02020603050405020304" pitchFamily="18" charset="0"/>
                <a:cs typeface="Times New Roman" panose="02020603050405020304" pitchFamily="18" charset="0"/>
              </a:rPr>
              <a:t>lowlink</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index</a:t>
            </a:r>
            <a:r>
              <a:rPr lang="zh-CN" altLang="en-US" sz="2000" dirty="0">
                <a:latin typeface="Times New Roman" panose="02020603050405020304" pitchFamily="18" charset="0"/>
                <a:cs typeface="Times New Roman" panose="02020603050405020304" pitchFamily="18" charset="0"/>
              </a:rPr>
              <a:t>。</a:t>
            </a:r>
            <a:endParaRPr lang="en-US" altLang="zh-Hans-HK" sz="2000" dirty="0">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a:t>
            </a:r>
            <a:endParaRPr lang="zh-Hans-HK" altLang="en-US" sz="2000" dirty="0">
              <a:solidFill>
                <a:srgbClr val="0070C0"/>
              </a:solidFill>
              <a:latin typeface="Times New Roman" panose="02020603050405020304" pitchFamily="18" charset="0"/>
              <a:cs typeface="Times New Roman" panose="02020603050405020304" pitchFamily="18" charset="0"/>
            </a:endParaRPr>
          </a:p>
        </p:txBody>
      </p:sp>
      <p:sp>
        <p:nvSpPr>
          <p:cNvPr id="26" name="三角形 25">
            <a:extLst>
              <a:ext uri="{FF2B5EF4-FFF2-40B4-BE49-F238E27FC236}">
                <a16:creationId xmlns:a16="http://schemas.microsoft.com/office/drawing/2014/main" id="{452DADA7-AE5E-5F4A-AFCB-79420BB24294}"/>
              </a:ext>
            </a:extLst>
          </p:cNvPr>
          <p:cNvSpPr/>
          <p:nvPr/>
        </p:nvSpPr>
        <p:spPr>
          <a:xfrm rot="19746221">
            <a:off x="6812179" y="4855459"/>
            <a:ext cx="376399" cy="332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B50E34DC-27D1-1D4A-931F-DD80184AA5FE}"/>
              </a:ext>
            </a:extLst>
          </p:cNvPr>
          <p:cNvSpPr/>
          <p:nvPr/>
        </p:nvSpPr>
        <p:spPr>
          <a:xfrm>
            <a:off x="4524361" y="2106391"/>
            <a:ext cx="1705916"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1</a:t>
            </a:r>
            <a:r>
              <a:rPr lang="en-US" altLang="zh-Hans-HK" dirty="0">
                <a:solidFill>
                  <a:srgbClr val="FF0000"/>
                </a:solidFill>
                <a:latin typeface="Times New Roman" panose="02020603050405020304" pitchFamily="18" charset="0"/>
                <a:cs typeface="Times New Roman" panose="02020603050405020304" pitchFamily="18" charset="0"/>
              </a:rPr>
              <a:t>.onStack</a:t>
            </a:r>
            <a:r>
              <a:rPr lang="en-US" altLang="zh-CN" dirty="0">
                <a:solidFill>
                  <a:srgbClr val="FF0000"/>
                </a:solidFill>
                <a:latin typeface="Times New Roman" panose="02020603050405020304" pitchFamily="18" charset="0"/>
                <a:cs typeface="Times New Roman" panose="02020603050405020304" pitchFamily="18" charset="0"/>
              </a:rPr>
              <a:t> = true</a:t>
            </a:r>
            <a:endParaRPr lang="zh-CN" altLang="en-US" dirty="0"/>
          </a:p>
        </p:txBody>
      </p:sp>
      <p:sp>
        <p:nvSpPr>
          <p:cNvPr id="28" name="矩形 27">
            <a:extLst>
              <a:ext uri="{FF2B5EF4-FFF2-40B4-BE49-F238E27FC236}">
                <a16:creationId xmlns:a16="http://schemas.microsoft.com/office/drawing/2014/main" id="{841704EE-0A12-D44E-A840-158985CD1709}"/>
              </a:ext>
            </a:extLst>
          </p:cNvPr>
          <p:cNvSpPr/>
          <p:nvPr/>
        </p:nvSpPr>
        <p:spPr>
          <a:xfrm>
            <a:off x="3463564" y="2727063"/>
            <a:ext cx="3623108" cy="646331"/>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dirty="0">
              <a:solidFill>
                <a:srgbClr val="C00000"/>
              </a:solidFill>
            </a:endParaRPr>
          </a:p>
        </p:txBody>
      </p:sp>
    </p:spTree>
    <p:extLst>
      <p:ext uri="{BB962C8B-B14F-4D97-AF65-F5344CB8AC3E}">
        <p14:creationId xmlns:p14="http://schemas.microsoft.com/office/powerpoint/2010/main" val="369675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2630578" y="202527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2630578" y="29483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987630" y="2203797"/>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809104" y="238232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935341" y="2334389"/>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3710440" y="209274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4956136" y="459555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1116720" y="1359377"/>
            <a:ext cx="1063112" cy="369332"/>
          </a:xfrm>
          <a:prstGeom prst="rect">
            <a:avLst/>
          </a:prstGeom>
        </p:spPr>
        <p:txBody>
          <a:bodyPr wrap="none">
            <a:spAutoFit/>
          </a:bodyPr>
          <a:lstStyle/>
          <a:p>
            <a:r>
              <a:rPr lang="en-US" altLang="zh-CN" dirty="0"/>
              <a:t>count=1</a:t>
            </a:r>
            <a:endParaRPr lang="zh-CN" altLang="en-US" dirty="0"/>
          </a:p>
        </p:txBody>
      </p:sp>
      <p:sp>
        <p:nvSpPr>
          <p:cNvPr id="11" name="矩形 10">
            <a:extLst>
              <a:ext uri="{FF2B5EF4-FFF2-40B4-BE49-F238E27FC236}">
                <a16:creationId xmlns:a16="http://schemas.microsoft.com/office/drawing/2014/main" id="{A1868FA1-8276-5B4F-BDE1-61C9583EE8FE}"/>
              </a:ext>
            </a:extLst>
          </p:cNvPr>
          <p:cNvSpPr/>
          <p:nvPr/>
        </p:nvSpPr>
        <p:spPr>
          <a:xfrm>
            <a:off x="1110575" y="1728709"/>
            <a:ext cx="990977" cy="369332"/>
          </a:xfrm>
          <a:prstGeom prst="rect">
            <a:avLst/>
          </a:prstGeom>
        </p:spPr>
        <p:txBody>
          <a:bodyPr wrap="none">
            <a:spAutoFit/>
          </a:bodyPr>
          <a:lstStyle/>
          <a:p>
            <a:r>
              <a:rPr lang="en-US" altLang="zh-CN" dirty="0"/>
              <a:t>index=1</a:t>
            </a:r>
            <a:endParaRPr lang="zh-CN" altLang="en-US" dirty="0"/>
          </a:p>
        </p:txBody>
      </p:sp>
      <p:sp>
        <p:nvSpPr>
          <p:cNvPr id="12" name="矩形 11">
            <a:extLst>
              <a:ext uri="{FF2B5EF4-FFF2-40B4-BE49-F238E27FC236}">
                <a16:creationId xmlns:a16="http://schemas.microsoft.com/office/drawing/2014/main" id="{FCC9D42B-BE2A-7B48-AFDE-D8BBB2D50B2B}"/>
              </a:ext>
            </a:extLst>
          </p:cNvPr>
          <p:cNvSpPr/>
          <p:nvPr/>
        </p:nvSpPr>
        <p:spPr>
          <a:xfrm>
            <a:off x="1110576" y="2098041"/>
            <a:ext cx="1144865" cy="369332"/>
          </a:xfrm>
          <a:prstGeom prst="rect">
            <a:avLst/>
          </a:prstGeom>
        </p:spPr>
        <p:txBody>
          <a:bodyPr wrap="none">
            <a:spAutoFit/>
          </a:bodyPr>
          <a:lstStyle/>
          <a:p>
            <a:r>
              <a:rPr lang="en-US" altLang="zh-CN" dirty="0" err="1"/>
              <a:t>lowlink</a:t>
            </a:r>
            <a:r>
              <a:rPr lang="en-US" altLang="zh-CN" dirty="0"/>
              <a:t>=1</a:t>
            </a:r>
            <a:endParaRPr lang="zh-CN" altLang="en-US" dirty="0"/>
          </a:p>
        </p:txBody>
      </p:sp>
      <p:sp>
        <p:nvSpPr>
          <p:cNvPr id="13" name="矩形 12">
            <a:extLst>
              <a:ext uri="{FF2B5EF4-FFF2-40B4-BE49-F238E27FC236}">
                <a16:creationId xmlns:a16="http://schemas.microsoft.com/office/drawing/2014/main" id="{780ED9C5-22DD-0A43-BDC9-87EBC0370DDC}"/>
              </a:ext>
            </a:extLst>
          </p:cNvPr>
          <p:cNvSpPr/>
          <p:nvPr/>
        </p:nvSpPr>
        <p:spPr>
          <a:xfrm>
            <a:off x="1192329" y="3766068"/>
            <a:ext cx="1063112" cy="369332"/>
          </a:xfrm>
          <a:prstGeom prst="rect">
            <a:avLst/>
          </a:prstGeom>
        </p:spPr>
        <p:txBody>
          <a:bodyPr wrap="none">
            <a:spAutoFit/>
          </a:bodyPr>
          <a:lstStyle/>
          <a:p>
            <a:r>
              <a:rPr lang="en-US" altLang="zh-CN" dirty="0"/>
              <a:t>count=2</a:t>
            </a:r>
            <a:endParaRPr lang="zh-CN" altLang="en-US" dirty="0"/>
          </a:p>
        </p:txBody>
      </p:sp>
      <p:sp>
        <p:nvSpPr>
          <p:cNvPr id="14" name="矩形 13">
            <a:extLst>
              <a:ext uri="{FF2B5EF4-FFF2-40B4-BE49-F238E27FC236}">
                <a16:creationId xmlns:a16="http://schemas.microsoft.com/office/drawing/2014/main" id="{8937FC6E-7F13-D84B-85A5-E867CD158566}"/>
              </a:ext>
            </a:extLst>
          </p:cNvPr>
          <p:cNvSpPr/>
          <p:nvPr/>
        </p:nvSpPr>
        <p:spPr>
          <a:xfrm>
            <a:off x="1186184" y="4135400"/>
            <a:ext cx="990977" cy="369332"/>
          </a:xfrm>
          <a:prstGeom prst="rect">
            <a:avLst/>
          </a:prstGeom>
        </p:spPr>
        <p:txBody>
          <a:bodyPr wrap="none">
            <a:spAutoFit/>
          </a:bodyPr>
          <a:lstStyle/>
          <a:p>
            <a:r>
              <a:rPr lang="en-US" altLang="zh-CN" dirty="0"/>
              <a:t>index=2</a:t>
            </a:r>
            <a:endParaRPr lang="zh-CN" altLang="en-US" dirty="0"/>
          </a:p>
        </p:txBody>
      </p:sp>
      <p:sp>
        <p:nvSpPr>
          <p:cNvPr id="15" name="矩形 14">
            <a:extLst>
              <a:ext uri="{FF2B5EF4-FFF2-40B4-BE49-F238E27FC236}">
                <a16:creationId xmlns:a16="http://schemas.microsoft.com/office/drawing/2014/main" id="{1695B175-C496-D04B-AEC5-A294C4C92226}"/>
              </a:ext>
            </a:extLst>
          </p:cNvPr>
          <p:cNvSpPr/>
          <p:nvPr/>
        </p:nvSpPr>
        <p:spPr>
          <a:xfrm>
            <a:off x="1186185" y="4504732"/>
            <a:ext cx="1144865" cy="369332"/>
          </a:xfrm>
          <a:prstGeom prst="rect">
            <a:avLst/>
          </a:prstGeom>
        </p:spPr>
        <p:txBody>
          <a:bodyPr wrap="none">
            <a:spAutoFit/>
          </a:bodyPr>
          <a:lstStyle/>
          <a:p>
            <a:r>
              <a:rPr lang="en-US" altLang="zh-CN" dirty="0" err="1"/>
              <a:t>lowlink</a:t>
            </a:r>
            <a:r>
              <a:rPr lang="en-US" altLang="zh-CN" dirty="0"/>
              <a:t>=2</a:t>
            </a:r>
            <a:endParaRPr lang="zh-CN" altLang="en-US" dirty="0"/>
          </a:p>
        </p:txBody>
      </p:sp>
      <p:sp>
        <p:nvSpPr>
          <p:cNvPr id="16" name="矩形 15">
            <a:extLst>
              <a:ext uri="{FF2B5EF4-FFF2-40B4-BE49-F238E27FC236}">
                <a16:creationId xmlns:a16="http://schemas.microsoft.com/office/drawing/2014/main" id="{2947134D-6293-3649-8B89-10083A141E2E}"/>
              </a:ext>
            </a:extLst>
          </p:cNvPr>
          <p:cNvSpPr/>
          <p:nvPr/>
        </p:nvSpPr>
        <p:spPr>
          <a:xfrm>
            <a:off x="684176" y="3373394"/>
            <a:ext cx="1417376" cy="369332"/>
          </a:xfrm>
          <a:prstGeom prst="rect">
            <a:avLst/>
          </a:prstGeom>
        </p:spPr>
        <p:txBody>
          <a:bodyPr wrap="none">
            <a:spAutoFit/>
          </a:bodyPr>
          <a:lstStyle/>
          <a:p>
            <a:r>
              <a:rPr lang="zh-CN" altLang="en-US" dirty="0"/>
              <a:t>调用 </a:t>
            </a:r>
            <a:r>
              <a:rPr lang="en-US" altLang="zh-CN" dirty="0"/>
              <a:t>visit(2)</a:t>
            </a:r>
            <a:r>
              <a:rPr lang="zh-CN" altLang="en-US"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684176" y="990045"/>
            <a:ext cx="1417376" cy="369332"/>
          </a:xfrm>
          <a:prstGeom prst="rect">
            <a:avLst/>
          </a:prstGeom>
        </p:spPr>
        <p:txBody>
          <a:bodyPr wrap="none">
            <a:spAutoFit/>
          </a:bodyPr>
          <a:lstStyle/>
          <a:p>
            <a:r>
              <a:rPr lang="zh-CN" altLang="en-US" dirty="0"/>
              <a:t>调用 </a:t>
            </a:r>
            <a:r>
              <a:rPr lang="en-US" altLang="zh-CN" dirty="0"/>
              <a:t>visit(1)</a:t>
            </a:r>
            <a:r>
              <a:rPr lang="zh-CN" altLang="en-US"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4691174" y="966016"/>
            <a:ext cx="1063112" cy="369332"/>
          </a:xfrm>
          <a:prstGeom prst="rect">
            <a:avLst/>
          </a:prstGeom>
        </p:spPr>
        <p:txBody>
          <a:bodyPr wrap="none">
            <a:spAutoFit/>
          </a:bodyPr>
          <a:lstStyle/>
          <a:p>
            <a:r>
              <a:rPr lang="en-US" altLang="zh-CN" dirty="0"/>
              <a:t>count=3</a:t>
            </a:r>
            <a:endParaRPr lang="zh-CN" altLang="en-US" dirty="0"/>
          </a:p>
        </p:txBody>
      </p:sp>
      <p:sp>
        <p:nvSpPr>
          <p:cNvPr id="19" name="矩形 18">
            <a:extLst>
              <a:ext uri="{FF2B5EF4-FFF2-40B4-BE49-F238E27FC236}">
                <a16:creationId xmlns:a16="http://schemas.microsoft.com/office/drawing/2014/main" id="{87F57A7E-7D9F-9840-A705-B91465B15CAB}"/>
              </a:ext>
            </a:extLst>
          </p:cNvPr>
          <p:cNvSpPr/>
          <p:nvPr/>
        </p:nvSpPr>
        <p:spPr>
          <a:xfrm>
            <a:off x="4685029" y="1335348"/>
            <a:ext cx="990977" cy="369332"/>
          </a:xfrm>
          <a:prstGeom prst="rect">
            <a:avLst/>
          </a:prstGeom>
        </p:spPr>
        <p:txBody>
          <a:bodyPr wrap="none">
            <a:spAutoFit/>
          </a:bodyPr>
          <a:lstStyle/>
          <a:p>
            <a:r>
              <a:rPr lang="en-US" altLang="zh-CN" dirty="0"/>
              <a:t>index=3</a:t>
            </a:r>
            <a:endParaRPr lang="zh-CN" altLang="en-US" dirty="0"/>
          </a:p>
        </p:txBody>
      </p:sp>
      <p:sp>
        <p:nvSpPr>
          <p:cNvPr id="20" name="矩形 19">
            <a:extLst>
              <a:ext uri="{FF2B5EF4-FFF2-40B4-BE49-F238E27FC236}">
                <a16:creationId xmlns:a16="http://schemas.microsoft.com/office/drawing/2014/main" id="{C962CDA2-1CF1-6142-B52C-E5E59B544089}"/>
              </a:ext>
            </a:extLst>
          </p:cNvPr>
          <p:cNvSpPr/>
          <p:nvPr/>
        </p:nvSpPr>
        <p:spPr>
          <a:xfrm>
            <a:off x="4685030" y="1704680"/>
            <a:ext cx="1144865" cy="369332"/>
          </a:xfrm>
          <a:prstGeom prst="rect">
            <a:avLst/>
          </a:prstGeom>
        </p:spPr>
        <p:txBody>
          <a:bodyPr wrap="none">
            <a:spAutoFit/>
          </a:bodyPr>
          <a:lstStyle/>
          <a:p>
            <a:r>
              <a:rPr lang="en-US" altLang="zh-CN" dirty="0" err="1"/>
              <a:t>lowlink</a:t>
            </a:r>
            <a:r>
              <a:rPr lang="en-US" altLang="zh-CN" dirty="0"/>
              <a:t>=3</a:t>
            </a:r>
            <a:endParaRPr lang="zh-CN" altLang="en-US" dirty="0"/>
          </a:p>
        </p:txBody>
      </p:sp>
      <p:sp>
        <p:nvSpPr>
          <p:cNvPr id="21" name="矩形 20">
            <a:extLst>
              <a:ext uri="{FF2B5EF4-FFF2-40B4-BE49-F238E27FC236}">
                <a16:creationId xmlns:a16="http://schemas.microsoft.com/office/drawing/2014/main" id="{A76ABCF9-C4F8-4B42-9D48-0FA02B2DA514}"/>
              </a:ext>
            </a:extLst>
          </p:cNvPr>
          <p:cNvSpPr/>
          <p:nvPr/>
        </p:nvSpPr>
        <p:spPr>
          <a:xfrm>
            <a:off x="4183021" y="573342"/>
            <a:ext cx="1417376" cy="369332"/>
          </a:xfrm>
          <a:prstGeom prst="rect">
            <a:avLst/>
          </a:prstGeom>
        </p:spPr>
        <p:txBody>
          <a:bodyPr wrap="none">
            <a:spAutoFit/>
          </a:bodyPr>
          <a:lstStyle/>
          <a:p>
            <a:r>
              <a:rPr lang="zh-CN" altLang="en-US" dirty="0"/>
              <a:t>调用 </a:t>
            </a:r>
            <a:r>
              <a:rPr lang="en-US" altLang="zh-CN" dirty="0"/>
              <a:t>visit(3)</a:t>
            </a:r>
            <a:r>
              <a:rPr lang="zh-CN" altLang="en-US"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5032387" y="6080420"/>
            <a:ext cx="306494" cy="369332"/>
          </a:xfrm>
          <a:prstGeom prst="rect">
            <a:avLst/>
          </a:prstGeom>
        </p:spPr>
        <p:txBody>
          <a:bodyPr wrap="none">
            <a:spAutoFit/>
          </a:bodyPr>
          <a:lstStyle/>
          <a:p>
            <a:r>
              <a:rPr lang="en-US" altLang="zh-CN" dirty="0"/>
              <a:t>1</a:t>
            </a:r>
            <a:endParaRPr lang="zh-CN" altLang="en-US" dirty="0"/>
          </a:p>
        </p:txBody>
      </p:sp>
      <p:sp>
        <p:nvSpPr>
          <p:cNvPr id="23" name="矩形 22">
            <a:extLst>
              <a:ext uri="{FF2B5EF4-FFF2-40B4-BE49-F238E27FC236}">
                <a16:creationId xmlns:a16="http://schemas.microsoft.com/office/drawing/2014/main" id="{45486178-DE1F-7346-8ABC-43BC99B6E8D4}"/>
              </a:ext>
            </a:extLst>
          </p:cNvPr>
          <p:cNvSpPr/>
          <p:nvPr/>
        </p:nvSpPr>
        <p:spPr>
          <a:xfrm>
            <a:off x="5039122" y="5740618"/>
            <a:ext cx="306494" cy="369332"/>
          </a:xfrm>
          <a:prstGeom prst="rect">
            <a:avLst/>
          </a:prstGeom>
        </p:spPr>
        <p:txBody>
          <a:bodyPr wrap="none">
            <a:spAutoFit/>
          </a:bodyPr>
          <a:lstStyle/>
          <a:p>
            <a:r>
              <a:rPr lang="en-US" altLang="zh-CN" dirty="0"/>
              <a:t>2</a:t>
            </a:r>
            <a:endParaRPr lang="zh-CN" altLang="en-US" dirty="0"/>
          </a:p>
        </p:txBody>
      </p:sp>
      <p:sp>
        <p:nvSpPr>
          <p:cNvPr id="24" name="矩形 23">
            <a:extLst>
              <a:ext uri="{FF2B5EF4-FFF2-40B4-BE49-F238E27FC236}">
                <a16:creationId xmlns:a16="http://schemas.microsoft.com/office/drawing/2014/main" id="{25B9A4D0-34EF-7F49-9FC8-EFF9127567D0}"/>
              </a:ext>
            </a:extLst>
          </p:cNvPr>
          <p:cNvSpPr/>
          <p:nvPr/>
        </p:nvSpPr>
        <p:spPr>
          <a:xfrm>
            <a:off x="5048693" y="5356521"/>
            <a:ext cx="306494" cy="369332"/>
          </a:xfrm>
          <a:prstGeom prst="rect">
            <a:avLst/>
          </a:prstGeom>
        </p:spPr>
        <p:txBody>
          <a:bodyPr wrap="none">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6600801" y="2232071"/>
            <a:ext cx="5921241" cy="4401205"/>
          </a:xfrm>
          <a:prstGeom prst="rect">
            <a:avLst/>
          </a:prstGeom>
          <a:noFill/>
        </p:spPr>
        <p:txBody>
          <a:bodyPr wrap="square" rtlCol="0">
            <a:spAutoFit/>
          </a:bodyPr>
          <a:lstStyle/>
          <a:p>
            <a:r>
              <a:rPr lang="en-US" altLang="zh-Hans-HK" sz="2000" b="1" dirty="0">
                <a:solidFill>
                  <a:srgbClr val="0070C0"/>
                </a:solidFill>
                <a:latin typeface="Times New Roman" panose="02020603050405020304" pitchFamily="18" charset="0"/>
                <a:cs typeface="Times New Roman" panose="02020603050405020304" pitchFamily="18" charset="0"/>
              </a:rPr>
              <a:t>void</a:t>
            </a:r>
            <a:r>
              <a:rPr lang="en-US" altLang="zh-Hans-HK" sz="2000" dirty="0">
                <a:solidFill>
                  <a:srgbClr val="0070C0"/>
                </a:solidFill>
                <a:latin typeface="Times New Roman" panose="02020603050405020304" pitchFamily="18" charset="0"/>
                <a:cs typeface="Times New Roman" panose="02020603050405020304" pitchFamily="18" charset="0"/>
              </a:rPr>
              <a:t> visit(</a:t>
            </a:r>
            <a:r>
              <a:rPr lang="en-US" altLang="zh-Hans-HK" sz="2000" b="1" dirty="0">
                <a:solidFill>
                  <a:srgbClr val="0070C0"/>
                </a:solidFill>
                <a:latin typeface="Times New Roman" panose="02020603050405020304" pitchFamily="18" charset="0"/>
                <a:cs typeface="Times New Roman" panose="02020603050405020304" pitchFamily="18" charset="0"/>
              </a:rPr>
              <a:t>int</a:t>
            </a:r>
            <a:r>
              <a:rPr lang="en-US" altLang="zh-Hans-HK" sz="2000" dirty="0">
                <a:solidFill>
                  <a:srgbClr val="0070C0"/>
                </a:solidFill>
                <a:latin typeface="Times New Roman" panose="02020603050405020304" pitchFamily="18" charset="0"/>
                <a:cs typeface="Times New Roman" panose="02020603050405020304" pitchFamily="18" charset="0"/>
              </a:rPr>
              <a:t> v){    //</a:t>
            </a:r>
            <a:r>
              <a:rPr lang="en-US" altLang="zh-Hans-HK" sz="2000" dirty="0" err="1">
                <a:solidFill>
                  <a:srgbClr val="0070C0"/>
                </a:solidFill>
                <a:latin typeface="Times New Roman" panose="02020603050405020304" pitchFamily="18" charset="0"/>
                <a:cs typeface="Times New Roman" panose="02020603050405020304" pitchFamily="18" charset="0"/>
              </a:rPr>
              <a:t>SCC’algorithm</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lowlink</a:t>
            </a:r>
            <a:r>
              <a:rPr lang="zh-CN" altLang="en-US" sz="2000" dirty="0">
                <a:solidFill>
                  <a:srgbClr val="0070C0"/>
                </a:solidFill>
                <a:latin typeface="Times New Roman" panose="02020603050405020304" pitchFamily="18" charset="0"/>
                <a:cs typeface="Times New Roman" panose="02020603050405020304" pitchFamily="18" charset="0"/>
              </a:rPr>
              <a:t>的修改</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latin typeface="Times New Roman" panose="02020603050405020304" pitchFamily="18" charset="0"/>
                <a:cs typeface="Times New Roman" panose="02020603050405020304" pitchFamily="18" charset="0"/>
              </a:rPr>
              <a:t>v.index</a:t>
            </a:r>
            <a:r>
              <a:rPr lang="en-US" altLang="zh-Hans-HK" sz="2000" dirty="0">
                <a:solidFill>
                  <a:srgbClr val="00B0F0"/>
                </a:solidFill>
                <a:latin typeface="Times New Roman" panose="02020603050405020304" pitchFamily="18" charset="0"/>
                <a:cs typeface="Times New Roman" panose="02020603050405020304" pitchFamily="18" charset="0"/>
              </a:rPr>
              <a:t> = </a:t>
            </a:r>
            <a:r>
              <a:rPr lang="en-US" altLang="zh-Hans-HK" sz="2000" dirty="0" err="1">
                <a:solidFill>
                  <a:srgbClr val="00B0F0"/>
                </a:solidFill>
                <a:latin typeface="Times New Roman" panose="02020603050405020304" pitchFamily="18" charset="0"/>
                <a:cs typeface="Times New Roman" panose="02020603050405020304" pitchFamily="18" charset="0"/>
              </a:rPr>
              <a:t>v.lowlink</a:t>
            </a:r>
            <a:r>
              <a:rPr lang="en-US" altLang="zh-Hans-HK" sz="2000" dirty="0">
                <a:solidFill>
                  <a:srgbClr val="00B0F0"/>
                </a:solidFill>
                <a:latin typeface="Times New Roman" panose="02020603050405020304" pitchFamily="18" charset="0"/>
                <a:cs typeface="Times New Roman" panose="02020603050405020304" pitchFamily="18" charset="0"/>
              </a:rPr>
              <a:t> = count;</a:t>
            </a:r>
            <a:r>
              <a:rPr lang="en-US" altLang="zh-Hans-HK" sz="2000" dirty="0">
                <a:solidFill>
                  <a:srgbClr val="0070C0"/>
                </a:solidFill>
                <a:latin typeface="Times New Roman" panose="02020603050405020304" pitchFamily="18" charset="0"/>
                <a:cs typeface="Times New Roman" panose="02020603050405020304" pitchFamily="18" charset="0"/>
              </a:rPr>
              <a:t>    count++;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Stack.push</a:t>
            </a:r>
            <a:r>
              <a:rPr lang="en-US" altLang="zh-Hans-HK" sz="2000" dirty="0">
                <a:solidFill>
                  <a:srgbClr val="0070C0"/>
                </a:solidFill>
                <a:latin typeface="Times New Roman" panose="02020603050405020304" pitchFamily="18" charset="0"/>
                <a:cs typeface="Times New Roman" panose="02020603050405020304" pitchFamily="18" charset="0"/>
              </a:rPr>
              <a:t>(v); </a:t>
            </a:r>
            <a:r>
              <a:rPr lang="en-US" altLang="zh-Hans-HK" sz="2000" dirty="0" err="1">
                <a:solidFill>
                  <a:srgbClr val="FF0000"/>
                </a:solidFill>
                <a:latin typeface="Times New Roman" panose="02020603050405020304" pitchFamily="18" charset="0"/>
                <a:cs typeface="Times New Roman" panose="02020603050405020304" pitchFamily="18" charset="0"/>
              </a:rPr>
              <a:t>v.onStack</a:t>
            </a:r>
            <a:r>
              <a:rPr lang="en-US" altLang="zh-Hans-HK" sz="2000" dirty="0">
                <a:solidFill>
                  <a:srgbClr val="FF0000"/>
                </a:solidFill>
                <a:latin typeface="Times New Roman" panose="02020603050405020304" pitchFamily="18" charset="0"/>
                <a:cs typeface="Times New Roman" panose="02020603050405020304" pitchFamily="18" charset="0"/>
              </a:rPr>
              <a:t> := true;</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for </a:t>
            </a:r>
            <a:r>
              <a:rPr lang="en-US" altLang="zh-Hans-HK" sz="2000" dirty="0">
                <a:solidFill>
                  <a:srgbClr val="0070C0"/>
                </a:solidFill>
                <a:latin typeface="Times New Roman" panose="02020603050405020304" pitchFamily="18" charset="0"/>
                <a:cs typeface="Times New Roman" panose="02020603050405020304" pitchFamily="18" charset="0"/>
              </a:rPr>
              <a:t>(each (v, w) in E)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w.index</a:t>
            </a:r>
            <a:r>
              <a:rPr lang="en-US" altLang="zh-Hans-HK" sz="2000" dirty="0">
                <a:solidFill>
                  <a:srgbClr val="0070C0"/>
                </a:solidFill>
                <a:latin typeface="Times New Roman" panose="02020603050405020304" pitchFamily="18" charset="0"/>
                <a:cs typeface="Times New Roman" panose="02020603050405020304" pitchFamily="18" charset="0"/>
              </a:rPr>
              <a:t> is undefined){</a:t>
            </a:r>
          </a:p>
          <a:p>
            <a:r>
              <a:rPr lang="en-US" altLang="zh-Hans-HK" sz="2000" dirty="0">
                <a:solidFill>
                  <a:srgbClr val="0070C0"/>
                </a:solidFill>
                <a:latin typeface="Times New Roman" panose="02020603050405020304" pitchFamily="18" charset="0"/>
                <a:cs typeface="Times New Roman" panose="02020603050405020304" pitchFamily="18" charset="0"/>
              </a:rPr>
              <a:t>               visit(w);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else 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FF0000"/>
                </a:solidFill>
                <a:latin typeface="Times New Roman" panose="02020603050405020304" pitchFamily="18" charset="0"/>
                <a:cs typeface="Times New Roman" panose="02020603050405020304" pitchFamily="18" charset="0"/>
              </a:rPr>
              <a:t>w.onStack</a:t>
            </a:r>
            <a:r>
              <a:rPr lang="en-US" altLang="zh-Hans-HK" sz="2000" dirty="0">
                <a:solidFill>
                  <a:srgbClr val="0070C0"/>
                </a:solidFill>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solidFill>
                  <a:srgbClr val="00B0F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出栈打印过程   利用</a:t>
            </a:r>
            <a:r>
              <a:rPr lang="en-US" altLang="zh-CN" sz="2000" dirty="0" err="1">
                <a:latin typeface="Times New Roman" panose="02020603050405020304" pitchFamily="18" charset="0"/>
                <a:cs typeface="Times New Roman" panose="02020603050405020304" pitchFamily="18" charset="0"/>
              </a:rPr>
              <a:t>lowlink</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index</a:t>
            </a:r>
            <a:r>
              <a:rPr lang="zh-CN" altLang="en-US" sz="2000" dirty="0">
                <a:latin typeface="Times New Roman" panose="02020603050405020304" pitchFamily="18" charset="0"/>
                <a:cs typeface="Times New Roman" panose="02020603050405020304" pitchFamily="18" charset="0"/>
              </a:rPr>
              <a:t>。</a:t>
            </a:r>
            <a:endParaRPr lang="en-US" altLang="zh-Hans-HK" sz="2000" dirty="0">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a:t>
            </a:r>
            <a:endParaRPr lang="zh-Hans-HK" altLang="en-US" sz="20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4524361" y="2106391"/>
            <a:ext cx="1705916"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1</a:t>
            </a:r>
            <a:r>
              <a:rPr lang="en-US" altLang="zh-Hans-HK" dirty="0">
                <a:solidFill>
                  <a:srgbClr val="FF0000"/>
                </a:solidFill>
                <a:latin typeface="Times New Roman" panose="02020603050405020304" pitchFamily="18" charset="0"/>
                <a:cs typeface="Times New Roman" panose="02020603050405020304" pitchFamily="18" charset="0"/>
              </a:rPr>
              <a:t>.onStack</a:t>
            </a:r>
            <a:r>
              <a:rPr lang="en-US" altLang="zh-CN" dirty="0">
                <a:solidFill>
                  <a:srgbClr val="FF0000"/>
                </a:solidFill>
                <a:latin typeface="Times New Roman" panose="02020603050405020304" pitchFamily="18" charset="0"/>
                <a:cs typeface="Times New Roman" panose="02020603050405020304" pitchFamily="18" charset="0"/>
              </a:rPr>
              <a:t> = true</a:t>
            </a:r>
            <a:endParaRPr lang="zh-CN" altLang="en-US" dirty="0"/>
          </a:p>
        </p:txBody>
      </p:sp>
      <p:sp>
        <p:nvSpPr>
          <p:cNvPr id="28" name="矩形 27">
            <a:extLst>
              <a:ext uri="{FF2B5EF4-FFF2-40B4-BE49-F238E27FC236}">
                <a16:creationId xmlns:a16="http://schemas.microsoft.com/office/drawing/2014/main" id="{841704EE-0A12-D44E-A840-158985CD1709}"/>
              </a:ext>
            </a:extLst>
          </p:cNvPr>
          <p:cNvSpPr/>
          <p:nvPr/>
        </p:nvSpPr>
        <p:spPr>
          <a:xfrm>
            <a:off x="3463564" y="2727063"/>
            <a:ext cx="3623108" cy="646331"/>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7069181" y="4385939"/>
            <a:ext cx="376399" cy="332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矩形 29">
            <a:extLst>
              <a:ext uri="{FF2B5EF4-FFF2-40B4-BE49-F238E27FC236}">
                <a16:creationId xmlns:a16="http://schemas.microsoft.com/office/drawing/2014/main" id="{669B884F-BCCA-0C4E-B5DF-E421E68622C4}"/>
              </a:ext>
            </a:extLst>
          </p:cNvPr>
          <p:cNvSpPr/>
          <p:nvPr/>
        </p:nvSpPr>
        <p:spPr>
          <a:xfrm>
            <a:off x="684176" y="4950269"/>
            <a:ext cx="1343638" cy="369332"/>
          </a:xfrm>
          <a:prstGeom prst="rect">
            <a:avLst/>
          </a:prstGeom>
        </p:spPr>
        <p:txBody>
          <a:bodyPr wrap="none">
            <a:spAutoFit/>
          </a:bodyPr>
          <a:lstStyle/>
          <a:p>
            <a:r>
              <a:rPr lang="en-US" altLang="zh-CN" dirty="0"/>
              <a:t>visit(2)</a:t>
            </a:r>
            <a:r>
              <a:rPr lang="zh-CN" altLang="en-US"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663916" y="5442763"/>
            <a:ext cx="3815468" cy="646331"/>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dirty="0">
              <a:solidFill>
                <a:srgbClr val="C00000"/>
              </a:solidFill>
            </a:endParaRPr>
          </a:p>
        </p:txBody>
      </p:sp>
    </p:spTree>
    <p:extLst>
      <p:ext uri="{BB962C8B-B14F-4D97-AF65-F5344CB8AC3E}">
        <p14:creationId xmlns:p14="http://schemas.microsoft.com/office/powerpoint/2010/main" val="17585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68715-6969-463C-AF50-1DF80B9D039F}"/>
              </a:ext>
            </a:extLst>
          </p:cNvPr>
          <p:cNvSpPr txBox="1"/>
          <p:nvPr/>
        </p:nvSpPr>
        <p:spPr>
          <a:xfrm>
            <a:off x="2129123" y="1136208"/>
            <a:ext cx="8640929" cy="830997"/>
          </a:xfrm>
          <a:prstGeom prst="rect">
            <a:avLst/>
          </a:prstGeom>
          <a:noFill/>
        </p:spPr>
        <p:txBody>
          <a:bodyPr wrap="square">
            <a:spAutoFit/>
          </a:bodyPr>
          <a:lstStyle/>
          <a:p>
            <a:r>
              <a:rPr lang="zh-CN" altLang="zh-CN" sz="2400" dirty="0"/>
              <a:t>强连通图——有向图中，如果对每一对</a:t>
            </a:r>
            <a:r>
              <a:rPr lang="zh-CN" altLang="en-US" sz="2400" dirty="0"/>
              <a:t>顶点</a:t>
            </a:r>
            <a:r>
              <a:rPr lang="en-US" altLang="zh-CN" sz="2400" dirty="0" err="1">
                <a:solidFill>
                  <a:schemeClr val="accent5">
                    <a:lumMod val="25000"/>
                  </a:schemeClr>
                </a:solidFill>
              </a:rPr>
              <a:t>Vi,Vj</a:t>
            </a:r>
            <a:r>
              <a:rPr lang="en-US" altLang="zh-CN" sz="2400" dirty="0" err="1">
                <a:solidFill>
                  <a:schemeClr val="accent5">
                    <a:lumMod val="25000"/>
                  </a:schemeClr>
                </a:solidFill>
                <a:sym typeface="Symbol" panose="05050102010706020507" pitchFamily="18" charset="2"/>
              </a:rPr>
              <a:t>V</a:t>
            </a:r>
            <a:r>
              <a:rPr lang="en-US" altLang="zh-CN" sz="2400" dirty="0">
                <a:sym typeface="Symbol" panose="05050102010706020507" pitchFamily="18" charset="2"/>
              </a:rPr>
              <a:t>, </a:t>
            </a:r>
            <a:r>
              <a:rPr lang="en-US" altLang="zh-CN" sz="2400" dirty="0" err="1">
                <a:solidFill>
                  <a:schemeClr val="accent5">
                    <a:lumMod val="25000"/>
                  </a:schemeClr>
                </a:solidFill>
              </a:rPr>
              <a:t>Vi</a:t>
            </a:r>
            <a:r>
              <a:rPr lang="en-US" altLang="zh-CN" sz="2400" dirty="0" err="1">
                <a:solidFill>
                  <a:schemeClr val="accent5">
                    <a:lumMod val="25000"/>
                  </a:schemeClr>
                </a:solidFill>
                <a:sym typeface="Symbol" panose="05050102010706020507" pitchFamily="18" charset="2"/>
              </a:rPr>
              <a:t></a:t>
            </a:r>
            <a:r>
              <a:rPr lang="en-US" altLang="zh-CN" sz="2400" dirty="0" err="1">
                <a:solidFill>
                  <a:schemeClr val="accent5">
                    <a:lumMod val="25000"/>
                  </a:schemeClr>
                </a:solidFill>
              </a:rPr>
              <a:t>Vj</a:t>
            </a:r>
            <a:r>
              <a:rPr lang="en-US" altLang="zh-CN" sz="2400" dirty="0"/>
              <a:t>,</a:t>
            </a:r>
            <a:r>
              <a:rPr lang="zh-CN" altLang="zh-CN" sz="2400" dirty="0"/>
              <a:t>从</a:t>
            </a:r>
            <a:r>
              <a:rPr lang="en-US" altLang="zh-CN" sz="2400" dirty="0">
                <a:solidFill>
                  <a:schemeClr val="accent5">
                    <a:lumMod val="25000"/>
                  </a:schemeClr>
                </a:solidFill>
              </a:rPr>
              <a:t>Vi</a:t>
            </a:r>
            <a:r>
              <a:rPr lang="zh-CN" altLang="zh-CN" sz="2400" dirty="0"/>
              <a:t>到</a:t>
            </a:r>
            <a:r>
              <a:rPr lang="en-US" altLang="zh-CN" sz="2400" dirty="0" err="1">
                <a:solidFill>
                  <a:schemeClr val="accent5">
                    <a:lumMod val="25000"/>
                  </a:schemeClr>
                </a:solidFill>
              </a:rPr>
              <a:t>Vj</a:t>
            </a:r>
            <a:r>
              <a:rPr lang="en-US" altLang="zh-CN" sz="2400" dirty="0"/>
              <a:t> </a:t>
            </a:r>
            <a:r>
              <a:rPr lang="zh-CN" altLang="zh-CN" sz="2400" dirty="0"/>
              <a:t>和从</a:t>
            </a:r>
            <a:r>
              <a:rPr lang="en-US" altLang="zh-CN" sz="2400" dirty="0" err="1">
                <a:solidFill>
                  <a:schemeClr val="accent5">
                    <a:lumMod val="25000"/>
                  </a:schemeClr>
                </a:solidFill>
              </a:rPr>
              <a:t>Vj</a:t>
            </a:r>
            <a:r>
              <a:rPr lang="zh-CN" altLang="zh-CN" sz="2400" dirty="0"/>
              <a:t>到</a:t>
            </a:r>
            <a:r>
              <a:rPr lang="en-US" altLang="zh-CN" sz="2400" dirty="0">
                <a:solidFill>
                  <a:schemeClr val="accent5">
                    <a:lumMod val="25000"/>
                  </a:schemeClr>
                </a:solidFill>
              </a:rPr>
              <a:t>Vi</a:t>
            </a:r>
            <a:r>
              <a:rPr lang="zh-CN" altLang="zh-CN" sz="2400" dirty="0"/>
              <a:t>都存在路径，则称</a:t>
            </a:r>
            <a:r>
              <a:rPr lang="en-US" altLang="zh-CN" sz="2400" dirty="0">
                <a:solidFill>
                  <a:schemeClr val="accent5">
                    <a:lumMod val="25000"/>
                  </a:schemeClr>
                </a:solidFill>
              </a:rPr>
              <a:t>G</a:t>
            </a:r>
            <a:r>
              <a:rPr lang="zh-CN" altLang="zh-CN" sz="2400" dirty="0"/>
              <a:t>是</a:t>
            </a:r>
            <a:r>
              <a:rPr lang="zh-CN" altLang="en-US" sz="2400" dirty="0">
                <a:solidFill>
                  <a:schemeClr val="tx2"/>
                </a:solidFill>
              </a:rPr>
              <a:t>强连通图</a:t>
            </a:r>
            <a:r>
              <a:rPr lang="zh-CN" altLang="en-US" sz="2400" dirty="0"/>
              <a:t>。</a:t>
            </a:r>
            <a:endParaRPr lang="en-US" altLang="zh-CN" sz="2400" dirty="0"/>
          </a:p>
        </p:txBody>
      </p:sp>
      <p:sp>
        <p:nvSpPr>
          <p:cNvPr id="3" name="Text Box 60">
            <a:extLst>
              <a:ext uri="{FF2B5EF4-FFF2-40B4-BE49-F238E27FC236}">
                <a16:creationId xmlns:a16="http://schemas.microsoft.com/office/drawing/2014/main" id="{FBB2EF27-DE79-43D5-99D2-2C56BDB16A7C}"/>
              </a:ext>
            </a:extLst>
          </p:cNvPr>
          <p:cNvSpPr txBox="1">
            <a:spLocks noChangeArrowheads="1"/>
          </p:cNvSpPr>
          <p:nvPr/>
        </p:nvSpPr>
        <p:spPr bwMode="auto">
          <a:xfrm>
            <a:off x="5085924" y="44253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chemeClr val="tx2"/>
                </a:solidFill>
                <a:latin typeface="Times New Roman" panose="02020603050405020304" pitchFamily="18" charset="0"/>
                <a:ea typeface="宋体" panose="02010600030101010101" pitchFamily="2" charset="-122"/>
              </a:rPr>
              <a:t>强连通图</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nvGrpSpPr>
          <p:cNvPr id="4" name="Group 50">
            <a:extLst>
              <a:ext uri="{FF2B5EF4-FFF2-40B4-BE49-F238E27FC236}">
                <a16:creationId xmlns:a16="http://schemas.microsoft.com/office/drawing/2014/main" id="{DEB48E59-BEB4-416E-A28A-BBD5CC33F8D9}"/>
              </a:ext>
            </a:extLst>
          </p:cNvPr>
          <p:cNvGrpSpPr>
            <a:grpSpLocks/>
          </p:cNvGrpSpPr>
          <p:nvPr/>
        </p:nvGrpSpPr>
        <p:grpSpPr bwMode="auto">
          <a:xfrm>
            <a:off x="6204261" y="2666031"/>
            <a:ext cx="3370263" cy="1481138"/>
            <a:chOff x="484" y="2730"/>
            <a:chExt cx="2123" cy="933"/>
          </a:xfrm>
        </p:grpSpPr>
        <p:sp>
          <p:nvSpPr>
            <p:cNvPr id="5" name="Text Box 32">
              <a:extLst>
                <a:ext uri="{FF2B5EF4-FFF2-40B4-BE49-F238E27FC236}">
                  <a16:creationId xmlns:a16="http://schemas.microsoft.com/office/drawing/2014/main" id="{18BA548A-C092-4FE9-80D5-528E597D630B}"/>
                </a:ext>
              </a:extLst>
            </p:cNvPr>
            <p:cNvSpPr txBox="1">
              <a:spLocks noChangeArrowheads="1"/>
            </p:cNvSpPr>
            <p:nvPr/>
          </p:nvSpPr>
          <p:spPr bwMode="auto">
            <a:xfrm>
              <a:off x="484" y="273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sp>
          <p:nvSpPr>
            <p:cNvPr id="6" name="Oval 33">
              <a:extLst>
                <a:ext uri="{FF2B5EF4-FFF2-40B4-BE49-F238E27FC236}">
                  <a16:creationId xmlns:a16="http://schemas.microsoft.com/office/drawing/2014/main" id="{7E530A9D-F8B5-49B6-8936-68A5927BFFDF}"/>
                </a:ext>
              </a:extLst>
            </p:cNvPr>
            <p:cNvSpPr>
              <a:spLocks noChangeArrowheads="1"/>
            </p:cNvSpPr>
            <p:nvPr/>
          </p:nvSpPr>
          <p:spPr bwMode="auto">
            <a:xfrm>
              <a:off x="1011" y="2988"/>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2</a:t>
              </a:r>
            </a:p>
          </p:txBody>
        </p:sp>
        <p:sp>
          <p:nvSpPr>
            <p:cNvPr id="7" name="Oval 34">
              <a:extLst>
                <a:ext uri="{FF2B5EF4-FFF2-40B4-BE49-F238E27FC236}">
                  <a16:creationId xmlns:a16="http://schemas.microsoft.com/office/drawing/2014/main" id="{CFEC376B-2F11-4FFE-B6D8-A8FBE798390E}"/>
                </a:ext>
              </a:extLst>
            </p:cNvPr>
            <p:cNvSpPr>
              <a:spLocks noChangeArrowheads="1"/>
            </p:cNvSpPr>
            <p:nvPr/>
          </p:nvSpPr>
          <p:spPr bwMode="auto">
            <a:xfrm>
              <a:off x="1459" y="2988"/>
              <a:ext cx="200" cy="2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4</a:t>
              </a:r>
            </a:p>
          </p:txBody>
        </p:sp>
        <p:sp>
          <p:nvSpPr>
            <p:cNvPr id="8" name="Oval 35">
              <a:extLst>
                <a:ext uri="{FF2B5EF4-FFF2-40B4-BE49-F238E27FC236}">
                  <a16:creationId xmlns:a16="http://schemas.microsoft.com/office/drawing/2014/main" id="{75F4894B-850C-4FE4-AF9A-787ADB1AF3E5}"/>
                </a:ext>
              </a:extLst>
            </p:cNvPr>
            <p:cNvSpPr>
              <a:spLocks noChangeArrowheads="1"/>
            </p:cNvSpPr>
            <p:nvPr/>
          </p:nvSpPr>
          <p:spPr bwMode="auto">
            <a:xfrm>
              <a:off x="1907" y="2988"/>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5</a:t>
              </a:r>
            </a:p>
          </p:txBody>
        </p:sp>
        <p:sp>
          <p:nvSpPr>
            <p:cNvPr id="9" name="Oval 36">
              <a:extLst>
                <a:ext uri="{FF2B5EF4-FFF2-40B4-BE49-F238E27FC236}">
                  <a16:creationId xmlns:a16="http://schemas.microsoft.com/office/drawing/2014/main" id="{B321B85D-E202-4CE9-ADE0-1A35D84573BF}"/>
                </a:ext>
              </a:extLst>
            </p:cNvPr>
            <p:cNvSpPr>
              <a:spLocks noChangeArrowheads="1"/>
            </p:cNvSpPr>
            <p:nvPr/>
          </p:nvSpPr>
          <p:spPr bwMode="auto">
            <a:xfrm>
              <a:off x="674" y="3451"/>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1</a:t>
              </a:r>
            </a:p>
          </p:txBody>
        </p:sp>
        <p:sp>
          <p:nvSpPr>
            <p:cNvPr id="10" name="Oval 37">
              <a:extLst>
                <a:ext uri="{FF2B5EF4-FFF2-40B4-BE49-F238E27FC236}">
                  <a16:creationId xmlns:a16="http://schemas.microsoft.com/office/drawing/2014/main" id="{E3CB7FA5-F588-4EA0-B2B8-6660990DEF33}"/>
                </a:ext>
              </a:extLst>
            </p:cNvPr>
            <p:cNvSpPr>
              <a:spLocks noChangeArrowheads="1"/>
            </p:cNvSpPr>
            <p:nvPr/>
          </p:nvSpPr>
          <p:spPr bwMode="auto">
            <a:xfrm>
              <a:off x="1459"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3</a:t>
              </a:r>
            </a:p>
          </p:txBody>
        </p:sp>
        <p:sp>
          <p:nvSpPr>
            <p:cNvPr id="11" name="Oval 38">
              <a:extLst>
                <a:ext uri="{FF2B5EF4-FFF2-40B4-BE49-F238E27FC236}">
                  <a16:creationId xmlns:a16="http://schemas.microsoft.com/office/drawing/2014/main" id="{435A0827-4E09-44D7-B74F-53D327DDE30D}"/>
                </a:ext>
              </a:extLst>
            </p:cNvPr>
            <p:cNvSpPr>
              <a:spLocks noChangeArrowheads="1"/>
            </p:cNvSpPr>
            <p:nvPr/>
          </p:nvSpPr>
          <p:spPr bwMode="auto">
            <a:xfrm>
              <a:off x="2407"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6</a:t>
              </a:r>
            </a:p>
          </p:txBody>
        </p:sp>
        <p:sp>
          <p:nvSpPr>
            <p:cNvPr id="12" name="Line 39">
              <a:extLst>
                <a:ext uri="{FF2B5EF4-FFF2-40B4-BE49-F238E27FC236}">
                  <a16:creationId xmlns:a16="http://schemas.microsoft.com/office/drawing/2014/main" id="{D82ECC62-9DA1-4AE3-B5BD-1DE2CCE291D1}"/>
                </a:ext>
              </a:extLst>
            </p:cNvPr>
            <p:cNvSpPr>
              <a:spLocks noChangeShapeType="1"/>
            </p:cNvSpPr>
            <p:nvPr/>
          </p:nvSpPr>
          <p:spPr bwMode="auto">
            <a:xfrm>
              <a:off x="1211" y="3100"/>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3" name="Line 41">
              <a:extLst>
                <a:ext uri="{FF2B5EF4-FFF2-40B4-BE49-F238E27FC236}">
                  <a16:creationId xmlns:a16="http://schemas.microsoft.com/office/drawing/2014/main" id="{B28E2E01-7E89-4E27-8972-7D9400533E33}"/>
                </a:ext>
              </a:extLst>
            </p:cNvPr>
            <p:cNvSpPr>
              <a:spLocks noChangeShapeType="1"/>
            </p:cNvSpPr>
            <p:nvPr/>
          </p:nvSpPr>
          <p:spPr bwMode="auto">
            <a:xfrm flipH="1">
              <a:off x="1656" y="3577"/>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4" name="Line 42">
              <a:extLst>
                <a:ext uri="{FF2B5EF4-FFF2-40B4-BE49-F238E27FC236}">
                  <a16:creationId xmlns:a16="http://schemas.microsoft.com/office/drawing/2014/main" id="{FCEB32EE-EA74-4A3D-BA21-E3291175AE22}"/>
                </a:ext>
              </a:extLst>
            </p:cNvPr>
            <p:cNvSpPr>
              <a:spLocks noChangeShapeType="1"/>
            </p:cNvSpPr>
            <p:nvPr/>
          </p:nvSpPr>
          <p:spPr bwMode="auto">
            <a:xfrm flipV="1">
              <a:off x="1644" y="3189"/>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5" name="Line 43">
              <a:extLst>
                <a:ext uri="{FF2B5EF4-FFF2-40B4-BE49-F238E27FC236}">
                  <a16:creationId xmlns:a16="http://schemas.microsoft.com/office/drawing/2014/main" id="{794FF42A-0E1E-47B5-8030-2DFDAF442622}"/>
                </a:ext>
              </a:extLst>
            </p:cNvPr>
            <p:cNvSpPr>
              <a:spLocks noChangeShapeType="1"/>
            </p:cNvSpPr>
            <p:nvPr/>
          </p:nvSpPr>
          <p:spPr bwMode="auto">
            <a:xfrm>
              <a:off x="2111" y="3144"/>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6" name="Freeform 44">
              <a:extLst>
                <a:ext uri="{FF2B5EF4-FFF2-40B4-BE49-F238E27FC236}">
                  <a16:creationId xmlns:a16="http://schemas.microsoft.com/office/drawing/2014/main" id="{3CE1DD5F-0751-4240-906D-BB15899FB8D8}"/>
                </a:ext>
              </a:extLst>
            </p:cNvPr>
            <p:cNvSpPr>
              <a:spLocks/>
            </p:cNvSpPr>
            <p:nvPr/>
          </p:nvSpPr>
          <p:spPr bwMode="auto">
            <a:xfrm>
              <a:off x="822" y="3166"/>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7" name="Freeform 45">
              <a:extLst>
                <a:ext uri="{FF2B5EF4-FFF2-40B4-BE49-F238E27FC236}">
                  <a16:creationId xmlns:a16="http://schemas.microsoft.com/office/drawing/2014/main" id="{360DA08E-A6C1-4D36-9AAB-F1823C830832}"/>
                </a:ext>
              </a:extLst>
            </p:cNvPr>
            <p:cNvSpPr>
              <a:spLocks/>
            </p:cNvSpPr>
            <p:nvPr/>
          </p:nvSpPr>
          <p:spPr bwMode="auto">
            <a:xfrm>
              <a:off x="867" y="3188"/>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18" name="Text Box 48">
            <a:extLst>
              <a:ext uri="{FF2B5EF4-FFF2-40B4-BE49-F238E27FC236}">
                <a16:creationId xmlns:a16="http://schemas.microsoft.com/office/drawing/2014/main" id="{9EEE4899-263A-4488-AF16-AA2D2F2E3AD1}"/>
              </a:ext>
            </a:extLst>
          </p:cNvPr>
          <p:cNvSpPr txBox="1">
            <a:spLocks noChangeArrowheads="1"/>
          </p:cNvSpPr>
          <p:nvPr/>
        </p:nvSpPr>
        <p:spPr bwMode="auto">
          <a:xfrm>
            <a:off x="3291889" y="254346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强连通图</a:t>
            </a:r>
          </a:p>
        </p:txBody>
      </p:sp>
      <p:grpSp>
        <p:nvGrpSpPr>
          <p:cNvPr id="19" name="Group 53">
            <a:extLst>
              <a:ext uri="{FF2B5EF4-FFF2-40B4-BE49-F238E27FC236}">
                <a16:creationId xmlns:a16="http://schemas.microsoft.com/office/drawing/2014/main" id="{8F7B49F2-7C85-4EB6-AE8C-895F3DFEFDD7}"/>
              </a:ext>
            </a:extLst>
          </p:cNvPr>
          <p:cNvGrpSpPr>
            <a:grpSpLocks/>
          </p:cNvGrpSpPr>
          <p:nvPr/>
        </p:nvGrpSpPr>
        <p:grpSpPr bwMode="auto">
          <a:xfrm>
            <a:off x="2737159" y="2746515"/>
            <a:ext cx="2262188" cy="1419224"/>
            <a:chOff x="529" y="1458"/>
            <a:chExt cx="1425" cy="894"/>
          </a:xfrm>
        </p:grpSpPr>
        <p:grpSp>
          <p:nvGrpSpPr>
            <p:cNvPr id="20" name="Group 23">
              <a:extLst>
                <a:ext uri="{FF2B5EF4-FFF2-40B4-BE49-F238E27FC236}">
                  <a16:creationId xmlns:a16="http://schemas.microsoft.com/office/drawing/2014/main" id="{2494D243-FA33-49E0-9D7F-077C98CA33EB}"/>
                </a:ext>
              </a:extLst>
            </p:cNvPr>
            <p:cNvGrpSpPr>
              <a:grpSpLocks/>
            </p:cNvGrpSpPr>
            <p:nvPr/>
          </p:nvGrpSpPr>
          <p:grpSpPr bwMode="auto">
            <a:xfrm>
              <a:off x="795" y="1677"/>
              <a:ext cx="1159" cy="675"/>
              <a:chOff x="1849" y="3344"/>
              <a:chExt cx="1159" cy="675"/>
            </a:xfrm>
          </p:grpSpPr>
          <p:sp>
            <p:nvSpPr>
              <p:cNvPr id="22" name="Oval 24">
                <a:extLst>
                  <a:ext uri="{FF2B5EF4-FFF2-40B4-BE49-F238E27FC236}">
                    <a16:creationId xmlns:a16="http://schemas.microsoft.com/office/drawing/2014/main" id="{EC61B91A-25FD-4AE7-8169-1A9CBAD1247B}"/>
                  </a:ext>
                </a:extLst>
              </p:cNvPr>
              <p:cNvSpPr>
                <a:spLocks noChangeArrowheads="1"/>
              </p:cNvSpPr>
              <p:nvPr/>
            </p:nvSpPr>
            <p:spPr bwMode="auto">
              <a:xfrm>
                <a:off x="1849" y="377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3</a:t>
                </a:r>
              </a:p>
            </p:txBody>
          </p:sp>
          <p:sp>
            <p:nvSpPr>
              <p:cNvPr id="23" name="Oval 25">
                <a:extLst>
                  <a:ext uri="{FF2B5EF4-FFF2-40B4-BE49-F238E27FC236}">
                    <a16:creationId xmlns:a16="http://schemas.microsoft.com/office/drawing/2014/main" id="{222B7416-600E-4EFB-84CA-BC101F87D694}"/>
                  </a:ext>
                </a:extLst>
              </p:cNvPr>
              <p:cNvSpPr>
                <a:spLocks noChangeArrowheads="1"/>
              </p:cNvSpPr>
              <p:nvPr/>
            </p:nvSpPr>
            <p:spPr bwMode="auto">
              <a:xfrm>
                <a:off x="2308" y="33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5</a:t>
                </a:r>
              </a:p>
            </p:txBody>
          </p:sp>
          <p:sp>
            <p:nvSpPr>
              <p:cNvPr id="24" name="Oval 26">
                <a:extLst>
                  <a:ext uri="{FF2B5EF4-FFF2-40B4-BE49-F238E27FC236}">
                    <a16:creationId xmlns:a16="http://schemas.microsoft.com/office/drawing/2014/main" id="{06147DD1-86A9-4B50-9A08-20688CE8BB77}"/>
                  </a:ext>
                </a:extLst>
              </p:cNvPr>
              <p:cNvSpPr>
                <a:spLocks noChangeArrowheads="1"/>
              </p:cNvSpPr>
              <p:nvPr/>
            </p:nvSpPr>
            <p:spPr bwMode="auto">
              <a:xfrm>
                <a:off x="2808" y="3807"/>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6</a:t>
                </a:r>
              </a:p>
            </p:txBody>
          </p:sp>
          <p:sp>
            <p:nvSpPr>
              <p:cNvPr id="25" name="Line 27">
                <a:extLst>
                  <a:ext uri="{FF2B5EF4-FFF2-40B4-BE49-F238E27FC236}">
                    <a16:creationId xmlns:a16="http://schemas.microsoft.com/office/drawing/2014/main" id="{0476A1F3-0B15-4356-A54D-F41885F3494F}"/>
                  </a:ext>
                </a:extLst>
              </p:cNvPr>
              <p:cNvSpPr>
                <a:spLocks noChangeShapeType="1"/>
              </p:cNvSpPr>
              <p:nvPr/>
            </p:nvSpPr>
            <p:spPr bwMode="auto">
              <a:xfrm flipH="1">
                <a:off x="2057" y="3933"/>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6" name="Line 28">
                <a:extLst>
                  <a:ext uri="{FF2B5EF4-FFF2-40B4-BE49-F238E27FC236}">
                    <a16:creationId xmlns:a16="http://schemas.microsoft.com/office/drawing/2014/main" id="{E75E57DA-A63A-46A3-B7C2-FF945243AE4E}"/>
                  </a:ext>
                </a:extLst>
              </p:cNvPr>
              <p:cNvSpPr>
                <a:spLocks noChangeShapeType="1"/>
              </p:cNvSpPr>
              <p:nvPr/>
            </p:nvSpPr>
            <p:spPr bwMode="auto">
              <a:xfrm flipV="1">
                <a:off x="2045" y="3545"/>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7" name="Line 29">
                <a:extLst>
                  <a:ext uri="{FF2B5EF4-FFF2-40B4-BE49-F238E27FC236}">
                    <a16:creationId xmlns:a16="http://schemas.microsoft.com/office/drawing/2014/main" id="{EE089AE1-DA29-4D1B-93D2-1101DFE7D297}"/>
                  </a:ext>
                </a:extLst>
              </p:cNvPr>
              <p:cNvSpPr>
                <a:spLocks noChangeShapeType="1"/>
              </p:cNvSpPr>
              <p:nvPr/>
            </p:nvSpPr>
            <p:spPr bwMode="auto">
              <a:xfrm>
                <a:off x="2512" y="3500"/>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21" name="Text Box 49">
              <a:extLst>
                <a:ext uri="{FF2B5EF4-FFF2-40B4-BE49-F238E27FC236}">
                  <a16:creationId xmlns:a16="http://schemas.microsoft.com/office/drawing/2014/main" id="{A28A6F06-48E4-4FE9-BDF5-C2C463EF18B1}"/>
                </a:ext>
              </a:extLst>
            </p:cNvPr>
            <p:cNvSpPr txBox="1">
              <a:spLocks noChangeArrowheads="1"/>
            </p:cNvSpPr>
            <p:nvPr/>
          </p:nvSpPr>
          <p:spPr bwMode="auto">
            <a:xfrm>
              <a:off x="529" y="145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grpSp>
      <p:sp>
        <p:nvSpPr>
          <p:cNvPr id="28" name="Text Box 48">
            <a:extLst>
              <a:ext uri="{FF2B5EF4-FFF2-40B4-BE49-F238E27FC236}">
                <a16:creationId xmlns:a16="http://schemas.microsoft.com/office/drawing/2014/main" id="{083E8B54-3B21-4034-B498-560CF6E8DEB1}"/>
              </a:ext>
            </a:extLst>
          </p:cNvPr>
          <p:cNvSpPr txBox="1">
            <a:spLocks noChangeArrowheads="1"/>
          </p:cNvSpPr>
          <p:nvPr/>
        </p:nvSpPr>
        <p:spPr bwMode="auto">
          <a:xfrm>
            <a:off x="6731709" y="254050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非强连通图</a:t>
            </a:r>
          </a:p>
        </p:txBody>
      </p:sp>
      <p:sp>
        <p:nvSpPr>
          <p:cNvPr id="29" name="文本框 28">
            <a:extLst>
              <a:ext uri="{FF2B5EF4-FFF2-40B4-BE49-F238E27FC236}">
                <a16:creationId xmlns:a16="http://schemas.microsoft.com/office/drawing/2014/main" id="{04B1E5B4-E443-40BC-9A35-1D755BF63E02}"/>
              </a:ext>
            </a:extLst>
          </p:cNvPr>
          <p:cNvSpPr txBox="1"/>
          <p:nvPr/>
        </p:nvSpPr>
        <p:spPr>
          <a:xfrm>
            <a:off x="5967420" y="4251945"/>
            <a:ext cx="4358538" cy="461665"/>
          </a:xfrm>
          <a:prstGeom prst="rect">
            <a:avLst/>
          </a:prstGeom>
          <a:noFill/>
        </p:spPr>
        <p:txBody>
          <a:bodyPr wrap="square">
            <a:spAutoFit/>
          </a:bodyPr>
          <a:lstStyle/>
          <a:p>
            <a:r>
              <a:rPr lang="zh-CN" altLang="zh-CN" sz="2400" dirty="0"/>
              <a:t>强</a:t>
            </a:r>
            <a:r>
              <a:rPr lang="zh-CN" altLang="en-US" sz="2400" dirty="0"/>
              <a:t>连通分量：</a:t>
            </a:r>
            <a:r>
              <a:rPr lang="en-US" altLang="zh-CN" sz="2400" dirty="0"/>
              <a:t>{</a:t>
            </a:r>
            <a:r>
              <a:rPr lang="en-US" altLang="zh-CN" sz="2400" dirty="0">
                <a:solidFill>
                  <a:srgbClr val="002060"/>
                </a:solidFill>
              </a:rPr>
              <a:t>1,2</a:t>
            </a:r>
            <a:r>
              <a:rPr lang="en-US" altLang="zh-CN" sz="2400" dirty="0"/>
              <a:t>}  {</a:t>
            </a:r>
            <a:r>
              <a:rPr lang="en-US" altLang="zh-CN" sz="2400" dirty="0">
                <a:solidFill>
                  <a:srgbClr val="002060"/>
                </a:solidFill>
              </a:rPr>
              <a:t>4</a:t>
            </a:r>
            <a:r>
              <a:rPr lang="en-US" altLang="zh-CN" sz="2400" dirty="0"/>
              <a:t>}  {</a:t>
            </a:r>
            <a:r>
              <a:rPr lang="en-US" altLang="zh-CN" sz="2400" dirty="0">
                <a:solidFill>
                  <a:srgbClr val="002060"/>
                </a:solidFill>
              </a:rPr>
              <a:t>3,5,6</a:t>
            </a:r>
            <a:r>
              <a:rPr lang="en-US" altLang="zh-CN" sz="2400" dirty="0"/>
              <a:t>}</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EF5537-9071-45C1-B11E-2C96132D8A44}"/>
                  </a:ext>
                </a:extLst>
              </p:cNvPr>
              <p:cNvSpPr txBox="1"/>
              <p:nvPr/>
            </p:nvSpPr>
            <p:spPr>
              <a:xfrm>
                <a:off x="1799801" y="5487150"/>
                <a:ext cx="10024946" cy="830997"/>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如果</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的一个子集</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在</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中是强连通的，并且对任何</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r>
                      <a:rPr lang="en-US" altLang="zh-CN" sz="2400" i="1" dirty="0">
                        <a:solidFill>
                          <a:schemeClr val="accent5">
                            <a:lumMod val="25000"/>
                          </a:schemeClr>
                        </a:solidFill>
                        <a:latin typeface="Cambria Math" panose="02040503050406030204" pitchFamily="18" charset="0"/>
                        <a:ea typeface="Cambria Math" panose="02040503050406030204" pitchFamily="18" charset="0"/>
                      </a:rPr>
                      <m:t>𝑈</m:t>
                    </m:r>
                  </m:oMath>
                </a14:m>
                <a:r>
                  <a:rPr lang="zh-CN" altLang="en-US" sz="2400" dirty="0">
                    <a:latin typeface="Times New Roman" panose="02020603050405020304" pitchFamily="18" charset="0"/>
                    <a:cs typeface="Times New Roman" panose="02020603050405020304" pitchFamily="18" charset="0"/>
                  </a:rPr>
                  <a:t>，</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不是强连通的，那么</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是一个</a:t>
                </a:r>
                <a:r>
                  <a:rPr lang="zh-CN" altLang="en-US" sz="2400" dirty="0">
                    <a:solidFill>
                      <a:srgbClr val="00B0F0"/>
                    </a:solidFill>
                    <a:latin typeface="Times New Roman" panose="02020603050405020304" pitchFamily="18" charset="0"/>
                    <a:cs typeface="Times New Roman" panose="02020603050405020304" pitchFamily="18" charset="0"/>
                  </a:rPr>
                  <a:t>强连通分量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也就是</a:t>
                </a:r>
                <a:r>
                  <a:rPr lang="en-US" altLang="zh-CN" sz="2400" dirty="0">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的</a:t>
                </a:r>
                <a:r>
                  <a:rPr lang="zh-CN" altLang="en-US" sz="2400" dirty="0">
                    <a:solidFill>
                      <a:srgbClr val="9933FF"/>
                    </a:solidFill>
                    <a:latin typeface="Times New Roman" panose="02020603050405020304" pitchFamily="18" charset="0"/>
                    <a:cs typeface="Times New Roman" panose="02020603050405020304" pitchFamily="18" charset="0"/>
                  </a:rPr>
                  <a:t>极大的强连通部分</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0EF5537-9071-45C1-B11E-2C96132D8A44}"/>
                  </a:ext>
                </a:extLst>
              </p:cNvPr>
              <p:cNvSpPr txBox="1">
                <a:spLocks noRot="1" noChangeAspect="1" noMove="1" noResize="1" noEditPoints="1" noAdjustHandles="1" noChangeArrowheads="1" noChangeShapeType="1" noTextEdit="1"/>
              </p:cNvSpPr>
              <p:nvPr/>
            </p:nvSpPr>
            <p:spPr>
              <a:xfrm>
                <a:off x="1799801" y="5487150"/>
                <a:ext cx="10024946" cy="830997"/>
              </a:xfrm>
              <a:prstGeom prst="rect">
                <a:avLst/>
              </a:prstGeom>
              <a:blipFill>
                <a:blip r:embed="rId3"/>
                <a:stretch>
                  <a:fillRect l="-885" t="-6061"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9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ox(out)">
                                      <p:cBhvr>
                                        <p:cTn id="17" dur="500"/>
                                        <p:tgtEl>
                                          <p:spTgt spid="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8" grpId="0" build="p" autoUpdateAnimBg="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2630578" y="202527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2630578" y="29483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987630" y="2203797"/>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809104" y="238232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935341" y="2334389"/>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3710440" y="209274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4956136" y="459555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1116720" y="1359377"/>
            <a:ext cx="1063112" cy="369332"/>
          </a:xfrm>
          <a:prstGeom prst="rect">
            <a:avLst/>
          </a:prstGeom>
        </p:spPr>
        <p:txBody>
          <a:bodyPr wrap="none">
            <a:spAutoFit/>
          </a:bodyPr>
          <a:lstStyle/>
          <a:p>
            <a:r>
              <a:rPr lang="en-US" altLang="zh-CN" dirty="0"/>
              <a:t>count=1</a:t>
            </a:r>
            <a:endParaRPr lang="zh-CN" altLang="en-US" dirty="0"/>
          </a:p>
        </p:txBody>
      </p:sp>
      <p:sp>
        <p:nvSpPr>
          <p:cNvPr id="11" name="矩形 10">
            <a:extLst>
              <a:ext uri="{FF2B5EF4-FFF2-40B4-BE49-F238E27FC236}">
                <a16:creationId xmlns:a16="http://schemas.microsoft.com/office/drawing/2014/main" id="{A1868FA1-8276-5B4F-BDE1-61C9583EE8FE}"/>
              </a:ext>
            </a:extLst>
          </p:cNvPr>
          <p:cNvSpPr/>
          <p:nvPr/>
        </p:nvSpPr>
        <p:spPr>
          <a:xfrm>
            <a:off x="1110575" y="1728709"/>
            <a:ext cx="990977" cy="369332"/>
          </a:xfrm>
          <a:prstGeom prst="rect">
            <a:avLst/>
          </a:prstGeom>
        </p:spPr>
        <p:txBody>
          <a:bodyPr wrap="none">
            <a:spAutoFit/>
          </a:bodyPr>
          <a:lstStyle/>
          <a:p>
            <a:r>
              <a:rPr lang="en-US" altLang="zh-CN" dirty="0"/>
              <a:t>index=1</a:t>
            </a:r>
            <a:endParaRPr lang="zh-CN" altLang="en-US" dirty="0"/>
          </a:p>
        </p:txBody>
      </p:sp>
      <p:sp>
        <p:nvSpPr>
          <p:cNvPr id="12" name="矩形 11">
            <a:extLst>
              <a:ext uri="{FF2B5EF4-FFF2-40B4-BE49-F238E27FC236}">
                <a16:creationId xmlns:a16="http://schemas.microsoft.com/office/drawing/2014/main" id="{FCC9D42B-BE2A-7B48-AFDE-D8BBB2D50B2B}"/>
              </a:ext>
            </a:extLst>
          </p:cNvPr>
          <p:cNvSpPr/>
          <p:nvPr/>
        </p:nvSpPr>
        <p:spPr>
          <a:xfrm>
            <a:off x="1110576" y="2098041"/>
            <a:ext cx="1144865" cy="369332"/>
          </a:xfrm>
          <a:prstGeom prst="rect">
            <a:avLst/>
          </a:prstGeom>
        </p:spPr>
        <p:txBody>
          <a:bodyPr wrap="none">
            <a:spAutoFit/>
          </a:bodyPr>
          <a:lstStyle/>
          <a:p>
            <a:r>
              <a:rPr lang="en-US" altLang="zh-CN" dirty="0" err="1"/>
              <a:t>lowlink</a:t>
            </a:r>
            <a:r>
              <a:rPr lang="en-US" altLang="zh-CN" dirty="0"/>
              <a:t>=1</a:t>
            </a:r>
            <a:endParaRPr lang="zh-CN" altLang="en-US" dirty="0"/>
          </a:p>
        </p:txBody>
      </p:sp>
      <p:sp>
        <p:nvSpPr>
          <p:cNvPr id="13" name="矩形 12">
            <a:extLst>
              <a:ext uri="{FF2B5EF4-FFF2-40B4-BE49-F238E27FC236}">
                <a16:creationId xmlns:a16="http://schemas.microsoft.com/office/drawing/2014/main" id="{780ED9C5-22DD-0A43-BDC9-87EBC0370DDC}"/>
              </a:ext>
            </a:extLst>
          </p:cNvPr>
          <p:cNvSpPr/>
          <p:nvPr/>
        </p:nvSpPr>
        <p:spPr>
          <a:xfrm>
            <a:off x="1192329" y="3766068"/>
            <a:ext cx="1063112" cy="369332"/>
          </a:xfrm>
          <a:prstGeom prst="rect">
            <a:avLst/>
          </a:prstGeom>
        </p:spPr>
        <p:txBody>
          <a:bodyPr wrap="none">
            <a:spAutoFit/>
          </a:bodyPr>
          <a:lstStyle/>
          <a:p>
            <a:r>
              <a:rPr lang="en-US" altLang="zh-CN" dirty="0"/>
              <a:t>count=2</a:t>
            </a:r>
            <a:endParaRPr lang="zh-CN" altLang="en-US" dirty="0"/>
          </a:p>
        </p:txBody>
      </p:sp>
      <p:sp>
        <p:nvSpPr>
          <p:cNvPr id="14" name="矩形 13">
            <a:extLst>
              <a:ext uri="{FF2B5EF4-FFF2-40B4-BE49-F238E27FC236}">
                <a16:creationId xmlns:a16="http://schemas.microsoft.com/office/drawing/2014/main" id="{8937FC6E-7F13-D84B-85A5-E867CD158566}"/>
              </a:ext>
            </a:extLst>
          </p:cNvPr>
          <p:cNvSpPr/>
          <p:nvPr/>
        </p:nvSpPr>
        <p:spPr>
          <a:xfrm>
            <a:off x="1186184" y="4135400"/>
            <a:ext cx="990977" cy="369332"/>
          </a:xfrm>
          <a:prstGeom prst="rect">
            <a:avLst/>
          </a:prstGeom>
        </p:spPr>
        <p:txBody>
          <a:bodyPr wrap="none">
            <a:spAutoFit/>
          </a:bodyPr>
          <a:lstStyle/>
          <a:p>
            <a:r>
              <a:rPr lang="en-US" altLang="zh-CN" dirty="0"/>
              <a:t>index=2</a:t>
            </a:r>
            <a:endParaRPr lang="zh-CN" altLang="en-US" dirty="0"/>
          </a:p>
        </p:txBody>
      </p:sp>
      <p:sp>
        <p:nvSpPr>
          <p:cNvPr id="15" name="矩形 14">
            <a:extLst>
              <a:ext uri="{FF2B5EF4-FFF2-40B4-BE49-F238E27FC236}">
                <a16:creationId xmlns:a16="http://schemas.microsoft.com/office/drawing/2014/main" id="{1695B175-C496-D04B-AEC5-A294C4C92226}"/>
              </a:ext>
            </a:extLst>
          </p:cNvPr>
          <p:cNvSpPr/>
          <p:nvPr/>
        </p:nvSpPr>
        <p:spPr>
          <a:xfrm>
            <a:off x="1186185" y="4504732"/>
            <a:ext cx="1144865" cy="369332"/>
          </a:xfrm>
          <a:prstGeom prst="rect">
            <a:avLst/>
          </a:prstGeom>
        </p:spPr>
        <p:txBody>
          <a:bodyPr wrap="none">
            <a:spAutoFit/>
          </a:bodyPr>
          <a:lstStyle/>
          <a:p>
            <a:r>
              <a:rPr lang="en-US" altLang="zh-CN" dirty="0" err="1"/>
              <a:t>lowlink</a:t>
            </a:r>
            <a:r>
              <a:rPr lang="en-US" altLang="zh-CN" dirty="0"/>
              <a:t>=1</a:t>
            </a:r>
            <a:endParaRPr lang="zh-CN" altLang="en-US" dirty="0"/>
          </a:p>
        </p:txBody>
      </p:sp>
      <p:sp>
        <p:nvSpPr>
          <p:cNvPr id="16" name="矩形 15">
            <a:extLst>
              <a:ext uri="{FF2B5EF4-FFF2-40B4-BE49-F238E27FC236}">
                <a16:creationId xmlns:a16="http://schemas.microsoft.com/office/drawing/2014/main" id="{2947134D-6293-3649-8B89-10083A141E2E}"/>
              </a:ext>
            </a:extLst>
          </p:cNvPr>
          <p:cNvSpPr/>
          <p:nvPr/>
        </p:nvSpPr>
        <p:spPr>
          <a:xfrm>
            <a:off x="684176" y="3373394"/>
            <a:ext cx="1417376" cy="369332"/>
          </a:xfrm>
          <a:prstGeom prst="rect">
            <a:avLst/>
          </a:prstGeom>
        </p:spPr>
        <p:txBody>
          <a:bodyPr wrap="none">
            <a:spAutoFit/>
          </a:bodyPr>
          <a:lstStyle/>
          <a:p>
            <a:r>
              <a:rPr lang="zh-CN" altLang="en-US" dirty="0"/>
              <a:t>调用 </a:t>
            </a:r>
            <a:r>
              <a:rPr lang="en-US" altLang="zh-CN" dirty="0"/>
              <a:t>visit(2)</a:t>
            </a:r>
            <a:r>
              <a:rPr lang="zh-CN" altLang="en-US"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684176" y="990045"/>
            <a:ext cx="1417376" cy="369332"/>
          </a:xfrm>
          <a:prstGeom prst="rect">
            <a:avLst/>
          </a:prstGeom>
        </p:spPr>
        <p:txBody>
          <a:bodyPr wrap="none">
            <a:spAutoFit/>
          </a:bodyPr>
          <a:lstStyle/>
          <a:p>
            <a:r>
              <a:rPr lang="zh-CN" altLang="en-US" dirty="0"/>
              <a:t>调用 </a:t>
            </a:r>
            <a:r>
              <a:rPr lang="en-US" altLang="zh-CN" dirty="0"/>
              <a:t>visit(1)</a:t>
            </a:r>
            <a:r>
              <a:rPr lang="zh-CN" altLang="en-US"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4691174" y="966016"/>
            <a:ext cx="1063112" cy="369332"/>
          </a:xfrm>
          <a:prstGeom prst="rect">
            <a:avLst/>
          </a:prstGeom>
        </p:spPr>
        <p:txBody>
          <a:bodyPr wrap="none">
            <a:spAutoFit/>
          </a:bodyPr>
          <a:lstStyle/>
          <a:p>
            <a:r>
              <a:rPr lang="en-US" altLang="zh-CN" dirty="0"/>
              <a:t>count=3</a:t>
            </a:r>
            <a:endParaRPr lang="zh-CN" altLang="en-US" dirty="0"/>
          </a:p>
        </p:txBody>
      </p:sp>
      <p:sp>
        <p:nvSpPr>
          <p:cNvPr id="19" name="矩形 18">
            <a:extLst>
              <a:ext uri="{FF2B5EF4-FFF2-40B4-BE49-F238E27FC236}">
                <a16:creationId xmlns:a16="http://schemas.microsoft.com/office/drawing/2014/main" id="{87F57A7E-7D9F-9840-A705-B91465B15CAB}"/>
              </a:ext>
            </a:extLst>
          </p:cNvPr>
          <p:cNvSpPr/>
          <p:nvPr/>
        </p:nvSpPr>
        <p:spPr>
          <a:xfrm>
            <a:off x="4685029" y="1335348"/>
            <a:ext cx="990977" cy="369332"/>
          </a:xfrm>
          <a:prstGeom prst="rect">
            <a:avLst/>
          </a:prstGeom>
        </p:spPr>
        <p:txBody>
          <a:bodyPr wrap="none">
            <a:spAutoFit/>
          </a:bodyPr>
          <a:lstStyle/>
          <a:p>
            <a:r>
              <a:rPr lang="en-US" altLang="zh-CN" dirty="0"/>
              <a:t>index=3</a:t>
            </a:r>
            <a:endParaRPr lang="zh-CN" altLang="en-US" dirty="0"/>
          </a:p>
        </p:txBody>
      </p:sp>
      <p:sp>
        <p:nvSpPr>
          <p:cNvPr id="20" name="矩形 19">
            <a:extLst>
              <a:ext uri="{FF2B5EF4-FFF2-40B4-BE49-F238E27FC236}">
                <a16:creationId xmlns:a16="http://schemas.microsoft.com/office/drawing/2014/main" id="{C962CDA2-1CF1-6142-B52C-E5E59B544089}"/>
              </a:ext>
            </a:extLst>
          </p:cNvPr>
          <p:cNvSpPr/>
          <p:nvPr/>
        </p:nvSpPr>
        <p:spPr>
          <a:xfrm>
            <a:off x="4685030" y="1704680"/>
            <a:ext cx="1144865" cy="369332"/>
          </a:xfrm>
          <a:prstGeom prst="rect">
            <a:avLst/>
          </a:prstGeom>
        </p:spPr>
        <p:txBody>
          <a:bodyPr wrap="none">
            <a:spAutoFit/>
          </a:bodyPr>
          <a:lstStyle/>
          <a:p>
            <a:r>
              <a:rPr lang="en-US" altLang="zh-CN" dirty="0" err="1"/>
              <a:t>lowlink</a:t>
            </a:r>
            <a:r>
              <a:rPr lang="en-US" altLang="zh-CN" dirty="0"/>
              <a:t>=3</a:t>
            </a:r>
            <a:endParaRPr lang="zh-CN" altLang="en-US" dirty="0"/>
          </a:p>
        </p:txBody>
      </p:sp>
      <p:sp>
        <p:nvSpPr>
          <p:cNvPr id="21" name="矩形 20">
            <a:extLst>
              <a:ext uri="{FF2B5EF4-FFF2-40B4-BE49-F238E27FC236}">
                <a16:creationId xmlns:a16="http://schemas.microsoft.com/office/drawing/2014/main" id="{A76ABCF9-C4F8-4B42-9D48-0FA02B2DA514}"/>
              </a:ext>
            </a:extLst>
          </p:cNvPr>
          <p:cNvSpPr/>
          <p:nvPr/>
        </p:nvSpPr>
        <p:spPr>
          <a:xfrm>
            <a:off x="4183021" y="573342"/>
            <a:ext cx="1417376" cy="369332"/>
          </a:xfrm>
          <a:prstGeom prst="rect">
            <a:avLst/>
          </a:prstGeom>
        </p:spPr>
        <p:txBody>
          <a:bodyPr wrap="none">
            <a:spAutoFit/>
          </a:bodyPr>
          <a:lstStyle/>
          <a:p>
            <a:r>
              <a:rPr lang="zh-CN" altLang="en-US" dirty="0"/>
              <a:t>调用 </a:t>
            </a:r>
            <a:r>
              <a:rPr lang="en-US" altLang="zh-CN" dirty="0"/>
              <a:t>visit(3)</a:t>
            </a:r>
            <a:r>
              <a:rPr lang="zh-CN" altLang="en-US"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5032387" y="6080420"/>
            <a:ext cx="306494" cy="369332"/>
          </a:xfrm>
          <a:prstGeom prst="rect">
            <a:avLst/>
          </a:prstGeom>
        </p:spPr>
        <p:txBody>
          <a:bodyPr wrap="none">
            <a:spAutoFit/>
          </a:bodyPr>
          <a:lstStyle/>
          <a:p>
            <a:r>
              <a:rPr lang="en-US" altLang="zh-CN" dirty="0"/>
              <a:t>1</a:t>
            </a:r>
            <a:endParaRPr lang="zh-CN" altLang="en-US" dirty="0"/>
          </a:p>
        </p:txBody>
      </p:sp>
      <p:sp>
        <p:nvSpPr>
          <p:cNvPr id="23" name="矩形 22">
            <a:extLst>
              <a:ext uri="{FF2B5EF4-FFF2-40B4-BE49-F238E27FC236}">
                <a16:creationId xmlns:a16="http://schemas.microsoft.com/office/drawing/2014/main" id="{45486178-DE1F-7346-8ABC-43BC99B6E8D4}"/>
              </a:ext>
            </a:extLst>
          </p:cNvPr>
          <p:cNvSpPr/>
          <p:nvPr/>
        </p:nvSpPr>
        <p:spPr>
          <a:xfrm>
            <a:off x="5039122" y="5740618"/>
            <a:ext cx="306494" cy="369332"/>
          </a:xfrm>
          <a:prstGeom prst="rect">
            <a:avLst/>
          </a:prstGeom>
        </p:spPr>
        <p:txBody>
          <a:bodyPr wrap="none">
            <a:spAutoFit/>
          </a:bodyPr>
          <a:lstStyle/>
          <a:p>
            <a:r>
              <a:rPr lang="en-US" altLang="zh-CN" dirty="0"/>
              <a:t>2</a:t>
            </a:r>
            <a:endParaRPr lang="zh-CN" altLang="en-US" dirty="0"/>
          </a:p>
        </p:txBody>
      </p:sp>
      <p:sp>
        <p:nvSpPr>
          <p:cNvPr id="24" name="矩形 23">
            <a:extLst>
              <a:ext uri="{FF2B5EF4-FFF2-40B4-BE49-F238E27FC236}">
                <a16:creationId xmlns:a16="http://schemas.microsoft.com/office/drawing/2014/main" id="{25B9A4D0-34EF-7F49-9FC8-EFF9127567D0}"/>
              </a:ext>
            </a:extLst>
          </p:cNvPr>
          <p:cNvSpPr/>
          <p:nvPr/>
        </p:nvSpPr>
        <p:spPr>
          <a:xfrm>
            <a:off x="5048693" y="5356521"/>
            <a:ext cx="306494" cy="369332"/>
          </a:xfrm>
          <a:prstGeom prst="rect">
            <a:avLst/>
          </a:prstGeom>
        </p:spPr>
        <p:txBody>
          <a:bodyPr wrap="none">
            <a:spAutoFit/>
          </a:bodyPr>
          <a:lstStyle/>
          <a:p>
            <a:r>
              <a:rPr lang="en-US" altLang="zh-CN" dirty="0"/>
              <a:t>3</a:t>
            </a:r>
            <a:endParaRPr lang="zh-CN" altLang="en-US"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6687146" y="2134665"/>
            <a:ext cx="5921241" cy="4401205"/>
          </a:xfrm>
          <a:prstGeom prst="rect">
            <a:avLst/>
          </a:prstGeom>
          <a:noFill/>
        </p:spPr>
        <p:txBody>
          <a:bodyPr wrap="square" rtlCol="0">
            <a:spAutoFit/>
          </a:bodyPr>
          <a:lstStyle/>
          <a:p>
            <a:r>
              <a:rPr lang="en-US" altLang="zh-Hans-HK" sz="2000" b="1" dirty="0">
                <a:solidFill>
                  <a:srgbClr val="0070C0"/>
                </a:solidFill>
                <a:latin typeface="Times New Roman" panose="02020603050405020304" pitchFamily="18" charset="0"/>
                <a:cs typeface="Times New Roman" panose="02020603050405020304" pitchFamily="18" charset="0"/>
              </a:rPr>
              <a:t>void</a:t>
            </a:r>
            <a:r>
              <a:rPr lang="en-US" altLang="zh-Hans-HK" sz="2000" dirty="0">
                <a:solidFill>
                  <a:srgbClr val="0070C0"/>
                </a:solidFill>
                <a:latin typeface="Times New Roman" panose="02020603050405020304" pitchFamily="18" charset="0"/>
                <a:cs typeface="Times New Roman" panose="02020603050405020304" pitchFamily="18" charset="0"/>
              </a:rPr>
              <a:t> visit(</a:t>
            </a:r>
            <a:r>
              <a:rPr lang="en-US" altLang="zh-Hans-HK" sz="2000" b="1" dirty="0">
                <a:solidFill>
                  <a:srgbClr val="0070C0"/>
                </a:solidFill>
                <a:latin typeface="Times New Roman" panose="02020603050405020304" pitchFamily="18" charset="0"/>
                <a:cs typeface="Times New Roman" panose="02020603050405020304" pitchFamily="18" charset="0"/>
              </a:rPr>
              <a:t>int</a:t>
            </a:r>
            <a:r>
              <a:rPr lang="en-US" altLang="zh-Hans-HK" sz="2000" dirty="0">
                <a:solidFill>
                  <a:srgbClr val="0070C0"/>
                </a:solidFill>
                <a:latin typeface="Times New Roman" panose="02020603050405020304" pitchFamily="18" charset="0"/>
                <a:cs typeface="Times New Roman" panose="02020603050405020304" pitchFamily="18" charset="0"/>
              </a:rPr>
              <a:t> v){    //</a:t>
            </a:r>
            <a:r>
              <a:rPr lang="en-US" altLang="zh-Hans-HK" sz="2000" dirty="0" err="1">
                <a:solidFill>
                  <a:srgbClr val="0070C0"/>
                </a:solidFill>
                <a:latin typeface="Times New Roman" panose="02020603050405020304" pitchFamily="18" charset="0"/>
                <a:cs typeface="Times New Roman" panose="02020603050405020304" pitchFamily="18" charset="0"/>
              </a:rPr>
              <a:t>SCC’algorithm</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lowlink</a:t>
            </a:r>
            <a:r>
              <a:rPr lang="zh-CN" altLang="en-US" sz="2000" dirty="0">
                <a:solidFill>
                  <a:srgbClr val="0070C0"/>
                </a:solidFill>
                <a:latin typeface="Times New Roman" panose="02020603050405020304" pitchFamily="18" charset="0"/>
                <a:cs typeface="Times New Roman" panose="02020603050405020304" pitchFamily="18" charset="0"/>
              </a:rPr>
              <a:t>的修改</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latin typeface="Times New Roman" panose="02020603050405020304" pitchFamily="18" charset="0"/>
                <a:cs typeface="Times New Roman" panose="02020603050405020304" pitchFamily="18" charset="0"/>
              </a:rPr>
              <a:t>v.index</a:t>
            </a:r>
            <a:r>
              <a:rPr lang="en-US" altLang="zh-Hans-HK" sz="2000" dirty="0">
                <a:solidFill>
                  <a:srgbClr val="00B0F0"/>
                </a:solidFill>
                <a:latin typeface="Times New Roman" panose="02020603050405020304" pitchFamily="18" charset="0"/>
                <a:cs typeface="Times New Roman" panose="02020603050405020304" pitchFamily="18" charset="0"/>
              </a:rPr>
              <a:t> = </a:t>
            </a:r>
            <a:r>
              <a:rPr lang="en-US" altLang="zh-Hans-HK" sz="2000" dirty="0" err="1">
                <a:solidFill>
                  <a:srgbClr val="00B0F0"/>
                </a:solidFill>
                <a:latin typeface="Times New Roman" panose="02020603050405020304" pitchFamily="18" charset="0"/>
                <a:cs typeface="Times New Roman" panose="02020603050405020304" pitchFamily="18" charset="0"/>
              </a:rPr>
              <a:t>v.lowlink</a:t>
            </a:r>
            <a:r>
              <a:rPr lang="en-US" altLang="zh-Hans-HK" sz="2000" dirty="0">
                <a:solidFill>
                  <a:srgbClr val="00B0F0"/>
                </a:solidFill>
                <a:latin typeface="Times New Roman" panose="02020603050405020304" pitchFamily="18" charset="0"/>
                <a:cs typeface="Times New Roman" panose="02020603050405020304" pitchFamily="18" charset="0"/>
              </a:rPr>
              <a:t> = count;</a:t>
            </a:r>
            <a:r>
              <a:rPr lang="en-US" altLang="zh-Hans-HK" sz="2000" dirty="0">
                <a:solidFill>
                  <a:srgbClr val="0070C0"/>
                </a:solidFill>
                <a:latin typeface="Times New Roman" panose="02020603050405020304" pitchFamily="18" charset="0"/>
                <a:cs typeface="Times New Roman" panose="02020603050405020304" pitchFamily="18" charset="0"/>
              </a:rPr>
              <a:t>    count++;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Stack.push</a:t>
            </a:r>
            <a:r>
              <a:rPr lang="en-US" altLang="zh-Hans-HK" sz="2000" dirty="0">
                <a:solidFill>
                  <a:srgbClr val="0070C0"/>
                </a:solidFill>
                <a:latin typeface="Times New Roman" panose="02020603050405020304" pitchFamily="18" charset="0"/>
                <a:cs typeface="Times New Roman" panose="02020603050405020304" pitchFamily="18" charset="0"/>
              </a:rPr>
              <a:t>(v); </a:t>
            </a:r>
            <a:r>
              <a:rPr lang="en-US" altLang="zh-Hans-HK" sz="2000" dirty="0" err="1">
                <a:solidFill>
                  <a:srgbClr val="FF0000"/>
                </a:solidFill>
                <a:latin typeface="Times New Roman" panose="02020603050405020304" pitchFamily="18" charset="0"/>
                <a:cs typeface="Times New Roman" panose="02020603050405020304" pitchFamily="18" charset="0"/>
              </a:rPr>
              <a:t>v.onStack</a:t>
            </a:r>
            <a:r>
              <a:rPr lang="en-US" altLang="zh-Hans-HK" sz="2000" dirty="0">
                <a:solidFill>
                  <a:srgbClr val="FF0000"/>
                </a:solidFill>
                <a:latin typeface="Times New Roman" panose="02020603050405020304" pitchFamily="18" charset="0"/>
                <a:cs typeface="Times New Roman" panose="02020603050405020304" pitchFamily="18" charset="0"/>
              </a:rPr>
              <a:t> := true;</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for </a:t>
            </a:r>
            <a:r>
              <a:rPr lang="en-US" altLang="zh-Hans-HK" sz="2000" dirty="0">
                <a:solidFill>
                  <a:srgbClr val="0070C0"/>
                </a:solidFill>
                <a:latin typeface="Times New Roman" panose="02020603050405020304" pitchFamily="18" charset="0"/>
                <a:cs typeface="Times New Roman" panose="02020603050405020304" pitchFamily="18" charset="0"/>
              </a:rPr>
              <a:t>(each (v, w) in E)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70C0"/>
                </a:solidFill>
                <a:latin typeface="Times New Roman" panose="02020603050405020304" pitchFamily="18" charset="0"/>
                <a:cs typeface="Times New Roman" panose="02020603050405020304" pitchFamily="18" charset="0"/>
              </a:rPr>
              <a:t>w.index</a:t>
            </a:r>
            <a:r>
              <a:rPr lang="en-US" altLang="zh-Hans-HK" sz="2000" dirty="0">
                <a:solidFill>
                  <a:srgbClr val="0070C0"/>
                </a:solidFill>
                <a:latin typeface="Times New Roman" panose="02020603050405020304" pitchFamily="18" charset="0"/>
                <a:cs typeface="Times New Roman" panose="02020603050405020304" pitchFamily="18" charset="0"/>
              </a:rPr>
              <a:t> is undefined){</a:t>
            </a:r>
          </a:p>
          <a:p>
            <a:r>
              <a:rPr lang="en-US" altLang="zh-Hans-HK" sz="2000" dirty="0">
                <a:solidFill>
                  <a:srgbClr val="0070C0"/>
                </a:solidFill>
                <a:latin typeface="Times New Roman" panose="02020603050405020304" pitchFamily="18" charset="0"/>
                <a:cs typeface="Times New Roman" panose="02020603050405020304" pitchFamily="18" charset="0"/>
              </a:rPr>
              <a:t>               visit(w);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b="1" dirty="0">
                <a:solidFill>
                  <a:srgbClr val="0070C0"/>
                </a:solidFill>
                <a:latin typeface="Times New Roman" panose="02020603050405020304" pitchFamily="18" charset="0"/>
                <a:cs typeface="Times New Roman" panose="02020603050405020304" pitchFamily="18" charset="0"/>
              </a:rPr>
              <a:t>else if</a:t>
            </a:r>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err="1">
                <a:solidFill>
                  <a:srgbClr val="FF0000"/>
                </a:solidFill>
                <a:latin typeface="Times New Roman" panose="02020603050405020304" pitchFamily="18" charset="0"/>
                <a:cs typeface="Times New Roman" panose="02020603050405020304" pitchFamily="18" charset="0"/>
              </a:rPr>
              <a:t>w.onStack</a:t>
            </a:r>
            <a:r>
              <a:rPr lang="en-US" altLang="zh-Hans-HK" sz="2000" dirty="0">
                <a:solidFill>
                  <a:srgbClr val="0070C0"/>
                </a:solidFill>
                <a:latin typeface="Times New Roman" panose="02020603050405020304" pitchFamily="18" charset="0"/>
                <a:cs typeface="Times New Roman" panose="02020603050405020304" pitchFamily="18" charset="0"/>
              </a:rPr>
              <a:t>)</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solidFill>
                  <a:srgbClr val="00B0F0"/>
                </a:solidFill>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0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0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000" dirty="0">
              <a:solidFill>
                <a:srgbClr val="0070C0"/>
              </a:solidFill>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        }</a:t>
            </a:r>
          </a:p>
          <a:p>
            <a:r>
              <a:rPr lang="en-US" altLang="zh-Hans-HK" sz="2000" dirty="0">
                <a:solidFill>
                  <a:srgbClr val="0070C0"/>
                </a:solidFill>
                <a:latin typeface="Times New Roman" panose="02020603050405020304" pitchFamily="18" charset="0"/>
                <a:cs typeface="Times New Roman" panose="02020603050405020304" pitchFamily="18" charset="0"/>
              </a:rPr>
              <a:t>       </a:t>
            </a:r>
            <a:r>
              <a:rPr lang="en-US" altLang="zh-Hans-HK"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出栈打印过程   利用</a:t>
            </a:r>
            <a:r>
              <a:rPr lang="en-US" altLang="zh-CN" sz="2000" dirty="0" err="1">
                <a:latin typeface="Times New Roman" panose="02020603050405020304" pitchFamily="18" charset="0"/>
                <a:cs typeface="Times New Roman" panose="02020603050405020304" pitchFamily="18" charset="0"/>
              </a:rPr>
              <a:t>lowlink</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index</a:t>
            </a:r>
            <a:r>
              <a:rPr lang="zh-CN" altLang="en-US" sz="2000" dirty="0">
                <a:latin typeface="Times New Roman" panose="02020603050405020304" pitchFamily="18" charset="0"/>
                <a:cs typeface="Times New Roman" panose="02020603050405020304" pitchFamily="18" charset="0"/>
              </a:rPr>
              <a:t>。</a:t>
            </a:r>
            <a:endParaRPr lang="en-US" altLang="zh-Hans-HK" sz="2000" dirty="0">
              <a:latin typeface="Times New Roman" panose="02020603050405020304" pitchFamily="18" charset="0"/>
              <a:cs typeface="Times New Roman" panose="02020603050405020304" pitchFamily="18" charset="0"/>
            </a:endParaRPr>
          </a:p>
          <a:p>
            <a:r>
              <a:rPr lang="en-US" altLang="zh-Hans-HK" sz="2000" dirty="0">
                <a:solidFill>
                  <a:srgbClr val="0070C0"/>
                </a:solidFill>
                <a:latin typeface="Times New Roman" panose="02020603050405020304" pitchFamily="18" charset="0"/>
                <a:cs typeface="Times New Roman" panose="02020603050405020304" pitchFamily="18" charset="0"/>
              </a:rPr>
              <a:t>}</a:t>
            </a:r>
            <a:endParaRPr lang="zh-Hans-HK" altLang="en-US" sz="20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4524361" y="2106391"/>
            <a:ext cx="1705916"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1</a:t>
            </a:r>
            <a:r>
              <a:rPr lang="en-US" altLang="zh-Hans-HK" dirty="0">
                <a:solidFill>
                  <a:srgbClr val="FF0000"/>
                </a:solidFill>
                <a:latin typeface="Times New Roman" panose="02020603050405020304" pitchFamily="18" charset="0"/>
                <a:cs typeface="Times New Roman" panose="02020603050405020304" pitchFamily="18" charset="0"/>
              </a:rPr>
              <a:t>.onStack</a:t>
            </a:r>
            <a:r>
              <a:rPr lang="en-US" altLang="zh-CN" dirty="0">
                <a:solidFill>
                  <a:srgbClr val="FF0000"/>
                </a:solidFill>
                <a:latin typeface="Times New Roman" panose="02020603050405020304" pitchFamily="18" charset="0"/>
                <a:cs typeface="Times New Roman" panose="02020603050405020304" pitchFamily="18" charset="0"/>
              </a:rPr>
              <a:t> = true</a:t>
            </a:r>
            <a:endParaRPr lang="zh-CN" altLang="en-US" dirty="0"/>
          </a:p>
        </p:txBody>
      </p:sp>
      <p:sp>
        <p:nvSpPr>
          <p:cNvPr id="28" name="矩形 27">
            <a:extLst>
              <a:ext uri="{FF2B5EF4-FFF2-40B4-BE49-F238E27FC236}">
                <a16:creationId xmlns:a16="http://schemas.microsoft.com/office/drawing/2014/main" id="{841704EE-0A12-D44E-A840-158985CD1709}"/>
              </a:ext>
            </a:extLst>
          </p:cNvPr>
          <p:cNvSpPr/>
          <p:nvPr/>
        </p:nvSpPr>
        <p:spPr>
          <a:xfrm>
            <a:off x="3463564" y="2727063"/>
            <a:ext cx="3623108" cy="646331"/>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7155526" y="4288533"/>
            <a:ext cx="376399" cy="332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669B884F-BCCA-0C4E-B5DF-E421E68622C4}"/>
              </a:ext>
            </a:extLst>
          </p:cNvPr>
          <p:cNvSpPr/>
          <p:nvPr/>
        </p:nvSpPr>
        <p:spPr>
          <a:xfrm>
            <a:off x="684176" y="4950269"/>
            <a:ext cx="1343638" cy="369332"/>
          </a:xfrm>
          <a:prstGeom prst="rect">
            <a:avLst/>
          </a:prstGeom>
        </p:spPr>
        <p:txBody>
          <a:bodyPr wrap="none">
            <a:spAutoFit/>
          </a:bodyPr>
          <a:lstStyle/>
          <a:p>
            <a:r>
              <a:rPr lang="en-US" altLang="zh-CN" dirty="0"/>
              <a:t>visit(2)</a:t>
            </a:r>
            <a:r>
              <a:rPr lang="zh-CN" altLang="en-US"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663916" y="5442763"/>
            <a:ext cx="3815468" cy="646331"/>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dirty="0">
              <a:solidFill>
                <a:srgbClr val="C00000"/>
              </a:solidFill>
            </a:endParaRPr>
          </a:p>
        </p:txBody>
      </p:sp>
      <p:sp>
        <p:nvSpPr>
          <p:cNvPr id="32" name="矩形 31">
            <a:extLst>
              <a:ext uri="{FF2B5EF4-FFF2-40B4-BE49-F238E27FC236}">
                <a16:creationId xmlns:a16="http://schemas.microsoft.com/office/drawing/2014/main" id="{EAB6EEA2-9DB3-1948-847A-F38FAE3E5E67}"/>
              </a:ext>
            </a:extLst>
          </p:cNvPr>
          <p:cNvSpPr/>
          <p:nvPr/>
        </p:nvSpPr>
        <p:spPr>
          <a:xfrm>
            <a:off x="681917" y="2512737"/>
            <a:ext cx="1343638" cy="369332"/>
          </a:xfrm>
          <a:prstGeom prst="rect">
            <a:avLst/>
          </a:prstGeom>
        </p:spPr>
        <p:txBody>
          <a:bodyPr wrap="none">
            <a:spAutoFit/>
          </a:bodyPr>
          <a:lstStyle/>
          <a:p>
            <a:r>
              <a:rPr lang="en-US" altLang="zh-CN" dirty="0"/>
              <a:t>visit(1)</a:t>
            </a:r>
            <a:r>
              <a:rPr lang="zh-CN" altLang="en-US" dirty="0"/>
              <a:t>返回 </a:t>
            </a:r>
          </a:p>
        </p:txBody>
      </p:sp>
      <p:sp>
        <p:nvSpPr>
          <p:cNvPr id="33" name="矩形 32">
            <a:extLst>
              <a:ext uri="{FF2B5EF4-FFF2-40B4-BE49-F238E27FC236}">
                <a16:creationId xmlns:a16="http://schemas.microsoft.com/office/drawing/2014/main" id="{578E6DEA-B2C6-8F4D-9574-987B61889740}"/>
              </a:ext>
            </a:extLst>
          </p:cNvPr>
          <p:cNvSpPr/>
          <p:nvPr/>
        </p:nvSpPr>
        <p:spPr>
          <a:xfrm>
            <a:off x="669277" y="2823536"/>
            <a:ext cx="1487908" cy="369332"/>
          </a:xfrm>
          <a:prstGeom prst="rect">
            <a:avLst/>
          </a:prstGeom>
        </p:spPr>
        <p:txBody>
          <a:bodyPr wrap="none">
            <a:spAutoFit/>
          </a:bodyPr>
          <a:lstStyle/>
          <a:p>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dirty="0">
                <a:solidFill>
                  <a:srgbClr val="C00000"/>
                </a:solidFill>
                <a:highlight>
                  <a:srgbClr val="FFFF00"/>
                </a:highlight>
                <a:latin typeface="Times New Roman" panose="02020603050405020304" pitchFamily="18" charset="0"/>
                <a:cs typeface="Times New Roman" panose="02020603050405020304" pitchFamily="18" charset="0"/>
              </a:rPr>
              <a:t>.lowlink := </a:t>
            </a:r>
            <a:r>
              <a:rPr lang="en-US" altLang="zh-CN" dirty="0">
                <a:solidFill>
                  <a:srgbClr val="C00000"/>
                </a:solidFill>
                <a:highlight>
                  <a:srgbClr val="FFFF00"/>
                </a:highlight>
                <a:latin typeface="Times New Roman" panose="02020603050405020304" pitchFamily="18" charset="0"/>
                <a:cs typeface="Times New Roman" panose="02020603050405020304" pitchFamily="18" charset="0"/>
              </a:rPr>
              <a:t>1</a:t>
            </a:r>
            <a:endParaRPr lang="zh-CN" altLang="en-US" dirty="0">
              <a:solidFill>
                <a:srgbClr val="C00000"/>
              </a:solidFill>
            </a:endParaRPr>
          </a:p>
        </p:txBody>
      </p:sp>
      <p:sp>
        <p:nvSpPr>
          <p:cNvPr id="9" name="矩形 8">
            <a:extLst>
              <a:ext uri="{FF2B5EF4-FFF2-40B4-BE49-F238E27FC236}">
                <a16:creationId xmlns:a16="http://schemas.microsoft.com/office/drawing/2014/main" id="{5E5A26D2-F8CE-BC44-87BD-C949D817CBB6}"/>
              </a:ext>
            </a:extLst>
          </p:cNvPr>
          <p:cNvSpPr/>
          <p:nvPr/>
        </p:nvSpPr>
        <p:spPr>
          <a:xfrm>
            <a:off x="5614558" y="212321"/>
            <a:ext cx="6577442" cy="461665"/>
          </a:xfrm>
          <a:prstGeom prst="rect">
            <a:avLst/>
          </a:prstGeom>
        </p:spPr>
        <p:txBody>
          <a:bodyPr wrap="none">
            <a:spAutoFit/>
          </a:bodyPr>
          <a:lstStyle/>
          <a:p>
            <a:r>
              <a:rPr lang="zh-CN" altLang="en-US" sz="2400" dirty="0">
                <a:solidFill>
                  <a:srgbClr val="C00000"/>
                </a:solidFill>
              </a:rPr>
              <a:t>（</a:t>
            </a:r>
            <a:r>
              <a:rPr lang="en-US" altLang="zh-CN" sz="2400" dirty="0">
                <a:solidFill>
                  <a:srgbClr val="C00000"/>
                </a:solidFill>
              </a:rPr>
              <a:t>1.lowlink=1.index)</a:t>
            </a:r>
            <a:r>
              <a:rPr lang="zh-CN" altLang="en-US" sz="2400" dirty="0">
                <a:solidFill>
                  <a:srgbClr val="C00000"/>
                </a:solidFill>
              </a:rPr>
              <a:t>，令</a:t>
            </a:r>
            <a:r>
              <a:rPr lang="en-US" altLang="zh-CN" sz="2400" dirty="0">
                <a:solidFill>
                  <a:srgbClr val="C00000"/>
                </a:solidFill>
              </a:rPr>
              <a:t>1</a:t>
            </a:r>
            <a:r>
              <a:rPr lang="zh-CN" altLang="en-US" sz="2400" dirty="0">
                <a:solidFill>
                  <a:srgbClr val="C00000"/>
                </a:solidFill>
              </a:rPr>
              <a:t>和栈中</a:t>
            </a:r>
            <a:r>
              <a:rPr lang="en-US" altLang="zh-CN" sz="2400" dirty="0">
                <a:solidFill>
                  <a:srgbClr val="C00000"/>
                </a:solidFill>
              </a:rPr>
              <a:t>1</a:t>
            </a:r>
            <a:r>
              <a:rPr lang="zh-CN" altLang="en-US" sz="2400" dirty="0">
                <a:solidFill>
                  <a:srgbClr val="C00000"/>
                </a:solidFill>
              </a:rPr>
              <a:t>后元素出栈。</a:t>
            </a:r>
          </a:p>
        </p:txBody>
      </p:sp>
    </p:spTree>
    <p:extLst>
      <p:ext uri="{BB962C8B-B14F-4D97-AF65-F5344CB8AC3E}">
        <p14:creationId xmlns:p14="http://schemas.microsoft.com/office/powerpoint/2010/main" val="11739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F527F8D-F41D-4475-9F7C-AFF805BB3B7E}"/>
              </a:ext>
            </a:extLst>
          </p:cNvPr>
          <p:cNvGrpSpPr/>
          <p:nvPr/>
        </p:nvGrpSpPr>
        <p:grpSpPr>
          <a:xfrm>
            <a:off x="2259875" y="639339"/>
            <a:ext cx="3600995" cy="1284514"/>
            <a:chOff x="1097280" y="683625"/>
            <a:chExt cx="3600995" cy="1284514"/>
          </a:xfrm>
        </p:grpSpPr>
        <p:sp>
          <p:nvSpPr>
            <p:cNvPr id="2" name="椭圆 1">
              <a:extLst>
                <a:ext uri="{FF2B5EF4-FFF2-40B4-BE49-F238E27FC236}">
                  <a16:creationId xmlns:a16="http://schemas.microsoft.com/office/drawing/2014/main" id="{4B06EEE0-49A1-4F0B-8B1F-FD9391678443}"/>
                </a:ext>
              </a:extLst>
            </p:cNvPr>
            <p:cNvSpPr/>
            <p:nvPr/>
          </p:nvSpPr>
          <p:spPr bwMode="auto">
            <a:xfrm>
              <a:off x="1097280" y="68797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1097280"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2177143" y="6923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2177143"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3261360" y="68362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3261360"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4341223" y="6879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4341223"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1454332" y="86650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2534195" y="86215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3977641" y="32439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3977640" y="57687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2355669" y="104938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3439886" y="10406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4519749" y="10450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1275806" y="104503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1454332" y="178961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2534195" y="178526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3618412" y="17852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2895600" y="149780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1402043" y="99709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31280BF2-CDE4-4DE4-900E-E9CCCDF31B89}"/>
              </a:ext>
            </a:extLst>
          </p:cNvPr>
          <p:cNvGrpSpPr/>
          <p:nvPr/>
        </p:nvGrpSpPr>
        <p:grpSpPr>
          <a:xfrm>
            <a:off x="2021705" y="2476850"/>
            <a:ext cx="3839164" cy="1534085"/>
            <a:chOff x="676231" y="2528801"/>
            <a:chExt cx="3839164" cy="1534085"/>
          </a:xfrm>
        </p:grpSpPr>
        <p:sp>
          <p:nvSpPr>
            <p:cNvPr id="24" name="椭圆 23">
              <a:extLst>
                <a:ext uri="{FF2B5EF4-FFF2-40B4-BE49-F238E27FC236}">
                  <a16:creationId xmlns:a16="http://schemas.microsoft.com/office/drawing/2014/main" id="{52DB5CB1-8369-4B32-9A30-3CDCEF310377}"/>
                </a:ext>
              </a:extLst>
            </p:cNvPr>
            <p:cNvSpPr/>
            <p:nvPr/>
          </p:nvSpPr>
          <p:spPr bwMode="auto">
            <a:xfrm>
              <a:off x="914400" y="278272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7C819C10-E9A2-4E71-ADF0-5132D7A8E7E2}"/>
                </a:ext>
              </a:extLst>
            </p:cNvPr>
            <p:cNvSpPr/>
            <p:nvPr/>
          </p:nvSpPr>
          <p:spPr bwMode="auto">
            <a:xfrm>
              <a:off x="914400" y="3705834"/>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4766BD97-4457-4DBE-8ED6-6959169DE59A}"/>
                </a:ext>
              </a:extLst>
            </p:cNvPr>
            <p:cNvSpPr/>
            <p:nvPr/>
          </p:nvSpPr>
          <p:spPr bwMode="auto">
            <a:xfrm>
              <a:off x="1994263" y="2787080"/>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7E3C99E7-7CE3-4C6B-A513-0867820D7188}"/>
                </a:ext>
              </a:extLst>
            </p:cNvPr>
            <p:cNvSpPr/>
            <p:nvPr/>
          </p:nvSpPr>
          <p:spPr bwMode="auto">
            <a:xfrm>
              <a:off x="1994263" y="37058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3E49D88-0B4E-4306-8904-F73B700EEF8B}"/>
                </a:ext>
              </a:extLst>
            </p:cNvPr>
            <p:cNvSpPr/>
            <p:nvPr/>
          </p:nvSpPr>
          <p:spPr bwMode="auto">
            <a:xfrm>
              <a:off x="3078480" y="277837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F8595555-4DDB-430D-83EC-D4D8ECC2B0CC}"/>
                </a:ext>
              </a:extLst>
            </p:cNvPr>
            <p:cNvSpPr/>
            <p:nvPr/>
          </p:nvSpPr>
          <p:spPr bwMode="auto">
            <a:xfrm>
              <a:off x="3078480"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06FCB394-5E6E-4FB3-A098-D1650BBC7A81}"/>
                </a:ext>
              </a:extLst>
            </p:cNvPr>
            <p:cNvSpPr/>
            <p:nvPr/>
          </p:nvSpPr>
          <p:spPr bwMode="auto">
            <a:xfrm>
              <a:off x="4158343" y="278272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CF7943D0-956D-4D45-B6ED-500E34545482}"/>
                </a:ext>
              </a:extLst>
            </p:cNvPr>
            <p:cNvSpPr/>
            <p:nvPr/>
          </p:nvSpPr>
          <p:spPr bwMode="auto">
            <a:xfrm>
              <a:off x="4158343"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CA92DFB6-306C-4F46-9C29-0AF1D63E684D}"/>
                </a:ext>
              </a:extLst>
            </p:cNvPr>
            <p:cNvCxnSpPr>
              <a:stCxn id="26" idx="2"/>
              <a:endCxn id="24" idx="6"/>
            </p:cNvCxnSpPr>
            <p:nvPr/>
          </p:nvCxnSpPr>
          <p:spPr bwMode="auto">
            <a:xfrm flipH="1" flipV="1">
              <a:off x="1271452" y="2961251"/>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AA130275-0D6A-4329-8376-0AF23D3AABBD}"/>
                </a:ext>
              </a:extLst>
            </p:cNvPr>
            <p:cNvCxnSpPr>
              <a:stCxn id="28" idx="2"/>
              <a:endCxn id="26" idx="6"/>
            </p:cNvCxnSpPr>
            <p:nvPr/>
          </p:nvCxnSpPr>
          <p:spPr bwMode="auto">
            <a:xfrm flipH="1">
              <a:off x="2351315" y="2956898"/>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F8D71418-2478-4545-8CF2-1031F6B85791}"/>
                </a:ext>
              </a:extLst>
            </p:cNvPr>
            <p:cNvCxnSpPr>
              <a:stCxn id="30" idx="1"/>
              <a:endCxn id="28" idx="7"/>
            </p:cNvCxnSpPr>
            <p:nvPr/>
          </p:nvCxnSpPr>
          <p:spPr bwMode="auto">
            <a:xfrm rot="16200000" flipV="1">
              <a:off x="3794761" y="241914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6">
              <a:extLst>
                <a:ext uri="{FF2B5EF4-FFF2-40B4-BE49-F238E27FC236}">
                  <a16:creationId xmlns:a16="http://schemas.microsoft.com/office/drawing/2014/main" id="{A888E3E6-8360-47C1-94A9-F58BA9EFEEA1}"/>
                </a:ext>
              </a:extLst>
            </p:cNvPr>
            <p:cNvCxnSpPr>
              <a:stCxn id="28" idx="5"/>
              <a:endCxn id="30" idx="3"/>
            </p:cNvCxnSpPr>
            <p:nvPr/>
          </p:nvCxnSpPr>
          <p:spPr bwMode="auto">
            <a:xfrm rot="16200000" flipH="1">
              <a:off x="3794760" y="267161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82B2479-9F9E-4F44-BF14-7F4D9D3063A6}"/>
                </a:ext>
              </a:extLst>
            </p:cNvPr>
            <p:cNvCxnSpPr>
              <a:stCxn id="27" idx="0"/>
              <a:endCxn id="26" idx="4"/>
            </p:cNvCxnSpPr>
            <p:nvPr/>
          </p:nvCxnSpPr>
          <p:spPr bwMode="auto">
            <a:xfrm flipV="1">
              <a:off x="2172789" y="31441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8701DA54-4644-403C-8592-9D16B5DD268C}"/>
                </a:ext>
              </a:extLst>
            </p:cNvPr>
            <p:cNvCxnSpPr>
              <a:stCxn id="29" idx="0"/>
              <a:endCxn id="28" idx="4"/>
            </p:cNvCxnSpPr>
            <p:nvPr/>
          </p:nvCxnSpPr>
          <p:spPr bwMode="auto">
            <a:xfrm flipV="1">
              <a:off x="3257006" y="313542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AAFC9CE8-8DAA-4D09-B7F9-9CA05ED1B695}"/>
                </a:ext>
              </a:extLst>
            </p:cNvPr>
            <p:cNvCxnSpPr>
              <a:stCxn id="31" idx="0"/>
              <a:endCxn id="30" idx="4"/>
            </p:cNvCxnSpPr>
            <p:nvPr/>
          </p:nvCxnSpPr>
          <p:spPr bwMode="auto">
            <a:xfrm flipV="1">
              <a:off x="4336869" y="313977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FEBC5B22-FDEA-4129-8B30-39FB47F00E3A}"/>
                </a:ext>
              </a:extLst>
            </p:cNvPr>
            <p:cNvCxnSpPr>
              <a:stCxn id="24" idx="4"/>
              <a:endCxn id="25" idx="0"/>
            </p:cNvCxnSpPr>
            <p:nvPr/>
          </p:nvCxnSpPr>
          <p:spPr bwMode="auto">
            <a:xfrm>
              <a:off x="1092926" y="31397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FB49E048-4F56-48F6-A351-FD64578D00A9}"/>
                </a:ext>
              </a:extLst>
            </p:cNvPr>
            <p:cNvCxnSpPr>
              <a:stCxn id="27" idx="2"/>
              <a:endCxn id="25" idx="6"/>
            </p:cNvCxnSpPr>
            <p:nvPr/>
          </p:nvCxnSpPr>
          <p:spPr bwMode="auto">
            <a:xfrm flipH="1">
              <a:off x="1271452" y="38843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6F240C2-A572-4D1E-BD03-C668621A098A}"/>
                </a:ext>
              </a:extLst>
            </p:cNvPr>
            <p:cNvCxnSpPr>
              <a:stCxn id="29" idx="2"/>
              <a:endCxn id="27" idx="6"/>
            </p:cNvCxnSpPr>
            <p:nvPr/>
          </p:nvCxnSpPr>
          <p:spPr bwMode="auto">
            <a:xfrm flipH="1">
              <a:off x="2351315" y="3880007"/>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54A487B2-8AE1-420C-8C78-E4F867852ED2}"/>
                </a:ext>
              </a:extLst>
            </p:cNvPr>
            <p:cNvCxnSpPr>
              <a:stCxn id="31" idx="2"/>
              <a:endCxn id="29" idx="6"/>
            </p:cNvCxnSpPr>
            <p:nvPr/>
          </p:nvCxnSpPr>
          <p:spPr bwMode="auto">
            <a:xfrm flipH="1">
              <a:off x="3435532" y="388000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8">
              <a:extLst>
                <a:ext uri="{FF2B5EF4-FFF2-40B4-BE49-F238E27FC236}">
                  <a16:creationId xmlns:a16="http://schemas.microsoft.com/office/drawing/2014/main" id="{A4661334-2725-467F-8851-AE6F45664BAE}"/>
                </a:ext>
              </a:extLst>
            </p:cNvPr>
            <p:cNvCxnSpPr>
              <a:stCxn id="27" idx="5"/>
              <a:endCxn id="29" idx="3"/>
            </p:cNvCxnSpPr>
            <p:nvPr/>
          </p:nvCxnSpPr>
          <p:spPr bwMode="auto">
            <a:xfrm rot="5400000" flipH="1" flipV="1">
              <a:off x="2712720" y="3592549"/>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A6789BD7-61B0-4CEB-9ACB-2FD63955B61B}"/>
                </a:ext>
              </a:extLst>
            </p:cNvPr>
            <p:cNvCxnSpPr>
              <a:stCxn id="25" idx="7"/>
              <a:endCxn id="26" idx="3"/>
            </p:cNvCxnSpPr>
            <p:nvPr/>
          </p:nvCxnSpPr>
          <p:spPr bwMode="auto">
            <a:xfrm flipV="1">
              <a:off x="1219163" y="3091843"/>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a:extLst>
                <a:ext uri="{FF2B5EF4-FFF2-40B4-BE49-F238E27FC236}">
                  <a16:creationId xmlns:a16="http://schemas.microsoft.com/office/drawing/2014/main" id="{7161FD7A-639E-418E-9C45-F17ACA3760AD}"/>
                </a:ext>
              </a:extLst>
            </p:cNvPr>
            <p:cNvSpPr txBox="1"/>
            <p:nvPr/>
          </p:nvSpPr>
          <p:spPr>
            <a:xfrm>
              <a:off x="697141" y="2604309"/>
              <a:ext cx="312906" cy="369332"/>
            </a:xfrm>
            <a:prstGeom prst="rect">
              <a:avLst/>
            </a:prstGeom>
            <a:noFill/>
          </p:spPr>
          <p:txBody>
            <a:bodyPr wrap="square" rtlCol="0">
              <a:spAutoFit/>
            </a:bodyPr>
            <a:lstStyle/>
            <a:p>
              <a:r>
                <a:rPr lang="en-US" altLang="zh-Hans-HK" dirty="0"/>
                <a:t>1</a:t>
              </a:r>
              <a:endParaRPr lang="zh-Hans-HK" altLang="en-US" dirty="0"/>
            </a:p>
          </p:txBody>
        </p:sp>
        <p:sp>
          <p:nvSpPr>
            <p:cNvPr id="46" name="文本框 45">
              <a:extLst>
                <a:ext uri="{FF2B5EF4-FFF2-40B4-BE49-F238E27FC236}">
                  <a16:creationId xmlns:a16="http://schemas.microsoft.com/office/drawing/2014/main" id="{BF52B69F-0B11-4A20-A7FD-95932E81911B}"/>
                </a:ext>
              </a:extLst>
            </p:cNvPr>
            <p:cNvSpPr txBox="1"/>
            <p:nvPr/>
          </p:nvSpPr>
          <p:spPr>
            <a:xfrm>
              <a:off x="676231" y="3533558"/>
              <a:ext cx="312906" cy="369332"/>
            </a:xfrm>
            <a:prstGeom prst="rect">
              <a:avLst/>
            </a:prstGeom>
            <a:noFill/>
          </p:spPr>
          <p:txBody>
            <a:bodyPr wrap="none" rtlCol="0">
              <a:spAutoFit/>
            </a:bodyPr>
            <a:lstStyle/>
            <a:p>
              <a:r>
                <a:rPr lang="en-US" altLang="zh-Hans-HK" dirty="0"/>
                <a:t>2</a:t>
              </a:r>
              <a:endParaRPr lang="zh-Hans-HK" altLang="en-US" dirty="0"/>
            </a:p>
          </p:txBody>
        </p:sp>
        <p:sp>
          <p:nvSpPr>
            <p:cNvPr id="47" name="文本框 46">
              <a:extLst>
                <a:ext uri="{FF2B5EF4-FFF2-40B4-BE49-F238E27FC236}">
                  <a16:creationId xmlns:a16="http://schemas.microsoft.com/office/drawing/2014/main" id="{65BAE0E3-BB50-4850-A9EE-0698208CC019}"/>
                </a:ext>
              </a:extLst>
            </p:cNvPr>
            <p:cNvSpPr txBox="1"/>
            <p:nvPr/>
          </p:nvSpPr>
          <p:spPr>
            <a:xfrm>
              <a:off x="1849298" y="2528801"/>
              <a:ext cx="312906" cy="369332"/>
            </a:xfrm>
            <a:prstGeom prst="rect">
              <a:avLst/>
            </a:prstGeom>
            <a:noFill/>
          </p:spPr>
          <p:txBody>
            <a:bodyPr wrap="none" rtlCol="0">
              <a:spAutoFit/>
            </a:bodyPr>
            <a:lstStyle/>
            <a:p>
              <a:r>
                <a:rPr lang="en-US" altLang="zh-Hans-HK" b="1" dirty="0">
                  <a:solidFill>
                    <a:srgbClr val="C00000"/>
                  </a:solidFill>
                </a:rPr>
                <a:t>1</a:t>
              </a:r>
              <a:endParaRPr lang="zh-Hans-HK" altLang="en-US" b="1" dirty="0">
                <a:solidFill>
                  <a:srgbClr val="C00000"/>
                </a:solidFill>
              </a:endParaRPr>
            </a:p>
          </p:txBody>
        </p:sp>
      </p:grpSp>
      <p:grpSp>
        <p:nvGrpSpPr>
          <p:cNvPr id="174" name="组合 173">
            <a:extLst>
              <a:ext uri="{FF2B5EF4-FFF2-40B4-BE49-F238E27FC236}">
                <a16:creationId xmlns:a16="http://schemas.microsoft.com/office/drawing/2014/main" id="{E747F402-F7DC-4397-8147-1B69DBFC2DFF}"/>
              </a:ext>
            </a:extLst>
          </p:cNvPr>
          <p:cNvGrpSpPr/>
          <p:nvPr/>
        </p:nvGrpSpPr>
        <p:grpSpPr>
          <a:xfrm>
            <a:off x="2008707" y="4673903"/>
            <a:ext cx="3852162" cy="1572897"/>
            <a:chOff x="484707" y="4673902"/>
            <a:chExt cx="3852162" cy="1572897"/>
          </a:xfrm>
        </p:grpSpPr>
        <p:sp>
          <p:nvSpPr>
            <p:cNvPr id="50" name="椭圆 49">
              <a:extLst>
                <a:ext uri="{FF2B5EF4-FFF2-40B4-BE49-F238E27FC236}">
                  <a16:creationId xmlns:a16="http://schemas.microsoft.com/office/drawing/2014/main" id="{2B5405A2-4BF0-44DF-9985-8FA67892443B}"/>
                </a:ext>
              </a:extLst>
            </p:cNvPr>
            <p:cNvSpPr/>
            <p:nvPr/>
          </p:nvSpPr>
          <p:spPr bwMode="auto">
            <a:xfrm>
              <a:off x="735874" y="496663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51" name="椭圆 50">
              <a:extLst>
                <a:ext uri="{FF2B5EF4-FFF2-40B4-BE49-F238E27FC236}">
                  <a16:creationId xmlns:a16="http://schemas.microsoft.com/office/drawing/2014/main" id="{FF5A2770-373C-4C1E-A0C7-D3551C98FE50}"/>
                </a:ext>
              </a:extLst>
            </p:cNvPr>
            <p:cNvSpPr/>
            <p:nvPr/>
          </p:nvSpPr>
          <p:spPr bwMode="auto">
            <a:xfrm>
              <a:off x="735874" y="5889747"/>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F268B011-20A0-4630-9B23-0E8C5D5532A6}"/>
                </a:ext>
              </a:extLst>
            </p:cNvPr>
            <p:cNvSpPr/>
            <p:nvPr/>
          </p:nvSpPr>
          <p:spPr bwMode="auto">
            <a:xfrm>
              <a:off x="1815737" y="4970993"/>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53" name="椭圆 52">
              <a:extLst>
                <a:ext uri="{FF2B5EF4-FFF2-40B4-BE49-F238E27FC236}">
                  <a16:creationId xmlns:a16="http://schemas.microsoft.com/office/drawing/2014/main" id="{BF72FA6C-2720-4705-A72A-F8DA5B9F0385}"/>
                </a:ext>
              </a:extLst>
            </p:cNvPr>
            <p:cNvSpPr/>
            <p:nvPr/>
          </p:nvSpPr>
          <p:spPr bwMode="auto">
            <a:xfrm>
              <a:off x="1815737" y="588974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4" name="椭圆 53">
              <a:extLst>
                <a:ext uri="{FF2B5EF4-FFF2-40B4-BE49-F238E27FC236}">
                  <a16:creationId xmlns:a16="http://schemas.microsoft.com/office/drawing/2014/main" id="{0E944A44-520D-4998-946A-604AA0DB613A}"/>
                </a:ext>
              </a:extLst>
            </p:cNvPr>
            <p:cNvSpPr/>
            <p:nvPr/>
          </p:nvSpPr>
          <p:spPr bwMode="auto">
            <a:xfrm>
              <a:off x="2899954" y="496228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5" name="椭圆 54">
              <a:extLst>
                <a:ext uri="{FF2B5EF4-FFF2-40B4-BE49-F238E27FC236}">
                  <a16:creationId xmlns:a16="http://schemas.microsoft.com/office/drawing/2014/main" id="{2CACD55D-3971-4A61-8FB4-139386278287}"/>
                </a:ext>
              </a:extLst>
            </p:cNvPr>
            <p:cNvSpPr/>
            <p:nvPr/>
          </p:nvSpPr>
          <p:spPr bwMode="auto">
            <a:xfrm>
              <a:off x="2899954"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F7E6A2A6-7DEE-4880-97DB-74A91BFE8423}"/>
                </a:ext>
              </a:extLst>
            </p:cNvPr>
            <p:cNvSpPr/>
            <p:nvPr/>
          </p:nvSpPr>
          <p:spPr bwMode="auto">
            <a:xfrm>
              <a:off x="3979817" y="496664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84CE38FC-A7E0-467C-8E83-2B8BC83A8657}"/>
                </a:ext>
              </a:extLst>
            </p:cNvPr>
            <p:cNvSpPr/>
            <p:nvPr/>
          </p:nvSpPr>
          <p:spPr bwMode="auto">
            <a:xfrm>
              <a:off x="3979817"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58" name="直接箭头连接符 57">
              <a:extLst>
                <a:ext uri="{FF2B5EF4-FFF2-40B4-BE49-F238E27FC236}">
                  <a16:creationId xmlns:a16="http://schemas.microsoft.com/office/drawing/2014/main" id="{A4B4F2B6-453E-4D7E-8FCD-D7711A8435B1}"/>
                </a:ext>
              </a:extLst>
            </p:cNvPr>
            <p:cNvCxnSpPr>
              <a:stCxn id="52" idx="2"/>
              <a:endCxn id="50" idx="6"/>
            </p:cNvCxnSpPr>
            <p:nvPr/>
          </p:nvCxnSpPr>
          <p:spPr bwMode="auto">
            <a:xfrm flipH="1" flipV="1">
              <a:off x="1092926" y="514516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a:extLst>
                <a:ext uri="{FF2B5EF4-FFF2-40B4-BE49-F238E27FC236}">
                  <a16:creationId xmlns:a16="http://schemas.microsoft.com/office/drawing/2014/main" id="{24A03E87-F8A5-4B73-BC7F-CF28859B0B90}"/>
                </a:ext>
              </a:extLst>
            </p:cNvPr>
            <p:cNvCxnSpPr>
              <a:stCxn id="54" idx="2"/>
              <a:endCxn id="52" idx="6"/>
            </p:cNvCxnSpPr>
            <p:nvPr/>
          </p:nvCxnSpPr>
          <p:spPr bwMode="auto">
            <a:xfrm flipH="1">
              <a:off x="2172789" y="514081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16">
              <a:extLst>
                <a:ext uri="{FF2B5EF4-FFF2-40B4-BE49-F238E27FC236}">
                  <a16:creationId xmlns:a16="http://schemas.microsoft.com/office/drawing/2014/main" id="{17E720E4-1659-4FB1-BAEA-CF1A6BBDDFC6}"/>
                </a:ext>
              </a:extLst>
            </p:cNvPr>
            <p:cNvCxnSpPr>
              <a:stCxn id="56" idx="1"/>
              <a:endCxn id="54" idx="7"/>
            </p:cNvCxnSpPr>
            <p:nvPr/>
          </p:nvCxnSpPr>
          <p:spPr bwMode="auto">
            <a:xfrm rot="16200000" flipV="1">
              <a:off x="3616235" y="460305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16">
              <a:extLst>
                <a:ext uri="{FF2B5EF4-FFF2-40B4-BE49-F238E27FC236}">
                  <a16:creationId xmlns:a16="http://schemas.microsoft.com/office/drawing/2014/main" id="{FFD7C4F1-0A7F-4678-99A2-8819213E5146}"/>
                </a:ext>
              </a:extLst>
            </p:cNvPr>
            <p:cNvCxnSpPr>
              <a:stCxn id="54" idx="5"/>
              <a:endCxn id="56" idx="3"/>
            </p:cNvCxnSpPr>
            <p:nvPr/>
          </p:nvCxnSpPr>
          <p:spPr bwMode="auto">
            <a:xfrm rot="16200000" flipH="1">
              <a:off x="3616234" y="485553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7707EA3C-539D-47CC-B7E2-A6E59B5102AE}"/>
                </a:ext>
              </a:extLst>
            </p:cNvPr>
            <p:cNvCxnSpPr>
              <a:stCxn id="53" idx="0"/>
              <a:endCxn id="52" idx="4"/>
            </p:cNvCxnSpPr>
            <p:nvPr/>
          </p:nvCxnSpPr>
          <p:spPr bwMode="auto">
            <a:xfrm flipV="1">
              <a:off x="1994263" y="532804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38C88D91-825F-4A14-815F-2C8D32CD0CF2}"/>
                </a:ext>
              </a:extLst>
            </p:cNvPr>
            <p:cNvCxnSpPr>
              <a:stCxn id="55" idx="0"/>
              <a:endCxn id="54" idx="4"/>
            </p:cNvCxnSpPr>
            <p:nvPr/>
          </p:nvCxnSpPr>
          <p:spPr bwMode="auto">
            <a:xfrm flipV="1">
              <a:off x="3078480" y="531933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9E7C8959-ACA8-4F3B-9A25-7EA79BAAC5C1}"/>
                </a:ext>
              </a:extLst>
            </p:cNvPr>
            <p:cNvCxnSpPr>
              <a:stCxn id="57" idx="0"/>
              <a:endCxn id="56" idx="4"/>
            </p:cNvCxnSpPr>
            <p:nvPr/>
          </p:nvCxnSpPr>
          <p:spPr bwMode="auto">
            <a:xfrm flipV="1">
              <a:off x="4158343" y="532369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B8980BF4-E5AA-43DF-ACBE-7982CF6B82B6}"/>
                </a:ext>
              </a:extLst>
            </p:cNvPr>
            <p:cNvCxnSpPr>
              <a:stCxn id="50" idx="4"/>
              <a:endCxn id="51" idx="0"/>
            </p:cNvCxnSpPr>
            <p:nvPr/>
          </p:nvCxnSpPr>
          <p:spPr bwMode="auto">
            <a:xfrm>
              <a:off x="914400" y="532369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B9A53560-01B7-463F-A3EA-058D2FB0379A}"/>
                </a:ext>
              </a:extLst>
            </p:cNvPr>
            <p:cNvCxnSpPr>
              <a:stCxn id="53" idx="2"/>
              <a:endCxn id="51" idx="6"/>
            </p:cNvCxnSpPr>
            <p:nvPr/>
          </p:nvCxnSpPr>
          <p:spPr bwMode="auto">
            <a:xfrm flipH="1">
              <a:off x="1092926" y="606827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D7F62464-8735-40B4-9BDC-B2143D7FC049}"/>
                </a:ext>
              </a:extLst>
            </p:cNvPr>
            <p:cNvCxnSpPr>
              <a:stCxn id="55" idx="2"/>
              <a:endCxn id="53" idx="6"/>
            </p:cNvCxnSpPr>
            <p:nvPr/>
          </p:nvCxnSpPr>
          <p:spPr bwMode="auto">
            <a:xfrm flipH="1">
              <a:off x="2172789" y="606392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5CF7970A-1752-4098-818D-4E820C221710}"/>
                </a:ext>
              </a:extLst>
            </p:cNvPr>
            <p:cNvCxnSpPr>
              <a:stCxn id="57" idx="2"/>
              <a:endCxn id="55" idx="6"/>
            </p:cNvCxnSpPr>
            <p:nvPr/>
          </p:nvCxnSpPr>
          <p:spPr bwMode="auto">
            <a:xfrm flipH="1">
              <a:off x="3257006" y="606392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48">
              <a:extLst>
                <a:ext uri="{FF2B5EF4-FFF2-40B4-BE49-F238E27FC236}">
                  <a16:creationId xmlns:a16="http://schemas.microsoft.com/office/drawing/2014/main" id="{73C85D21-AE71-477A-ACF5-9052293EF8C0}"/>
                </a:ext>
              </a:extLst>
            </p:cNvPr>
            <p:cNvCxnSpPr>
              <a:stCxn id="53" idx="5"/>
              <a:endCxn id="55" idx="3"/>
            </p:cNvCxnSpPr>
            <p:nvPr/>
          </p:nvCxnSpPr>
          <p:spPr bwMode="auto">
            <a:xfrm rot="5400000" flipH="1" flipV="1">
              <a:off x="2534194" y="577646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AA1C68D-5B02-4774-B63D-0F41A5425E7A}"/>
                </a:ext>
              </a:extLst>
            </p:cNvPr>
            <p:cNvCxnSpPr>
              <a:stCxn id="51" idx="7"/>
              <a:endCxn id="52" idx="3"/>
            </p:cNvCxnSpPr>
            <p:nvPr/>
          </p:nvCxnSpPr>
          <p:spPr bwMode="auto">
            <a:xfrm flipV="1">
              <a:off x="1040637" y="527575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160E8374-44BE-4782-ADDB-93F9DABE5B9B}"/>
                </a:ext>
              </a:extLst>
            </p:cNvPr>
            <p:cNvSpPr txBox="1"/>
            <p:nvPr/>
          </p:nvSpPr>
          <p:spPr>
            <a:xfrm>
              <a:off x="488202" y="4956145"/>
              <a:ext cx="312906" cy="369332"/>
            </a:xfrm>
            <a:prstGeom prst="rect">
              <a:avLst/>
            </a:prstGeom>
            <a:noFill/>
          </p:spPr>
          <p:txBody>
            <a:bodyPr wrap="none" rtlCol="0">
              <a:spAutoFit/>
            </a:bodyPr>
            <a:lstStyle/>
            <a:p>
              <a:r>
                <a:rPr lang="en-US" altLang="zh-Hans-HK" dirty="0"/>
                <a:t>1</a:t>
              </a:r>
              <a:endParaRPr lang="zh-Hans-HK" altLang="en-US" dirty="0"/>
            </a:p>
          </p:txBody>
        </p:sp>
        <p:sp>
          <p:nvSpPr>
            <p:cNvPr id="72" name="文本框 71">
              <a:extLst>
                <a:ext uri="{FF2B5EF4-FFF2-40B4-BE49-F238E27FC236}">
                  <a16:creationId xmlns:a16="http://schemas.microsoft.com/office/drawing/2014/main" id="{2AFDAB2A-2C9A-40AE-A94D-3C8A60762D5D}"/>
                </a:ext>
              </a:extLst>
            </p:cNvPr>
            <p:cNvSpPr txBox="1"/>
            <p:nvPr/>
          </p:nvSpPr>
          <p:spPr>
            <a:xfrm>
              <a:off x="484707" y="5754759"/>
              <a:ext cx="312906" cy="369332"/>
            </a:xfrm>
            <a:prstGeom prst="rect">
              <a:avLst/>
            </a:prstGeom>
            <a:noFill/>
          </p:spPr>
          <p:txBody>
            <a:bodyPr wrap="none" rtlCol="0">
              <a:spAutoFit/>
            </a:bodyPr>
            <a:lstStyle/>
            <a:p>
              <a:r>
                <a:rPr lang="en-US" altLang="zh-Hans-HK" dirty="0">
                  <a:solidFill>
                    <a:srgbClr val="9933FF"/>
                  </a:solidFill>
                </a:rPr>
                <a:t>1</a:t>
              </a:r>
              <a:endParaRPr lang="zh-Hans-HK" altLang="en-US" dirty="0">
                <a:solidFill>
                  <a:srgbClr val="9933FF"/>
                </a:solidFill>
              </a:endParaRPr>
            </a:p>
          </p:txBody>
        </p:sp>
        <p:sp>
          <p:nvSpPr>
            <p:cNvPr id="73" name="文本框 72">
              <a:extLst>
                <a:ext uri="{FF2B5EF4-FFF2-40B4-BE49-F238E27FC236}">
                  <a16:creationId xmlns:a16="http://schemas.microsoft.com/office/drawing/2014/main" id="{914D0EA5-4FDA-4A86-9B5E-4BBE221487D3}"/>
                </a:ext>
              </a:extLst>
            </p:cNvPr>
            <p:cNvSpPr txBox="1"/>
            <p:nvPr/>
          </p:nvSpPr>
          <p:spPr>
            <a:xfrm>
              <a:off x="1682933" y="467390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7" name="组合 176">
            <a:extLst>
              <a:ext uri="{FF2B5EF4-FFF2-40B4-BE49-F238E27FC236}">
                <a16:creationId xmlns:a16="http://schemas.microsoft.com/office/drawing/2014/main" id="{CB95822E-029E-490C-AF3D-B124F95DA13F}"/>
              </a:ext>
            </a:extLst>
          </p:cNvPr>
          <p:cNvGrpSpPr/>
          <p:nvPr/>
        </p:nvGrpSpPr>
        <p:grpSpPr>
          <a:xfrm>
            <a:off x="6405153" y="347666"/>
            <a:ext cx="3843552" cy="1827311"/>
            <a:chOff x="5094413" y="374012"/>
            <a:chExt cx="3843552" cy="1827311"/>
          </a:xfrm>
        </p:grpSpPr>
        <p:sp>
          <p:nvSpPr>
            <p:cNvPr id="74" name="椭圆 73">
              <a:extLst>
                <a:ext uri="{FF2B5EF4-FFF2-40B4-BE49-F238E27FC236}">
                  <a16:creationId xmlns:a16="http://schemas.microsoft.com/office/drawing/2014/main" id="{D85F076C-F8B7-438E-8F64-8191D1693198}"/>
                </a:ext>
              </a:extLst>
            </p:cNvPr>
            <p:cNvSpPr/>
            <p:nvPr/>
          </p:nvSpPr>
          <p:spPr bwMode="auto">
            <a:xfrm>
              <a:off x="5336970" y="64369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75" name="椭圆 74">
              <a:extLst>
                <a:ext uri="{FF2B5EF4-FFF2-40B4-BE49-F238E27FC236}">
                  <a16:creationId xmlns:a16="http://schemas.microsoft.com/office/drawing/2014/main" id="{F124E43A-083E-4FCA-8246-CA2B65EFFEC6}"/>
                </a:ext>
              </a:extLst>
            </p:cNvPr>
            <p:cNvSpPr/>
            <p:nvPr/>
          </p:nvSpPr>
          <p:spPr bwMode="auto">
            <a:xfrm>
              <a:off x="5336970" y="15668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76" name="椭圆 75">
              <a:extLst>
                <a:ext uri="{FF2B5EF4-FFF2-40B4-BE49-F238E27FC236}">
                  <a16:creationId xmlns:a16="http://schemas.microsoft.com/office/drawing/2014/main" id="{11D87B95-7865-48E8-90BF-656897A8CA9C}"/>
                </a:ext>
              </a:extLst>
            </p:cNvPr>
            <p:cNvSpPr/>
            <p:nvPr/>
          </p:nvSpPr>
          <p:spPr bwMode="auto">
            <a:xfrm>
              <a:off x="6416833" y="648047"/>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77" name="椭圆 76">
              <a:extLst>
                <a:ext uri="{FF2B5EF4-FFF2-40B4-BE49-F238E27FC236}">
                  <a16:creationId xmlns:a16="http://schemas.microsoft.com/office/drawing/2014/main" id="{DD4E98C5-2E29-4D64-BCB8-ACE86473263B}"/>
                </a:ext>
              </a:extLst>
            </p:cNvPr>
            <p:cNvSpPr/>
            <p:nvPr/>
          </p:nvSpPr>
          <p:spPr bwMode="auto">
            <a:xfrm>
              <a:off x="6416833" y="156680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78" name="椭圆 77">
              <a:extLst>
                <a:ext uri="{FF2B5EF4-FFF2-40B4-BE49-F238E27FC236}">
                  <a16:creationId xmlns:a16="http://schemas.microsoft.com/office/drawing/2014/main" id="{D9CEAE1F-CFEC-4EA2-A2F9-F2F702887875}"/>
                </a:ext>
              </a:extLst>
            </p:cNvPr>
            <p:cNvSpPr/>
            <p:nvPr/>
          </p:nvSpPr>
          <p:spPr bwMode="auto">
            <a:xfrm>
              <a:off x="7501050" y="639339"/>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9" name="椭圆 78">
              <a:extLst>
                <a:ext uri="{FF2B5EF4-FFF2-40B4-BE49-F238E27FC236}">
                  <a16:creationId xmlns:a16="http://schemas.microsoft.com/office/drawing/2014/main" id="{B42707EE-18E0-4359-A1E3-2DA8471ABEDF}"/>
                </a:ext>
              </a:extLst>
            </p:cNvPr>
            <p:cNvSpPr/>
            <p:nvPr/>
          </p:nvSpPr>
          <p:spPr bwMode="auto">
            <a:xfrm>
              <a:off x="7501050" y="156244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80" name="椭圆 79">
              <a:extLst>
                <a:ext uri="{FF2B5EF4-FFF2-40B4-BE49-F238E27FC236}">
                  <a16:creationId xmlns:a16="http://schemas.microsoft.com/office/drawing/2014/main" id="{6B0BA962-464B-4FC0-841C-85365EFE4746}"/>
                </a:ext>
              </a:extLst>
            </p:cNvPr>
            <p:cNvSpPr/>
            <p:nvPr/>
          </p:nvSpPr>
          <p:spPr bwMode="auto">
            <a:xfrm>
              <a:off x="8580913" y="6436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1" name="椭圆 80">
              <a:extLst>
                <a:ext uri="{FF2B5EF4-FFF2-40B4-BE49-F238E27FC236}">
                  <a16:creationId xmlns:a16="http://schemas.microsoft.com/office/drawing/2014/main" id="{3202F0E1-F453-4F76-B460-B71D306AF047}"/>
                </a:ext>
              </a:extLst>
            </p:cNvPr>
            <p:cNvSpPr/>
            <p:nvPr/>
          </p:nvSpPr>
          <p:spPr bwMode="auto">
            <a:xfrm>
              <a:off x="8580913" y="156244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82" name="直接箭头连接符 81">
              <a:extLst>
                <a:ext uri="{FF2B5EF4-FFF2-40B4-BE49-F238E27FC236}">
                  <a16:creationId xmlns:a16="http://schemas.microsoft.com/office/drawing/2014/main" id="{6077A603-4B25-4CAB-A14C-6C4FC6D06A32}"/>
                </a:ext>
              </a:extLst>
            </p:cNvPr>
            <p:cNvCxnSpPr>
              <a:stCxn id="76" idx="2"/>
              <a:endCxn id="74" idx="6"/>
            </p:cNvCxnSpPr>
            <p:nvPr/>
          </p:nvCxnSpPr>
          <p:spPr bwMode="auto">
            <a:xfrm flipH="1" flipV="1">
              <a:off x="5694022" y="822218"/>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71393173-4BFD-4C97-9291-CD8AD9898E0D}"/>
                </a:ext>
              </a:extLst>
            </p:cNvPr>
            <p:cNvCxnSpPr>
              <a:stCxn id="78" idx="2"/>
              <a:endCxn id="76" idx="6"/>
            </p:cNvCxnSpPr>
            <p:nvPr/>
          </p:nvCxnSpPr>
          <p:spPr bwMode="auto">
            <a:xfrm flipH="1">
              <a:off x="6773885" y="817865"/>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16">
              <a:extLst>
                <a:ext uri="{FF2B5EF4-FFF2-40B4-BE49-F238E27FC236}">
                  <a16:creationId xmlns:a16="http://schemas.microsoft.com/office/drawing/2014/main" id="{0D9FFD08-91C6-43DA-B60B-CA9C449EFFFB}"/>
                </a:ext>
              </a:extLst>
            </p:cNvPr>
            <p:cNvCxnSpPr>
              <a:stCxn id="80" idx="1"/>
              <a:endCxn id="78" idx="7"/>
            </p:cNvCxnSpPr>
            <p:nvPr/>
          </p:nvCxnSpPr>
          <p:spPr bwMode="auto">
            <a:xfrm rot="16200000" flipV="1">
              <a:off x="8217331" y="280111"/>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16">
              <a:extLst>
                <a:ext uri="{FF2B5EF4-FFF2-40B4-BE49-F238E27FC236}">
                  <a16:creationId xmlns:a16="http://schemas.microsoft.com/office/drawing/2014/main" id="{5991C74A-B206-478F-A33D-3DD8577BDC90}"/>
                </a:ext>
              </a:extLst>
            </p:cNvPr>
            <p:cNvCxnSpPr>
              <a:stCxn id="78" idx="5"/>
              <a:endCxn id="80" idx="3"/>
            </p:cNvCxnSpPr>
            <p:nvPr/>
          </p:nvCxnSpPr>
          <p:spPr bwMode="auto">
            <a:xfrm rot="16200000" flipH="1">
              <a:off x="8217330" y="53258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5A8ACE68-A69A-42FE-8082-0C9B8FB46BD8}"/>
                </a:ext>
              </a:extLst>
            </p:cNvPr>
            <p:cNvCxnSpPr>
              <a:stCxn id="77" idx="0"/>
              <a:endCxn id="76" idx="4"/>
            </p:cNvCxnSpPr>
            <p:nvPr/>
          </p:nvCxnSpPr>
          <p:spPr bwMode="auto">
            <a:xfrm flipV="1">
              <a:off x="6595359" y="100509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8F847191-FDCF-4562-ABF5-3D93709A381D}"/>
                </a:ext>
              </a:extLst>
            </p:cNvPr>
            <p:cNvCxnSpPr>
              <a:stCxn id="79" idx="0"/>
              <a:endCxn id="78" idx="4"/>
            </p:cNvCxnSpPr>
            <p:nvPr/>
          </p:nvCxnSpPr>
          <p:spPr bwMode="auto">
            <a:xfrm flipV="1">
              <a:off x="7679576" y="996391"/>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B61D0995-1AE9-4007-BA4E-6A08223FE192}"/>
                </a:ext>
              </a:extLst>
            </p:cNvPr>
            <p:cNvCxnSpPr>
              <a:stCxn id="81" idx="0"/>
              <a:endCxn id="80" idx="4"/>
            </p:cNvCxnSpPr>
            <p:nvPr/>
          </p:nvCxnSpPr>
          <p:spPr bwMode="auto">
            <a:xfrm flipV="1">
              <a:off x="8759439" y="1000746"/>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a:extLst>
                <a:ext uri="{FF2B5EF4-FFF2-40B4-BE49-F238E27FC236}">
                  <a16:creationId xmlns:a16="http://schemas.microsoft.com/office/drawing/2014/main" id="{69992C7C-D046-4689-BDC5-C312DE50FB29}"/>
                </a:ext>
              </a:extLst>
            </p:cNvPr>
            <p:cNvCxnSpPr>
              <a:stCxn id="74" idx="4"/>
              <a:endCxn id="75" idx="0"/>
            </p:cNvCxnSpPr>
            <p:nvPr/>
          </p:nvCxnSpPr>
          <p:spPr bwMode="auto">
            <a:xfrm>
              <a:off x="5515496" y="100074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4346DDBC-393C-4E3A-B56F-F51D16B224CF}"/>
                </a:ext>
              </a:extLst>
            </p:cNvPr>
            <p:cNvCxnSpPr>
              <a:stCxn id="77" idx="2"/>
              <a:endCxn id="75" idx="6"/>
            </p:cNvCxnSpPr>
            <p:nvPr/>
          </p:nvCxnSpPr>
          <p:spPr bwMode="auto">
            <a:xfrm flipH="1">
              <a:off x="5694022" y="174532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a:extLst>
                <a:ext uri="{FF2B5EF4-FFF2-40B4-BE49-F238E27FC236}">
                  <a16:creationId xmlns:a16="http://schemas.microsoft.com/office/drawing/2014/main" id="{A23EE09D-19AB-46DF-8172-5033F96F07AA}"/>
                </a:ext>
              </a:extLst>
            </p:cNvPr>
            <p:cNvCxnSpPr>
              <a:stCxn id="79" idx="2"/>
              <a:endCxn id="77" idx="6"/>
            </p:cNvCxnSpPr>
            <p:nvPr/>
          </p:nvCxnSpPr>
          <p:spPr bwMode="auto">
            <a:xfrm flipH="1">
              <a:off x="6773885" y="1740974"/>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834F9257-97C2-4AD7-87A4-2DFF2B5B6347}"/>
                </a:ext>
              </a:extLst>
            </p:cNvPr>
            <p:cNvCxnSpPr>
              <a:stCxn id="81" idx="2"/>
              <a:endCxn id="79" idx="6"/>
            </p:cNvCxnSpPr>
            <p:nvPr/>
          </p:nvCxnSpPr>
          <p:spPr bwMode="auto">
            <a:xfrm flipH="1">
              <a:off x="7858102" y="1740974"/>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48">
              <a:extLst>
                <a:ext uri="{FF2B5EF4-FFF2-40B4-BE49-F238E27FC236}">
                  <a16:creationId xmlns:a16="http://schemas.microsoft.com/office/drawing/2014/main" id="{55AF450B-7C2D-4B8C-9C32-4C76F91F963B}"/>
                </a:ext>
              </a:extLst>
            </p:cNvPr>
            <p:cNvCxnSpPr>
              <a:stCxn id="77" idx="5"/>
              <a:endCxn id="79" idx="3"/>
            </p:cNvCxnSpPr>
            <p:nvPr/>
          </p:nvCxnSpPr>
          <p:spPr bwMode="auto">
            <a:xfrm rot="5400000" flipH="1" flipV="1">
              <a:off x="7135290" y="1453516"/>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A1D180D2-3ECA-4AA9-A067-8DCEA5D09F66}"/>
                </a:ext>
              </a:extLst>
            </p:cNvPr>
            <p:cNvCxnSpPr>
              <a:stCxn id="75" idx="7"/>
              <a:endCxn id="76" idx="3"/>
            </p:cNvCxnSpPr>
            <p:nvPr/>
          </p:nvCxnSpPr>
          <p:spPr bwMode="auto">
            <a:xfrm flipV="1">
              <a:off x="5641733" y="952810"/>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0918FA51-CD6A-43DA-976E-6554B7479C72}"/>
                </a:ext>
              </a:extLst>
            </p:cNvPr>
            <p:cNvSpPr txBox="1"/>
            <p:nvPr/>
          </p:nvSpPr>
          <p:spPr>
            <a:xfrm>
              <a:off x="7679575" y="1831991"/>
              <a:ext cx="312906" cy="369332"/>
            </a:xfrm>
            <a:prstGeom prst="rect">
              <a:avLst/>
            </a:prstGeom>
            <a:noFill/>
          </p:spPr>
          <p:txBody>
            <a:bodyPr wrap="none" rtlCol="0">
              <a:spAutoFit/>
            </a:bodyPr>
            <a:lstStyle/>
            <a:p>
              <a:r>
                <a:rPr lang="en-US" altLang="zh-Hans-HK" dirty="0"/>
                <a:t>4</a:t>
              </a:r>
              <a:endParaRPr lang="zh-Hans-HK" altLang="en-US" dirty="0"/>
            </a:p>
          </p:txBody>
        </p:sp>
        <p:sp>
          <p:nvSpPr>
            <p:cNvPr id="99" name="文本框 98">
              <a:extLst>
                <a:ext uri="{FF2B5EF4-FFF2-40B4-BE49-F238E27FC236}">
                  <a16:creationId xmlns:a16="http://schemas.microsoft.com/office/drawing/2014/main" id="{7AD48210-A8FE-4486-A78A-74540DBA9222}"/>
                </a:ext>
              </a:extLst>
            </p:cNvPr>
            <p:cNvSpPr txBox="1"/>
            <p:nvPr/>
          </p:nvSpPr>
          <p:spPr>
            <a:xfrm>
              <a:off x="6274310" y="1831991"/>
              <a:ext cx="312906" cy="369332"/>
            </a:xfrm>
            <a:prstGeom prst="rect">
              <a:avLst/>
            </a:prstGeom>
            <a:noFill/>
          </p:spPr>
          <p:txBody>
            <a:bodyPr wrap="none" rtlCol="0">
              <a:spAutoFit/>
            </a:bodyPr>
            <a:lstStyle/>
            <a:p>
              <a:r>
                <a:rPr lang="en-US" altLang="zh-Hans-HK" dirty="0">
                  <a:solidFill>
                    <a:srgbClr val="C00000"/>
                  </a:solidFill>
                </a:rPr>
                <a:t>4</a:t>
              </a:r>
              <a:endParaRPr lang="zh-Hans-HK" altLang="en-US" dirty="0">
                <a:solidFill>
                  <a:srgbClr val="C00000"/>
                </a:solidFill>
              </a:endParaRPr>
            </a:p>
          </p:txBody>
        </p:sp>
        <p:sp>
          <p:nvSpPr>
            <p:cNvPr id="101" name="文本框 100">
              <a:extLst>
                <a:ext uri="{FF2B5EF4-FFF2-40B4-BE49-F238E27FC236}">
                  <a16:creationId xmlns:a16="http://schemas.microsoft.com/office/drawing/2014/main" id="{6AB09906-ADE8-47FA-9FC2-069B97A39270}"/>
                </a:ext>
              </a:extLst>
            </p:cNvPr>
            <p:cNvSpPr txBox="1"/>
            <p:nvPr/>
          </p:nvSpPr>
          <p:spPr>
            <a:xfrm>
              <a:off x="5097908" y="656255"/>
              <a:ext cx="312906" cy="369332"/>
            </a:xfrm>
            <a:prstGeom prst="rect">
              <a:avLst/>
            </a:prstGeom>
            <a:noFill/>
          </p:spPr>
          <p:txBody>
            <a:bodyPr wrap="none" rtlCol="0">
              <a:spAutoFit/>
            </a:bodyPr>
            <a:lstStyle/>
            <a:p>
              <a:r>
                <a:rPr lang="en-US" altLang="zh-Hans-HK" dirty="0"/>
                <a:t>1</a:t>
              </a:r>
              <a:endParaRPr lang="zh-Hans-HK" altLang="en-US" dirty="0"/>
            </a:p>
          </p:txBody>
        </p:sp>
        <p:sp>
          <p:nvSpPr>
            <p:cNvPr id="103" name="文本框 102">
              <a:extLst>
                <a:ext uri="{FF2B5EF4-FFF2-40B4-BE49-F238E27FC236}">
                  <a16:creationId xmlns:a16="http://schemas.microsoft.com/office/drawing/2014/main" id="{2173776D-4F53-44E7-A359-AB5D7CB30563}"/>
                </a:ext>
              </a:extLst>
            </p:cNvPr>
            <p:cNvSpPr txBox="1"/>
            <p:nvPr/>
          </p:nvSpPr>
          <p:spPr>
            <a:xfrm>
              <a:off x="5094413" y="1454869"/>
              <a:ext cx="312906" cy="369332"/>
            </a:xfrm>
            <a:prstGeom prst="rect">
              <a:avLst/>
            </a:prstGeom>
            <a:noFill/>
          </p:spPr>
          <p:txBody>
            <a:bodyPr wrap="none" rtlCol="0">
              <a:spAutoFit/>
            </a:bodyPr>
            <a:lstStyle/>
            <a:p>
              <a:r>
                <a:rPr lang="en-US" altLang="zh-Hans-HK" dirty="0"/>
                <a:t>1</a:t>
              </a:r>
              <a:endParaRPr lang="zh-Hans-HK" altLang="en-US" dirty="0"/>
            </a:p>
          </p:txBody>
        </p:sp>
        <p:sp>
          <p:nvSpPr>
            <p:cNvPr id="105" name="文本框 104">
              <a:extLst>
                <a:ext uri="{FF2B5EF4-FFF2-40B4-BE49-F238E27FC236}">
                  <a16:creationId xmlns:a16="http://schemas.microsoft.com/office/drawing/2014/main" id="{D66DAA70-ED1E-480A-BABF-FE712CF619CB}"/>
                </a:ext>
              </a:extLst>
            </p:cNvPr>
            <p:cNvSpPr txBox="1"/>
            <p:nvPr/>
          </p:nvSpPr>
          <p:spPr>
            <a:xfrm>
              <a:off x="6292639" y="37401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6" name="组合 175">
            <a:extLst>
              <a:ext uri="{FF2B5EF4-FFF2-40B4-BE49-F238E27FC236}">
                <a16:creationId xmlns:a16="http://schemas.microsoft.com/office/drawing/2014/main" id="{664ED98B-6F57-455D-9898-AFAFE426EA89}"/>
              </a:ext>
            </a:extLst>
          </p:cNvPr>
          <p:cNvGrpSpPr/>
          <p:nvPr/>
        </p:nvGrpSpPr>
        <p:grpSpPr>
          <a:xfrm>
            <a:off x="6412440" y="2493785"/>
            <a:ext cx="4002022" cy="1829293"/>
            <a:chOff x="5110861" y="2467006"/>
            <a:chExt cx="4002022" cy="1829293"/>
          </a:xfrm>
        </p:grpSpPr>
        <p:sp>
          <p:nvSpPr>
            <p:cNvPr id="106" name="椭圆 105">
              <a:extLst>
                <a:ext uri="{FF2B5EF4-FFF2-40B4-BE49-F238E27FC236}">
                  <a16:creationId xmlns:a16="http://schemas.microsoft.com/office/drawing/2014/main" id="{ACE91250-4FD9-4BC1-BF92-AA85E034BADF}"/>
                </a:ext>
              </a:extLst>
            </p:cNvPr>
            <p:cNvSpPr/>
            <p:nvPr/>
          </p:nvSpPr>
          <p:spPr bwMode="auto">
            <a:xfrm>
              <a:off x="5348686" y="275365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07" name="椭圆 106">
              <a:extLst>
                <a:ext uri="{FF2B5EF4-FFF2-40B4-BE49-F238E27FC236}">
                  <a16:creationId xmlns:a16="http://schemas.microsoft.com/office/drawing/2014/main" id="{CD874407-F4A8-4783-940E-C0FF3094630A}"/>
                </a:ext>
              </a:extLst>
            </p:cNvPr>
            <p:cNvSpPr/>
            <p:nvPr/>
          </p:nvSpPr>
          <p:spPr bwMode="auto">
            <a:xfrm>
              <a:off x="5348686" y="367676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08" name="椭圆 107">
              <a:extLst>
                <a:ext uri="{FF2B5EF4-FFF2-40B4-BE49-F238E27FC236}">
                  <a16:creationId xmlns:a16="http://schemas.microsoft.com/office/drawing/2014/main" id="{E7CE73F7-2D62-43DF-917B-4062848A302C}"/>
                </a:ext>
              </a:extLst>
            </p:cNvPr>
            <p:cNvSpPr/>
            <p:nvPr/>
          </p:nvSpPr>
          <p:spPr bwMode="auto">
            <a:xfrm>
              <a:off x="6428549" y="275801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09" name="椭圆 108">
              <a:extLst>
                <a:ext uri="{FF2B5EF4-FFF2-40B4-BE49-F238E27FC236}">
                  <a16:creationId xmlns:a16="http://schemas.microsoft.com/office/drawing/2014/main" id="{2FF97D5B-06C8-4B79-BB33-6BEDDBDE92CB}"/>
                </a:ext>
              </a:extLst>
            </p:cNvPr>
            <p:cNvSpPr/>
            <p:nvPr/>
          </p:nvSpPr>
          <p:spPr bwMode="auto">
            <a:xfrm>
              <a:off x="6428549" y="367676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10" name="椭圆 109">
              <a:extLst>
                <a:ext uri="{FF2B5EF4-FFF2-40B4-BE49-F238E27FC236}">
                  <a16:creationId xmlns:a16="http://schemas.microsoft.com/office/drawing/2014/main" id="{6096F70D-4140-409D-B3A6-500E74138D2C}"/>
                </a:ext>
              </a:extLst>
            </p:cNvPr>
            <p:cNvSpPr/>
            <p:nvPr/>
          </p:nvSpPr>
          <p:spPr bwMode="auto">
            <a:xfrm>
              <a:off x="7512766" y="274930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11" name="椭圆 110">
              <a:extLst>
                <a:ext uri="{FF2B5EF4-FFF2-40B4-BE49-F238E27FC236}">
                  <a16:creationId xmlns:a16="http://schemas.microsoft.com/office/drawing/2014/main" id="{6DABA8C1-D9BC-47DB-8F5D-0AA9E6281C13}"/>
                </a:ext>
              </a:extLst>
            </p:cNvPr>
            <p:cNvSpPr/>
            <p:nvPr/>
          </p:nvSpPr>
          <p:spPr bwMode="auto">
            <a:xfrm>
              <a:off x="7512766" y="367241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12" name="椭圆 111">
              <a:extLst>
                <a:ext uri="{FF2B5EF4-FFF2-40B4-BE49-F238E27FC236}">
                  <a16:creationId xmlns:a16="http://schemas.microsoft.com/office/drawing/2014/main" id="{F41E36C3-9BA4-477C-A89A-2DABDE666436}"/>
                </a:ext>
              </a:extLst>
            </p:cNvPr>
            <p:cNvSpPr/>
            <p:nvPr/>
          </p:nvSpPr>
          <p:spPr bwMode="auto">
            <a:xfrm>
              <a:off x="8592629" y="275365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13" name="椭圆 112">
              <a:extLst>
                <a:ext uri="{FF2B5EF4-FFF2-40B4-BE49-F238E27FC236}">
                  <a16:creationId xmlns:a16="http://schemas.microsoft.com/office/drawing/2014/main" id="{00D6827D-E9C5-448D-B980-3BE965EDC863}"/>
                </a:ext>
              </a:extLst>
            </p:cNvPr>
            <p:cNvSpPr/>
            <p:nvPr/>
          </p:nvSpPr>
          <p:spPr bwMode="auto">
            <a:xfrm>
              <a:off x="8592629" y="367241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14" name="直接箭头连接符 113">
              <a:extLst>
                <a:ext uri="{FF2B5EF4-FFF2-40B4-BE49-F238E27FC236}">
                  <a16:creationId xmlns:a16="http://schemas.microsoft.com/office/drawing/2014/main" id="{4D58564A-14CC-4C11-9D5D-C2F835D71B07}"/>
                </a:ext>
              </a:extLst>
            </p:cNvPr>
            <p:cNvCxnSpPr>
              <a:stCxn id="108" idx="2"/>
              <a:endCxn id="106" idx="6"/>
            </p:cNvCxnSpPr>
            <p:nvPr/>
          </p:nvCxnSpPr>
          <p:spPr bwMode="auto">
            <a:xfrm flipH="1" flipV="1">
              <a:off x="5705738" y="293218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接箭头连接符 114">
              <a:extLst>
                <a:ext uri="{FF2B5EF4-FFF2-40B4-BE49-F238E27FC236}">
                  <a16:creationId xmlns:a16="http://schemas.microsoft.com/office/drawing/2014/main" id="{7986F8AA-4D3F-4070-96A4-5C571F009FB8}"/>
                </a:ext>
              </a:extLst>
            </p:cNvPr>
            <p:cNvCxnSpPr>
              <a:stCxn id="110" idx="2"/>
              <a:endCxn id="108" idx="6"/>
            </p:cNvCxnSpPr>
            <p:nvPr/>
          </p:nvCxnSpPr>
          <p:spPr bwMode="auto">
            <a:xfrm flipH="1">
              <a:off x="6785601" y="292782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箭头连接符 16">
              <a:extLst>
                <a:ext uri="{FF2B5EF4-FFF2-40B4-BE49-F238E27FC236}">
                  <a16:creationId xmlns:a16="http://schemas.microsoft.com/office/drawing/2014/main" id="{7ADECBDE-4964-4041-B0B2-7489FC06C325}"/>
                </a:ext>
              </a:extLst>
            </p:cNvPr>
            <p:cNvCxnSpPr>
              <a:stCxn id="112" idx="1"/>
              <a:endCxn id="110" idx="7"/>
            </p:cNvCxnSpPr>
            <p:nvPr/>
          </p:nvCxnSpPr>
          <p:spPr bwMode="auto">
            <a:xfrm rot="16200000" flipV="1">
              <a:off x="8229047" y="239007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箭头连接符 16">
              <a:extLst>
                <a:ext uri="{FF2B5EF4-FFF2-40B4-BE49-F238E27FC236}">
                  <a16:creationId xmlns:a16="http://schemas.microsoft.com/office/drawing/2014/main" id="{DFE7CF15-EA78-4A48-B056-755EF81F11DB}"/>
                </a:ext>
              </a:extLst>
            </p:cNvPr>
            <p:cNvCxnSpPr>
              <a:stCxn id="110" idx="5"/>
              <a:endCxn id="112" idx="3"/>
            </p:cNvCxnSpPr>
            <p:nvPr/>
          </p:nvCxnSpPr>
          <p:spPr bwMode="auto">
            <a:xfrm rot="16200000" flipH="1">
              <a:off x="8229046" y="264254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箭头连接符 117">
              <a:extLst>
                <a:ext uri="{FF2B5EF4-FFF2-40B4-BE49-F238E27FC236}">
                  <a16:creationId xmlns:a16="http://schemas.microsoft.com/office/drawing/2014/main" id="{B678A404-56DB-4123-B7EF-D29D44A8D9FD}"/>
                </a:ext>
              </a:extLst>
            </p:cNvPr>
            <p:cNvCxnSpPr>
              <a:stCxn id="109" idx="0"/>
              <a:endCxn id="108" idx="4"/>
            </p:cNvCxnSpPr>
            <p:nvPr/>
          </p:nvCxnSpPr>
          <p:spPr bwMode="auto">
            <a:xfrm flipV="1">
              <a:off x="6607075" y="311506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箭头连接符 118">
              <a:extLst>
                <a:ext uri="{FF2B5EF4-FFF2-40B4-BE49-F238E27FC236}">
                  <a16:creationId xmlns:a16="http://schemas.microsoft.com/office/drawing/2014/main" id="{CD2BC864-F5D2-4E80-B5D2-F913005152EC}"/>
                </a:ext>
              </a:extLst>
            </p:cNvPr>
            <p:cNvCxnSpPr>
              <a:stCxn id="111" idx="0"/>
              <a:endCxn id="110" idx="4"/>
            </p:cNvCxnSpPr>
            <p:nvPr/>
          </p:nvCxnSpPr>
          <p:spPr bwMode="auto">
            <a:xfrm flipV="1">
              <a:off x="7691292" y="310635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a:extLst>
                <a:ext uri="{FF2B5EF4-FFF2-40B4-BE49-F238E27FC236}">
                  <a16:creationId xmlns:a16="http://schemas.microsoft.com/office/drawing/2014/main" id="{61ACCD76-9D87-489F-A0EA-69129540DCE7}"/>
                </a:ext>
              </a:extLst>
            </p:cNvPr>
            <p:cNvCxnSpPr>
              <a:stCxn id="113" idx="0"/>
              <a:endCxn id="112" idx="4"/>
            </p:cNvCxnSpPr>
            <p:nvPr/>
          </p:nvCxnSpPr>
          <p:spPr bwMode="auto">
            <a:xfrm flipV="1">
              <a:off x="8771155" y="311071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a:extLst>
                <a:ext uri="{FF2B5EF4-FFF2-40B4-BE49-F238E27FC236}">
                  <a16:creationId xmlns:a16="http://schemas.microsoft.com/office/drawing/2014/main" id="{75A29F19-C92C-4211-9F71-1830467F1D6C}"/>
                </a:ext>
              </a:extLst>
            </p:cNvPr>
            <p:cNvCxnSpPr>
              <a:stCxn id="106" idx="4"/>
              <a:endCxn id="107" idx="0"/>
            </p:cNvCxnSpPr>
            <p:nvPr/>
          </p:nvCxnSpPr>
          <p:spPr bwMode="auto">
            <a:xfrm>
              <a:off x="5527212" y="311070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a:extLst>
                <a:ext uri="{FF2B5EF4-FFF2-40B4-BE49-F238E27FC236}">
                  <a16:creationId xmlns:a16="http://schemas.microsoft.com/office/drawing/2014/main" id="{13FD1232-F9F2-409A-ABDB-1EC26510BBE2}"/>
                </a:ext>
              </a:extLst>
            </p:cNvPr>
            <p:cNvCxnSpPr>
              <a:stCxn id="109" idx="2"/>
              <a:endCxn id="107" idx="6"/>
            </p:cNvCxnSpPr>
            <p:nvPr/>
          </p:nvCxnSpPr>
          <p:spPr bwMode="auto">
            <a:xfrm flipH="1">
              <a:off x="5705738" y="385529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接箭头连接符 122">
              <a:extLst>
                <a:ext uri="{FF2B5EF4-FFF2-40B4-BE49-F238E27FC236}">
                  <a16:creationId xmlns:a16="http://schemas.microsoft.com/office/drawing/2014/main" id="{B98776BF-ED96-4E6F-A73F-6FEE1D66975B}"/>
                </a:ext>
              </a:extLst>
            </p:cNvPr>
            <p:cNvCxnSpPr>
              <a:stCxn id="111" idx="2"/>
              <a:endCxn id="109" idx="6"/>
            </p:cNvCxnSpPr>
            <p:nvPr/>
          </p:nvCxnSpPr>
          <p:spPr bwMode="auto">
            <a:xfrm flipH="1">
              <a:off x="6785601" y="385093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箭头连接符 123">
              <a:extLst>
                <a:ext uri="{FF2B5EF4-FFF2-40B4-BE49-F238E27FC236}">
                  <a16:creationId xmlns:a16="http://schemas.microsoft.com/office/drawing/2014/main" id="{286D62DD-A7FC-4AE8-B571-72E7AD6F2552}"/>
                </a:ext>
              </a:extLst>
            </p:cNvPr>
            <p:cNvCxnSpPr>
              <a:stCxn id="113" idx="2"/>
              <a:endCxn id="111" idx="6"/>
            </p:cNvCxnSpPr>
            <p:nvPr/>
          </p:nvCxnSpPr>
          <p:spPr bwMode="auto">
            <a:xfrm flipH="1">
              <a:off x="7869818" y="385093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48">
              <a:extLst>
                <a:ext uri="{FF2B5EF4-FFF2-40B4-BE49-F238E27FC236}">
                  <a16:creationId xmlns:a16="http://schemas.microsoft.com/office/drawing/2014/main" id="{21B0BBD1-8631-4A1D-9D2E-8A603E409A52}"/>
                </a:ext>
              </a:extLst>
            </p:cNvPr>
            <p:cNvCxnSpPr>
              <a:stCxn id="109" idx="5"/>
              <a:endCxn id="111" idx="3"/>
            </p:cNvCxnSpPr>
            <p:nvPr/>
          </p:nvCxnSpPr>
          <p:spPr bwMode="auto">
            <a:xfrm rot="5400000" flipH="1" flipV="1">
              <a:off x="7147006" y="356348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接箭头连接符 125">
              <a:extLst>
                <a:ext uri="{FF2B5EF4-FFF2-40B4-BE49-F238E27FC236}">
                  <a16:creationId xmlns:a16="http://schemas.microsoft.com/office/drawing/2014/main" id="{19643FBA-7D9A-416C-9A31-2A2F19943084}"/>
                </a:ext>
              </a:extLst>
            </p:cNvPr>
            <p:cNvCxnSpPr>
              <a:stCxn id="107" idx="7"/>
              <a:endCxn id="108" idx="3"/>
            </p:cNvCxnSpPr>
            <p:nvPr/>
          </p:nvCxnSpPr>
          <p:spPr bwMode="auto">
            <a:xfrm flipV="1">
              <a:off x="5653449" y="306277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DEAC304B-ADB9-4274-96E9-E56E80204682}"/>
                </a:ext>
              </a:extLst>
            </p:cNvPr>
            <p:cNvSpPr txBox="1"/>
            <p:nvPr/>
          </p:nvSpPr>
          <p:spPr>
            <a:xfrm>
              <a:off x="7696023"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7" name="文本框 136">
              <a:extLst>
                <a:ext uri="{FF2B5EF4-FFF2-40B4-BE49-F238E27FC236}">
                  <a16:creationId xmlns:a16="http://schemas.microsoft.com/office/drawing/2014/main" id="{73C9DF83-2EF5-46EA-AF4E-3D036820E52E}"/>
                </a:ext>
              </a:extLst>
            </p:cNvPr>
            <p:cNvSpPr txBox="1"/>
            <p:nvPr/>
          </p:nvSpPr>
          <p:spPr>
            <a:xfrm>
              <a:off x="6290758"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9" name="文本框 138">
              <a:extLst>
                <a:ext uri="{FF2B5EF4-FFF2-40B4-BE49-F238E27FC236}">
                  <a16:creationId xmlns:a16="http://schemas.microsoft.com/office/drawing/2014/main" id="{A8E8BC49-6D2B-43D5-8CF4-7E0D325AB0ED}"/>
                </a:ext>
              </a:extLst>
            </p:cNvPr>
            <p:cNvSpPr txBox="1"/>
            <p:nvPr/>
          </p:nvSpPr>
          <p:spPr>
            <a:xfrm>
              <a:off x="5114356" y="2751231"/>
              <a:ext cx="312906" cy="369332"/>
            </a:xfrm>
            <a:prstGeom prst="rect">
              <a:avLst/>
            </a:prstGeom>
            <a:noFill/>
          </p:spPr>
          <p:txBody>
            <a:bodyPr wrap="none" rtlCol="0">
              <a:spAutoFit/>
            </a:bodyPr>
            <a:lstStyle/>
            <a:p>
              <a:r>
                <a:rPr lang="en-US" altLang="zh-Hans-HK" dirty="0"/>
                <a:t>1</a:t>
              </a:r>
              <a:endParaRPr lang="zh-Hans-HK" altLang="en-US" dirty="0"/>
            </a:p>
          </p:txBody>
        </p:sp>
        <p:sp>
          <p:nvSpPr>
            <p:cNvPr id="141" name="文本框 140">
              <a:extLst>
                <a:ext uri="{FF2B5EF4-FFF2-40B4-BE49-F238E27FC236}">
                  <a16:creationId xmlns:a16="http://schemas.microsoft.com/office/drawing/2014/main" id="{69224BD2-A2FF-4802-B04F-25C7B8DEC930}"/>
                </a:ext>
              </a:extLst>
            </p:cNvPr>
            <p:cNvSpPr txBox="1"/>
            <p:nvPr/>
          </p:nvSpPr>
          <p:spPr>
            <a:xfrm>
              <a:off x="5110861" y="3549845"/>
              <a:ext cx="312906" cy="369332"/>
            </a:xfrm>
            <a:prstGeom prst="rect">
              <a:avLst/>
            </a:prstGeom>
            <a:noFill/>
          </p:spPr>
          <p:txBody>
            <a:bodyPr wrap="none" rtlCol="0">
              <a:spAutoFit/>
            </a:bodyPr>
            <a:lstStyle/>
            <a:p>
              <a:r>
                <a:rPr lang="en-US" altLang="zh-Hans-HK" dirty="0"/>
                <a:t>1</a:t>
              </a:r>
              <a:endParaRPr lang="zh-Hans-HK" altLang="en-US" dirty="0"/>
            </a:p>
          </p:txBody>
        </p:sp>
        <p:sp>
          <p:nvSpPr>
            <p:cNvPr id="143" name="文本框 142">
              <a:extLst>
                <a:ext uri="{FF2B5EF4-FFF2-40B4-BE49-F238E27FC236}">
                  <a16:creationId xmlns:a16="http://schemas.microsoft.com/office/drawing/2014/main" id="{BCE772BB-EF7A-4DB2-BDE3-A23DF94E8A39}"/>
                </a:ext>
              </a:extLst>
            </p:cNvPr>
            <p:cNvSpPr txBox="1"/>
            <p:nvPr/>
          </p:nvSpPr>
          <p:spPr>
            <a:xfrm>
              <a:off x="6309087" y="2468988"/>
              <a:ext cx="312906" cy="369332"/>
            </a:xfrm>
            <a:prstGeom prst="rect">
              <a:avLst/>
            </a:prstGeom>
            <a:noFill/>
          </p:spPr>
          <p:txBody>
            <a:bodyPr wrap="none" rtlCol="0">
              <a:spAutoFit/>
            </a:bodyPr>
            <a:lstStyle/>
            <a:p>
              <a:r>
                <a:rPr lang="en-US" altLang="zh-Hans-HK" dirty="0"/>
                <a:t>1</a:t>
              </a:r>
              <a:endParaRPr lang="zh-Hans-HK" altLang="en-US" dirty="0"/>
            </a:p>
          </p:txBody>
        </p:sp>
        <p:sp>
          <p:nvSpPr>
            <p:cNvPr id="144" name="文本框 143">
              <a:extLst>
                <a:ext uri="{FF2B5EF4-FFF2-40B4-BE49-F238E27FC236}">
                  <a16:creationId xmlns:a16="http://schemas.microsoft.com/office/drawing/2014/main" id="{06DDD1A4-86C7-4E3A-815C-C8CF7AE0FF3C}"/>
                </a:ext>
              </a:extLst>
            </p:cNvPr>
            <p:cNvSpPr txBox="1"/>
            <p:nvPr/>
          </p:nvSpPr>
          <p:spPr>
            <a:xfrm>
              <a:off x="7408601" y="2490010"/>
              <a:ext cx="312906" cy="369332"/>
            </a:xfrm>
            <a:prstGeom prst="rect">
              <a:avLst/>
            </a:prstGeom>
            <a:noFill/>
          </p:spPr>
          <p:txBody>
            <a:bodyPr wrap="none" rtlCol="0">
              <a:spAutoFit/>
            </a:bodyPr>
            <a:lstStyle/>
            <a:p>
              <a:r>
                <a:rPr lang="en-US" altLang="zh-Hans-HK" dirty="0"/>
                <a:t>6</a:t>
              </a:r>
              <a:endParaRPr lang="zh-Hans-HK" altLang="en-US" dirty="0"/>
            </a:p>
          </p:txBody>
        </p:sp>
        <p:sp>
          <p:nvSpPr>
            <p:cNvPr id="145" name="文本框 144">
              <a:extLst>
                <a:ext uri="{FF2B5EF4-FFF2-40B4-BE49-F238E27FC236}">
                  <a16:creationId xmlns:a16="http://schemas.microsoft.com/office/drawing/2014/main" id="{F4C0CA8D-387F-4551-A1CC-C79A72B341A4}"/>
                </a:ext>
              </a:extLst>
            </p:cNvPr>
            <p:cNvSpPr txBox="1"/>
            <p:nvPr/>
          </p:nvSpPr>
          <p:spPr>
            <a:xfrm>
              <a:off x="8799977" y="2467006"/>
              <a:ext cx="312906" cy="369332"/>
            </a:xfrm>
            <a:prstGeom prst="rect">
              <a:avLst/>
            </a:prstGeom>
            <a:noFill/>
          </p:spPr>
          <p:txBody>
            <a:bodyPr wrap="none" rtlCol="0">
              <a:spAutoFit/>
            </a:bodyPr>
            <a:lstStyle/>
            <a:p>
              <a:r>
                <a:rPr lang="en-US" altLang="zh-Hans-HK" dirty="0">
                  <a:solidFill>
                    <a:srgbClr val="9933FF"/>
                  </a:solidFill>
                </a:rPr>
                <a:t>6</a:t>
              </a:r>
              <a:endParaRPr lang="zh-Hans-HK" altLang="en-US" dirty="0">
                <a:solidFill>
                  <a:srgbClr val="9933FF"/>
                </a:solidFill>
              </a:endParaRPr>
            </a:p>
          </p:txBody>
        </p:sp>
      </p:grpSp>
      <p:grpSp>
        <p:nvGrpSpPr>
          <p:cNvPr id="175" name="组合 174">
            <a:extLst>
              <a:ext uri="{FF2B5EF4-FFF2-40B4-BE49-F238E27FC236}">
                <a16:creationId xmlns:a16="http://schemas.microsoft.com/office/drawing/2014/main" id="{374282A6-1A18-4651-B7B9-8A5ECCA8A26E}"/>
              </a:ext>
            </a:extLst>
          </p:cNvPr>
          <p:cNvGrpSpPr/>
          <p:nvPr/>
        </p:nvGrpSpPr>
        <p:grpSpPr>
          <a:xfrm>
            <a:off x="6412440" y="4673903"/>
            <a:ext cx="4002022" cy="1829293"/>
            <a:chOff x="5130833" y="4688696"/>
            <a:chExt cx="4002022" cy="1829293"/>
          </a:xfrm>
        </p:grpSpPr>
        <p:sp>
          <p:nvSpPr>
            <p:cNvPr id="146" name="椭圆 145">
              <a:extLst>
                <a:ext uri="{FF2B5EF4-FFF2-40B4-BE49-F238E27FC236}">
                  <a16:creationId xmlns:a16="http://schemas.microsoft.com/office/drawing/2014/main" id="{B44FD799-6945-4587-A326-22AE130E29BC}"/>
                </a:ext>
              </a:extLst>
            </p:cNvPr>
            <p:cNvSpPr/>
            <p:nvPr/>
          </p:nvSpPr>
          <p:spPr bwMode="auto">
            <a:xfrm>
              <a:off x="5368658" y="497534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47" name="椭圆 146">
              <a:extLst>
                <a:ext uri="{FF2B5EF4-FFF2-40B4-BE49-F238E27FC236}">
                  <a16:creationId xmlns:a16="http://schemas.microsoft.com/office/drawing/2014/main" id="{206F1456-0A2A-42E0-B2F0-35FEBB78540A}"/>
                </a:ext>
              </a:extLst>
            </p:cNvPr>
            <p:cNvSpPr/>
            <p:nvPr/>
          </p:nvSpPr>
          <p:spPr bwMode="auto">
            <a:xfrm>
              <a:off x="5368658" y="589845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48" name="椭圆 147">
              <a:extLst>
                <a:ext uri="{FF2B5EF4-FFF2-40B4-BE49-F238E27FC236}">
                  <a16:creationId xmlns:a16="http://schemas.microsoft.com/office/drawing/2014/main" id="{555D182D-D8B3-4473-B5C4-84318B5D5B23}"/>
                </a:ext>
              </a:extLst>
            </p:cNvPr>
            <p:cNvSpPr/>
            <p:nvPr/>
          </p:nvSpPr>
          <p:spPr bwMode="auto">
            <a:xfrm>
              <a:off x="6448521" y="49797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49" name="椭圆 148">
              <a:extLst>
                <a:ext uri="{FF2B5EF4-FFF2-40B4-BE49-F238E27FC236}">
                  <a16:creationId xmlns:a16="http://schemas.microsoft.com/office/drawing/2014/main" id="{A7D3760B-E180-470D-8FA1-944637212F92}"/>
                </a:ext>
              </a:extLst>
            </p:cNvPr>
            <p:cNvSpPr/>
            <p:nvPr/>
          </p:nvSpPr>
          <p:spPr bwMode="auto">
            <a:xfrm>
              <a:off x="6448521" y="589845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50" name="椭圆 149">
              <a:extLst>
                <a:ext uri="{FF2B5EF4-FFF2-40B4-BE49-F238E27FC236}">
                  <a16:creationId xmlns:a16="http://schemas.microsoft.com/office/drawing/2014/main" id="{C45966C0-D1F7-45C7-9E80-B93BA96601A4}"/>
                </a:ext>
              </a:extLst>
            </p:cNvPr>
            <p:cNvSpPr/>
            <p:nvPr/>
          </p:nvSpPr>
          <p:spPr bwMode="auto">
            <a:xfrm>
              <a:off x="7532738" y="497099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51" name="椭圆 150">
              <a:extLst>
                <a:ext uri="{FF2B5EF4-FFF2-40B4-BE49-F238E27FC236}">
                  <a16:creationId xmlns:a16="http://schemas.microsoft.com/office/drawing/2014/main" id="{C042E183-195F-49D1-A315-896EB12F09D8}"/>
                </a:ext>
              </a:extLst>
            </p:cNvPr>
            <p:cNvSpPr/>
            <p:nvPr/>
          </p:nvSpPr>
          <p:spPr bwMode="auto">
            <a:xfrm>
              <a:off x="7532738" y="589410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52" name="椭圆 151">
              <a:extLst>
                <a:ext uri="{FF2B5EF4-FFF2-40B4-BE49-F238E27FC236}">
                  <a16:creationId xmlns:a16="http://schemas.microsoft.com/office/drawing/2014/main" id="{4D265A64-ABF5-4880-A3A9-33F473763EBA}"/>
                </a:ext>
              </a:extLst>
            </p:cNvPr>
            <p:cNvSpPr/>
            <p:nvPr/>
          </p:nvSpPr>
          <p:spPr bwMode="auto">
            <a:xfrm>
              <a:off x="8612601" y="497534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53" name="椭圆 152">
              <a:extLst>
                <a:ext uri="{FF2B5EF4-FFF2-40B4-BE49-F238E27FC236}">
                  <a16:creationId xmlns:a16="http://schemas.microsoft.com/office/drawing/2014/main" id="{58EC0AA9-4173-4D26-84EA-0F890120A5AF}"/>
                </a:ext>
              </a:extLst>
            </p:cNvPr>
            <p:cNvSpPr/>
            <p:nvPr/>
          </p:nvSpPr>
          <p:spPr bwMode="auto">
            <a:xfrm>
              <a:off x="8612601" y="589410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54" name="直接箭头连接符 153">
              <a:extLst>
                <a:ext uri="{FF2B5EF4-FFF2-40B4-BE49-F238E27FC236}">
                  <a16:creationId xmlns:a16="http://schemas.microsoft.com/office/drawing/2014/main" id="{5F3AF792-4275-4E8D-8E0C-2CE648B5E20B}"/>
                </a:ext>
              </a:extLst>
            </p:cNvPr>
            <p:cNvCxnSpPr>
              <a:stCxn id="148" idx="2"/>
              <a:endCxn id="146" idx="6"/>
            </p:cNvCxnSpPr>
            <p:nvPr/>
          </p:nvCxnSpPr>
          <p:spPr bwMode="auto">
            <a:xfrm flipH="1" flipV="1">
              <a:off x="5725710" y="515387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a:extLst>
                <a:ext uri="{FF2B5EF4-FFF2-40B4-BE49-F238E27FC236}">
                  <a16:creationId xmlns:a16="http://schemas.microsoft.com/office/drawing/2014/main" id="{DC97F3C9-7EFA-41C2-A5A9-2FB8AA65B5D9}"/>
                </a:ext>
              </a:extLst>
            </p:cNvPr>
            <p:cNvCxnSpPr>
              <a:stCxn id="150" idx="2"/>
              <a:endCxn id="148" idx="6"/>
            </p:cNvCxnSpPr>
            <p:nvPr/>
          </p:nvCxnSpPr>
          <p:spPr bwMode="auto">
            <a:xfrm flipH="1">
              <a:off x="6805573" y="514951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6">
              <a:extLst>
                <a:ext uri="{FF2B5EF4-FFF2-40B4-BE49-F238E27FC236}">
                  <a16:creationId xmlns:a16="http://schemas.microsoft.com/office/drawing/2014/main" id="{88B922DE-F032-4648-9A8E-C91ED54B36C7}"/>
                </a:ext>
              </a:extLst>
            </p:cNvPr>
            <p:cNvCxnSpPr>
              <a:stCxn id="152" idx="1"/>
              <a:endCxn id="150" idx="7"/>
            </p:cNvCxnSpPr>
            <p:nvPr/>
          </p:nvCxnSpPr>
          <p:spPr bwMode="auto">
            <a:xfrm rot="16200000" flipV="1">
              <a:off x="8249019" y="461176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6">
              <a:extLst>
                <a:ext uri="{FF2B5EF4-FFF2-40B4-BE49-F238E27FC236}">
                  <a16:creationId xmlns:a16="http://schemas.microsoft.com/office/drawing/2014/main" id="{752F7930-3321-4694-84AE-660BE96EB362}"/>
                </a:ext>
              </a:extLst>
            </p:cNvPr>
            <p:cNvCxnSpPr>
              <a:stCxn id="150" idx="5"/>
              <a:endCxn id="152" idx="3"/>
            </p:cNvCxnSpPr>
            <p:nvPr/>
          </p:nvCxnSpPr>
          <p:spPr bwMode="auto">
            <a:xfrm rot="16200000" flipH="1">
              <a:off x="8249018" y="486423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a:extLst>
                <a:ext uri="{FF2B5EF4-FFF2-40B4-BE49-F238E27FC236}">
                  <a16:creationId xmlns:a16="http://schemas.microsoft.com/office/drawing/2014/main" id="{814DB074-2EAD-4E34-82A3-FD0DACFD6253}"/>
                </a:ext>
              </a:extLst>
            </p:cNvPr>
            <p:cNvCxnSpPr>
              <a:stCxn id="149" idx="0"/>
              <a:endCxn id="148" idx="4"/>
            </p:cNvCxnSpPr>
            <p:nvPr/>
          </p:nvCxnSpPr>
          <p:spPr bwMode="auto">
            <a:xfrm flipV="1">
              <a:off x="6627047" y="533675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a:extLst>
                <a:ext uri="{FF2B5EF4-FFF2-40B4-BE49-F238E27FC236}">
                  <a16:creationId xmlns:a16="http://schemas.microsoft.com/office/drawing/2014/main" id="{4D2A50FE-AC67-4AC1-8D45-03170DA063E1}"/>
                </a:ext>
              </a:extLst>
            </p:cNvPr>
            <p:cNvCxnSpPr>
              <a:stCxn id="151" idx="0"/>
              <a:endCxn id="150" idx="4"/>
            </p:cNvCxnSpPr>
            <p:nvPr/>
          </p:nvCxnSpPr>
          <p:spPr bwMode="auto">
            <a:xfrm flipV="1">
              <a:off x="7711264" y="532804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a:extLst>
                <a:ext uri="{FF2B5EF4-FFF2-40B4-BE49-F238E27FC236}">
                  <a16:creationId xmlns:a16="http://schemas.microsoft.com/office/drawing/2014/main" id="{BC939925-CCC2-4D0D-AA45-954C64EC43CF}"/>
                </a:ext>
              </a:extLst>
            </p:cNvPr>
            <p:cNvCxnSpPr>
              <a:stCxn id="153" idx="0"/>
              <a:endCxn id="152" idx="4"/>
            </p:cNvCxnSpPr>
            <p:nvPr/>
          </p:nvCxnSpPr>
          <p:spPr bwMode="auto">
            <a:xfrm flipV="1">
              <a:off x="8791127" y="53324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a:extLst>
                <a:ext uri="{FF2B5EF4-FFF2-40B4-BE49-F238E27FC236}">
                  <a16:creationId xmlns:a16="http://schemas.microsoft.com/office/drawing/2014/main" id="{C4B076E5-EFEA-4F75-897F-940B0F4301FD}"/>
                </a:ext>
              </a:extLst>
            </p:cNvPr>
            <p:cNvCxnSpPr>
              <a:stCxn id="146" idx="4"/>
              <a:endCxn id="147" idx="0"/>
            </p:cNvCxnSpPr>
            <p:nvPr/>
          </p:nvCxnSpPr>
          <p:spPr bwMode="auto">
            <a:xfrm>
              <a:off x="5547184" y="533239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a:extLst>
                <a:ext uri="{FF2B5EF4-FFF2-40B4-BE49-F238E27FC236}">
                  <a16:creationId xmlns:a16="http://schemas.microsoft.com/office/drawing/2014/main" id="{39FC312D-14DE-4D9B-99DC-DDE3F5A7B067}"/>
                </a:ext>
              </a:extLst>
            </p:cNvPr>
            <p:cNvCxnSpPr>
              <a:stCxn id="149" idx="2"/>
              <a:endCxn id="147" idx="6"/>
            </p:cNvCxnSpPr>
            <p:nvPr/>
          </p:nvCxnSpPr>
          <p:spPr bwMode="auto">
            <a:xfrm flipH="1">
              <a:off x="5725710" y="607698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直接箭头连接符 162">
              <a:extLst>
                <a:ext uri="{FF2B5EF4-FFF2-40B4-BE49-F238E27FC236}">
                  <a16:creationId xmlns:a16="http://schemas.microsoft.com/office/drawing/2014/main" id="{665278E4-B26D-48B6-8414-79C4BF393FD9}"/>
                </a:ext>
              </a:extLst>
            </p:cNvPr>
            <p:cNvCxnSpPr>
              <a:stCxn id="151" idx="2"/>
              <a:endCxn id="149" idx="6"/>
            </p:cNvCxnSpPr>
            <p:nvPr/>
          </p:nvCxnSpPr>
          <p:spPr bwMode="auto">
            <a:xfrm flipH="1">
              <a:off x="6805573" y="607262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a:extLst>
                <a:ext uri="{FF2B5EF4-FFF2-40B4-BE49-F238E27FC236}">
                  <a16:creationId xmlns:a16="http://schemas.microsoft.com/office/drawing/2014/main" id="{4346CF70-4F70-4C5C-A989-8CE7D6A8D8E5}"/>
                </a:ext>
              </a:extLst>
            </p:cNvPr>
            <p:cNvCxnSpPr>
              <a:stCxn id="153" idx="2"/>
              <a:endCxn id="151" idx="6"/>
            </p:cNvCxnSpPr>
            <p:nvPr/>
          </p:nvCxnSpPr>
          <p:spPr bwMode="auto">
            <a:xfrm flipH="1">
              <a:off x="7889790" y="60726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接箭头连接符 48">
              <a:extLst>
                <a:ext uri="{FF2B5EF4-FFF2-40B4-BE49-F238E27FC236}">
                  <a16:creationId xmlns:a16="http://schemas.microsoft.com/office/drawing/2014/main" id="{10766677-B6EE-43B6-8435-0BAFF3E0CFBB}"/>
                </a:ext>
              </a:extLst>
            </p:cNvPr>
            <p:cNvCxnSpPr>
              <a:stCxn id="149" idx="5"/>
              <a:endCxn id="151" idx="3"/>
            </p:cNvCxnSpPr>
            <p:nvPr/>
          </p:nvCxnSpPr>
          <p:spPr bwMode="auto">
            <a:xfrm rot="5400000" flipH="1" flipV="1">
              <a:off x="7166978" y="578517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直接箭头连接符 165">
              <a:extLst>
                <a:ext uri="{FF2B5EF4-FFF2-40B4-BE49-F238E27FC236}">
                  <a16:creationId xmlns:a16="http://schemas.microsoft.com/office/drawing/2014/main" id="{C53C205A-7983-411A-91BB-F43CBB2FB0FD}"/>
                </a:ext>
              </a:extLst>
            </p:cNvPr>
            <p:cNvCxnSpPr>
              <a:stCxn id="147" idx="7"/>
              <a:endCxn id="148" idx="3"/>
            </p:cNvCxnSpPr>
            <p:nvPr/>
          </p:nvCxnSpPr>
          <p:spPr bwMode="auto">
            <a:xfrm flipV="1">
              <a:off x="5673421" y="528446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文本框 166">
              <a:extLst>
                <a:ext uri="{FF2B5EF4-FFF2-40B4-BE49-F238E27FC236}">
                  <a16:creationId xmlns:a16="http://schemas.microsoft.com/office/drawing/2014/main" id="{10440A35-A3B8-4C25-9183-4D2F70871F13}"/>
                </a:ext>
              </a:extLst>
            </p:cNvPr>
            <p:cNvSpPr txBox="1"/>
            <p:nvPr/>
          </p:nvSpPr>
          <p:spPr>
            <a:xfrm>
              <a:off x="7715995"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8" name="文本框 167">
              <a:extLst>
                <a:ext uri="{FF2B5EF4-FFF2-40B4-BE49-F238E27FC236}">
                  <a16:creationId xmlns:a16="http://schemas.microsoft.com/office/drawing/2014/main" id="{AA0B1005-6717-4C3E-B0F2-EFCFDBD87AE2}"/>
                </a:ext>
              </a:extLst>
            </p:cNvPr>
            <p:cNvSpPr txBox="1"/>
            <p:nvPr/>
          </p:nvSpPr>
          <p:spPr>
            <a:xfrm>
              <a:off x="6310730"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9" name="文本框 168">
              <a:extLst>
                <a:ext uri="{FF2B5EF4-FFF2-40B4-BE49-F238E27FC236}">
                  <a16:creationId xmlns:a16="http://schemas.microsoft.com/office/drawing/2014/main" id="{E1CFBA60-ACF4-413E-912F-9432F177D62C}"/>
                </a:ext>
              </a:extLst>
            </p:cNvPr>
            <p:cNvSpPr txBox="1"/>
            <p:nvPr/>
          </p:nvSpPr>
          <p:spPr>
            <a:xfrm>
              <a:off x="5134328" y="4972921"/>
              <a:ext cx="312906" cy="369332"/>
            </a:xfrm>
            <a:prstGeom prst="rect">
              <a:avLst/>
            </a:prstGeom>
            <a:noFill/>
          </p:spPr>
          <p:txBody>
            <a:bodyPr wrap="none" rtlCol="0">
              <a:spAutoFit/>
            </a:bodyPr>
            <a:lstStyle/>
            <a:p>
              <a:r>
                <a:rPr lang="en-US" altLang="zh-Hans-HK" dirty="0"/>
                <a:t>1</a:t>
              </a:r>
              <a:endParaRPr lang="zh-Hans-HK" altLang="en-US" dirty="0"/>
            </a:p>
          </p:txBody>
        </p:sp>
        <p:sp>
          <p:nvSpPr>
            <p:cNvPr id="170" name="文本框 169">
              <a:extLst>
                <a:ext uri="{FF2B5EF4-FFF2-40B4-BE49-F238E27FC236}">
                  <a16:creationId xmlns:a16="http://schemas.microsoft.com/office/drawing/2014/main" id="{3C48C6A3-7CE7-4FC5-9965-E9F66F8DCDD9}"/>
                </a:ext>
              </a:extLst>
            </p:cNvPr>
            <p:cNvSpPr txBox="1"/>
            <p:nvPr/>
          </p:nvSpPr>
          <p:spPr>
            <a:xfrm>
              <a:off x="5130833" y="5771535"/>
              <a:ext cx="312906" cy="369332"/>
            </a:xfrm>
            <a:prstGeom prst="rect">
              <a:avLst/>
            </a:prstGeom>
            <a:noFill/>
          </p:spPr>
          <p:txBody>
            <a:bodyPr wrap="none" rtlCol="0">
              <a:spAutoFit/>
            </a:bodyPr>
            <a:lstStyle/>
            <a:p>
              <a:r>
                <a:rPr lang="en-US" altLang="zh-Hans-HK" dirty="0"/>
                <a:t>1</a:t>
              </a:r>
              <a:endParaRPr lang="zh-Hans-HK" altLang="en-US" dirty="0"/>
            </a:p>
          </p:txBody>
        </p:sp>
        <p:sp>
          <p:nvSpPr>
            <p:cNvPr id="171" name="文本框 170">
              <a:extLst>
                <a:ext uri="{FF2B5EF4-FFF2-40B4-BE49-F238E27FC236}">
                  <a16:creationId xmlns:a16="http://schemas.microsoft.com/office/drawing/2014/main" id="{47339A55-B04F-41B6-BFC7-ED7C98B74FF0}"/>
                </a:ext>
              </a:extLst>
            </p:cNvPr>
            <p:cNvSpPr txBox="1"/>
            <p:nvPr/>
          </p:nvSpPr>
          <p:spPr>
            <a:xfrm>
              <a:off x="6329059" y="4690678"/>
              <a:ext cx="312906" cy="369332"/>
            </a:xfrm>
            <a:prstGeom prst="rect">
              <a:avLst/>
            </a:prstGeom>
            <a:noFill/>
          </p:spPr>
          <p:txBody>
            <a:bodyPr wrap="none" rtlCol="0">
              <a:spAutoFit/>
            </a:bodyPr>
            <a:lstStyle/>
            <a:p>
              <a:r>
                <a:rPr lang="en-US" altLang="zh-Hans-HK" dirty="0"/>
                <a:t>1</a:t>
              </a:r>
              <a:endParaRPr lang="zh-Hans-HK" altLang="en-US" dirty="0"/>
            </a:p>
          </p:txBody>
        </p:sp>
        <p:sp>
          <p:nvSpPr>
            <p:cNvPr id="172" name="文本框 171">
              <a:extLst>
                <a:ext uri="{FF2B5EF4-FFF2-40B4-BE49-F238E27FC236}">
                  <a16:creationId xmlns:a16="http://schemas.microsoft.com/office/drawing/2014/main" id="{62968453-6B2A-4F5A-AC03-BDAD311354C4}"/>
                </a:ext>
              </a:extLst>
            </p:cNvPr>
            <p:cNvSpPr txBox="1"/>
            <p:nvPr/>
          </p:nvSpPr>
          <p:spPr>
            <a:xfrm>
              <a:off x="7428573" y="4711700"/>
              <a:ext cx="312906" cy="369332"/>
            </a:xfrm>
            <a:prstGeom prst="rect">
              <a:avLst/>
            </a:prstGeom>
            <a:noFill/>
          </p:spPr>
          <p:txBody>
            <a:bodyPr wrap="none" rtlCol="0">
              <a:spAutoFit/>
            </a:bodyPr>
            <a:lstStyle/>
            <a:p>
              <a:r>
                <a:rPr lang="en-US" altLang="zh-Hans-HK" dirty="0"/>
                <a:t>6</a:t>
              </a:r>
              <a:endParaRPr lang="zh-Hans-HK" altLang="en-US" dirty="0"/>
            </a:p>
          </p:txBody>
        </p:sp>
        <p:sp>
          <p:nvSpPr>
            <p:cNvPr id="173" name="文本框 172">
              <a:extLst>
                <a:ext uri="{FF2B5EF4-FFF2-40B4-BE49-F238E27FC236}">
                  <a16:creationId xmlns:a16="http://schemas.microsoft.com/office/drawing/2014/main" id="{D58E73A1-688F-4757-A8F3-486B1D78D270}"/>
                </a:ext>
              </a:extLst>
            </p:cNvPr>
            <p:cNvSpPr txBox="1"/>
            <p:nvPr/>
          </p:nvSpPr>
          <p:spPr>
            <a:xfrm>
              <a:off x="8819949" y="4688696"/>
              <a:ext cx="312906" cy="369332"/>
            </a:xfrm>
            <a:prstGeom prst="rect">
              <a:avLst/>
            </a:prstGeom>
            <a:noFill/>
          </p:spPr>
          <p:txBody>
            <a:bodyPr wrap="none" rtlCol="0">
              <a:spAutoFit/>
            </a:bodyPr>
            <a:lstStyle/>
            <a:p>
              <a:r>
                <a:rPr lang="en-US" altLang="zh-Hans-HK" dirty="0"/>
                <a:t>6</a:t>
              </a:r>
              <a:endParaRPr lang="zh-Hans-HK" altLang="en-US" dirty="0"/>
            </a:p>
          </p:txBody>
        </p:sp>
      </p:grpSp>
    </p:spTree>
    <p:extLst>
      <p:ext uri="{BB962C8B-B14F-4D97-AF65-F5344CB8AC3E}">
        <p14:creationId xmlns:p14="http://schemas.microsoft.com/office/powerpoint/2010/main" val="28623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blinds(horizontal)">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blinds(horizontal)">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blinds(horizontal)">
                                      <p:cBhvr>
                                        <p:cTn id="3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012CE8-808D-46B7-9EEB-ACD94BDFEA76}"/>
              </a:ext>
            </a:extLst>
          </p:cNvPr>
          <p:cNvSpPr txBox="1"/>
          <p:nvPr/>
        </p:nvSpPr>
        <p:spPr>
          <a:xfrm>
            <a:off x="1223682" y="1244301"/>
            <a:ext cx="10430436" cy="3416320"/>
          </a:xfrm>
          <a:prstGeom prst="rect">
            <a:avLst/>
          </a:prstGeom>
          <a:noFill/>
        </p:spPr>
        <p:txBody>
          <a:bodyPr wrap="square" rtlCol="0">
            <a:spAutoFit/>
          </a:bodyPr>
          <a:lstStyle/>
          <a:p>
            <a:r>
              <a:rPr lang="en-US" altLang="zh-Hans-HK" sz="2800" dirty="0">
                <a:solidFill>
                  <a:srgbClr val="202122"/>
                </a:solidFill>
                <a:latin typeface="Courier" pitchFamily="2" charset="0"/>
              </a:rPr>
              <a:t>The data structures that he devised for this problem fit together in an amazingly beautiful way, so that the quantities you need to look at while exploring a directed graph are always magically at your fingertips. And his algorithm also does topological sorting as a byproduct.</a:t>
            </a:r>
          </a:p>
          <a:p>
            <a:endParaRPr lang="en-US" altLang="zh-Hans-HK" sz="2400" dirty="0">
              <a:solidFill>
                <a:srgbClr val="202122"/>
              </a:solidFill>
              <a:latin typeface="Arial" panose="020B0604020202020204" pitchFamily="34" charset="0"/>
            </a:endParaRPr>
          </a:p>
          <a:p>
            <a:pPr algn="r"/>
            <a:r>
              <a:rPr lang="en-US" altLang="zh-Hans-HK" sz="2400" dirty="0">
                <a:solidFill>
                  <a:srgbClr val="202122"/>
                </a:solidFill>
                <a:latin typeface="Arial" panose="020B0604020202020204" pitchFamily="34" charset="0"/>
              </a:rPr>
              <a:t>Knuth</a:t>
            </a:r>
            <a:endParaRPr lang="zh-Hans-HK" altLang="en-US" sz="2400" dirty="0"/>
          </a:p>
        </p:txBody>
      </p:sp>
      <p:sp>
        <p:nvSpPr>
          <p:cNvPr id="4" name="文本框 3">
            <a:extLst>
              <a:ext uri="{FF2B5EF4-FFF2-40B4-BE49-F238E27FC236}">
                <a16:creationId xmlns:a16="http://schemas.microsoft.com/office/drawing/2014/main" id="{D5026E64-BD37-4F3F-8513-8E2142AC9FE7}"/>
              </a:ext>
            </a:extLst>
          </p:cNvPr>
          <p:cNvSpPr txBox="1"/>
          <p:nvPr/>
        </p:nvSpPr>
        <p:spPr>
          <a:xfrm>
            <a:off x="1506072" y="5051644"/>
            <a:ext cx="7672763" cy="830997"/>
          </a:xfrm>
          <a:prstGeom prst="rect">
            <a:avLst/>
          </a:prstGeom>
          <a:noFill/>
        </p:spPr>
        <p:txBody>
          <a:bodyPr wrap="square">
            <a:spAutoFit/>
          </a:bodyPr>
          <a:lstStyle/>
          <a:p>
            <a:r>
              <a:rPr lang="zh-Hans-HK" altLang="en-US" sz="2400" dirty="0">
                <a:hlinkClick r:id="rId2"/>
              </a:rPr>
              <a:t>https://en.wikipedia.org/wiki/Tarjan%27s_strongly_connected_components_algorithm</a:t>
            </a:r>
            <a:r>
              <a:rPr lang="zh-Hans-HK" altLang="en-US" sz="2400" dirty="0"/>
              <a:t> </a:t>
            </a:r>
          </a:p>
        </p:txBody>
      </p:sp>
    </p:spTree>
    <p:extLst>
      <p:ext uri="{BB962C8B-B14F-4D97-AF65-F5344CB8AC3E}">
        <p14:creationId xmlns:p14="http://schemas.microsoft.com/office/powerpoint/2010/main" val="40764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850FD5-8EF9-43E3-9629-87AC62C01CF1}"/>
              </a:ext>
            </a:extLst>
          </p:cNvPr>
          <p:cNvSpPr txBox="1"/>
          <p:nvPr/>
        </p:nvSpPr>
        <p:spPr>
          <a:xfrm>
            <a:off x="1102659" y="2244542"/>
            <a:ext cx="9493623" cy="3416320"/>
          </a:xfrm>
          <a:prstGeom prst="rect">
            <a:avLst/>
          </a:prstGeom>
          <a:noFill/>
        </p:spPr>
        <p:txBody>
          <a:bodyPr wrap="square">
            <a:spAutoFit/>
          </a:bodyPr>
          <a:lstStyle/>
          <a:p>
            <a:pPr algn="just"/>
            <a:r>
              <a:rPr lang="en-US" altLang="zh-Hans-HK" sz="2400" dirty="0">
                <a:solidFill>
                  <a:srgbClr val="202122"/>
                </a:solidFill>
                <a:latin typeface="Courier" pitchFamily="2" charset="0"/>
              </a:rPr>
              <a:t>While there is nothing special about the order of the nodes within each strongly connected component, one useful property of the algorithm is that no strongly connected component will be identified before any of its successors. Therefore, the order in which the strongly connected components are identified constitutes a reverse </a:t>
            </a:r>
            <a:r>
              <a:rPr lang="en-US" altLang="zh-Hans-HK" sz="2400" dirty="0">
                <a:solidFill>
                  <a:srgbClr val="0B0080"/>
                </a:solidFill>
                <a:latin typeface="Courier" pitchFamily="2" charset="0"/>
                <a:hlinkClick r:id="rId2" tooltip="Topological sorting"/>
              </a:rPr>
              <a:t>topological sort</a:t>
            </a:r>
            <a:r>
              <a:rPr lang="en-US" altLang="zh-Hans-HK" sz="2400" dirty="0">
                <a:solidFill>
                  <a:srgbClr val="202122"/>
                </a:solidFill>
                <a:latin typeface="Courier" pitchFamily="2" charset="0"/>
              </a:rPr>
              <a:t> of the </a:t>
            </a:r>
            <a:r>
              <a:rPr lang="en-US" altLang="zh-Hans-HK" sz="2400" dirty="0">
                <a:solidFill>
                  <a:srgbClr val="0B0080"/>
                </a:solidFill>
                <a:latin typeface="Courier" pitchFamily="2" charset="0"/>
                <a:hlinkClick r:id="rId3" tooltip="Directed acyclic graph"/>
              </a:rPr>
              <a:t>DAG</a:t>
            </a:r>
            <a:r>
              <a:rPr lang="en-US" altLang="zh-Hans-HK" sz="2400" dirty="0">
                <a:solidFill>
                  <a:srgbClr val="202122"/>
                </a:solidFill>
                <a:latin typeface="Courier" pitchFamily="2" charset="0"/>
              </a:rPr>
              <a:t> formed by the strongly connected components.</a:t>
            </a:r>
            <a:r>
              <a:rPr lang="en-US" altLang="zh-Hans-HK" sz="2400" baseline="30000" dirty="0">
                <a:solidFill>
                  <a:srgbClr val="0B0080"/>
                </a:solidFill>
                <a:latin typeface="Courier" pitchFamily="2" charset="0"/>
                <a:hlinkClick r:id="rId4"/>
              </a:rPr>
              <a:t>[4]</a:t>
            </a:r>
            <a:endParaRPr lang="zh-Hans-HK" altLang="en-US" sz="2400" dirty="0">
              <a:latin typeface="Courier" pitchFamily="2" charset="0"/>
            </a:endParaRPr>
          </a:p>
        </p:txBody>
      </p:sp>
      <p:sp>
        <p:nvSpPr>
          <p:cNvPr id="4" name="文本框 3">
            <a:extLst>
              <a:ext uri="{FF2B5EF4-FFF2-40B4-BE49-F238E27FC236}">
                <a16:creationId xmlns:a16="http://schemas.microsoft.com/office/drawing/2014/main" id="{0423E158-32E5-4163-B07E-04E408360E42}"/>
              </a:ext>
            </a:extLst>
          </p:cNvPr>
          <p:cNvSpPr txBox="1"/>
          <p:nvPr/>
        </p:nvSpPr>
        <p:spPr>
          <a:xfrm>
            <a:off x="1102659" y="720084"/>
            <a:ext cx="7892215" cy="954107"/>
          </a:xfrm>
          <a:prstGeom prst="rect">
            <a:avLst/>
          </a:prstGeom>
          <a:noFill/>
        </p:spPr>
        <p:txBody>
          <a:bodyPr wrap="square">
            <a:spAutoFit/>
          </a:bodyPr>
          <a:lstStyle/>
          <a:p>
            <a:r>
              <a:rPr lang="en-US" altLang="zh-Hans-HK" sz="2800" dirty="0" err="1">
                <a:solidFill>
                  <a:srgbClr val="FF0000"/>
                </a:solidFill>
                <a:latin typeface="Arial" panose="020B0604020202020204" pitchFamily="34" charset="0"/>
              </a:rPr>
              <a:t>Tarjan’s</a:t>
            </a:r>
            <a:r>
              <a:rPr lang="en-US" altLang="zh-Hans-HK" sz="2800" dirty="0">
                <a:solidFill>
                  <a:srgbClr val="FF0000"/>
                </a:solidFill>
                <a:latin typeface="Arial" panose="020B0604020202020204" pitchFamily="34" charset="0"/>
              </a:rPr>
              <a:t> SCC algorithm gives reverse topological sort of the DAG formed by SCC.</a:t>
            </a:r>
            <a:endParaRPr lang="zh-Hans-HK" altLang="en-US" sz="2800" dirty="0">
              <a:solidFill>
                <a:srgbClr val="FF0000"/>
              </a:solidFill>
            </a:endParaRPr>
          </a:p>
        </p:txBody>
      </p:sp>
    </p:spTree>
    <p:extLst>
      <p:ext uri="{BB962C8B-B14F-4D97-AF65-F5344CB8AC3E}">
        <p14:creationId xmlns:p14="http://schemas.microsoft.com/office/powerpoint/2010/main" val="194891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C15EFB9-1A61-4254-9D31-2864E761CF75}"/>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697D6FD0-86BB-492A-8256-7EE16A7D1D27}"/>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9635848E-6784-4B14-8DD5-B92688A74958}"/>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35D006F-933F-40D4-BC7A-21ABA6EC4272}"/>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D48CBD0E-56F5-4831-A912-A39BC249882C}"/>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431D3C9-C7AB-474A-BAB7-C2C4A43B6543}"/>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C8B7E16E-BDA6-4E25-A0BC-B35CFA9FE7D0}"/>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60BEC5-0EA1-4F74-A7FA-5D423A24E356}"/>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94B6D5E9-4616-456C-BD6B-4A38C9591E99}"/>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63BD9AAF-4963-4C15-B79D-DE91CDC1E801}"/>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A8D1DE4A-F26D-4428-9C11-63084613C43F}"/>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D3638630-012B-4D20-8BC1-F9E44074ADD1}"/>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6B99C502-2BC4-4CCE-B0B3-71A91B01BA06}"/>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15916D8-FDDE-4C03-82D4-60C39F20104C}"/>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AC101EF1-C354-43BA-AA35-C9E7A8C6F804}"/>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49E740DC-C1D3-4CBD-901A-26B7F961F8D3}"/>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68C51917-A87B-42CA-9849-FE6AD027A901}"/>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EB8FAA32-269B-4414-95F8-015E587F8A66}"/>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39461F55-0A27-4101-9E03-2C821EEC9B88}"/>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078E34DD-6454-4FAA-AAF4-7D882546A97E}"/>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CC96EC83-DEFA-4DD4-9A9F-428E6E8D1AE2}"/>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椭圆 22">
            <a:extLst>
              <a:ext uri="{FF2B5EF4-FFF2-40B4-BE49-F238E27FC236}">
                <a16:creationId xmlns:a16="http://schemas.microsoft.com/office/drawing/2014/main" id="{83A3AA4F-BF72-4A35-B7D6-13C3EAD87B94}"/>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4" name="椭圆 23">
            <a:extLst>
              <a:ext uri="{FF2B5EF4-FFF2-40B4-BE49-F238E27FC236}">
                <a16:creationId xmlns:a16="http://schemas.microsoft.com/office/drawing/2014/main" id="{9780C987-62AE-4F3E-B078-15DE30ABB91E}"/>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F3D49901-AE64-419A-A712-43E077E70888}"/>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0530A21A-CC07-49B8-95C2-2268945BBF06}"/>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0460EC2A-4BCA-4322-89C2-846098A0ACFD}"/>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5EEE027D-52AB-484E-B680-1565A468CD71}"/>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135C6A3-74CB-4D7A-893D-5A4042CC2191}"/>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926E421C-E3F8-47EE-8FDB-0F211629C468}"/>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1C1907EA-43DA-4F4B-B7D9-8D5E660EB644}"/>
              </a:ext>
            </a:extLst>
          </p:cNvPr>
          <p:cNvCxnSpPr>
            <a:stCxn id="25" idx="2"/>
            <a:endCxn id="23"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F6082C18-EBE4-4634-8256-20A45037386C}"/>
              </a:ext>
            </a:extLst>
          </p:cNvPr>
          <p:cNvCxnSpPr>
            <a:stCxn id="27" idx="2"/>
            <a:endCxn id="25"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16">
            <a:extLst>
              <a:ext uri="{FF2B5EF4-FFF2-40B4-BE49-F238E27FC236}">
                <a16:creationId xmlns:a16="http://schemas.microsoft.com/office/drawing/2014/main" id="{FFF2D58B-1801-4FD7-A37D-B75C58DEE7E2}"/>
              </a:ext>
            </a:extLst>
          </p:cNvPr>
          <p:cNvCxnSpPr>
            <a:stCxn id="29" idx="1"/>
            <a:endCxn id="27"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087DE931-C835-4249-B0FE-DB16706D280F}"/>
              </a:ext>
            </a:extLst>
          </p:cNvPr>
          <p:cNvCxnSpPr>
            <a:stCxn id="27" idx="5"/>
            <a:endCxn id="29"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CFE9BD68-491D-44DF-8D56-794632C1B724}"/>
              </a:ext>
            </a:extLst>
          </p:cNvPr>
          <p:cNvCxnSpPr>
            <a:stCxn id="26" idx="0"/>
            <a:endCxn id="25"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15F6DCF4-7424-4F3D-9870-F63D76E34422}"/>
              </a:ext>
            </a:extLst>
          </p:cNvPr>
          <p:cNvCxnSpPr>
            <a:stCxn id="28" idx="0"/>
            <a:endCxn id="27"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7320818E-8091-4E2E-958B-B0F6660674B9}"/>
              </a:ext>
            </a:extLst>
          </p:cNvPr>
          <p:cNvCxnSpPr>
            <a:stCxn id="30" idx="0"/>
            <a:endCxn id="29"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8C4FD056-0FF0-41A1-8A88-4D7CA54A3A65}"/>
              </a:ext>
            </a:extLst>
          </p:cNvPr>
          <p:cNvCxnSpPr>
            <a:stCxn id="23" idx="4"/>
            <a:endCxn id="24"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848FC575-DE5D-4054-8544-83C24D21A80E}"/>
              </a:ext>
            </a:extLst>
          </p:cNvPr>
          <p:cNvCxnSpPr>
            <a:stCxn id="26" idx="2"/>
            <a:endCxn id="24"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6AAE85D8-6DB9-4310-B339-EE23CF278662}"/>
              </a:ext>
            </a:extLst>
          </p:cNvPr>
          <p:cNvCxnSpPr>
            <a:stCxn id="28" idx="2"/>
            <a:endCxn id="26"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D43E44ED-52D3-42CD-AF58-DCB4CF6F7B45}"/>
              </a:ext>
            </a:extLst>
          </p:cNvPr>
          <p:cNvCxnSpPr>
            <a:stCxn id="30" idx="2"/>
            <a:endCxn id="28"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8">
            <a:extLst>
              <a:ext uri="{FF2B5EF4-FFF2-40B4-BE49-F238E27FC236}">
                <a16:creationId xmlns:a16="http://schemas.microsoft.com/office/drawing/2014/main" id="{16364C4F-D8C6-4CFE-986B-15E577FC4017}"/>
              </a:ext>
            </a:extLst>
          </p:cNvPr>
          <p:cNvCxnSpPr>
            <a:stCxn id="26" idx="5"/>
            <a:endCxn id="28"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6B6708B4-52CF-4F76-9B41-0467B0568801}"/>
              </a:ext>
            </a:extLst>
          </p:cNvPr>
          <p:cNvCxnSpPr>
            <a:stCxn id="24" idx="7"/>
            <a:endCxn id="25"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椭圆 43">
            <a:extLst>
              <a:ext uri="{FF2B5EF4-FFF2-40B4-BE49-F238E27FC236}">
                <a16:creationId xmlns:a16="http://schemas.microsoft.com/office/drawing/2014/main" id="{70F26C84-60B9-4C0A-8A41-13FC51BE4ACC}"/>
              </a:ext>
            </a:extLst>
          </p:cNvPr>
          <p:cNvSpPr/>
          <p:nvPr/>
        </p:nvSpPr>
        <p:spPr bwMode="auto">
          <a:xfrm>
            <a:off x="6274525" y="52861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511F2089-D7B4-41E7-9B34-C39FDA6D697F}"/>
              </a:ext>
            </a:extLst>
          </p:cNvPr>
          <p:cNvSpPr/>
          <p:nvPr/>
        </p:nvSpPr>
        <p:spPr bwMode="auto">
          <a:xfrm>
            <a:off x="7310846" y="6191798"/>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6" name="椭圆 45">
            <a:extLst>
              <a:ext uri="{FF2B5EF4-FFF2-40B4-BE49-F238E27FC236}">
                <a16:creationId xmlns:a16="http://schemas.microsoft.com/office/drawing/2014/main" id="{19D821BA-CA04-454E-A337-AE04B1D5C0FA}"/>
              </a:ext>
            </a:extLst>
          </p:cNvPr>
          <p:cNvSpPr/>
          <p:nvPr/>
        </p:nvSpPr>
        <p:spPr bwMode="auto">
          <a:xfrm>
            <a:off x="7650481" y="473746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7" name="椭圆 46">
            <a:extLst>
              <a:ext uri="{FF2B5EF4-FFF2-40B4-BE49-F238E27FC236}">
                <a16:creationId xmlns:a16="http://schemas.microsoft.com/office/drawing/2014/main" id="{09FBF91B-1D51-4DC0-A772-7F3DFCA996E7}"/>
              </a:ext>
            </a:extLst>
          </p:cNvPr>
          <p:cNvSpPr/>
          <p:nvPr/>
        </p:nvSpPr>
        <p:spPr bwMode="auto">
          <a:xfrm>
            <a:off x="8425543" y="5643153"/>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48" name="直接箭头连接符 47">
            <a:extLst>
              <a:ext uri="{FF2B5EF4-FFF2-40B4-BE49-F238E27FC236}">
                <a16:creationId xmlns:a16="http://schemas.microsoft.com/office/drawing/2014/main" id="{7544B637-F1A3-41DA-903A-7B071B927B93}"/>
              </a:ext>
            </a:extLst>
          </p:cNvPr>
          <p:cNvCxnSpPr>
            <a:stCxn id="46" idx="2"/>
            <a:endCxn id="44" idx="6"/>
          </p:cNvCxnSpPr>
          <p:nvPr/>
        </p:nvCxnSpPr>
        <p:spPr bwMode="auto">
          <a:xfrm flipH="1">
            <a:off x="6631577" y="4915991"/>
            <a:ext cx="1018904" cy="5486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C84E106-77E0-4CFE-BDD7-5B3BC8BA55CF}"/>
              </a:ext>
            </a:extLst>
          </p:cNvPr>
          <p:cNvCxnSpPr>
            <a:stCxn id="47" idx="1"/>
            <a:endCxn id="46" idx="5"/>
          </p:cNvCxnSpPr>
          <p:nvPr/>
        </p:nvCxnSpPr>
        <p:spPr bwMode="auto">
          <a:xfrm flipH="1" flipV="1">
            <a:off x="7955244" y="5042228"/>
            <a:ext cx="522588" cy="6532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EB8FE8B-3592-47BC-9576-69FF58DD7EF9}"/>
              </a:ext>
            </a:extLst>
          </p:cNvPr>
          <p:cNvCxnSpPr>
            <a:stCxn id="47" idx="3"/>
            <a:endCxn id="45" idx="6"/>
          </p:cNvCxnSpPr>
          <p:nvPr/>
        </p:nvCxnSpPr>
        <p:spPr bwMode="auto">
          <a:xfrm flipH="1">
            <a:off x="7667898" y="5947916"/>
            <a:ext cx="809934" cy="4224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07A5C818-C121-467E-ACFA-0CF2DF3AF62D}"/>
              </a:ext>
            </a:extLst>
          </p:cNvPr>
          <p:cNvCxnSpPr>
            <a:stCxn id="45" idx="2"/>
            <a:endCxn id="44" idx="5"/>
          </p:cNvCxnSpPr>
          <p:nvPr/>
        </p:nvCxnSpPr>
        <p:spPr bwMode="auto">
          <a:xfrm flipH="1" flipV="1">
            <a:off x="6579288" y="5590864"/>
            <a:ext cx="731558" cy="7794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B1541B96-38FA-4AB8-B3A0-CC9F550E09CB}"/>
              </a:ext>
            </a:extLst>
          </p:cNvPr>
          <p:cNvCxnSpPr>
            <a:stCxn id="45" idx="7"/>
            <a:endCxn id="46" idx="4"/>
          </p:cNvCxnSpPr>
          <p:nvPr/>
        </p:nvCxnSpPr>
        <p:spPr bwMode="auto">
          <a:xfrm flipV="1">
            <a:off x="7615609" y="5094517"/>
            <a:ext cx="213398" cy="11495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3063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C62C9FBE-E31B-42BE-8C97-171114B1E450}"/>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5969D839-DA1B-48DF-A206-E9EFC1A5A501}"/>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4C79D15-4B48-4095-8291-F87F79BF5637}"/>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68E096D-6D17-4028-A874-8ED1C8470F88}"/>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65DAC3DA-6D22-4FB3-AFD2-AA8FC839DE17}"/>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B26A54E-8063-4634-B74C-609E603D1EFF}"/>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D0A8410-9221-43FB-B6E4-3A7157848AF1}"/>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7E528284-0E57-47AB-B8DB-93586A4FF630}"/>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8A5C30BF-E7E1-4DDA-9ADF-1834E2BB9A54}"/>
              </a:ext>
            </a:extLst>
          </p:cNvPr>
          <p:cNvCxnSpPr>
            <a:stCxn id="5" idx="2"/>
            <a:endCxn id="3"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99813279-F980-48C0-878F-1C90083A4049}"/>
              </a:ext>
            </a:extLst>
          </p:cNvPr>
          <p:cNvCxnSpPr>
            <a:stCxn id="7" idx="2"/>
            <a:endCxn id="5"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2ACDBE18-DD14-4461-805A-D801582950F7}"/>
              </a:ext>
            </a:extLst>
          </p:cNvPr>
          <p:cNvCxnSpPr>
            <a:stCxn id="9" idx="1"/>
            <a:endCxn id="7"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16">
            <a:extLst>
              <a:ext uri="{FF2B5EF4-FFF2-40B4-BE49-F238E27FC236}">
                <a16:creationId xmlns:a16="http://schemas.microsoft.com/office/drawing/2014/main" id="{1C20B07B-002C-44FA-AC05-E5DF23F627BC}"/>
              </a:ext>
            </a:extLst>
          </p:cNvPr>
          <p:cNvCxnSpPr>
            <a:stCxn id="7" idx="5"/>
            <a:endCxn id="9"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83B1F7E6-5A93-4567-8001-B6E18667E972}"/>
              </a:ext>
            </a:extLst>
          </p:cNvPr>
          <p:cNvCxnSpPr>
            <a:stCxn id="6" idx="0"/>
            <a:endCxn id="5"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877F7271-0DDF-4711-BBED-24FBEE22FAC6}"/>
              </a:ext>
            </a:extLst>
          </p:cNvPr>
          <p:cNvCxnSpPr>
            <a:stCxn id="8" idx="0"/>
            <a:endCxn id="7"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C913607C-0902-4727-8AF2-BA5E88D1F6C7}"/>
              </a:ext>
            </a:extLst>
          </p:cNvPr>
          <p:cNvCxnSpPr>
            <a:stCxn id="10" idx="0"/>
            <a:endCxn id="9"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7B39543B-EEDD-45C0-B697-661BAEEE8DB1}"/>
              </a:ext>
            </a:extLst>
          </p:cNvPr>
          <p:cNvCxnSpPr>
            <a:stCxn id="3" idx="4"/>
            <a:endCxn id="4"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3E08C1BA-CA7E-4589-82F6-A88D9F1572D9}"/>
              </a:ext>
            </a:extLst>
          </p:cNvPr>
          <p:cNvCxnSpPr>
            <a:stCxn id="6" idx="2"/>
            <a:endCxn id="4"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1148D872-5BC8-47A0-B0A0-148F0774CA6C}"/>
              </a:ext>
            </a:extLst>
          </p:cNvPr>
          <p:cNvCxnSpPr>
            <a:stCxn id="8" idx="2"/>
            <a:endCxn id="6"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14A4DF2-D8F8-4872-A93F-F3AFF4B12A76}"/>
              </a:ext>
            </a:extLst>
          </p:cNvPr>
          <p:cNvCxnSpPr>
            <a:stCxn id="10" idx="2"/>
            <a:endCxn id="8"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0710660-0DDE-406D-845C-985BA6B7A5BC}"/>
              </a:ext>
            </a:extLst>
          </p:cNvPr>
          <p:cNvCxnSpPr>
            <a:stCxn id="6" idx="5"/>
            <a:endCxn id="8"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1D5A8A1-A3AB-4101-84FD-29070A579067}"/>
              </a:ext>
            </a:extLst>
          </p:cNvPr>
          <p:cNvCxnSpPr>
            <a:stCxn id="4" idx="7"/>
            <a:endCxn id="5"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a:extLst>
              <a:ext uri="{FF2B5EF4-FFF2-40B4-BE49-F238E27FC236}">
                <a16:creationId xmlns:a16="http://schemas.microsoft.com/office/drawing/2014/main" id="{E0BD937E-EB9B-4611-B809-650C76DCF3D2}"/>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4E4BFE44-CDA6-44B1-AA05-A6B7A9F7B556}"/>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F8AB6C53-4CC8-4CA1-8C44-14BBA25000DF}"/>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C5EE5B18-530C-47B6-B2AC-10EBE229FCDA}"/>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8B5A033D-1BC4-465D-8E8A-D059289B1659}"/>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C55C6763-A46A-4D68-93CC-68DFE04E9EC3}"/>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1" name="椭圆 60">
            <a:extLst>
              <a:ext uri="{FF2B5EF4-FFF2-40B4-BE49-F238E27FC236}">
                <a16:creationId xmlns:a16="http://schemas.microsoft.com/office/drawing/2014/main" id="{3BE8101E-E87D-4B38-8097-41171B90D8A9}"/>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2" name="椭圆 61">
            <a:extLst>
              <a:ext uri="{FF2B5EF4-FFF2-40B4-BE49-F238E27FC236}">
                <a16:creationId xmlns:a16="http://schemas.microsoft.com/office/drawing/2014/main" id="{042BB455-CD83-452E-ABE8-B4C204E21B85}"/>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63" name="直接箭头连接符 62">
            <a:extLst>
              <a:ext uri="{FF2B5EF4-FFF2-40B4-BE49-F238E27FC236}">
                <a16:creationId xmlns:a16="http://schemas.microsoft.com/office/drawing/2014/main" id="{56F38904-FD46-4C1B-9834-14677EB2E5A7}"/>
              </a:ext>
            </a:extLst>
          </p:cNvPr>
          <p:cNvCxnSpPr>
            <a:stCxn id="57" idx="2"/>
            <a:endCxn id="55"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FF1798E1-2435-4BF6-B899-AFC2D7BD6FDE}"/>
              </a:ext>
            </a:extLst>
          </p:cNvPr>
          <p:cNvCxnSpPr>
            <a:stCxn id="59" idx="2"/>
            <a:endCxn id="57"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16">
            <a:extLst>
              <a:ext uri="{FF2B5EF4-FFF2-40B4-BE49-F238E27FC236}">
                <a16:creationId xmlns:a16="http://schemas.microsoft.com/office/drawing/2014/main" id="{48DA6CEB-F76E-41A1-A88D-C7ED1A75A4DF}"/>
              </a:ext>
            </a:extLst>
          </p:cNvPr>
          <p:cNvCxnSpPr>
            <a:stCxn id="61" idx="1"/>
            <a:endCxn id="59"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16">
            <a:extLst>
              <a:ext uri="{FF2B5EF4-FFF2-40B4-BE49-F238E27FC236}">
                <a16:creationId xmlns:a16="http://schemas.microsoft.com/office/drawing/2014/main" id="{6F209D94-2254-49AD-BBC7-3B1A1303546B}"/>
              </a:ext>
            </a:extLst>
          </p:cNvPr>
          <p:cNvCxnSpPr>
            <a:stCxn id="59" idx="5"/>
            <a:endCxn id="61"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979173DB-1DE6-4DA5-ABDA-9A10A62F8667}"/>
              </a:ext>
            </a:extLst>
          </p:cNvPr>
          <p:cNvCxnSpPr>
            <a:stCxn id="58" idx="0"/>
            <a:endCxn id="57"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C385B7D9-5455-40CE-9244-2B7C8DDBFF84}"/>
              </a:ext>
            </a:extLst>
          </p:cNvPr>
          <p:cNvCxnSpPr>
            <a:stCxn id="60" idx="0"/>
            <a:endCxn id="59"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52AD97D3-05F6-4144-8A6D-15A1C3DF09A7}"/>
              </a:ext>
            </a:extLst>
          </p:cNvPr>
          <p:cNvCxnSpPr>
            <a:stCxn id="62" idx="0"/>
            <a:endCxn id="61"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3B902D46-7A34-4CF0-8E0E-99105745A5B0}"/>
              </a:ext>
            </a:extLst>
          </p:cNvPr>
          <p:cNvCxnSpPr>
            <a:stCxn id="55" idx="4"/>
            <a:endCxn id="56"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360EC1ED-861B-4652-AF3F-D1C811CDF7F3}"/>
              </a:ext>
            </a:extLst>
          </p:cNvPr>
          <p:cNvCxnSpPr>
            <a:stCxn id="58" idx="2"/>
            <a:endCxn id="56"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8C6BE4E6-E42B-4140-BFCB-9475E2B3395E}"/>
              </a:ext>
            </a:extLst>
          </p:cNvPr>
          <p:cNvCxnSpPr>
            <a:stCxn id="60" idx="2"/>
            <a:endCxn id="58"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a:extLst>
              <a:ext uri="{FF2B5EF4-FFF2-40B4-BE49-F238E27FC236}">
                <a16:creationId xmlns:a16="http://schemas.microsoft.com/office/drawing/2014/main" id="{BC2579F6-9209-4AA8-96D1-4AAAB807F3E5}"/>
              </a:ext>
            </a:extLst>
          </p:cNvPr>
          <p:cNvCxnSpPr>
            <a:stCxn id="62" idx="2"/>
            <a:endCxn id="60"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48">
            <a:extLst>
              <a:ext uri="{FF2B5EF4-FFF2-40B4-BE49-F238E27FC236}">
                <a16:creationId xmlns:a16="http://schemas.microsoft.com/office/drawing/2014/main" id="{BA7E6D1B-783E-4B84-A640-C9EEFC9223A2}"/>
              </a:ext>
            </a:extLst>
          </p:cNvPr>
          <p:cNvCxnSpPr>
            <a:stCxn id="58" idx="5"/>
            <a:endCxn id="60"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a:extLst>
              <a:ext uri="{FF2B5EF4-FFF2-40B4-BE49-F238E27FC236}">
                <a16:creationId xmlns:a16="http://schemas.microsoft.com/office/drawing/2014/main" id="{F5D0B767-34C5-4725-B868-83908B0CEEE7}"/>
              </a:ext>
            </a:extLst>
          </p:cNvPr>
          <p:cNvCxnSpPr>
            <a:stCxn id="56" idx="7"/>
            <a:endCxn id="57"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椭圆 79">
            <a:extLst>
              <a:ext uri="{FF2B5EF4-FFF2-40B4-BE49-F238E27FC236}">
                <a16:creationId xmlns:a16="http://schemas.microsoft.com/office/drawing/2014/main" id="{4956A931-968D-4BA3-BECF-F5FD01BBA480}"/>
              </a:ext>
            </a:extLst>
          </p:cNvPr>
          <p:cNvSpPr/>
          <p:nvPr/>
        </p:nvSpPr>
        <p:spPr bwMode="auto">
          <a:xfrm>
            <a:off x="6274525" y="52861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D994A068-7438-490E-84CF-1B545DDA576C}"/>
              </a:ext>
            </a:extLst>
          </p:cNvPr>
          <p:cNvSpPr/>
          <p:nvPr/>
        </p:nvSpPr>
        <p:spPr bwMode="auto">
          <a:xfrm>
            <a:off x="7310846" y="6191798"/>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0" name="椭圆 89">
            <a:extLst>
              <a:ext uri="{FF2B5EF4-FFF2-40B4-BE49-F238E27FC236}">
                <a16:creationId xmlns:a16="http://schemas.microsoft.com/office/drawing/2014/main" id="{9DA68EE5-0C5E-45B7-AB95-260CB80662E3}"/>
              </a:ext>
            </a:extLst>
          </p:cNvPr>
          <p:cNvSpPr/>
          <p:nvPr/>
        </p:nvSpPr>
        <p:spPr bwMode="auto">
          <a:xfrm>
            <a:off x="7650481" y="473746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3" name="椭圆 92">
            <a:extLst>
              <a:ext uri="{FF2B5EF4-FFF2-40B4-BE49-F238E27FC236}">
                <a16:creationId xmlns:a16="http://schemas.microsoft.com/office/drawing/2014/main" id="{EE06A74D-96F6-44D7-94CA-E568850F3D1D}"/>
              </a:ext>
            </a:extLst>
          </p:cNvPr>
          <p:cNvSpPr/>
          <p:nvPr/>
        </p:nvSpPr>
        <p:spPr bwMode="auto">
          <a:xfrm>
            <a:off x="8425543" y="5643153"/>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95" name="直接箭头连接符 94">
            <a:extLst>
              <a:ext uri="{FF2B5EF4-FFF2-40B4-BE49-F238E27FC236}">
                <a16:creationId xmlns:a16="http://schemas.microsoft.com/office/drawing/2014/main" id="{720D9D17-AD86-44A3-9E6F-0C13489D4B7B}"/>
              </a:ext>
            </a:extLst>
          </p:cNvPr>
          <p:cNvCxnSpPr>
            <a:stCxn id="90" idx="2"/>
            <a:endCxn id="80" idx="6"/>
          </p:cNvCxnSpPr>
          <p:nvPr/>
        </p:nvCxnSpPr>
        <p:spPr bwMode="auto">
          <a:xfrm flipH="1">
            <a:off x="6631577" y="4915991"/>
            <a:ext cx="1018904" cy="5486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a:extLst>
              <a:ext uri="{FF2B5EF4-FFF2-40B4-BE49-F238E27FC236}">
                <a16:creationId xmlns:a16="http://schemas.microsoft.com/office/drawing/2014/main" id="{1B4E0554-0B8D-49C3-A1B1-5B6A061806B0}"/>
              </a:ext>
            </a:extLst>
          </p:cNvPr>
          <p:cNvCxnSpPr>
            <a:stCxn id="93" idx="1"/>
            <a:endCxn id="90" idx="5"/>
          </p:cNvCxnSpPr>
          <p:nvPr/>
        </p:nvCxnSpPr>
        <p:spPr bwMode="auto">
          <a:xfrm flipH="1" flipV="1">
            <a:off x="7955244" y="5042228"/>
            <a:ext cx="522588" cy="6532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a:extLst>
              <a:ext uri="{FF2B5EF4-FFF2-40B4-BE49-F238E27FC236}">
                <a16:creationId xmlns:a16="http://schemas.microsoft.com/office/drawing/2014/main" id="{D1089735-B577-44AE-932D-62A315BF2FA5}"/>
              </a:ext>
            </a:extLst>
          </p:cNvPr>
          <p:cNvCxnSpPr>
            <a:stCxn id="93" idx="3"/>
            <a:endCxn id="85" idx="6"/>
          </p:cNvCxnSpPr>
          <p:nvPr/>
        </p:nvCxnSpPr>
        <p:spPr bwMode="auto">
          <a:xfrm flipH="1">
            <a:off x="7667898" y="5947916"/>
            <a:ext cx="809934" cy="4224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78535BA6-8406-49D4-9E72-8F399BFD3B4C}"/>
              </a:ext>
            </a:extLst>
          </p:cNvPr>
          <p:cNvCxnSpPr>
            <a:stCxn id="85" idx="2"/>
            <a:endCxn id="80" idx="5"/>
          </p:cNvCxnSpPr>
          <p:nvPr/>
        </p:nvCxnSpPr>
        <p:spPr bwMode="auto">
          <a:xfrm flipH="1" flipV="1">
            <a:off x="6579288" y="5590864"/>
            <a:ext cx="731558" cy="7794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a:extLst>
              <a:ext uri="{FF2B5EF4-FFF2-40B4-BE49-F238E27FC236}">
                <a16:creationId xmlns:a16="http://schemas.microsoft.com/office/drawing/2014/main" id="{1078A724-A855-47E9-8921-A7B4510E511A}"/>
              </a:ext>
            </a:extLst>
          </p:cNvPr>
          <p:cNvCxnSpPr>
            <a:stCxn id="85" idx="7"/>
            <a:endCxn id="90" idx="4"/>
          </p:cNvCxnSpPr>
          <p:nvPr/>
        </p:nvCxnSpPr>
        <p:spPr bwMode="auto">
          <a:xfrm flipV="1">
            <a:off x="7615609" y="5094517"/>
            <a:ext cx="213398" cy="11495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661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E89F4-6DAC-487E-8004-E3E6BAD6FE1C}"/>
              </a:ext>
            </a:extLst>
          </p:cNvPr>
          <p:cNvSpPr txBox="1"/>
          <p:nvPr/>
        </p:nvSpPr>
        <p:spPr>
          <a:xfrm>
            <a:off x="2532460" y="121455"/>
            <a:ext cx="7127079" cy="646331"/>
          </a:xfrm>
          <a:prstGeom prst="rect">
            <a:avLst/>
          </a:prstGeom>
          <a:noFill/>
        </p:spPr>
        <p:txBody>
          <a:bodyPr wrap="none" rtlCol="0">
            <a:spAutoFit/>
          </a:bodyPr>
          <a:lstStyle/>
          <a:p>
            <a:r>
              <a:rPr lang="en-US" altLang="zh-Hans-HK" sz="3600" dirty="0" err="1">
                <a:solidFill>
                  <a:schemeClr val="tx2"/>
                </a:solidFill>
              </a:rPr>
              <a:t>Tarjan’s</a:t>
            </a:r>
            <a:r>
              <a:rPr lang="en-US" altLang="zh-Hans-HK" sz="3600" dirty="0">
                <a:solidFill>
                  <a:schemeClr val="tx2"/>
                </a:solidFill>
              </a:rPr>
              <a:t>  SCC  algorithm </a:t>
            </a:r>
            <a:r>
              <a:rPr lang="zh-CN" altLang="en-US" sz="3600" dirty="0">
                <a:solidFill>
                  <a:schemeClr val="tx2"/>
                </a:solidFill>
              </a:rPr>
              <a:t>算法思想</a:t>
            </a:r>
            <a:endParaRPr lang="zh-Hans-HK" altLang="en-US" sz="3600" dirty="0">
              <a:solidFill>
                <a:schemeClr val="tx2"/>
              </a:solidFill>
            </a:endParaRPr>
          </a:p>
        </p:txBody>
      </p:sp>
      <p:sp>
        <p:nvSpPr>
          <p:cNvPr id="3" name="文本框 2">
            <a:extLst>
              <a:ext uri="{FF2B5EF4-FFF2-40B4-BE49-F238E27FC236}">
                <a16:creationId xmlns:a16="http://schemas.microsoft.com/office/drawing/2014/main" id="{55D44D50-ADCA-49D1-9F47-D92F1014DD72}"/>
              </a:ext>
            </a:extLst>
          </p:cNvPr>
          <p:cNvSpPr txBox="1"/>
          <p:nvPr/>
        </p:nvSpPr>
        <p:spPr>
          <a:xfrm>
            <a:off x="503662" y="897713"/>
            <a:ext cx="11184673" cy="5693866"/>
          </a:xfrm>
          <a:prstGeom prst="rect">
            <a:avLst/>
          </a:prstGeom>
          <a:noFill/>
        </p:spPr>
        <p:txBody>
          <a:bodyPr wrap="square" rtlCol="0">
            <a:spAutoFit/>
          </a:bodyPr>
          <a:lstStyle/>
          <a:p>
            <a:r>
              <a:rPr lang="en-US" altLang="zh-Hans-HK"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利用</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来遍历有向图</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rgbClr val="0070C0"/>
                </a:solidFill>
                <a:latin typeface="Times New Roman" panose="02020603050405020304" pitchFamily="18" charset="0"/>
                <a:cs typeface="Times New Roman" panose="02020603050405020304" pitchFamily="18" charset="0"/>
              </a:rPr>
              <a:t>           void visit(v){  </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来访问</a:t>
            </a:r>
            <a:r>
              <a:rPr lang="en-US" altLang="zh-CN" sz="2800" dirty="0">
                <a:latin typeface="Times New Roman" panose="02020603050405020304" pitchFamily="18" charset="0"/>
                <a:cs typeface="Times New Roman" panose="02020603050405020304" pitchFamily="18" charset="0"/>
              </a:rPr>
              <a:t>v</a:t>
            </a:r>
          </a:p>
          <a:p>
            <a:r>
              <a:rPr lang="en-US" altLang="zh-CN" sz="2800" dirty="0">
                <a:solidFill>
                  <a:srgbClr val="0070C0"/>
                </a:solidFill>
                <a:latin typeface="Times New Roman" panose="02020603050405020304" pitchFamily="18" charset="0"/>
                <a:cs typeface="Times New Roman" panose="02020603050405020304" pitchFamily="18" charset="0"/>
              </a:rPr>
              <a:t>               for (</a:t>
            </a:r>
            <a:r>
              <a:rPr lang="en-US" altLang="zh-CN" sz="2800" dirty="0" err="1">
                <a:solidFill>
                  <a:srgbClr val="0070C0"/>
                </a:solidFill>
                <a:latin typeface="Times New Roman" panose="02020603050405020304" pitchFamily="18" charset="0"/>
                <a:cs typeface="Times New Roman" panose="02020603050405020304" pitchFamily="18" charset="0"/>
              </a:rPr>
              <a:t>v,u</a:t>
            </a:r>
            <a:r>
              <a:rPr lang="en-US" altLang="zh-CN" sz="2800" dirty="0">
                <a:solidFill>
                  <a:srgbClr val="0070C0"/>
                </a:solidFill>
                <a:latin typeface="Times New Roman" panose="02020603050405020304" pitchFamily="18" charset="0"/>
                <a:cs typeface="Times New Roman" panose="02020603050405020304" pitchFamily="18" charset="0"/>
              </a:rPr>
              <a:t>) in G</a:t>
            </a:r>
          </a:p>
          <a:p>
            <a:r>
              <a:rPr lang="en-US" altLang="zh-CN" sz="2800" dirty="0">
                <a:solidFill>
                  <a:srgbClr val="0070C0"/>
                </a:solidFill>
                <a:latin typeface="Times New Roman" panose="02020603050405020304" pitchFamily="18" charset="0"/>
                <a:cs typeface="Times New Roman" panose="02020603050405020304" pitchFamily="18" charset="0"/>
              </a:rPr>
              <a:t>                      if (u not visited) {visit(u);}</a:t>
            </a:r>
          </a:p>
          <a:p>
            <a:r>
              <a:rPr lang="en-US" altLang="zh-CN" sz="2800" dirty="0">
                <a:solidFill>
                  <a:srgbClr val="0070C0"/>
                </a:solidFill>
                <a:latin typeface="Times New Roman" panose="02020603050405020304" pitchFamily="18" charset="0"/>
                <a:cs typeface="Times New Roman" panose="02020603050405020304" pitchFamily="18" charset="0"/>
              </a:rPr>
              <a:t>            }</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用一个</a:t>
            </a:r>
            <a:r>
              <a:rPr lang="zh-CN" altLang="en-US" sz="2800" dirty="0">
                <a:solidFill>
                  <a:srgbClr val="00B0F0"/>
                </a:solidFill>
                <a:latin typeface="Times New Roman" panose="02020603050405020304" pitchFamily="18" charset="0"/>
                <a:cs typeface="Times New Roman" panose="02020603050405020304" pitchFamily="18" charset="0"/>
              </a:rPr>
              <a:t>栈</a:t>
            </a:r>
            <a:r>
              <a:rPr lang="zh-CN" altLang="en-US" sz="2800" dirty="0">
                <a:latin typeface="Times New Roman" panose="02020603050405020304" pitchFamily="18" charset="0"/>
                <a:cs typeface="Times New Roman" panose="02020603050405020304" pitchFamily="18" charset="0"/>
              </a:rPr>
              <a:t>来保存</a:t>
            </a:r>
            <a:r>
              <a:rPr lang="en-US" altLang="zh-CN" sz="2800" dirty="0">
                <a:latin typeface="Times New Roman" panose="02020603050405020304" pitchFamily="18" charset="0"/>
                <a:cs typeface="Times New Roman" panose="02020603050405020304" pitchFamily="18" charset="0"/>
              </a:rPr>
              <a:t>DFS</a:t>
            </a:r>
            <a:r>
              <a:rPr lang="zh-CN" altLang="en-US" sz="2800" dirty="0">
                <a:latin typeface="Times New Roman" panose="02020603050405020304" pitchFamily="18" charset="0"/>
                <a:cs typeface="Times New Roman" panose="02020603050405020304" pitchFamily="18" charset="0"/>
              </a:rPr>
              <a:t>过程中访问到的节点。但是当</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800" dirty="0">
                <a:latin typeface="Times New Roman" panose="02020603050405020304" pitchFamily="18" charset="0"/>
                <a:cs typeface="Times New Roman" panose="02020603050405020304" pitchFamily="18" charset="0"/>
              </a:rPr>
              <a:t>过程</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对</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的深度优先遍历）结束时，</a:t>
            </a:r>
            <a:r>
              <a:rPr lang="zh-CN" altLang="en-US" sz="2800" dirty="0">
                <a:solidFill>
                  <a:srgbClr val="FF0000"/>
                </a:solidFill>
                <a:latin typeface="Times New Roman" panose="02020603050405020304" pitchFamily="18" charset="0"/>
                <a:cs typeface="Times New Roman" panose="02020603050405020304" pitchFamily="18" charset="0"/>
              </a:rPr>
              <a:t>并不一定会立即让</a:t>
            </a:r>
            <a:r>
              <a:rPr lang="en-US" altLang="zh-CN" sz="2800" dirty="0">
                <a:solidFill>
                  <a:srgbClr val="FF0000"/>
                </a:solidFill>
                <a:latin typeface="Times New Roman" panose="02020603050405020304" pitchFamily="18" charset="0"/>
                <a:cs typeface="Times New Roman" panose="02020603050405020304" pitchFamily="18" charset="0"/>
              </a:rPr>
              <a:t>v</a:t>
            </a:r>
            <a:r>
              <a:rPr lang="zh-CN" altLang="en-US" sz="2800" dirty="0">
                <a:solidFill>
                  <a:srgbClr val="FF0000"/>
                </a:solidFill>
                <a:latin typeface="Times New Roman" panose="02020603050405020304" pitchFamily="18" charset="0"/>
                <a:cs typeface="Times New Roman" panose="02020603050405020304" pitchFamily="18" charset="0"/>
              </a:rPr>
              <a:t>出栈</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出栈条件：</a:t>
            </a:r>
            <a:endParaRPr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如果</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，那么结束</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800" dirty="0">
                <a:latin typeface="Times New Roman" panose="02020603050405020304" pitchFamily="18" charset="0"/>
                <a:cs typeface="Times New Roman" panose="02020603050405020304" pitchFamily="18" charset="0"/>
              </a:rPr>
              <a:t>时不让</a:t>
            </a:r>
            <a:r>
              <a:rPr lang="en-US" altLang="zh-CN" sz="28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出栈！</a:t>
            </a:r>
            <a:endParaRPr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2800" dirty="0">
                <a:latin typeface="Times New Roman" panose="02020603050405020304" pitchFamily="18" charset="0"/>
                <a:cs typeface="Times New Roman" panose="02020603050405020304" pitchFamily="18" charset="0"/>
              </a:rPr>
              <a:t>否则将</a:t>
            </a:r>
            <a:r>
              <a:rPr lang="zh-CN" altLang="en-US" sz="2800" u="sng" dirty="0">
                <a:latin typeface="Times New Roman" panose="02020603050405020304" pitchFamily="18" charset="0"/>
                <a:cs typeface="Times New Roman" panose="02020603050405020304" pitchFamily="18" charset="0"/>
              </a:rPr>
              <a:t>栈中</a:t>
            </a:r>
            <a:r>
              <a:rPr lang="en-US" altLang="zh-CN" sz="28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u="sng" dirty="0">
                <a:latin typeface="Times New Roman" panose="02020603050405020304" pitchFamily="18" charset="0"/>
                <a:cs typeface="Times New Roman" panose="02020603050405020304" pitchFamily="18" charset="0"/>
              </a:rPr>
              <a:t>和</a:t>
            </a:r>
            <a:r>
              <a:rPr lang="en-US" altLang="zh-CN" sz="28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800" u="sng" dirty="0">
                <a:latin typeface="Times New Roman" panose="02020603050405020304" pitchFamily="18" charset="0"/>
                <a:cs typeface="Times New Roman" panose="02020603050405020304" pitchFamily="18" charset="0"/>
              </a:rPr>
              <a:t>之后的元素</a:t>
            </a:r>
            <a:r>
              <a:rPr lang="zh-CN" altLang="en-US" sz="2800" dirty="0">
                <a:latin typeface="Times New Roman" panose="02020603050405020304" pitchFamily="18" charset="0"/>
                <a:cs typeface="Times New Roman" panose="02020603050405020304" pitchFamily="18" charset="0"/>
              </a:rPr>
              <a:t>全部出栈</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并且将它们作为一个</a:t>
            </a:r>
            <a:r>
              <a:rPr lang="en-US" altLang="zh-CN" sz="2800" dirty="0">
                <a:latin typeface="Times New Roman" panose="02020603050405020304" pitchFamily="18" charset="0"/>
                <a:cs typeface="Times New Roman" panose="02020603050405020304" pitchFamily="18" charset="0"/>
              </a:rPr>
              <a:t>SCC</a:t>
            </a:r>
            <a:r>
              <a:rPr lang="zh-CN" altLang="en-US" sz="2800" dirty="0">
                <a:latin typeface="Times New Roman" panose="02020603050405020304" pitchFamily="18" charset="0"/>
                <a:cs typeface="Times New Roman" panose="02020603050405020304" pitchFamily="18" charset="0"/>
              </a:rPr>
              <a:t>输出。</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endParaRPr lang="zh-Hans-HK" altLang="en-US" dirty="0"/>
                    </a:p>
                  </a:txBody>
                  <a:tcPr/>
                </a:tc>
                <a:extLst>
                  <a:ext uri="{0D108BD9-81ED-4DB2-BD59-A6C34878D82A}">
                    <a16:rowId xmlns:a16="http://schemas.microsoft.com/office/drawing/2014/main" val="1602771428"/>
                  </a:ext>
                </a:extLst>
              </a:tr>
              <a:tr h="370840">
                <a:tc>
                  <a:txBody>
                    <a:bodyPr/>
                    <a:lstStyle/>
                    <a:p>
                      <a:endParaRPr lang="zh-Hans-HK" altLang="en-US" dirty="0"/>
                    </a:p>
                  </a:txBody>
                  <a:tcPr/>
                </a:tc>
                <a:extLst>
                  <a:ext uri="{0D108BD9-81ED-4DB2-BD59-A6C34878D82A}">
                    <a16:rowId xmlns:a16="http://schemas.microsoft.com/office/drawing/2014/main" val="4188743640"/>
                  </a:ext>
                </a:extLst>
              </a:tr>
              <a:tr h="370840">
                <a:tc>
                  <a:txBody>
                    <a:bodyPr/>
                    <a:lstStyle/>
                    <a:p>
                      <a:endParaRPr lang="zh-Hans-HK" altLang="en-US"/>
                    </a:p>
                  </a:txBody>
                  <a:tcPr/>
                </a:tc>
                <a:extLst>
                  <a:ext uri="{0D108BD9-81ED-4DB2-BD59-A6C34878D82A}">
                    <a16:rowId xmlns:a16="http://schemas.microsoft.com/office/drawing/2014/main" val="1639626321"/>
                  </a:ext>
                </a:extLst>
              </a:tr>
              <a:tr h="370840">
                <a:tc>
                  <a:txBody>
                    <a:bodyPr/>
                    <a:lstStyle/>
                    <a:p>
                      <a:endParaRPr lang="zh-Hans-HK" altLang="en-US"/>
                    </a:p>
                  </a:txBody>
                  <a:tcPr/>
                </a:tc>
                <a:extLst>
                  <a:ext uri="{0D108BD9-81ED-4DB2-BD59-A6C34878D82A}">
                    <a16:rowId xmlns:a16="http://schemas.microsoft.com/office/drawing/2014/main" val="3300398900"/>
                  </a:ext>
                </a:extLst>
              </a:tr>
              <a:tr h="370840">
                <a:tc>
                  <a:txBody>
                    <a:bodyPr/>
                    <a:lstStyle/>
                    <a:p>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7114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0779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134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54578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4" name="文本框 23">
            <a:extLst>
              <a:ext uri="{FF2B5EF4-FFF2-40B4-BE49-F238E27FC236}">
                <a16:creationId xmlns:a16="http://schemas.microsoft.com/office/drawing/2014/main" id="{2E327F98-14EF-48C4-B1B4-FD83017C1567}"/>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g,h,a</a:t>
            </a:r>
            <a:r>
              <a:rPr lang="zh-CN" altLang="en-US" sz="2400" dirty="0"/>
              <a:t>出栈</a:t>
            </a:r>
            <a:endParaRPr lang="en-US" altLang="zh-CN" sz="2400" dirty="0"/>
          </a:p>
          <a:p>
            <a:r>
              <a:rPr lang="zh-CN" altLang="en-US" sz="2400" dirty="0"/>
              <a:t>打印</a:t>
            </a:r>
            <a:r>
              <a:rPr lang="en-US" altLang="zh-CN" sz="2400" dirty="0"/>
              <a:t>{</a:t>
            </a:r>
            <a:r>
              <a:rPr lang="en-US" altLang="zh-CN" sz="2400" dirty="0" err="1"/>
              <a:t>g,h,a</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888920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1591</Words>
  <Application>Microsoft Macintosh PowerPoint</Application>
  <PresentationFormat>宽屏</PresentationFormat>
  <Paragraphs>337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等线 Light</vt:lpstr>
      <vt:lpstr>Arial</vt:lpstr>
      <vt:lpstr>Cambria</vt:lpstr>
      <vt:lpstr>Cambria Math</vt:lpstr>
      <vt:lpstr>Courier</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 恺</dc:creator>
  <cp:lastModifiedBy>w49</cp:lastModifiedBy>
  <cp:revision>9</cp:revision>
  <dcterms:created xsi:type="dcterms:W3CDTF">2021-05-25T01:06:20Z</dcterms:created>
  <dcterms:modified xsi:type="dcterms:W3CDTF">2021-06-23T08:08:59Z</dcterms:modified>
</cp:coreProperties>
</file>