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75" r:id="rId3"/>
    <p:sldId id="476" r:id="rId4"/>
    <p:sldId id="477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7"/>
    <p:restoredTop sz="94645"/>
  </p:normalViewPr>
  <p:slideViewPr>
    <p:cSldViewPr snapToGrid="0">
      <p:cViewPr varScale="1">
        <p:scale>
          <a:sx n="89" d="100"/>
          <a:sy n="89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2021/5/5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9</a:t>
            </a:r>
            <a:r>
              <a:rPr lang="zh-CN" altLang="en-US" dirty="0"/>
              <a:t>：稀疏矩阵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稀疏矩阵求转置</a:t>
            </a:r>
            <a:r>
              <a:rPr lang="en-US" altLang="zh-CN" dirty="0"/>
              <a:t>(</a:t>
            </a:r>
            <a:r>
              <a:rPr lang="en-US" altLang="zh-CN" dirty="0" err="1"/>
              <a:t>tri_trans.cpp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148" cy="49090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/>
              <a:t>   </a:t>
            </a:r>
            <a:endParaRPr lang="en-US" altLang="zh-CN" sz="24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/>
              <a:t>    第一行有</a:t>
            </a:r>
            <a:r>
              <a:rPr lang="en-US" altLang="zh-CN" sz="2400" dirty="0"/>
              <a:t>3</a:t>
            </a:r>
            <a:r>
              <a:rPr lang="zh-CN" altLang="en-US" sz="2400" dirty="0"/>
              <a:t>个整数存放</a:t>
            </a:r>
            <a:r>
              <a:rPr lang="zh-CN" altLang="zh-CN" sz="2400" dirty="0"/>
              <a:t>矩阵行列维数和非零元个数</a:t>
            </a:r>
            <a:endParaRPr lang="zh-CN" altLang="en-US" sz="2400" dirty="0"/>
          </a:p>
          <a:p>
            <a:pPr lvl="1"/>
            <a:r>
              <a:rPr lang="zh-CN" altLang="en-US" dirty="0">
                <a:latin typeface="+mn-ea"/>
              </a:rPr>
              <a:t>输入三元组稀疏矩阵（整数）；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输出转置矩阵；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输入转置后矩阵查找位置；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输出相应位置数据；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10087707" y="914400"/>
            <a:ext cx="210429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6 7 8 </a:t>
            </a:r>
          </a:p>
          <a:p>
            <a:r>
              <a:rPr lang="en-US" altLang="zh-CN" dirty="0"/>
              <a:t>1 2 12</a:t>
            </a:r>
          </a:p>
          <a:p>
            <a:r>
              <a:rPr lang="en-US" altLang="zh-CN" dirty="0"/>
              <a:t>1 3 9</a:t>
            </a:r>
          </a:p>
          <a:p>
            <a:r>
              <a:rPr lang="en-US" altLang="zh-CN" dirty="0"/>
              <a:t>3 1 -3</a:t>
            </a:r>
          </a:p>
          <a:p>
            <a:r>
              <a:rPr lang="en-US" altLang="zh-CN" dirty="0"/>
              <a:t>3 6 14</a:t>
            </a:r>
          </a:p>
          <a:p>
            <a:r>
              <a:rPr lang="en-US" altLang="zh-CN" dirty="0"/>
              <a:t>4 3 24</a:t>
            </a:r>
          </a:p>
          <a:p>
            <a:r>
              <a:rPr lang="en-US" altLang="zh-CN" dirty="0"/>
              <a:t>5 2 18</a:t>
            </a:r>
          </a:p>
          <a:p>
            <a:r>
              <a:rPr lang="en-US" altLang="zh-CN" dirty="0"/>
              <a:t>6 1 15</a:t>
            </a:r>
          </a:p>
          <a:p>
            <a:r>
              <a:rPr lang="en-US" altLang="zh-CN" dirty="0"/>
              <a:t>6 4 -7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7 6 8 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 3 -3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1 6 15 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2 1 12 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2 5 18 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3 1 9 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3 4 24 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 6 -7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6 3 14 </a:t>
            </a:r>
          </a:p>
          <a:p>
            <a:r>
              <a:rPr lang="en-US" altLang="zh-CN" dirty="0"/>
              <a:t>1 3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-3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655D39-8744-8E41-99E4-6364169D58E9}"/>
              </a:ext>
            </a:extLst>
          </p:cNvPr>
          <p:cNvSpPr/>
          <p:nvPr/>
        </p:nvSpPr>
        <p:spPr>
          <a:xfrm>
            <a:off x="9927771" y="1219200"/>
            <a:ext cx="1596572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BABCC7-08F4-3547-A6A0-59DC0916E4C5}"/>
              </a:ext>
            </a:extLst>
          </p:cNvPr>
          <p:cNvSpPr/>
          <p:nvPr/>
        </p:nvSpPr>
        <p:spPr>
          <a:xfrm>
            <a:off x="9927771" y="3703003"/>
            <a:ext cx="1596572" cy="243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A32F9-7851-2942-9097-6BE7BE6F0CF1}"/>
              </a:ext>
            </a:extLst>
          </p:cNvPr>
          <p:cNvSpPr/>
          <p:nvPr/>
        </p:nvSpPr>
        <p:spPr>
          <a:xfrm>
            <a:off x="9924875" y="6186805"/>
            <a:ext cx="1596572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218AD4-0BA2-9749-804D-398EB13D3FB6}"/>
              </a:ext>
            </a:extLst>
          </p:cNvPr>
          <p:cNvSpPr/>
          <p:nvPr/>
        </p:nvSpPr>
        <p:spPr>
          <a:xfrm>
            <a:off x="9924875" y="6492875"/>
            <a:ext cx="1596572" cy="3060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25DB1A-459B-9740-AC95-967275A2AC90}"/>
              </a:ext>
            </a:extLst>
          </p:cNvPr>
          <p:cNvSpPr/>
          <p:nvPr/>
        </p:nvSpPr>
        <p:spPr>
          <a:xfrm>
            <a:off x="7594717" y="20552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输入三元组稀疏矩阵：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83B28A-9BC9-9144-BF57-A90674A0715F}"/>
              </a:ext>
            </a:extLst>
          </p:cNvPr>
          <p:cNvSpPr/>
          <p:nvPr/>
        </p:nvSpPr>
        <p:spPr>
          <a:xfrm>
            <a:off x="7629617" y="473753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输出转置矩阵：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03C6EF-2F93-004A-BE8F-3DEACB44041A}"/>
              </a:ext>
            </a:extLst>
          </p:cNvPr>
          <p:cNvSpPr/>
          <p:nvPr/>
        </p:nvSpPr>
        <p:spPr>
          <a:xfrm>
            <a:off x="7319379" y="612354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输入转置矩阵元素位置：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9590C0-5E7B-2340-8C9C-A3FC6E8BB5E5}"/>
              </a:ext>
            </a:extLst>
          </p:cNvPr>
          <p:cNvSpPr/>
          <p:nvPr/>
        </p:nvSpPr>
        <p:spPr>
          <a:xfrm>
            <a:off x="7309368" y="64612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输出相应位置数据：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  矩阵乘法的精典算法</a:t>
            </a:r>
            <a:r>
              <a:rPr lang="en-US" altLang="zh-CN" dirty="0"/>
              <a:t>(task2.cpp)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207778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1</a:t>
            </a:r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6260E6-C875-4E6E-9AC3-1CA0882C510D}"/>
              </a:ext>
            </a:extLst>
          </p:cNvPr>
          <p:cNvSpPr txBox="1"/>
          <p:nvPr/>
        </p:nvSpPr>
        <p:spPr>
          <a:xfrm>
            <a:off x="10017000" y="1690688"/>
            <a:ext cx="1809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0 6 </a:t>
            </a:r>
          </a:p>
          <a:p>
            <a:r>
              <a:rPr lang="en-US" altLang="zh-CN" dirty="0"/>
              <a:t>-1 0 </a:t>
            </a:r>
          </a:p>
          <a:p>
            <a:r>
              <a:rPr lang="en-US" altLang="zh-CN" dirty="0"/>
              <a:t>0 4 </a:t>
            </a:r>
          </a:p>
          <a:p>
            <a:r>
              <a:rPr lang="en-US" altLang="zh-CN" dirty="0"/>
              <a:t>3 2 3 </a:t>
            </a:r>
          </a:p>
          <a:p>
            <a:r>
              <a:rPr lang="en-US" altLang="zh-CN" dirty="0"/>
              <a:t>1 2 6 </a:t>
            </a:r>
          </a:p>
          <a:p>
            <a:r>
              <a:rPr lang="en-US" altLang="zh-CN" dirty="0"/>
              <a:t>2 1 -1 </a:t>
            </a:r>
          </a:p>
          <a:p>
            <a:r>
              <a:rPr lang="en-US" altLang="zh-CN" dirty="0"/>
              <a:t>3 2 4 </a:t>
            </a:r>
            <a:endParaRPr lang="en-US" altLang="zh-Hans-HK" dirty="0"/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7635934" y="1678181"/>
            <a:ext cx="2104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1 1 3</a:t>
            </a:r>
          </a:p>
          <a:p>
            <a:r>
              <a:rPr lang="en-US" altLang="zh-CN" dirty="0"/>
              <a:t>1 4 5</a:t>
            </a:r>
          </a:p>
          <a:p>
            <a:r>
              <a:rPr lang="en-US" altLang="zh-CN" dirty="0"/>
              <a:t>2 2 -1</a:t>
            </a:r>
          </a:p>
          <a:p>
            <a:r>
              <a:rPr lang="en-US" altLang="zh-CN" dirty="0"/>
              <a:t>3 1 2</a:t>
            </a:r>
          </a:p>
          <a:p>
            <a:r>
              <a:rPr lang="en-US" altLang="zh-CN" dirty="0"/>
              <a:t>4 2 4 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2 1 1</a:t>
            </a:r>
          </a:p>
          <a:p>
            <a:r>
              <a:rPr lang="en-US" altLang="zh-CN" dirty="0"/>
              <a:t>3 1 -2</a:t>
            </a:r>
          </a:p>
          <a:p>
            <a:r>
              <a:rPr lang="en-US" altLang="zh-CN" dirty="0"/>
              <a:t>3 2 4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23B6F-624E-4518-8030-F92DB460F852}"/>
              </a:ext>
            </a:extLst>
          </p:cNvPr>
          <p:cNvSpPr txBox="1"/>
          <p:nvPr/>
        </p:nvSpPr>
        <p:spPr>
          <a:xfrm>
            <a:off x="838200" y="3386341"/>
            <a:ext cx="6093228" cy="121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输出格式：</a:t>
            </a:r>
            <a:endParaRPr lang="en-US" altLang="zh-CN" sz="2800" b="1" dirty="0"/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相乘后的矩阵</a:t>
            </a:r>
            <a:r>
              <a:rPr lang="en-US" altLang="zh-CN" sz="2400" dirty="0">
                <a:latin typeface="+mn-ea"/>
              </a:rPr>
              <a:t>3</a:t>
            </a:r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的三元组表示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0A52CB-6347-B045-8178-92C1AFB420D7}"/>
              </a:ext>
            </a:extLst>
          </p:cNvPr>
          <p:cNvSpPr/>
          <p:nvPr/>
        </p:nvSpPr>
        <p:spPr>
          <a:xfrm>
            <a:off x="7359161" y="2053055"/>
            <a:ext cx="159657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6674F9-A711-5B42-984C-6E9DB92645BA}"/>
              </a:ext>
            </a:extLst>
          </p:cNvPr>
          <p:cNvSpPr/>
          <p:nvPr/>
        </p:nvSpPr>
        <p:spPr>
          <a:xfrm>
            <a:off x="7359161" y="3386341"/>
            <a:ext cx="159657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D33934-EE3E-B142-95ED-CFD0BA530C72}"/>
              </a:ext>
            </a:extLst>
          </p:cNvPr>
          <p:cNvSpPr/>
          <p:nvPr/>
        </p:nvSpPr>
        <p:spPr>
          <a:xfrm>
            <a:off x="9757228" y="2053054"/>
            <a:ext cx="1596572" cy="775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6710FF-108B-3442-88EB-53C23D4C83D6}"/>
              </a:ext>
            </a:extLst>
          </p:cNvPr>
          <p:cNvSpPr/>
          <p:nvPr/>
        </p:nvSpPr>
        <p:spPr>
          <a:xfrm>
            <a:off x="9757228" y="2884318"/>
            <a:ext cx="1596572" cy="1144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CA223A-2916-724C-B666-70F94E9C40B2}"/>
              </a:ext>
            </a:extLst>
          </p:cNvPr>
          <p:cNvSpPr/>
          <p:nvPr/>
        </p:nvSpPr>
        <p:spPr>
          <a:xfrm>
            <a:off x="6022361" y="2477705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FD74BA-94DB-2047-9F0B-7E8EE87A9650}"/>
              </a:ext>
            </a:extLst>
          </p:cNvPr>
          <p:cNvSpPr/>
          <p:nvPr/>
        </p:nvSpPr>
        <p:spPr>
          <a:xfrm>
            <a:off x="5938079" y="383064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40EC10-C5A8-7C48-9458-ACDF1FF12FC2}"/>
              </a:ext>
            </a:extLst>
          </p:cNvPr>
          <p:cNvSpPr/>
          <p:nvPr/>
        </p:nvSpPr>
        <p:spPr>
          <a:xfrm>
            <a:off x="8556974" y="227878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2EFA16-4CC1-0945-8315-487B6623C4C5}"/>
              </a:ext>
            </a:extLst>
          </p:cNvPr>
          <p:cNvSpPr/>
          <p:nvPr/>
        </p:nvSpPr>
        <p:spPr>
          <a:xfrm>
            <a:off x="8525686" y="3170221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3</a:t>
            </a:r>
          </a:p>
          <a:p>
            <a:pPr lvl="1"/>
            <a:r>
              <a:rPr lang="zh-CN" altLang="en-US" dirty="0">
                <a:latin typeface="+mn-ea"/>
              </a:rPr>
              <a:t>三元组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6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</a:t>
            </a:r>
            <a:r>
              <a:rPr lang="zh-CN" altLang="en-US" dirty="0"/>
              <a:t>三元组矩阵乘法</a:t>
            </a:r>
            <a:r>
              <a:rPr lang="en-US" altLang="zh-CN" dirty="0"/>
              <a:t>(tri_multi2.cpp)</a:t>
            </a:r>
            <a:endParaRPr lang="x-none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605EC3-D152-E640-B1BA-4798CB6AE59A}"/>
              </a:ext>
            </a:extLst>
          </p:cNvPr>
          <p:cNvSpPr txBox="1"/>
          <p:nvPr/>
        </p:nvSpPr>
        <p:spPr>
          <a:xfrm>
            <a:off x="10174921" y="2605088"/>
            <a:ext cx="18097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3 2 3 </a:t>
            </a:r>
          </a:p>
          <a:p>
            <a:r>
              <a:rPr lang="en-US" altLang="zh-CN" dirty="0"/>
              <a:t>1 2 6 </a:t>
            </a:r>
          </a:p>
          <a:p>
            <a:r>
              <a:rPr lang="en-US" altLang="zh-CN" dirty="0"/>
              <a:t>2 1 -1 </a:t>
            </a:r>
          </a:p>
          <a:p>
            <a:r>
              <a:rPr lang="en-US" altLang="zh-CN" dirty="0"/>
              <a:t>3 2 4 </a:t>
            </a:r>
            <a:endParaRPr lang="en-US" altLang="zh-Hans-HK" dirty="0"/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78D3A3-9AF2-264E-BBD5-30D2DC76C3D3}"/>
              </a:ext>
            </a:extLst>
          </p:cNvPr>
          <p:cNvSpPr/>
          <p:nvPr/>
        </p:nvSpPr>
        <p:spPr>
          <a:xfrm>
            <a:off x="7793855" y="2592581"/>
            <a:ext cx="2104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1 1 3</a:t>
            </a:r>
          </a:p>
          <a:p>
            <a:r>
              <a:rPr lang="en-US" altLang="zh-CN" dirty="0"/>
              <a:t>1 4 5</a:t>
            </a:r>
          </a:p>
          <a:p>
            <a:r>
              <a:rPr lang="en-US" altLang="zh-CN" dirty="0"/>
              <a:t>2 2 -1</a:t>
            </a:r>
          </a:p>
          <a:p>
            <a:r>
              <a:rPr lang="en-US" altLang="zh-CN" dirty="0"/>
              <a:t>3 1 2</a:t>
            </a:r>
          </a:p>
          <a:p>
            <a:r>
              <a:rPr lang="en-US" altLang="zh-CN" dirty="0"/>
              <a:t>4 2 4 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2 1 1</a:t>
            </a:r>
          </a:p>
          <a:p>
            <a:r>
              <a:rPr lang="en-US" altLang="zh-CN" dirty="0"/>
              <a:t>3 1 -2</a:t>
            </a:r>
          </a:p>
          <a:p>
            <a:r>
              <a:rPr lang="en-US" altLang="zh-CN" dirty="0"/>
              <a:t>3 2 4</a:t>
            </a:r>
          </a:p>
          <a:p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F64128-9799-2B44-8612-A570E6B6550E}"/>
              </a:ext>
            </a:extLst>
          </p:cNvPr>
          <p:cNvSpPr/>
          <p:nvPr/>
        </p:nvSpPr>
        <p:spPr>
          <a:xfrm>
            <a:off x="7517082" y="2967455"/>
            <a:ext cx="159657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DB5929-4618-E947-8D77-5EBFEEF67E6D}"/>
              </a:ext>
            </a:extLst>
          </p:cNvPr>
          <p:cNvSpPr/>
          <p:nvPr/>
        </p:nvSpPr>
        <p:spPr>
          <a:xfrm>
            <a:off x="7517082" y="4300741"/>
            <a:ext cx="159657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AA3D9-87DD-2241-A8DA-E6A9A4049448}"/>
              </a:ext>
            </a:extLst>
          </p:cNvPr>
          <p:cNvSpPr/>
          <p:nvPr/>
        </p:nvSpPr>
        <p:spPr>
          <a:xfrm>
            <a:off x="9898148" y="2967455"/>
            <a:ext cx="1596572" cy="1144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DAD86-F277-6C45-A88C-3AAB22DFA1AF}"/>
              </a:ext>
            </a:extLst>
          </p:cNvPr>
          <p:cNvSpPr/>
          <p:nvPr/>
        </p:nvSpPr>
        <p:spPr>
          <a:xfrm>
            <a:off x="6180282" y="3392105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386B1-3611-F746-A9F1-044889BFC95C}"/>
              </a:ext>
            </a:extLst>
          </p:cNvPr>
          <p:cNvSpPr/>
          <p:nvPr/>
        </p:nvSpPr>
        <p:spPr>
          <a:xfrm>
            <a:off x="6096000" y="474504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452D08-AC89-2248-94AE-0481208328C3}"/>
              </a:ext>
            </a:extLst>
          </p:cNvPr>
          <p:cNvSpPr/>
          <p:nvPr/>
        </p:nvSpPr>
        <p:spPr>
          <a:xfrm>
            <a:off x="8609247" y="325707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3</a:t>
            </a:r>
          </a:p>
          <a:p>
            <a:pPr lvl="1"/>
            <a:r>
              <a:rPr lang="zh-CN" altLang="en-US" dirty="0">
                <a:latin typeface="+mn-ea"/>
              </a:rPr>
              <a:t>三元组</a:t>
            </a:r>
            <a:endParaRPr lang="en-US" altLang="zh-CN" dirty="0">
              <a:latin typeface="+mn-ea"/>
            </a:endParaRPr>
          </a:p>
        </p:txBody>
      </p:sp>
      <p:sp>
        <p:nvSpPr>
          <p:cNvPr id="19" name="内容占位符 4">
            <a:extLst>
              <a:ext uri="{FF2B5EF4-FFF2-40B4-BE49-F238E27FC236}">
                <a16:creationId xmlns:a16="http://schemas.microsoft.com/office/drawing/2014/main" id="{6FD62FAB-30F0-3942-A743-F7C795F1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207778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1</a:t>
            </a:r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6D1111-4125-CB44-8B49-213E9BCF07D0}"/>
              </a:ext>
            </a:extLst>
          </p:cNvPr>
          <p:cNvSpPr txBox="1"/>
          <p:nvPr/>
        </p:nvSpPr>
        <p:spPr>
          <a:xfrm>
            <a:off x="838200" y="3386341"/>
            <a:ext cx="6093228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输出格式：</a:t>
            </a:r>
            <a:endParaRPr lang="en-US" altLang="zh-CN" sz="2800" b="1" dirty="0"/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的三元组表示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BCEFFD-291A-7147-ADA7-E82EBA6C731A}"/>
              </a:ext>
            </a:extLst>
          </p:cNvPr>
          <p:cNvSpPr/>
          <p:nvPr/>
        </p:nvSpPr>
        <p:spPr>
          <a:xfrm>
            <a:off x="5938079" y="383064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+mn-ea"/>
              </a:rPr>
              <a:t>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787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263</Words>
  <Application>Microsoft Macintosh PowerPoint</Application>
  <PresentationFormat>宽屏</PresentationFormat>
  <Paragraphs>95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实验课9：稀疏矩阵</vt:lpstr>
      <vt:lpstr>Task 1   稀疏矩阵求转置(tri_trans.cpp)</vt:lpstr>
      <vt:lpstr>Task 2  矩阵乘法的精典算法(task2.cpp)</vt:lpstr>
      <vt:lpstr>Task 3 三元组矩阵乘法(tri_multi2.cpp)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w49</cp:lastModifiedBy>
  <cp:revision>127</cp:revision>
  <dcterms:created xsi:type="dcterms:W3CDTF">2021-02-28T12:08:06Z</dcterms:created>
  <dcterms:modified xsi:type="dcterms:W3CDTF">2021-05-05T02:17:12Z</dcterms:modified>
</cp:coreProperties>
</file>