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48"/>
  </p:notesMasterIdLst>
  <p:sldIdLst>
    <p:sldId id="462" r:id="rId3"/>
    <p:sldId id="351" r:id="rId4"/>
    <p:sldId id="516" r:id="rId5"/>
    <p:sldId id="352" r:id="rId6"/>
    <p:sldId id="519" r:id="rId7"/>
    <p:sldId id="520" r:id="rId8"/>
    <p:sldId id="521" r:id="rId9"/>
    <p:sldId id="522" r:id="rId10"/>
    <p:sldId id="530" r:id="rId11"/>
    <p:sldId id="353" r:id="rId12"/>
    <p:sldId id="478" r:id="rId13"/>
    <p:sldId id="546" r:id="rId14"/>
    <p:sldId id="355" r:id="rId15"/>
    <p:sldId id="525" r:id="rId16"/>
    <p:sldId id="526" r:id="rId17"/>
    <p:sldId id="527" r:id="rId18"/>
    <p:sldId id="528" r:id="rId19"/>
    <p:sldId id="529" r:id="rId20"/>
    <p:sldId id="523" r:id="rId21"/>
    <p:sldId id="474" r:id="rId22"/>
    <p:sldId id="534" r:id="rId23"/>
    <p:sldId id="473" r:id="rId24"/>
    <p:sldId id="470" r:id="rId25"/>
    <p:sldId id="535" r:id="rId26"/>
    <p:sldId id="537" r:id="rId27"/>
    <p:sldId id="499" r:id="rId28"/>
    <p:sldId id="538" r:id="rId29"/>
    <p:sldId id="503" r:id="rId30"/>
    <p:sldId id="539" r:id="rId31"/>
    <p:sldId id="497" r:id="rId32"/>
    <p:sldId id="378" r:id="rId33"/>
    <p:sldId id="540" r:id="rId34"/>
    <p:sldId id="480" r:id="rId35"/>
    <p:sldId id="542" r:id="rId36"/>
    <p:sldId id="541" r:id="rId37"/>
    <p:sldId id="531" r:id="rId38"/>
    <p:sldId id="543" r:id="rId39"/>
    <p:sldId id="545" r:id="rId40"/>
    <p:sldId id="505" r:id="rId41"/>
    <p:sldId id="374" r:id="rId42"/>
    <p:sldId id="518" r:id="rId43"/>
    <p:sldId id="490" r:id="rId44"/>
    <p:sldId id="493" r:id="rId45"/>
    <p:sldId id="489" r:id="rId46"/>
    <p:sldId id="495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00"/>
    <a:srgbClr val="0000FF"/>
    <a:srgbClr val="FF00FF"/>
    <a:srgbClr val="CCFFFF"/>
    <a:srgbClr val="F98D43"/>
    <a:srgbClr val="0D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96" autoAdjust="0"/>
  </p:normalViewPr>
  <p:slideViewPr>
    <p:cSldViewPr snapToGrid="0">
      <p:cViewPr varScale="1">
        <p:scale>
          <a:sx n="72" d="100"/>
          <a:sy n="72" d="100"/>
        </p:scale>
        <p:origin x="1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终于到了一颗赛艇的时候了。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我们的目标是：不光给学生描述清楚</a:t>
            </a:r>
            <a:r>
              <a:rPr lang="en-US" altLang="zh-CN" dirty="0"/>
              <a:t>KMP</a:t>
            </a:r>
            <a:r>
              <a:rPr lang="zh-CN" altLang="en-US" dirty="0"/>
              <a:t>的算法和实现。  还要让学生知道它 思想及原理，以及了解它是怎么被设计出来的。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4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解释：</a:t>
            </a:r>
            <a:r>
              <a:rPr lang="en-US" altLang="zh-CN" dirty="0"/>
              <a:t>failure function</a:t>
            </a:r>
            <a:r>
              <a:rPr lang="zh-CN" altLang="en-US" dirty="0"/>
              <a:t>这个名字是根据它的功能来的：</a:t>
            </a:r>
            <a:r>
              <a:rPr lang="en-US" altLang="zh-CN" dirty="0"/>
              <a:t>   </a:t>
            </a:r>
            <a:r>
              <a:rPr lang="zh-CN" altLang="en-US" dirty="0"/>
              <a:t>就是当</a:t>
            </a:r>
            <a:r>
              <a:rPr lang="en-US" altLang="zh-CN" dirty="0"/>
              <a:t>S[i+1]!=T[j+1]</a:t>
            </a:r>
            <a:r>
              <a:rPr lang="zh-CN" altLang="en-US" dirty="0"/>
              <a:t>时，  </a:t>
            </a:r>
            <a:r>
              <a:rPr lang="en-US" altLang="zh-CN" dirty="0"/>
              <a:t>j</a:t>
            </a:r>
            <a:r>
              <a:rPr lang="zh-CN" altLang="en-US" dirty="0"/>
              <a:t>改变化去哪。</a:t>
            </a:r>
            <a:endParaRPr lang="en-US" altLang="zh-CN" dirty="0"/>
          </a:p>
          <a:p>
            <a:r>
              <a:rPr lang="en-US" altLang="zh-CN" dirty="0"/>
              <a:t>   partial match table  </a:t>
            </a:r>
            <a:r>
              <a:rPr lang="zh-CN" altLang="en-US" dirty="0"/>
              <a:t>这个名字是根据它的定义来的。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这个例子中：</a:t>
            </a:r>
            <a:r>
              <a:rPr lang="en-US" altLang="zh-CN" dirty="0"/>
              <a:t>pi</a:t>
            </a:r>
            <a:r>
              <a:rPr lang="zh-CN" altLang="en-US" dirty="0"/>
              <a:t>根据定义来计算。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 dirty="0"/>
              <a:t>。（所以这个定义和之前那个是等价的）。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7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：当</a:t>
            </a:r>
            <a:r>
              <a:rPr lang="en-US" altLang="zh-CN" dirty="0"/>
              <a:t>T[j+1]=T[i+1]</a:t>
            </a:r>
            <a:r>
              <a:rPr lang="zh-CN" altLang="en-US" dirty="0"/>
              <a:t>时，找到的就是</a:t>
            </a:r>
            <a:r>
              <a:rPr lang="en-US" altLang="zh-CN" dirty="0"/>
              <a:t>”</a:t>
            </a:r>
            <a:r>
              <a:rPr lang="zh-CN" altLang="en-US" dirty="0"/>
              <a:t>最大的</a:t>
            </a:r>
            <a:r>
              <a:rPr lang="en-US" altLang="zh-CN" dirty="0"/>
              <a:t>” j </a:t>
            </a:r>
            <a:r>
              <a:rPr lang="zh-CN" altLang="en-US" dirty="0"/>
              <a:t>满足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：这个流程结束时，输出的值 </a:t>
            </a:r>
            <a:r>
              <a:rPr lang="en-US" altLang="zh-CN" dirty="0"/>
              <a:t>+1  </a:t>
            </a:r>
            <a:r>
              <a:rPr lang="zh-CN" altLang="en-US" dirty="0"/>
              <a:t>就是 </a:t>
            </a:r>
            <a:r>
              <a:rPr lang="en-US" altLang="zh-CN" dirty="0"/>
              <a:t>pi[i+1]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3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Obs</a:t>
            </a:r>
            <a:r>
              <a:rPr lang="en-US" altLang="zh-CN" dirty="0"/>
              <a:t> </a:t>
            </a:r>
            <a:r>
              <a:rPr lang="zh-CN" altLang="en-US" dirty="0"/>
              <a:t>的证明很简单。       考虑</a:t>
            </a:r>
            <a:r>
              <a:rPr lang="en-US" altLang="zh-CN" dirty="0"/>
              <a:t>T[1,j]</a:t>
            </a:r>
            <a:r>
              <a:rPr lang="zh-CN" altLang="en-US" dirty="0"/>
              <a:t>的长度为</a:t>
            </a:r>
            <a:r>
              <a:rPr lang="en-US" altLang="zh-CN" dirty="0"/>
              <a:t>j’ </a:t>
            </a:r>
            <a:r>
              <a:rPr lang="zh-CN" altLang="en-US" dirty="0"/>
              <a:t>的后缀，设它为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T[1,i]</a:t>
            </a:r>
            <a:r>
              <a:rPr lang="zh-CN" altLang="en-US" dirty="0"/>
              <a:t>的长度为</a:t>
            </a:r>
            <a:r>
              <a:rPr lang="en-US" altLang="zh-CN" dirty="0"/>
              <a:t>j’</a:t>
            </a:r>
            <a:r>
              <a:rPr lang="zh-CN" altLang="en-US" dirty="0"/>
              <a:t>的后缀记作</a:t>
            </a:r>
            <a:r>
              <a:rPr lang="en-US" altLang="zh-CN" dirty="0"/>
              <a:t>B</a:t>
            </a:r>
            <a:r>
              <a:rPr lang="zh-CN" altLang="en-US" dirty="0"/>
              <a:t>。我们知道</a:t>
            </a:r>
            <a:r>
              <a:rPr lang="en-US" altLang="zh-CN" dirty="0"/>
              <a:t>A=B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    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真后缀时。我们知道 </a:t>
            </a:r>
            <a:r>
              <a:rPr lang="en-US" altLang="zh-CN" dirty="0"/>
              <a:t>T[1,j’]=B, </a:t>
            </a:r>
            <a:r>
              <a:rPr lang="zh-CN" altLang="en-US" dirty="0"/>
              <a:t>因此</a:t>
            </a:r>
            <a:r>
              <a:rPr lang="en-US" altLang="zh-CN" dirty="0"/>
              <a:t>T[1,j’]=A</a:t>
            </a:r>
            <a:r>
              <a:rPr lang="zh-CN" altLang="en-US" dirty="0"/>
              <a:t>，因此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真后缀时。我们知道</a:t>
            </a:r>
            <a:r>
              <a:rPr lang="en-US" altLang="zh-CN" dirty="0"/>
              <a:t> T[1,j’]=A,</a:t>
            </a:r>
            <a:r>
              <a:rPr lang="zh-CN" altLang="en-US" dirty="0"/>
              <a:t> 因此</a:t>
            </a:r>
            <a:r>
              <a:rPr lang="en-US" altLang="zh-CN" dirty="0"/>
              <a:t>T[1,j’]=B</a:t>
            </a:r>
            <a:r>
              <a:rPr lang="zh-CN" altLang="en-US" dirty="0"/>
              <a:t>。因此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zh-CN" altLang="en-US" dirty="0"/>
              <a:t>另一方面，这个</a:t>
            </a:r>
            <a:r>
              <a:rPr lang="en-US" altLang="zh-CN" dirty="0" err="1"/>
              <a:t>Obs</a:t>
            </a:r>
            <a:r>
              <a:rPr lang="en-US" altLang="zh-CN" dirty="0"/>
              <a:t>  </a:t>
            </a:r>
            <a:r>
              <a:rPr lang="zh-CN" altLang="en-US" dirty="0"/>
              <a:t>意味着   </a:t>
            </a:r>
            <a:r>
              <a:rPr lang="en-US" altLang="zh-CN" dirty="0"/>
              <a:t>j’ </a:t>
            </a:r>
            <a:r>
              <a:rPr lang="zh-CN" altLang="en-US" dirty="0"/>
              <a:t>是比 </a:t>
            </a:r>
            <a:r>
              <a:rPr lang="en-US" altLang="zh-CN" dirty="0"/>
              <a:t>j </a:t>
            </a:r>
            <a:r>
              <a:rPr lang="zh-CN" altLang="en-US" dirty="0"/>
              <a:t>更小的最大的</a:t>
            </a:r>
            <a:r>
              <a:rPr lang="en-US" altLang="zh-CN" dirty="0"/>
              <a:t>j’ </a:t>
            </a:r>
            <a:r>
              <a:rPr lang="zh-CN" altLang="en-US" dirty="0"/>
              <a:t>使得 </a:t>
            </a:r>
            <a:r>
              <a:rPr lang="en-US" altLang="zh-CN" dirty="0"/>
              <a:t>T[1,j’] </a:t>
            </a:r>
            <a:r>
              <a:rPr lang="zh-CN" altLang="en-US" dirty="0"/>
              <a:t>是</a:t>
            </a:r>
            <a:r>
              <a:rPr lang="en-US" altLang="zh-CN" dirty="0"/>
              <a:t>T[1,j] </a:t>
            </a:r>
            <a:r>
              <a:rPr lang="zh-CN" altLang="en-US" dirty="0"/>
              <a:t>真后缀。 根据定义，</a:t>
            </a:r>
            <a:r>
              <a:rPr lang="en-US" altLang="zh-CN" dirty="0"/>
              <a:t>j’</a:t>
            </a:r>
            <a:r>
              <a:rPr lang="zh-CN" altLang="en-US" dirty="0"/>
              <a:t>就是</a:t>
            </a:r>
            <a:r>
              <a:rPr lang="en-US" altLang="zh-CN" dirty="0"/>
              <a:t>pi[j]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和主过程的分析是一样的。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此页留白。</a:t>
            </a:r>
            <a:endParaRPr lang="en-US" altLang="zh-CN" dirty="0"/>
          </a:p>
          <a:p>
            <a:r>
              <a:rPr lang="zh-CN" altLang="en-US" dirty="0"/>
              <a:t>根据以上</a:t>
            </a:r>
            <a:r>
              <a:rPr lang="en-US" altLang="zh-CN" dirty="0"/>
              <a:t>3</a:t>
            </a:r>
            <a:r>
              <a:rPr lang="zh-CN" altLang="en-US" dirty="0"/>
              <a:t>部分已经能够实现 </a:t>
            </a:r>
            <a:r>
              <a:rPr lang="en-US" altLang="zh-CN" dirty="0"/>
              <a:t>KMP</a:t>
            </a:r>
            <a:r>
              <a:rPr lang="zh-CN" altLang="en-US" dirty="0"/>
              <a:t>算法，并了解它和</a:t>
            </a:r>
            <a:r>
              <a:rPr lang="en-US" altLang="zh-CN" dirty="0"/>
              <a:t>BF</a:t>
            </a:r>
            <a:r>
              <a:rPr lang="zh-CN" altLang="en-US" dirty="0"/>
              <a:t>算法的区别，以及知道</a:t>
            </a:r>
            <a:r>
              <a:rPr lang="en-US" altLang="zh-CN" dirty="0"/>
              <a:t>KMP</a:t>
            </a:r>
            <a:r>
              <a:rPr lang="zh-CN" altLang="en-US" dirty="0"/>
              <a:t>的时间复杂度。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在接下来的第</a:t>
            </a:r>
            <a:r>
              <a:rPr lang="en-US" altLang="zh-CN" dirty="0"/>
              <a:t>4</a:t>
            </a:r>
            <a:r>
              <a:rPr lang="zh-CN" altLang="en-US" dirty="0"/>
              <a:t>部分，我们讲解</a:t>
            </a:r>
            <a:r>
              <a:rPr lang="en-US" altLang="zh-CN" dirty="0"/>
              <a:t>KMP</a:t>
            </a:r>
            <a:r>
              <a:rPr lang="zh-CN" altLang="en-US" dirty="0"/>
              <a:t>算法的一个重要性质，理解该性质以后 能够</a:t>
            </a:r>
            <a:r>
              <a:rPr lang="zh-CN" altLang="en-US" b="1" dirty="0"/>
              <a:t>更加深入的理解</a:t>
            </a:r>
            <a:r>
              <a:rPr lang="en-US" altLang="zh-CN" b="1" dirty="0"/>
              <a:t>KMP</a:t>
            </a:r>
            <a:r>
              <a:rPr lang="zh-CN" altLang="en-US" b="1" dirty="0"/>
              <a:t>算法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3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 err="1"/>
              <a:t>i</a:t>
            </a:r>
            <a:r>
              <a:rPr lang="en-US" altLang="zh-CN" dirty="0"/>
              <a:t>=i-j+1 </a:t>
            </a:r>
            <a:r>
              <a:rPr lang="zh-CN" altLang="en-US" dirty="0"/>
              <a:t>要特别给学生解释清楚（它实际上是回到了刚才的</a:t>
            </a:r>
            <a:r>
              <a:rPr lang="en-US" altLang="zh-CN" dirty="0" err="1"/>
              <a:t>i</a:t>
            </a:r>
            <a:r>
              <a:rPr lang="zh-CN" altLang="en-US" dirty="0"/>
              <a:t>加上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r>
              <a:rPr lang="en-US" altLang="zh-CN" dirty="0"/>
              <a:t>——</a:t>
            </a:r>
            <a:r>
              <a:rPr lang="zh-CN" altLang="en-US" dirty="0"/>
              <a:t>因为前</a:t>
            </a:r>
            <a:r>
              <a:rPr lang="en-US" altLang="zh-CN" dirty="0"/>
              <a:t>j</a:t>
            </a:r>
            <a:r>
              <a:rPr lang="zh-CN" altLang="en-US" dirty="0"/>
              <a:t>个字符相同，</a:t>
            </a:r>
            <a:r>
              <a:rPr lang="en-US" altLang="zh-CN" dirty="0" err="1"/>
              <a:t>i</a:t>
            </a:r>
            <a:r>
              <a:rPr lang="zh-CN" altLang="en-US" dirty="0"/>
              <a:t>被增加了</a:t>
            </a:r>
            <a:r>
              <a:rPr lang="en-US" altLang="zh-CN" dirty="0"/>
              <a:t>j</a:t>
            </a:r>
            <a:r>
              <a:rPr lang="zh-CN" altLang="en-US" dirty="0"/>
              <a:t>次）</a:t>
            </a:r>
            <a:endParaRPr lang="en-US" altLang="zh-CN" dirty="0"/>
          </a:p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&lt;n)</a:t>
            </a:r>
            <a:r>
              <a:rPr lang="zh-CN" altLang="en-US" dirty="0" smtClean="0"/>
              <a:t>，这里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不能</a:t>
            </a:r>
            <a:r>
              <a:rPr lang="en-US" altLang="zh-CN" dirty="0" smtClean="0"/>
              <a:t>&lt;n-m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是要对比到最后</a:t>
            </a:r>
            <a:r>
              <a:rPr lang="zh-CN" altLang="en-US" smtClean="0"/>
              <a:t>一个字符的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可以回头看最开始的那个例子。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1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这个定理其实</a:t>
            </a:r>
            <a:r>
              <a:rPr lang="en-US" altLang="zh-CN" dirty="0"/>
              <a:t>implicitly</a:t>
            </a:r>
            <a:r>
              <a:rPr lang="zh-CN" altLang="en-US" dirty="0"/>
              <a:t>的被我们算法使用了。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9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部分可以在实验课上教授。部分可以忽略（取决于任课老师）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=""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US">
              <a:solidFill>
                <a:srgbClr val="333333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54280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=""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1029">
            <a:extLst>
              <a:ext uri="{FF2B5EF4-FFF2-40B4-BE49-F238E27FC236}">
                <a16:creationId xmlns=""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30">
            <a:extLst>
              <a:ext uri="{FF2B5EF4-FFF2-40B4-BE49-F238E27FC236}">
                <a16:creationId xmlns=""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75666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=""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1029">
            <a:extLst>
              <a:ext uri="{FF2B5EF4-FFF2-40B4-BE49-F238E27FC236}">
                <a16:creationId xmlns=""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30">
            <a:extLst>
              <a:ext uri="{FF2B5EF4-FFF2-40B4-BE49-F238E27FC236}">
                <a16:creationId xmlns=""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84243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=""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1030">
            <a:extLst>
              <a:ext uri="{FF2B5EF4-FFF2-40B4-BE49-F238E27FC236}">
                <a16:creationId xmlns=""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45188"/>
      </p:ext>
    </p:extLst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=""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Rectangle 1029">
            <a:extLst>
              <a:ext uri="{FF2B5EF4-FFF2-40B4-BE49-F238E27FC236}">
                <a16:creationId xmlns=""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Rectangle 1030">
            <a:extLst>
              <a:ext uri="{FF2B5EF4-FFF2-40B4-BE49-F238E27FC236}">
                <a16:creationId xmlns=""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68204"/>
      </p:ext>
    </p:extLst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=""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1029">
            <a:extLst>
              <a:ext uri="{FF2B5EF4-FFF2-40B4-BE49-F238E27FC236}">
                <a16:creationId xmlns=""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1030">
            <a:extLst>
              <a:ext uri="{FF2B5EF4-FFF2-40B4-BE49-F238E27FC236}">
                <a16:creationId xmlns=""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24964"/>
      </p:ext>
    </p:extLst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=""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Rectangle 1029">
            <a:extLst>
              <a:ext uri="{FF2B5EF4-FFF2-40B4-BE49-F238E27FC236}">
                <a16:creationId xmlns=""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1030">
            <a:extLst>
              <a:ext uri="{FF2B5EF4-FFF2-40B4-BE49-F238E27FC236}">
                <a16:creationId xmlns=""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48331"/>
      </p:ext>
    </p:extLst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=""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1030">
            <a:extLst>
              <a:ext uri="{FF2B5EF4-FFF2-40B4-BE49-F238E27FC236}">
                <a16:creationId xmlns=""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5430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=""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1030">
            <a:extLst>
              <a:ext uri="{FF2B5EF4-FFF2-40B4-BE49-F238E27FC236}">
                <a16:creationId xmlns=""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01198"/>
      </p:ext>
    </p:extLst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=""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1029">
            <a:extLst>
              <a:ext uri="{FF2B5EF4-FFF2-40B4-BE49-F238E27FC236}">
                <a16:creationId xmlns=""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30">
            <a:extLst>
              <a:ext uri="{FF2B5EF4-FFF2-40B4-BE49-F238E27FC236}">
                <a16:creationId xmlns=""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03667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=""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1029">
            <a:extLst>
              <a:ext uri="{FF2B5EF4-FFF2-40B4-BE49-F238E27FC236}">
                <a16:creationId xmlns=""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1030">
            <a:extLst>
              <a:ext uri="{FF2B5EF4-FFF2-40B4-BE49-F238E27FC236}">
                <a16:creationId xmlns=""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33959"/>
      </p:ext>
    </p:extLst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>
                <a:solidFill>
                  <a:srgbClr val="578963"/>
                </a:solidFill>
              </a:rPr>
              <a:pPr>
                <a:defRPr/>
              </a:pPr>
              <a:t>2021/3/30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=""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=""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=""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 defTabSz="914400"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077" name="Rectangle 1029">
            <a:extLst>
              <a:ext uri="{FF2B5EF4-FFF2-40B4-BE49-F238E27FC236}">
                <a16:creationId xmlns=""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 defTabSz="914400"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078" name="Rectangle 1030">
            <a:extLst>
              <a:ext uri="{FF2B5EF4-FFF2-40B4-BE49-F238E27FC236}">
                <a16:creationId xmlns=""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 defTabSz="914400"/>
            <a:fld id="{061667E6-1FDF-431F-94A3-92F4C6B671D1}" type="slidenum">
              <a:rPr lang="en-US" altLang="zh-CN">
                <a:solidFill>
                  <a:srgbClr val="578963"/>
                </a:solidFill>
              </a:rPr>
              <a:pPr defTabSz="914400"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x-none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x-none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x-none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xmlns="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508" y="421972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算法的时间复杂度分析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xmlns="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xmlns="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3627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xmlns="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9EE995B-48C4-4549-BE7F-7097DB6680C0}"/>
              </a:ext>
            </a:extLst>
          </p:cNvPr>
          <p:cNvSpPr txBox="1"/>
          <p:nvPr/>
        </p:nvSpPr>
        <p:spPr>
          <a:xfrm>
            <a:off x="1849314" y="258886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x-none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47255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9B712FE-594E-41DE-B791-790F47B840BB}"/>
              </a:ext>
            </a:extLst>
          </p:cNvPr>
          <p:cNvSpPr txBox="1"/>
          <p:nvPr/>
        </p:nvSpPr>
        <p:spPr>
          <a:xfrm>
            <a:off x="1978269" y="283659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x-none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xmlns="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36" y="448847"/>
            <a:ext cx="5371693" cy="1678233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能否</a:t>
            </a:r>
            <a:r>
              <a:rPr lang="zh-CN" altLang="en-US" dirty="0">
                <a:solidFill>
                  <a:srgbClr val="9933FF"/>
                </a:solidFill>
                <a:latin typeface="楷体_GB2312" pitchFamily="49" charset="-122"/>
                <a:ea typeface="楷体_GB2312"/>
              </a:rPr>
              <a:t>设计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一个算法，在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也能在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时间内找到模式串的首次出现？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B1F5DFA-2D9C-4DC2-A0FD-30A5531F62AC}"/>
              </a:ext>
            </a:extLst>
          </p:cNvPr>
          <p:cNvSpPr txBox="1">
            <a:spLocks noChangeArrowheads="1"/>
          </p:cNvSpPr>
          <p:nvPr/>
        </p:nvSpPr>
        <p:spPr>
          <a:xfrm>
            <a:off x="618679" y="2521420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DC9280-55AF-448A-909B-65862DA46ECC}"/>
              </a:ext>
            </a:extLst>
          </p:cNvPr>
          <p:cNvSpPr txBox="1">
            <a:spLocks noChangeArrowheads="1"/>
          </p:cNvSpPr>
          <p:nvPr/>
        </p:nvSpPr>
        <p:spPr>
          <a:xfrm>
            <a:off x="1320077" y="3177712"/>
            <a:ext cx="7129272" cy="304705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0066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本身的计算（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主过程的一个重要性质（深入理解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KMP)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6F3D5992-2C8C-4F5E-B037-083288831671}"/>
              </a:ext>
            </a:extLst>
          </p:cNvPr>
          <p:cNvSpPr txBox="1">
            <a:spLocks noChangeArrowheads="1"/>
          </p:cNvSpPr>
          <p:nvPr/>
        </p:nvSpPr>
        <p:spPr>
          <a:xfrm>
            <a:off x="5774696" y="2065448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算法！</a:t>
            </a: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 autoUpdateAnimBg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x-none" dirty="0"/>
              <a:t>Prefix and Suffix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36909945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xmlns="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87715" y="559825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故，此时可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这么做）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直接令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xmlns="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xmlns="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5B5EF93-1506-415F-A12E-FDB7779FEDC5}"/>
              </a:ext>
            </a:extLst>
          </p:cNvPr>
          <p:cNvGrpSpPr/>
          <p:nvPr/>
        </p:nvGrpSpPr>
        <p:grpSpPr>
          <a:xfrm>
            <a:off x="5190839" y="1835535"/>
            <a:ext cx="3495316" cy="2207657"/>
            <a:chOff x="5190839" y="1835535"/>
            <a:chExt cx="3495316" cy="2207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54F4F62F-D153-4374-8DAA-E9C7D6596D38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851ECC49-D3B0-4781-9E7E-C7AC1F1ADA01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5052250-C742-45CA-B70C-85236002786D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42C40025-2C50-46D5-B460-77D1B4039DA1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xmlns="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xmlns="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xmlns="" id="{77568228-7ED2-4048-B769-B25AA337BA36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xmlns="" id="{9716A398-B32C-4C10-932C-41838A0B3810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1AAADE2B-9F5D-4D0F-8418-5E18B70906D7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42251FB2-F464-4B2E-A49A-82A9D90B13B0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02665152-E761-4263-972F-6353258F5F24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x-none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B9B079D5-2E50-4BD0-95DB-6B14FE06F435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xmlns="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F22E3C59-5FEF-46B2-9662-FFF3DF04B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更一般的观察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对于任意的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xmlns="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54F4F62F-D153-4374-8DAA-E9C7D6596D38}"/>
              </a:ext>
            </a:extLst>
          </p:cNvPr>
          <p:cNvSpPr txBox="1"/>
          <p:nvPr/>
        </p:nvSpPr>
        <p:spPr>
          <a:xfrm>
            <a:off x="7242808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851ECC49-D3B0-4781-9E7E-C7AC1F1ADA01}"/>
              </a:ext>
            </a:extLst>
          </p:cNvPr>
          <p:cNvSpPr txBox="1"/>
          <p:nvPr/>
        </p:nvSpPr>
        <p:spPr>
          <a:xfrm>
            <a:off x="7229241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49723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C5052250-C742-45CA-B70C-85236002786D}"/>
              </a:ext>
            </a:extLst>
          </p:cNvPr>
          <p:cNvSpPr/>
          <p:nvPr/>
        </p:nvSpPr>
        <p:spPr>
          <a:xfrm>
            <a:off x="5647543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2C40025-2C50-46D5-B460-77D1B4039DA1}"/>
              </a:ext>
            </a:extLst>
          </p:cNvPr>
          <p:cNvSpPr/>
          <p:nvPr/>
        </p:nvSpPr>
        <p:spPr>
          <a:xfrm>
            <a:off x="6363893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58779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63893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57486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xmlns="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390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xmlns="" id="{9716A398-B32C-4C10-932C-41838A0B3810}"/>
              </a:ext>
            </a:extLst>
          </p:cNvPr>
          <p:cNvSpPr/>
          <p:nvPr/>
        </p:nvSpPr>
        <p:spPr>
          <a:xfrm rot="5400000">
            <a:off x="6603517" y="3278518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1AAADE2B-9F5D-4D0F-8418-5E18B70906D7}"/>
              </a:ext>
            </a:extLst>
          </p:cNvPr>
          <p:cNvSpPr txBox="1"/>
          <p:nvPr/>
        </p:nvSpPr>
        <p:spPr>
          <a:xfrm>
            <a:off x="6657925" y="3594190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42251FB2-F464-4B2E-A49A-82A9D90B13B0}"/>
              </a:ext>
            </a:extLst>
          </p:cNvPr>
          <p:cNvSpPr txBox="1"/>
          <p:nvPr/>
        </p:nvSpPr>
        <p:spPr>
          <a:xfrm>
            <a:off x="6902534" y="268754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2665152-E761-4263-972F-6353258F5F24}"/>
              </a:ext>
            </a:extLst>
          </p:cNvPr>
          <p:cNvSpPr txBox="1"/>
          <p:nvPr/>
        </p:nvSpPr>
        <p:spPr>
          <a:xfrm>
            <a:off x="5190839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B9B079D5-2E50-4BD0-95DB-6B14FE06F435}"/>
              </a:ext>
            </a:extLst>
          </p:cNvPr>
          <p:cNvSpPr txBox="1"/>
          <p:nvPr/>
        </p:nvSpPr>
        <p:spPr>
          <a:xfrm>
            <a:off x="5941336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xmlns="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0EECA-A6A9-419C-9ED3-67466B44395E}"/>
              </a:ext>
            </a:extLst>
          </p:cNvPr>
          <p:cNvGrpSpPr/>
          <p:nvPr/>
        </p:nvGrpSpPr>
        <p:grpSpPr>
          <a:xfrm>
            <a:off x="6491535" y="1835535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xmlns="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834255" y="235488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990141" y="320966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xmlns="" id="{99E1BF54-44F3-4505-8EEC-B785BA9085AF}"/>
              </a:ext>
            </a:extLst>
          </p:cNvPr>
          <p:cNvSpPr/>
          <p:nvPr/>
        </p:nvSpPr>
        <p:spPr>
          <a:xfrm rot="5400000">
            <a:off x="7070862" y="2442132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7465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1D81529-0B52-46BE-9E1A-652072D18EB4}"/>
              </a:ext>
            </a:extLst>
          </p:cNvPr>
          <p:cNvSpPr txBox="1"/>
          <p:nvPr/>
        </p:nvSpPr>
        <p:spPr>
          <a:xfrm>
            <a:off x="852155" y="4295530"/>
            <a:ext cx="80571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根据上述观察得，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 every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xmlns="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xmlns="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CFA18C3-1EE8-4928-9476-D18B6002B536}"/>
              </a:ext>
            </a:extLst>
          </p:cNvPr>
          <p:cNvGrpSpPr/>
          <p:nvPr/>
        </p:nvGrpSpPr>
        <p:grpSpPr>
          <a:xfrm>
            <a:off x="5171279" y="1079510"/>
            <a:ext cx="3495316" cy="2200864"/>
            <a:chOff x="5171279" y="1079510"/>
            <a:chExt cx="3495316" cy="22008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54F4F62F-D153-4374-8DAA-E9C7D6596D38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851ECC49-D3B0-4781-9E7E-C7AC1F1ADA01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5052250-C742-45CA-B70C-85236002786D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42C40025-2C50-46D5-B460-77D1B4039DA1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xmlns="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xmlns="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xmlns="" id="{9716A398-B32C-4C10-932C-41838A0B3810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1AAADE2B-9F5D-4D0F-8418-5E18B70906D7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42251FB2-F464-4B2E-A49A-82A9D90B13B0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02665152-E761-4263-972F-6353258F5F24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x-none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B9B079D5-2E50-4BD0-95DB-6B14FE06F435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ABD0EECA-A6A9-419C-9ED3-67466B44395E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xmlns="" id="{4D5D436E-C089-4F1C-A179-6712FD98B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0E17D873-BED4-4EB8-B571-2881D97289CC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x-none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C200F511-5969-446A-B383-15B262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xmlns="" id="{94BF6AFB-8140-4234-A79A-86660E36967B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3F1C4DAE-3976-48A7-B251-5E9101E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1C83EBD0-5693-4DD5-BB92-7F844F933BA6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FDFCE61-E72D-4631-A94D-D3789846EE34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1DAC1412-FD72-43DB-B0AE-A85D26BE819D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F4F393E-CF34-4F71-BCC2-2ED5209CEFC3}"/>
              </a:ext>
            </a:extLst>
          </p:cNvPr>
          <p:cNvSpPr txBox="1"/>
          <p:nvPr/>
        </p:nvSpPr>
        <p:spPr>
          <a:xfrm>
            <a:off x="927710" y="3441079"/>
            <a:ext cx="7906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1D81529-0B52-46BE-9E1A-652072D18EB4}"/>
              </a:ext>
            </a:extLst>
          </p:cNvPr>
          <p:cNvSpPr txBox="1"/>
          <p:nvPr/>
        </p:nvSpPr>
        <p:spPr>
          <a:xfrm>
            <a:off x="866824" y="3716387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xmlns="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54F4F62F-D153-4374-8DAA-E9C7D6596D38}"/>
              </a:ext>
            </a:extLst>
          </p:cNvPr>
          <p:cNvSpPr txBox="1"/>
          <p:nvPr/>
        </p:nvSpPr>
        <p:spPr>
          <a:xfrm>
            <a:off x="7223248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851ECC49-D3B0-4781-9E7E-C7AC1F1ADA01}"/>
              </a:ext>
            </a:extLst>
          </p:cNvPr>
          <p:cNvSpPr txBox="1"/>
          <p:nvPr/>
        </p:nvSpPr>
        <p:spPr>
          <a:xfrm>
            <a:off x="7209681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30163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C5052250-C742-45CA-B70C-85236002786D}"/>
              </a:ext>
            </a:extLst>
          </p:cNvPr>
          <p:cNvSpPr/>
          <p:nvPr/>
        </p:nvSpPr>
        <p:spPr>
          <a:xfrm>
            <a:off x="5627983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2C40025-2C50-46D5-B460-77D1B4039DA1}"/>
              </a:ext>
            </a:extLst>
          </p:cNvPr>
          <p:cNvSpPr/>
          <p:nvPr/>
        </p:nvSpPr>
        <p:spPr>
          <a:xfrm>
            <a:off x="6344333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39219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44333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37926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xmlns="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830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xmlns="" id="{9716A398-B32C-4C10-932C-41838A0B3810}"/>
              </a:ext>
            </a:extLst>
          </p:cNvPr>
          <p:cNvSpPr/>
          <p:nvPr/>
        </p:nvSpPr>
        <p:spPr>
          <a:xfrm rot="5400000">
            <a:off x="6521099" y="2559233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1AAADE2B-9F5D-4D0F-8418-5E18B70906D7}"/>
              </a:ext>
            </a:extLst>
          </p:cNvPr>
          <p:cNvSpPr txBox="1"/>
          <p:nvPr/>
        </p:nvSpPr>
        <p:spPr>
          <a:xfrm>
            <a:off x="6471975" y="2794944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42251FB2-F464-4B2E-A49A-82A9D90B13B0}"/>
              </a:ext>
            </a:extLst>
          </p:cNvPr>
          <p:cNvSpPr txBox="1"/>
          <p:nvPr/>
        </p:nvSpPr>
        <p:spPr>
          <a:xfrm>
            <a:off x="7049229" y="194919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2665152-E761-4263-972F-6353258F5F24}"/>
              </a:ext>
            </a:extLst>
          </p:cNvPr>
          <p:cNvSpPr txBox="1"/>
          <p:nvPr/>
        </p:nvSpPr>
        <p:spPr>
          <a:xfrm>
            <a:off x="5171279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B9B079D5-2E50-4BD0-95DB-6B14FE06F435}"/>
              </a:ext>
            </a:extLst>
          </p:cNvPr>
          <p:cNvSpPr txBox="1"/>
          <p:nvPr/>
        </p:nvSpPr>
        <p:spPr>
          <a:xfrm>
            <a:off x="5921776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xmlns="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BD0EECA-A6A9-419C-9ED3-67466B44395E}"/>
              </a:ext>
            </a:extLst>
          </p:cNvPr>
          <p:cNvGrpSpPr/>
          <p:nvPr/>
        </p:nvGrpSpPr>
        <p:grpSpPr>
          <a:xfrm>
            <a:off x="6567800" y="1088226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xmlns="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919581" y="159207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864190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xmlns="" id="{94BF6AFB-8140-4234-A79A-86660E36967B}"/>
              </a:ext>
            </a:extLst>
          </p:cNvPr>
          <p:cNvSpPr/>
          <p:nvPr/>
        </p:nvSpPr>
        <p:spPr>
          <a:xfrm rot="5400000">
            <a:off x="7092663" y="1723781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3F1C4DAE-3976-48A7-B251-5E9101EDCF16}"/>
              </a:ext>
            </a:extLst>
          </p:cNvPr>
          <p:cNvCxnSpPr>
            <a:cxnSpLocks/>
          </p:cNvCxnSpPr>
          <p:nvPr/>
        </p:nvCxnSpPr>
        <p:spPr>
          <a:xfrm>
            <a:off x="6725741" y="159207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1C83EBD0-5693-4DD5-BB92-7F844F933BA6}"/>
              </a:ext>
            </a:extLst>
          </p:cNvPr>
          <p:cNvCxnSpPr>
            <a:cxnSpLocks/>
          </p:cNvCxnSpPr>
          <p:nvPr/>
        </p:nvCxnSpPr>
        <p:spPr>
          <a:xfrm>
            <a:off x="6530147" y="160185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FDFCE61-E72D-4631-A94D-D3789846EE34}"/>
              </a:ext>
            </a:extLst>
          </p:cNvPr>
          <p:cNvSpPr/>
          <p:nvPr/>
        </p:nvSpPr>
        <p:spPr>
          <a:xfrm>
            <a:off x="6919581" y="159207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1DAC1412-FD72-43DB-B0AE-A85D26BE819D}"/>
              </a:ext>
            </a:extLst>
          </p:cNvPr>
          <p:cNvSpPr/>
          <p:nvPr/>
        </p:nvSpPr>
        <p:spPr>
          <a:xfrm>
            <a:off x="6352348" y="2457010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A95D27DC-29A0-450C-8AE2-3A2DA322C19A}"/>
              </a:ext>
            </a:extLst>
          </p:cNvPr>
          <p:cNvSpPr txBox="1"/>
          <p:nvPr/>
        </p:nvSpPr>
        <p:spPr>
          <a:xfrm>
            <a:off x="866824" y="4867052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2F3735-7AFF-4C33-9FE4-BB2CAAB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368000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675C4C-E614-491C-B588-D9185E2C222C}"/>
              </a:ext>
            </a:extLst>
          </p:cNvPr>
          <p:cNvSpPr txBox="1"/>
          <p:nvPr/>
        </p:nvSpPr>
        <p:spPr>
          <a:xfrm>
            <a:off x="757763" y="2170369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</a:rPr>
              <a:t>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6C4206F-C9C7-40D3-A311-50BC8DA9C56F}"/>
              </a:ext>
            </a:extLst>
          </p:cNvPr>
          <p:cNvSpPr txBox="1"/>
          <p:nvPr/>
        </p:nvSpPr>
        <p:spPr>
          <a:xfrm>
            <a:off x="3838524" y="2105577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F95DE08-938F-449E-B218-AA0C67167315}"/>
              </a:ext>
            </a:extLst>
          </p:cNvPr>
          <p:cNvSpPr txBox="1"/>
          <p:nvPr/>
        </p:nvSpPr>
        <p:spPr>
          <a:xfrm>
            <a:off x="3038753" y="62742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807C308-57C4-4F8F-975C-38EAADFADC71}"/>
              </a:ext>
            </a:extLst>
          </p:cNvPr>
          <p:cNvSpPr txBox="1"/>
          <p:nvPr/>
        </p:nvSpPr>
        <p:spPr>
          <a:xfrm>
            <a:off x="3030079" y="486080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F1A8B2A-F15F-4967-B926-6BD9C69144B7}"/>
              </a:ext>
            </a:extLst>
          </p:cNvPr>
          <p:cNvCxnSpPr>
            <a:cxnSpLocks/>
          </p:cNvCxnSpPr>
          <p:nvPr/>
        </p:nvCxnSpPr>
        <p:spPr>
          <a:xfrm>
            <a:off x="3145671" y="5177387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2625CFD-09C1-4DB6-8B8F-1BD9A810854F}"/>
              </a:ext>
            </a:extLst>
          </p:cNvPr>
          <p:cNvSpPr/>
          <p:nvPr/>
        </p:nvSpPr>
        <p:spPr>
          <a:xfrm>
            <a:off x="1443491" y="5378258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A979972-32D4-4366-A488-527F061DAD2A}"/>
              </a:ext>
            </a:extLst>
          </p:cNvPr>
          <p:cNvSpPr/>
          <p:nvPr/>
        </p:nvSpPr>
        <p:spPr>
          <a:xfrm>
            <a:off x="1838417" y="5833314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50E3E135-D713-4487-AFB9-20A76608DDA9}"/>
              </a:ext>
            </a:extLst>
          </p:cNvPr>
          <p:cNvCxnSpPr>
            <a:cxnSpLocks/>
          </p:cNvCxnSpPr>
          <p:nvPr/>
        </p:nvCxnSpPr>
        <p:spPr>
          <a:xfrm>
            <a:off x="3254727" y="583331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F721322-F159-4357-8E6B-E613B8B57338}"/>
              </a:ext>
            </a:extLst>
          </p:cNvPr>
          <p:cNvCxnSpPr>
            <a:cxnSpLocks/>
          </p:cNvCxnSpPr>
          <p:nvPr/>
        </p:nvCxnSpPr>
        <p:spPr>
          <a:xfrm>
            <a:off x="1838417" y="536877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608D079A-E7A4-471D-8987-415843316E82}"/>
              </a:ext>
            </a:extLst>
          </p:cNvPr>
          <p:cNvCxnSpPr>
            <a:cxnSpLocks/>
          </p:cNvCxnSpPr>
          <p:nvPr/>
        </p:nvCxnSpPr>
        <p:spPr>
          <a:xfrm>
            <a:off x="3253434" y="536946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ine 29">
            <a:extLst>
              <a:ext uri="{FF2B5EF4-FFF2-40B4-BE49-F238E27FC236}">
                <a16:creationId xmlns:a16="http://schemas.microsoft.com/office/drawing/2014/main" xmlns="" id="{F35BB24C-E665-4584-9887-E45022051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338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xmlns="" id="{F89E7523-65B6-43D7-8059-FA8B26A99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379" y="613510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751D0E8-CDBE-473D-8F12-FD431455D865}"/>
              </a:ext>
            </a:extLst>
          </p:cNvPr>
          <p:cNvSpPr txBox="1"/>
          <p:nvPr/>
        </p:nvSpPr>
        <p:spPr>
          <a:xfrm>
            <a:off x="2168806" y="626526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x-none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6F005032-03C8-4798-B4A0-E2399E3B042B}"/>
              </a:ext>
            </a:extLst>
          </p:cNvPr>
          <p:cNvSpPr/>
          <p:nvPr/>
        </p:nvSpPr>
        <p:spPr>
          <a:xfrm>
            <a:off x="1842129" y="5838383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FEC070D3-ECE6-4ED8-BDA6-0D9CE81ED958}"/>
              </a:ext>
            </a:extLst>
          </p:cNvPr>
          <p:cNvSpPr/>
          <p:nvPr/>
        </p:nvSpPr>
        <p:spPr>
          <a:xfrm>
            <a:off x="2670545" y="538172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2B90985-96D9-4DCD-BF73-9AC2AE886E9C}"/>
              </a:ext>
            </a:extLst>
          </p:cNvPr>
          <p:cNvSpPr txBox="1"/>
          <p:nvPr/>
        </p:nvSpPr>
        <p:spPr>
          <a:xfrm>
            <a:off x="3038752" y="485866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7631643-5BF5-4175-A39F-19B0866AF4DD}"/>
              </a:ext>
            </a:extLst>
          </p:cNvPr>
          <p:cNvSpPr txBox="1"/>
          <p:nvPr/>
        </p:nvSpPr>
        <p:spPr>
          <a:xfrm>
            <a:off x="5979293" y="6265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E12C1D4C-B81B-42D9-AADD-FB8D5604C978}"/>
              </a:ext>
            </a:extLst>
          </p:cNvPr>
          <p:cNvSpPr txBox="1"/>
          <p:nvPr/>
        </p:nvSpPr>
        <p:spPr>
          <a:xfrm>
            <a:off x="6790396" y="485185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6E3900F4-E1B1-4AE7-B3FA-A7BF9E23E592}"/>
              </a:ext>
            </a:extLst>
          </p:cNvPr>
          <p:cNvCxnSpPr>
            <a:cxnSpLocks/>
          </p:cNvCxnSpPr>
          <p:nvPr/>
        </p:nvCxnSpPr>
        <p:spPr>
          <a:xfrm>
            <a:off x="6905988" y="51684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801A391-F354-46FF-A608-E476B38B57EF}"/>
              </a:ext>
            </a:extLst>
          </p:cNvPr>
          <p:cNvSpPr/>
          <p:nvPr/>
        </p:nvSpPr>
        <p:spPr>
          <a:xfrm>
            <a:off x="5203808" y="53693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3196CF2-4C7D-4946-8F9E-4F7FBA4F326F}"/>
              </a:ext>
            </a:extLst>
          </p:cNvPr>
          <p:cNvSpPr/>
          <p:nvPr/>
        </p:nvSpPr>
        <p:spPr>
          <a:xfrm>
            <a:off x="5598734" y="5824365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0E84E472-FBC0-4CDA-804F-8A59E325533E}"/>
              </a:ext>
            </a:extLst>
          </p:cNvPr>
          <p:cNvCxnSpPr>
            <a:cxnSpLocks/>
          </p:cNvCxnSpPr>
          <p:nvPr/>
        </p:nvCxnSpPr>
        <p:spPr>
          <a:xfrm>
            <a:off x="7013751" y="53605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770E1738-9790-431A-AEBB-88797C213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970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7E0E1070-1491-4F22-A60D-F517365D0EE3}"/>
              </a:ext>
            </a:extLst>
          </p:cNvPr>
          <p:cNvSpPr/>
          <p:nvPr/>
        </p:nvSpPr>
        <p:spPr>
          <a:xfrm>
            <a:off x="5602446" y="5829434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6C5A614D-9A87-4569-9037-ED69CED7EEB1}"/>
              </a:ext>
            </a:extLst>
          </p:cNvPr>
          <p:cNvSpPr/>
          <p:nvPr/>
        </p:nvSpPr>
        <p:spPr>
          <a:xfrm>
            <a:off x="6430862" y="5372777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8F70D0E9-C79A-4050-A81B-7D283E3E4571}"/>
              </a:ext>
            </a:extLst>
          </p:cNvPr>
          <p:cNvSpPr txBox="1"/>
          <p:nvPr/>
        </p:nvSpPr>
        <p:spPr>
          <a:xfrm>
            <a:off x="6799069" y="484971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xmlns="" id="{CE08B835-308D-4FE6-8A99-B15E5EBB26B9}"/>
              </a:ext>
            </a:extLst>
          </p:cNvPr>
          <p:cNvSpPr/>
          <p:nvPr/>
        </p:nvSpPr>
        <p:spPr>
          <a:xfrm>
            <a:off x="4671038" y="5683050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C26CD447-EFF2-49A9-98CC-2023E8DC8A90}"/>
              </a:ext>
            </a:extLst>
          </p:cNvPr>
          <p:cNvSpPr txBox="1"/>
          <p:nvPr/>
        </p:nvSpPr>
        <p:spPr>
          <a:xfrm>
            <a:off x="1105385" y="533615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F4B8C30-BAE5-4D6F-9A5A-B9C69DD6CDE3}"/>
              </a:ext>
            </a:extLst>
          </p:cNvPr>
          <p:cNvSpPr txBox="1"/>
          <p:nvPr/>
        </p:nvSpPr>
        <p:spPr>
          <a:xfrm>
            <a:off x="1520863" y="5831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27524508-2157-433D-A9BA-9E477E72D7B9}"/>
              </a:ext>
            </a:extLst>
          </p:cNvPr>
          <p:cNvSpPr txBox="1"/>
          <p:nvPr/>
        </p:nvSpPr>
        <p:spPr>
          <a:xfrm>
            <a:off x="4887113" y="5295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x-none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1FF6F0A-A92C-4B6E-92AD-FDC017E469FA}"/>
              </a:ext>
            </a:extLst>
          </p:cNvPr>
          <p:cNvSpPr txBox="1"/>
          <p:nvPr/>
        </p:nvSpPr>
        <p:spPr>
          <a:xfrm>
            <a:off x="5302591" y="579016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0847EC-1307-4D2F-914C-37FAC0A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804520"/>
            <a:ext cx="7965548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的定义及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A6F625F-0CE1-403C-A1E9-8E50DC021A9B}"/>
              </a:ext>
            </a:extLst>
          </p:cNvPr>
          <p:cNvSpPr txBox="1"/>
          <p:nvPr/>
        </p:nvSpPr>
        <p:spPr>
          <a:xfrm>
            <a:off x="916845" y="2201436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匹配失败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2E46072-B1EA-4146-95B5-B4E17F31068A}"/>
              </a:ext>
            </a:extLst>
          </p:cNvPr>
          <p:cNvSpPr txBox="1"/>
          <p:nvPr/>
        </p:nvSpPr>
        <p:spPr>
          <a:xfrm>
            <a:off x="5666115" y="2293769"/>
            <a:ext cx="2749299" cy="224676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B765394-FC40-4854-B751-CA6052FD38F7}"/>
              </a:ext>
            </a:extLst>
          </p:cNvPr>
          <p:cNvSpPr txBox="1"/>
          <p:nvPr/>
        </p:nvSpPr>
        <p:spPr>
          <a:xfrm>
            <a:off x="4689355" y="4980552"/>
            <a:ext cx="398681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E6AA486-A9E6-4CF7-A876-E112769BFFB4}"/>
              </a:ext>
            </a:extLst>
          </p:cNvPr>
          <p:cNvSpPr txBox="1"/>
          <p:nvPr/>
        </p:nvSpPr>
        <p:spPr>
          <a:xfrm>
            <a:off x="1124663" y="2789937"/>
            <a:ext cx="723696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S[4,9]!=T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S[5,10]!=T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75539EC7-DB02-42D6-AD0D-6339209E8CC1}"/>
              </a:ext>
            </a:extLst>
          </p:cNvPr>
          <p:cNvGrpSpPr/>
          <p:nvPr/>
        </p:nvGrpSpPr>
        <p:grpSpPr>
          <a:xfrm>
            <a:off x="1478976" y="1026014"/>
            <a:ext cx="4191000" cy="1746504"/>
            <a:chOff x="2237232" y="1615440"/>
            <a:chExt cx="4191000" cy="174650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xmlns="" id="{B701C0F2-BCEC-4F52-94E7-0758A1ED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xmlns="" id="{676918CD-5289-44EE-BE91-3B7D94A0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xmlns="" id="{FEA3B7E2-A2D3-466A-8DDA-3F848130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xmlns="" id="{AEB0BCFA-D75D-4A4A-B070-CDCE22EF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xmlns="" id="{4CC65BBD-9B5F-48F0-882C-6D7D18A43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xmlns="" id="{38402002-DF10-440A-AFD5-948FFF296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xmlns="" id="{4AEEFC3B-9F5A-4095-A3F6-28193448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xmlns="" id="{B55D021F-41AA-44CA-AEA3-C9AAD061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17BA12-6CC4-4D02-A140-9CE3814FDDCD}"/>
              </a:ext>
            </a:extLst>
          </p:cNvPr>
          <p:cNvSpPr/>
          <p:nvPr/>
        </p:nvSpPr>
        <p:spPr>
          <a:xfrm>
            <a:off x="2600640" y="1879454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6CFF228-11C2-4670-9878-F5A55E100DA4}"/>
              </a:ext>
            </a:extLst>
          </p:cNvPr>
          <p:cNvSpPr/>
          <p:nvPr/>
        </p:nvSpPr>
        <p:spPr>
          <a:xfrm>
            <a:off x="3372736" y="1869489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101715F-AC7A-4B03-85CE-3F61EAEAE601}"/>
              </a:ext>
            </a:extLst>
          </p:cNvPr>
          <p:cNvSpPr txBox="1"/>
          <p:nvPr/>
        </p:nvSpPr>
        <p:spPr>
          <a:xfrm>
            <a:off x="799639" y="44123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例子：</a:t>
            </a:r>
            <a:r>
              <a:rPr lang="en-US" altLang="zh-CN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算法运行的例子。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E9947B4-023F-45A0-9045-85A8B948AE54}"/>
              </a:ext>
            </a:extLst>
          </p:cNvPr>
          <p:cNvSpPr txBox="1"/>
          <p:nvPr/>
        </p:nvSpPr>
        <p:spPr>
          <a:xfrm>
            <a:off x="6059423" y="1318414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7267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xmlns="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6706" y="7571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xmlns="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6" y="3990544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/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xmlns="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9" y="3532902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xmlns="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96" y="4509014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xmlns="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07" y="5772601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xmlns="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760993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23AE915-E802-4C92-91ED-019F6828F2E0}"/>
              </a:ext>
            </a:extLst>
          </p:cNvPr>
          <p:cNvSpPr txBox="1"/>
          <p:nvPr/>
        </p:nvSpPr>
        <p:spPr>
          <a:xfrm>
            <a:off x="6796936" y="140336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x-none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267964-6F9C-44AF-B900-36140983A272}"/>
              </a:ext>
            </a:extLst>
          </p:cNvPr>
          <p:cNvSpPr txBox="1"/>
          <p:nvPr/>
        </p:nvSpPr>
        <p:spPr>
          <a:xfrm>
            <a:off x="457201" y="1673334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xmlns="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算法主过程的复杂度分析</a:t>
            </a:r>
            <a:endParaRPr lang="x-none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002106" y="1818757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8977D02-296E-4AC6-B62B-5237EA01C180}"/>
              </a:ext>
            </a:extLst>
          </p:cNvPr>
          <p:cNvSpPr txBox="1"/>
          <p:nvPr/>
        </p:nvSpPr>
        <p:spPr>
          <a:xfrm>
            <a:off x="5416611" y="1673334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x-none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x-none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   </a:t>
            </a:r>
            <a:r>
              <a:rPr lang="en-US" altLang="x-none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x-non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x-non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x-none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r>
              <a:rPr lang="en-US" altLang="zh-CN" sz="2400" dirty="0">
                <a:solidFill>
                  <a:srgbClr val="7030A0"/>
                </a:solidFill>
              </a:rPr>
              <a:t/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r>
              <a:rPr lang="en-US" altLang="zh-CN" sz="2400" dirty="0">
                <a:solidFill>
                  <a:srgbClr val="7030A0"/>
                </a:solidFill>
              </a:rPr>
              <a:t/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x-none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x-none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6" y="5963155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267964-6F9C-44AF-B900-36140983A272}"/>
              </a:ext>
            </a:extLst>
          </p:cNvPr>
          <p:cNvSpPr txBox="1"/>
          <p:nvPr/>
        </p:nvSpPr>
        <p:spPr>
          <a:xfrm>
            <a:off x="935172" y="1458179"/>
            <a:ext cx="47475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xmlns="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059079" y="599147"/>
            <a:ext cx="7863247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变种：找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2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所有出现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endParaRPr lang="x-none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634BCDF-0495-47B8-A0B4-A3CEA509342D}"/>
              </a:ext>
            </a:extLst>
          </p:cNvPr>
          <p:cNvSpPr txBox="1"/>
          <p:nvPr/>
        </p:nvSpPr>
        <p:spPr>
          <a:xfrm>
            <a:off x="5980594" y="1602049"/>
            <a:ext cx="260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</a:rPr>
              <a:t>， </a:t>
            </a:r>
            <a:r>
              <a:rPr lang="en-US" altLang="zh-CN" sz="2400" dirty="0">
                <a:solidFill>
                  <a:srgbClr val="7030A0"/>
                </a:solidFill>
              </a:rPr>
              <a:t/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3.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CC6317E-4042-434E-9E66-79A11B796836}"/>
              </a:ext>
            </a:extLst>
          </p:cNvPr>
          <p:cNvSpPr txBox="1"/>
          <p:nvPr/>
        </p:nvSpPr>
        <p:spPr>
          <a:xfrm>
            <a:off x="5980594" y="2981932"/>
            <a:ext cx="2870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正确性是类似的。</a:t>
            </a:r>
            <a:r>
              <a:rPr lang="zh-CN" altLang="en-US" sz="2400" dirty="0">
                <a:solidFill>
                  <a:srgbClr val="9933FF"/>
                </a:solidFill>
              </a:rPr>
              <a:t>实际上，这段代码针对“找</a:t>
            </a:r>
            <a:r>
              <a:rPr lang="en-US" altLang="zh-CN" sz="2400" dirty="0">
                <a:solidFill>
                  <a:srgbClr val="9933FF"/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的所有出现的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算法</a:t>
            </a:r>
            <a:r>
              <a:rPr lang="en-US" altLang="zh-CN" sz="2400" dirty="0">
                <a:solidFill>
                  <a:srgbClr val="9933FF"/>
                </a:solidFill>
              </a:rPr>
              <a:t>”</a:t>
            </a:r>
            <a:r>
              <a:rPr lang="zh-CN" altLang="en-US" sz="2400" dirty="0">
                <a:solidFill>
                  <a:srgbClr val="9933FF"/>
                </a:solidFill>
              </a:rPr>
              <a:t>加上了避免</a:t>
            </a:r>
            <a:r>
              <a:rPr lang="en-US" altLang="zh-CN" sz="2400" dirty="0" err="1">
                <a:solidFill>
                  <a:srgbClr val="9933FF"/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回溯的优化。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330C846-9BA3-495E-AD30-C3F5ADF1474D}"/>
              </a:ext>
            </a:extLst>
          </p:cNvPr>
          <p:cNvGrpSpPr/>
          <p:nvPr/>
        </p:nvGrpSpPr>
        <p:grpSpPr>
          <a:xfrm>
            <a:off x="6199597" y="4845328"/>
            <a:ext cx="2383299" cy="1817085"/>
            <a:chOff x="3148339" y="4811100"/>
            <a:chExt cx="2287798" cy="18170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D123780D-95AA-4AD9-80A6-377E72C965E7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B3AEB0F4-5E42-4435-BDD3-E3F7E5CE372F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x-none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xmlns="" id="{C4C1D544-3464-4FEF-B760-48AFF4A4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2327287-2D28-4687-81EE-A28E4B08CBE8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C0ACEAEA-E7FD-4770-8194-247AB7E8F396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455F0B62-3A1D-44C3-8154-511381F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A22C6AB4-FE93-4BCF-BCF9-C19099A859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127166DB-195F-4C14-B606-131367A28D6F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8573ACA5-1DB3-4E91-9EAB-07C29F45AD0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D884A777-860A-4865-8C93-1045FA61F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AD1FC95C-07F4-44F5-81A2-79A71EEE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F87937FB-B7E4-463B-9958-4E0926A1F1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5C74BFB1-E72B-4F12-9EBA-06DC4CA0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777D06F6-1E74-4F2F-9ED4-9DFB4E5338B9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xmlns="" id="{1D8F2699-F008-4E0F-BC75-5FA6F30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7D1F2340-D3A2-4F7F-AEB1-E117F1BF34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527D21BC-9FAC-4D7C-9658-88C90B69F409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F2323410-55D5-436F-A579-C3B6893087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xmlns="" id="{955AA5BD-1C9A-4CC9-8A41-82D9C60C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231B08E6-4039-4120-9503-4D158BCCE3D9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楷体_GB2312"/>
                  <a:ea typeface="楷体_GB231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[j]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53DA4EC9-24D3-4534-8CF5-E2A3946466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0EC74B85-C069-4C35-B275-598EC1EE7FA7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64B9245-EEC5-472A-873F-A8EFBBE5497E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903FEB6F-A95C-4BC9-8DE8-5BAB50058DC1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92C6E527-C136-457F-8F51-49796F01A42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4B6DCA05-FA4D-4D55-A39D-8BA078D93662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A423AA56-4BDE-4C55-A03C-F24CA2F136EA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C128F024-1B59-4BA1-9636-98EB4771AA9B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B3E24094-98F9-4CC9-A813-1C3ED888F321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AEF0AEC7-3D66-40F7-8B5E-936BACCEE66A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537B0862-35C7-4B09-9137-2C7DEBE22027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6CCE3B89-CF07-41FC-9231-8CDE2360D877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80B52804-FE8A-45F0-A77D-DA5993CC661F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40757ED4-C23F-43A4-BB32-3678550B2CDC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D10975FC-46D1-4447-9B91-BB384D5D81D9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E4CAE8BF-1C65-4038-9ADE-1FBFFD98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7E2B6D47-C273-4248-8B99-EABC7BFD78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5A59CDD1-53BD-4AD5-BD03-64E86785C9DE}"/>
              </a:ext>
            </a:extLst>
          </p:cNvPr>
          <p:cNvSpPr txBox="1"/>
          <p:nvPr/>
        </p:nvSpPr>
        <p:spPr>
          <a:xfrm>
            <a:off x="1583477" y="5683967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 </a:t>
            </a:r>
            <a:r>
              <a:rPr lang="en-US" altLang="x-none" sz="2400" dirty="0">
                <a:solidFill>
                  <a:srgbClr val="006600"/>
                </a:solidFill>
              </a:rPr>
              <a:t>S</a:t>
            </a:r>
            <a:r>
              <a:rPr lang="en-US" altLang="x-none" sz="2400" dirty="0">
                <a:solidFill>
                  <a:srgbClr val="7030A0"/>
                </a:solidFill>
              </a:rPr>
              <a:t>= ‘</a:t>
            </a:r>
            <a:r>
              <a:rPr lang="en-US" altLang="x-none" sz="2400" dirty="0" err="1">
                <a:solidFill>
                  <a:srgbClr val="002060"/>
                </a:solidFill>
              </a:rPr>
              <a:t>ababab</a:t>
            </a:r>
            <a:r>
              <a:rPr lang="en-US" altLang="x-none" sz="2400" dirty="0">
                <a:solidFill>
                  <a:srgbClr val="7030A0"/>
                </a:solidFill>
              </a:rPr>
              <a:t>’.   </a:t>
            </a:r>
            <a:r>
              <a:rPr lang="en-US" altLang="x-none" sz="2400" dirty="0">
                <a:solidFill>
                  <a:srgbClr val="006600"/>
                </a:solidFill>
              </a:rPr>
              <a:t>T</a:t>
            </a:r>
            <a:r>
              <a:rPr lang="en-US" altLang="x-none" sz="2400" dirty="0">
                <a:solidFill>
                  <a:srgbClr val="7030A0"/>
                </a:solidFill>
              </a:rPr>
              <a:t>=‘</a:t>
            </a:r>
            <a:r>
              <a:rPr lang="en-US" altLang="x-none" sz="2400" dirty="0" err="1">
                <a:solidFill>
                  <a:srgbClr val="002060"/>
                </a:solidFill>
              </a:rPr>
              <a:t>bab</a:t>
            </a:r>
            <a:r>
              <a:rPr lang="en-US" altLang="x-none" sz="2400" dirty="0">
                <a:solidFill>
                  <a:srgbClr val="7030A0"/>
                </a:solidFill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endParaRPr lang="en-US" altLang="x-none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60" y="442672"/>
            <a:ext cx="7881518" cy="1049235"/>
          </a:xfrm>
        </p:spPr>
        <p:txBody>
          <a:bodyPr>
            <a:no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楷体_GB2312"/>
                <a:ea typeface="楷体_GB2312"/>
              </a:rPr>
              <a:t>③</a:t>
            </a:r>
            <a:r>
              <a:rPr lang="zh-CN" altLang="en-US" sz="42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lang="en-US" altLang="zh-CN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FAILURE function 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endParaRPr lang="x-none" altLang="en-US" sz="4200" dirty="0">
              <a:solidFill>
                <a:srgbClr val="FF00FF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555666"/>
            <a:ext cx="8048600" cy="2900831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π:{1,..,m}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failure function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partial match table</a:t>
            </a:r>
            <a:endParaRPr lang="en-US" altLang="zh-CN" sz="28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EAD647F-A4A7-46A8-8791-666435B04BBC}"/>
              </a:ext>
            </a:extLst>
          </p:cNvPr>
          <p:cNvSpPr txBox="1"/>
          <p:nvPr/>
        </p:nvSpPr>
        <p:spPr>
          <a:xfrm>
            <a:off x="1474911" y="4717558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‘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b a b'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</a:t>
            </a:r>
          </a:p>
          <a:p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0    1    2    3   0    0    1   0</a:t>
            </a:r>
            <a:endParaRPr lang="en-US" altLang="zh-CN" sz="14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041A6AA-7B59-4FC7-9D17-54E02C5506F8}"/>
              </a:ext>
            </a:extLst>
          </p:cNvPr>
          <p:cNvSpPr/>
          <p:nvPr/>
        </p:nvSpPr>
        <p:spPr>
          <a:xfrm>
            <a:off x="5057791" y="3352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功能</a:t>
            </a:r>
            <a:r>
              <a:rPr lang="zh-CN" altLang="en-US" dirty="0"/>
              <a:t>来命名</a:t>
            </a:r>
            <a:endParaRPr lang="x-none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F79B6F5-8DCD-4FB6-990A-B80F9BCBEEB3}"/>
              </a:ext>
            </a:extLst>
          </p:cNvPr>
          <p:cNvSpPr/>
          <p:nvPr/>
        </p:nvSpPr>
        <p:spPr>
          <a:xfrm>
            <a:off x="5240671" y="38970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定义</a:t>
            </a:r>
            <a:r>
              <a:rPr lang="zh-CN" altLang="en-US" dirty="0"/>
              <a:t>来命名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4BC051-B9D7-44E8-906E-77B703D40E27}"/>
              </a:ext>
            </a:extLst>
          </p:cNvPr>
          <p:cNvSpPr txBox="1"/>
          <p:nvPr/>
        </p:nvSpPr>
        <p:spPr>
          <a:xfrm>
            <a:off x="367748" y="433386"/>
            <a:ext cx="8706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的策略：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递推。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首先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不断的根据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CA1A49F-3B6D-4E70-8899-189D892C385B}"/>
              </a:ext>
            </a:extLst>
          </p:cNvPr>
          <p:cNvSpPr txBox="1"/>
          <p:nvPr/>
        </p:nvSpPr>
        <p:spPr>
          <a:xfrm>
            <a:off x="367748" y="3349811"/>
            <a:ext cx="5587383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当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j≥0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时也即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时，可知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endParaRPr lang="en-US" altLang="zh-CN" sz="2800" dirty="0">
              <a:solidFill>
                <a:srgbClr val="00660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要计算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只要找到此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即可。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(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如果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不存在，则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。）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826B036-1BE6-4782-8911-A86241F31191}"/>
              </a:ext>
            </a:extLst>
          </p:cNvPr>
          <p:cNvSpPr txBox="1"/>
          <p:nvPr/>
        </p:nvSpPr>
        <p:spPr>
          <a:xfrm>
            <a:off x="367748" y="1855098"/>
            <a:ext cx="830682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j+1</a:t>
            </a:r>
            <a:r>
              <a:rPr kumimoji="1"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则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j+1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整数使得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</a:t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T[1,j+1]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。  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1D74671-D891-416E-BF7C-0B9D0339DBEB}"/>
              </a:ext>
            </a:extLst>
          </p:cNvPr>
          <p:cNvGrpSpPr/>
          <p:nvPr/>
        </p:nvGrpSpPr>
        <p:grpSpPr>
          <a:xfrm>
            <a:off x="6000304" y="3550033"/>
            <a:ext cx="2933737" cy="1483846"/>
            <a:chOff x="6142109" y="3231485"/>
            <a:chExt cx="2933737" cy="14838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9EFF1F45-CFCC-46B1-AD21-EC263B15098D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9C25C0E9-FC29-4FF5-AA0A-A58127C52C06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6F5E9C3-0C98-4048-B578-D0BBDF866048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54AE7EF1-8DD1-4217-9302-159DDF4FB97A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9DA1AB9-DC38-4B1B-8641-B42971571FF4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825ADAD-EB0C-4B46-8714-4C5C85ACD21B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2784CFD-1CA4-4AA4-B6D7-07702DB6DFFC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EE1FF705-C5C1-4653-B315-8BED390EFAFD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0B6D1953-1C94-4C8B-B0EF-A885DB8E7E47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CA1A49F-3B6D-4E70-8899-189D892C385B}"/>
              </a:ext>
            </a:extLst>
          </p:cNvPr>
          <p:cNvSpPr txBox="1"/>
          <p:nvPr/>
        </p:nvSpPr>
        <p:spPr>
          <a:xfrm>
            <a:off x="884583" y="373015"/>
            <a:ext cx="714158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imes New Roman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852152EA-8530-427B-9063-115F253BB104}"/>
              </a:ext>
            </a:extLst>
          </p:cNvPr>
          <p:cNvGrpSpPr/>
          <p:nvPr/>
        </p:nvGrpSpPr>
        <p:grpSpPr>
          <a:xfrm>
            <a:off x="462743" y="1998153"/>
            <a:ext cx="4804092" cy="3242760"/>
            <a:chOff x="1352693" y="2559981"/>
            <a:chExt cx="4804092" cy="3242760"/>
          </a:xfrm>
        </p:grpSpPr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xmlns="" id="{977E3CC6-309E-4168-BE96-3F7A8DF349AE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决策 27">
              <a:extLst>
                <a:ext uri="{FF2B5EF4-FFF2-40B4-BE49-F238E27FC236}">
                  <a16:creationId xmlns:a16="http://schemas.microsoft.com/office/drawing/2014/main" xmlns="" id="{FA63B8B0-C548-476E-967A-1E7C7A067AB6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xmlns="" id="{E6D989CB-AB3D-48F1-AFA3-2302FB7E0310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xmlns="" id="{3FACDA13-070A-46B6-A824-355F09183F12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xmlns="" id="{00813DF6-2645-496A-9081-BD0A587E9D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47C0ACD3-A311-4CE5-ACBE-350B74DFCCC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C42B70C7-EC29-4F9C-9577-A7009A78E91B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xmlns="" id="{68EDD028-60B2-4DF8-B6D8-24588C38717B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xmlns="" id="{0A199D6D-8FAD-4013-9792-8B4443AB0AE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xmlns="" id="{B8C27D5E-C877-4A23-86C5-13E0A16A9AD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xmlns="" id="{7A365F43-6820-491F-9A69-8F3EF600E0B4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xmlns="" id="{6FC92F65-C147-49DF-816F-B75F9C21834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67557920-3841-432A-BCDB-7E4E5FD47B92}"/>
                </a:ext>
              </a:extLst>
            </p:cNvPr>
            <p:cNvCxnSpPr>
              <a:cxnSpLocks/>
              <a:stCxn id="28" idx="2"/>
              <a:endCxn id="38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A81A4870-A40F-42B5-8FA4-F0411EA2414F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9F3FA888-548D-47DC-8F56-BF053EA7CEC7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准备 45">
              <a:extLst>
                <a:ext uri="{FF2B5EF4-FFF2-40B4-BE49-F238E27FC236}">
                  <a16:creationId xmlns:a16="http://schemas.microsoft.com/office/drawing/2014/main" xmlns="" id="{7918F43F-28EC-478C-BF17-E82F7FFBEF10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x-none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B357BFDA-43C5-4083-B7E7-CE4BA7668712}"/>
                </a:ext>
              </a:extLst>
            </p:cNvPr>
            <p:cNvCxnSpPr>
              <a:cxnSpLocks/>
              <a:stCxn id="46" idx="2"/>
              <a:endCxn id="27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xmlns="" id="{CE0963FC-2F75-4678-AD4F-3D169E4D226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xmlns="" id="{64D3D9C3-E525-4FAE-A085-7F355DA40718}"/>
                </a:ext>
              </a:extLst>
            </p:cNvPr>
            <p:cNvCxnSpPr>
              <a:cxnSpLocks/>
              <a:stCxn id="56" idx="1"/>
              <a:endCxn id="40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F6FD9BA-77EE-419D-AEAA-5C8FA70DD43E}"/>
              </a:ext>
            </a:extLst>
          </p:cNvPr>
          <p:cNvSpPr txBox="1"/>
          <p:nvPr/>
        </p:nvSpPr>
        <p:spPr>
          <a:xfrm>
            <a:off x="248478" y="5421536"/>
            <a:ext cx="503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imes New Roman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imes New Roman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就输出并退出。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/>
            </a:r>
            <a:br>
              <a:rPr lang="en-US" altLang="zh-CN" sz="2400" dirty="0">
                <a:solidFill>
                  <a:srgbClr val="7030A0"/>
                </a:solidFill>
                <a:latin typeface="Tiimes New Roman"/>
              </a:rPr>
            </a:b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或者当所有这样的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都找过了也退出。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DE6D1B6-80CE-4341-91C4-2C6B52C1C4FD}"/>
              </a:ext>
            </a:extLst>
          </p:cNvPr>
          <p:cNvGrpSpPr/>
          <p:nvPr/>
        </p:nvGrpSpPr>
        <p:grpSpPr>
          <a:xfrm>
            <a:off x="4959254" y="2183304"/>
            <a:ext cx="4184746" cy="671865"/>
            <a:chOff x="4959254" y="2183304"/>
            <a:chExt cx="4184746" cy="67186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DB15A9EF-B0B8-45A5-8137-7EA40BD086DE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Lucida Sans" panose="020B0602030504020204" pitchFamily="34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400" dirty="0">
                  <a:latin typeface="Lucida Sans" panose="020B0602030504020204" pitchFamily="34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Lucida Sans" panose="020B0602030504020204" pitchFamily="34" charset="0"/>
                  <a:cs typeface="Times New Roman" panose="02020603050405020304" pitchFamily="18" charset="0"/>
                </a:rPr>
                <a:t>                  1    2    3    4   5    6    7   8   9   10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xmlns="" id="{AC6FC8A8-F2FF-43AB-A266-FC58435092BC}"/>
                </a:ext>
              </a:extLst>
            </p:cNvPr>
            <p:cNvSpPr txBox="1"/>
            <p:nvPr/>
          </p:nvSpPr>
          <p:spPr>
            <a:xfrm>
              <a:off x="4959254" y="2183304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例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26695F63-A5FE-4CA8-B517-5EFA12FDB9C2}"/>
              </a:ext>
            </a:extLst>
          </p:cNvPr>
          <p:cNvSpPr txBox="1"/>
          <p:nvPr/>
        </p:nvSpPr>
        <p:spPr>
          <a:xfrm>
            <a:off x="5671563" y="3109941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1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xmlns="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xmlns="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xmlns="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xmlns="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xmlns="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xmlns="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xmlns="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xmlns="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FB140F4-6D56-4A04-9513-A0637458FA08}"/>
              </a:ext>
            </a:extLst>
          </p:cNvPr>
          <p:cNvSpPr txBox="1"/>
          <p:nvPr/>
        </p:nvSpPr>
        <p:spPr>
          <a:xfrm>
            <a:off x="5650761" y="1039213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ACB53B1-338C-41FD-9F07-7D91AD32AC3D}"/>
              </a:ext>
            </a:extLst>
          </p:cNvPr>
          <p:cNvSpPr txBox="1"/>
          <p:nvPr/>
        </p:nvSpPr>
        <p:spPr>
          <a:xfrm>
            <a:off x="1325147" y="4180079"/>
            <a:ext cx="5106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很简单。我们断言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C16FB5E-0A46-4B46-93D0-3C21B1805BA1}"/>
              </a:ext>
            </a:extLst>
          </p:cNvPr>
          <p:cNvSpPr/>
          <p:nvPr/>
        </p:nvSpPr>
        <p:spPr>
          <a:xfrm>
            <a:off x="888942" y="5331990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6E06B48-9838-450F-8CF7-248250264972}"/>
              </a:ext>
            </a:extLst>
          </p:cNvPr>
          <p:cNvSpPr/>
          <p:nvPr/>
        </p:nvSpPr>
        <p:spPr>
          <a:xfrm>
            <a:off x="888942" y="5805764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626BFC8-3FB2-452F-8FFB-2A92AA43D55B}"/>
              </a:ext>
            </a:extLst>
          </p:cNvPr>
          <p:cNvSpPr txBox="1"/>
          <p:nvPr/>
        </p:nvSpPr>
        <p:spPr>
          <a:xfrm>
            <a:off x="2750178" y="4956499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475CDDDC-0F03-4BBE-AFA7-5218A4384E5B}"/>
              </a:ext>
            </a:extLst>
          </p:cNvPr>
          <p:cNvSpPr/>
          <p:nvPr/>
        </p:nvSpPr>
        <p:spPr>
          <a:xfrm>
            <a:off x="1758921" y="5331990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F5B3BB8-F93C-47D3-B353-0BD6F9CA184D}"/>
              </a:ext>
            </a:extLst>
          </p:cNvPr>
          <p:cNvSpPr txBox="1"/>
          <p:nvPr/>
        </p:nvSpPr>
        <p:spPr>
          <a:xfrm>
            <a:off x="1860603" y="6119965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98BA55E7-E308-4A71-A546-599C1B12FA41}"/>
              </a:ext>
            </a:extLst>
          </p:cNvPr>
          <p:cNvSpPr txBox="1"/>
          <p:nvPr/>
        </p:nvSpPr>
        <p:spPr>
          <a:xfrm>
            <a:off x="596023" y="528302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EBCC073-EE47-4506-A1BA-1F46A729F4D1}"/>
              </a:ext>
            </a:extLst>
          </p:cNvPr>
          <p:cNvSpPr txBox="1"/>
          <p:nvPr/>
        </p:nvSpPr>
        <p:spPr>
          <a:xfrm>
            <a:off x="596023" y="577234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54474ED-5137-4BAF-AFDA-9AA817C6E27A}"/>
              </a:ext>
            </a:extLst>
          </p:cNvPr>
          <p:cNvSpPr/>
          <p:nvPr/>
        </p:nvSpPr>
        <p:spPr>
          <a:xfrm>
            <a:off x="3632647" y="532445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79F3227-214F-4933-825C-3E556D99956D}"/>
              </a:ext>
            </a:extLst>
          </p:cNvPr>
          <p:cNvSpPr/>
          <p:nvPr/>
        </p:nvSpPr>
        <p:spPr>
          <a:xfrm>
            <a:off x="3632647" y="579823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6C598638-5D43-4121-9DE0-659F79FDCAD4}"/>
              </a:ext>
            </a:extLst>
          </p:cNvPr>
          <p:cNvSpPr txBox="1"/>
          <p:nvPr/>
        </p:nvSpPr>
        <p:spPr>
          <a:xfrm>
            <a:off x="5493883" y="494896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B52F1CF-E836-406A-99F3-9948ADA8DDA4}"/>
              </a:ext>
            </a:extLst>
          </p:cNvPr>
          <p:cNvSpPr/>
          <p:nvPr/>
        </p:nvSpPr>
        <p:spPr>
          <a:xfrm>
            <a:off x="4502626" y="532445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901977A-BE18-474D-9C8A-ABF77B260A50}"/>
              </a:ext>
            </a:extLst>
          </p:cNvPr>
          <p:cNvSpPr txBox="1"/>
          <p:nvPr/>
        </p:nvSpPr>
        <p:spPr>
          <a:xfrm>
            <a:off x="4604308" y="611243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AF7AD451-C875-449C-BB11-B88D300E8B5E}"/>
              </a:ext>
            </a:extLst>
          </p:cNvPr>
          <p:cNvSpPr txBox="1"/>
          <p:nvPr/>
        </p:nvSpPr>
        <p:spPr>
          <a:xfrm>
            <a:off x="3339728" y="527549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972FCD-7EBC-4902-B027-1DDFD4E8418B}"/>
              </a:ext>
            </a:extLst>
          </p:cNvPr>
          <p:cNvSpPr txBox="1"/>
          <p:nvPr/>
        </p:nvSpPr>
        <p:spPr>
          <a:xfrm>
            <a:off x="3339728" y="576481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DEA40B14-6E93-4C66-B983-CD45FBEC34DA}"/>
              </a:ext>
            </a:extLst>
          </p:cNvPr>
          <p:cNvSpPr/>
          <p:nvPr/>
        </p:nvSpPr>
        <p:spPr>
          <a:xfrm>
            <a:off x="3632647" y="5831011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20B7CD7F-55DA-4E5C-9E6C-5CC9C173558B}"/>
              </a:ext>
            </a:extLst>
          </p:cNvPr>
          <p:cNvSpPr/>
          <p:nvPr/>
        </p:nvSpPr>
        <p:spPr>
          <a:xfrm>
            <a:off x="498394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5656B322-444C-4B0F-AECD-BD213B91ADC0}"/>
              </a:ext>
            </a:extLst>
          </p:cNvPr>
          <p:cNvSpPr txBox="1"/>
          <p:nvPr/>
        </p:nvSpPr>
        <p:spPr>
          <a:xfrm>
            <a:off x="4085980" y="6087811"/>
            <a:ext cx="3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B9F1F603-07F1-4974-A27E-2DC093AC2F9F}"/>
              </a:ext>
            </a:extLst>
          </p:cNvPr>
          <p:cNvSpPr txBox="1"/>
          <p:nvPr/>
        </p:nvSpPr>
        <p:spPr>
          <a:xfrm>
            <a:off x="5882965" y="4867530"/>
            <a:ext cx="3094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j'&lt;j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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真后缀。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3CC02FC6-1C36-4CE2-AA3E-BFF47E5A5D85}"/>
              </a:ext>
            </a:extLst>
          </p:cNvPr>
          <p:cNvGrpSpPr/>
          <p:nvPr/>
        </p:nvGrpSpPr>
        <p:grpSpPr>
          <a:xfrm>
            <a:off x="547421" y="547140"/>
            <a:ext cx="4804092" cy="3242760"/>
            <a:chOff x="1352693" y="2559981"/>
            <a:chExt cx="4804092" cy="3242760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xmlns="" id="{A229B261-4746-48B6-AC85-240F260EC330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xmlns="" id="{25C48207-21F8-4369-BDCA-5DE771FF3A8D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流程图: 终止 50">
              <a:extLst>
                <a:ext uri="{FF2B5EF4-FFF2-40B4-BE49-F238E27FC236}">
                  <a16:creationId xmlns:a16="http://schemas.microsoft.com/office/drawing/2014/main" xmlns="" id="{DDC2E4DC-C563-4006-A42D-193A8B77955A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xmlns="" id="{61C6F7C6-69B1-40C5-8A55-79AC90F9F919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xmlns="" id="{C2C45E8B-D85A-4811-8606-122B216FCAF9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9DBEDFE3-9B94-4D35-93F8-3B51537F12BA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8781E41A-D379-47A5-B41A-55AE97361699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xmlns="" id="{146B44ED-4C0B-4EEC-B010-4E8AA15C169C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xmlns="" id="{EE1C10D4-16D4-4FBF-A581-F161BF94FE3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终止 57">
              <a:extLst>
                <a:ext uri="{FF2B5EF4-FFF2-40B4-BE49-F238E27FC236}">
                  <a16:creationId xmlns:a16="http://schemas.microsoft.com/office/drawing/2014/main" xmlns="" id="{49517ADA-DB9A-4888-959E-7E4AE6B217BB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肘形 40">
              <a:extLst>
                <a:ext uri="{FF2B5EF4-FFF2-40B4-BE49-F238E27FC236}">
                  <a16:creationId xmlns:a16="http://schemas.microsoft.com/office/drawing/2014/main" xmlns="" id="{0F670824-AA70-4F97-A141-E0FA7A9584C1}"/>
                </a:ext>
              </a:extLst>
            </p:cNvPr>
            <p:cNvCxnSpPr>
              <a:cxnSpLocks/>
              <a:stCxn id="51" idx="2"/>
              <a:endCxn id="58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xmlns="" id="{470463C2-75F1-4A7E-9D7D-B3DBD0EA3653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xmlns="" id="{86B4809E-CFA3-4295-A6A2-DB20F2BE7997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xmlns="" id="{4CEE711D-0F90-481F-8674-C94D18FE590C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00305CAB-5A89-4FFF-BAAD-DB6BE6712D88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准备 63">
              <a:extLst>
                <a:ext uri="{FF2B5EF4-FFF2-40B4-BE49-F238E27FC236}">
                  <a16:creationId xmlns:a16="http://schemas.microsoft.com/office/drawing/2014/main" xmlns="" id="{76F98CEB-7DB8-4B35-AB65-6344FECADF15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x-none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70E28612-3004-4D8F-9A16-A4968EA419CC}"/>
                </a:ext>
              </a:extLst>
            </p:cNvPr>
            <p:cNvCxnSpPr>
              <a:cxnSpLocks/>
              <a:stCxn id="64" idx="2"/>
              <a:endCxn id="49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xmlns="" id="{CFFA098C-C7BD-49D9-82C9-D6AEA02FAE9B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72">
              <a:extLst>
                <a:ext uri="{FF2B5EF4-FFF2-40B4-BE49-F238E27FC236}">
                  <a16:creationId xmlns:a16="http://schemas.microsoft.com/office/drawing/2014/main" xmlns="" id="{65EB8C2B-816B-4BEA-AA97-6959AF1DDC31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xmlns="" id="{BB0A588A-E3E4-4E58-8D63-6C75B6D12018}"/>
              </a:ext>
            </a:extLst>
          </p:cNvPr>
          <p:cNvSpPr/>
          <p:nvPr/>
        </p:nvSpPr>
        <p:spPr>
          <a:xfrm>
            <a:off x="3863452" y="2287450"/>
            <a:ext cx="148651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D28E781C-33F0-4E2C-A8EB-6A286D5CEAC8}"/>
              </a:ext>
            </a:extLst>
          </p:cNvPr>
          <p:cNvSpPr/>
          <p:nvPr/>
        </p:nvSpPr>
        <p:spPr>
          <a:xfrm>
            <a:off x="225233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4597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28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9BF012EC-DB5D-4910-A2DB-0B4A44C5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75" y="3236342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A36E8B4B-F4BE-4D85-B1E1-46BE6514F3D4}"/>
              </a:ext>
            </a:extLst>
          </p:cNvPr>
          <p:cNvGrpSpPr/>
          <p:nvPr/>
        </p:nvGrpSpPr>
        <p:grpSpPr>
          <a:xfrm>
            <a:off x="529809" y="301646"/>
            <a:ext cx="3990999" cy="2696660"/>
            <a:chOff x="1240008" y="458853"/>
            <a:chExt cx="3990999" cy="2696660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xmlns="" id="{5085ACC7-002D-47A1-B70A-2774341C0961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决策 43">
              <a:extLst>
                <a:ext uri="{FF2B5EF4-FFF2-40B4-BE49-F238E27FC236}">
                  <a16:creationId xmlns:a16="http://schemas.microsoft.com/office/drawing/2014/main" xmlns="" id="{2D646C48-14DE-41F6-9C53-17046D56D368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xmlns="" id="{0443C253-BA2A-451D-8113-6AEA3087AE28}"/>
                </a:ext>
              </a:extLst>
            </p:cNvPr>
            <p:cNvCxnSpPr>
              <a:cxnSpLocks/>
              <a:stCxn id="43" idx="2"/>
              <a:endCxn id="6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xmlns="" id="{48CBA55A-0582-441C-AF02-7CFA5D0A556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E5A4069E-70DD-4638-B366-A79E75E70E38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A8D00076-034E-4E35-A4CD-4F6213A21592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xmlns="" id="{2424BE02-496F-44E9-A11D-447F6755124F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xmlns="" id="{971655C1-09D3-4AB4-8553-637BF23BCD59}"/>
                </a:ext>
              </a:extLst>
            </p:cNvPr>
            <p:cNvCxnSpPr>
              <a:cxnSpLocks/>
              <a:stCxn id="50" idx="0"/>
              <a:endCxn id="43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终止 51">
              <a:extLst>
                <a:ext uri="{FF2B5EF4-FFF2-40B4-BE49-F238E27FC236}">
                  <a16:creationId xmlns:a16="http://schemas.microsoft.com/office/drawing/2014/main" xmlns="" id="{19265D30-9256-4609-BDDC-FE65EB4D513E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40">
              <a:extLst>
                <a:ext uri="{FF2B5EF4-FFF2-40B4-BE49-F238E27FC236}">
                  <a16:creationId xmlns:a16="http://schemas.microsoft.com/office/drawing/2014/main" xmlns="" id="{B112198A-89FB-41FE-B8A5-E8C8C14A8EC5}"/>
                </a:ext>
              </a:extLst>
            </p:cNvPr>
            <p:cNvCxnSpPr>
              <a:cxnSpLocks/>
              <a:stCxn id="67" idx="2"/>
              <a:endCxn id="52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xmlns="" id="{4EEB51FA-1B61-405C-AA74-42F7A413C63A}"/>
                </a:ext>
              </a:extLst>
            </p:cNvPr>
            <p:cNvCxnSpPr>
              <a:cxnSpLocks/>
              <a:stCxn id="44" idx="2"/>
              <a:endCxn id="52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xmlns="" id="{4211998C-D5DF-4771-96E9-55D1D975D9F5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xmlns="" id="{9C1470F9-3DA6-47E0-987E-5A19C436B9E2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701E037B-8525-4521-BB7A-6482828883B1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准备 57">
              <a:extLst>
                <a:ext uri="{FF2B5EF4-FFF2-40B4-BE49-F238E27FC236}">
                  <a16:creationId xmlns:a16="http://schemas.microsoft.com/office/drawing/2014/main" xmlns="" id="{893A403B-1597-4216-983D-B7EC4FE4555A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x-none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C207BEC7-A252-46E6-9135-FACDDC17C3FE}"/>
                </a:ext>
              </a:extLst>
            </p:cNvPr>
            <p:cNvCxnSpPr>
              <a:cxnSpLocks/>
              <a:stCxn id="58" idx="2"/>
              <a:endCxn id="43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xmlns="" id="{1C61D2AF-1085-465F-8C31-6825C86FCAB7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C82FD9BB-D1AB-4878-9DB6-2EB4FD7C8753}"/>
              </a:ext>
            </a:extLst>
          </p:cNvPr>
          <p:cNvSpPr txBox="1"/>
          <p:nvPr/>
        </p:nvSpPr>
        <p:spPr>
          <a:xfrm>
            <a:off x="4042349" y="255662"/>
            <a:ext cx="51712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新</a:t>
            </a:r>
            <a:r>
              <a:rPr lang="zh-CN" altLang="en-US" sz="2400" dirty="0" smtClean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</a:t>
            </a:r>
            <a:r>
              <a:rPr kumimoji="1" lang="el-GR" altLang="zh-CN" sz="2400" i="0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2ABEE27F-71D7-4735-ACFC-EE9680B3C75B}"/>
              </a:ext>
            </a:extLst>
          </p:cNvPr>
          <p:cNvSpPr txBox="1"/>
          <p:nvPr/>
        </p:nvSpPr>
        <p:spPr>
          <a:xfrm>
            <a:off x="2339281" y="6141812"/>
            <a:ext cx="24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8F760A40-1A78-4543-A2D9-10767B5D354B}"/>
              </a:ext>
            </a:extLst>
          </p:cNvPr>
          <p:cNvGrpSpPr/>
          <p:nvPr/>
        </p:nvGrpSpPr>
        <p:grpSpPr>
          <a:xfrm>
            <a:off x="5310571" y="3122190"/>
            <a:ext cx="3688945" cy="3318835"/>
            <a:chOff x="5339909" y="2704643"/>
            <a:chExt cx="3688945" cy="3318835"/>
          </a:xfrm>
        </p:grpSpPr>
        <p:sp>
          <p:nvSpPr>
            <p:cNvPr id="76" name="流程图: 决策 75">
              <a:extLst>
                <a:ext uri="{FF2B5EF4-FFF2-40B4-BE49-F238E27FC236}">
                  <a16:creationId xmlns:a16="http://schemas.microsoft.com/office/drawing/2014/main" xmlns="" id="{2DF2752B-B167-4F2D-830F-298AD9849E27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流程图: 决策 76">
              <a:extLst>
                <a:ext uri="{FF2B5EF4-FFF2-40B4-BE49-F238E27FC236}">
                  <a16:creationId xmlns:a16="http://schemas.microsoft.com/office/drawing/2014/main" xmlns="" id="{E42EC7BB-D378-4126-AE38-EC86DBA393E3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xmlns="" id="{90DB0756-B6D6-47FF-953D-F0219C950F0D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xmlns="" id="{D3A189DA-8590-4402-AFBD-199316722705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49A7660B-3203-45C6-A1B7-8C9483CDC1A4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1B63B228-EBF2-4073-AC19-141B421A2007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xmlns="" id="{64E5455E-243F-44C5-B184-3511F3C2B7E6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xmlns="" id="{551A94AD-3AF7-43B0-8334-6516D6BEFFFF}"/>
                </a:ext>
              </a:extLst>
            </p:cNvPr>
            <p:cNvCxnSpPr>
              <a:cxnSpLocks/>
              <a:stCxn id="82" idx="0"/>
              <a:endCxn id="76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流程图: 终止 83">
              <a:extLst>
                <a:ext uri="{FF2B5EF4-FFF2-40B4-BE49-F238E27FC236}">
                  <a16:creationId xmlns:a16="http://schemas.microsoft.com/office/drawing/2014/main" xmlns="" id="{BB2A87FA-C238-4625-AD83-42F31E99D2DC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x-none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连接符: 肘形 40">
              <a:extLst>
                <a:ext uri="{FF2B5EF4-FFF2-40B4-BE49-F238E27FC236}">
                  <a16:creationId xmlns:a16="http://schemas.microsoft.com/office/drawing/2014/main" xmlns="" id="{36124F0F-2777-4E92-94E5-D3023B4DC696}"/>
                </a:ext>
              </a:extLst>
            </p:cNvPr>
            <p:cNvCxnSpPr>
              <a:cxnSpLocks/>
              <a:stCxn id="92" idx="2"/>
              <a:endCxn id="99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xmlns="" id="{2C7B6BB1-0F7F-42B8-B781-9634F6460D8A}"/>
                </a:ext>
              </a:extLst>
            </p:cNvPr>
            <p:cNvCxnSpPr>
              <a:cxnSpLocks/>
              <a:stCxn id="77" idx="2"/>
              <a:endCxn id="99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xmlns="" id="{608FFF86-37F3-418B-908B-0BF6649D4673}"/>
                </a:ext>
              </a:extLst>
            </p:cNvPr>
            <p:cNvCxnSpPr>
              <a:cxnSpLocks/>
              <a:stCxn id="77" idx="2"/>
              <a:endCxn id="82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C4741D15-F998-46AC-A896-02374DABB953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xmlns="" id="{DB99299F-8912-4BFF-A85E-AFB2E44146B1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流程图: 准备 89">
              <a:extLst>
                <a:ext uri="{FF2B5EF4-FFF2-40B4-BE49-F238E27FC236}">
                  <a16:creationId xmlns:a16="http://schemas.microsoft.com/office/drawing/2014/main" xmlns="" id="{8DA55D6A-C6DE-4358-996E-87F01B96D753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[1]=0;</a:t>
              </a:r>
              <a:endParaRPr lang="x-none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xmlns="" id="{698D8C16-B98F-4B27-B880-427E6C4A3B40}"/>
                </a:ext>
              </a:extLst>
            </p:cNvPr>
            <p:cNvCxnSpPr>
              <a:cxnSpLocks/>
              <a:stCxn id="90" idx="2"/>
              <a:endCxn id="126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流程图: 终止 91">
              <a:extLst>
                <a:ext uri="{FF2B5EF4-FFF2-40B4-BE49-F238E27FC236}">
                  <a16:creationId xmlns:a16="http://schemas.microsoft.com/office/drawing/2014/main" xmlns="" id="{C4415661-97B3-42DA-AC03-A466651C9304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终止 98">
              <a:extLst>
                <a:ext uri="{FF2B5EF4-FFF2-40B4-BE49-F238E27FC236}">
                  <a16:creationId xmlns:a16="http://schemas.microsoft.com/office/drawing/2014/main" xmlns="" id="{429486B2-D2EA-43B3-BA61-81ABD36EDFAB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xmlns="" id="{480C5E53-6695-4296-991D-C9204883C749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m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连接符: 肘形 40">
              <a:extLst>
                <a:ext uri="{FF2B5EF4-FFF2-40B4-BE49-F238E27FC236}">
                  <a16:creationId xmlns:a16="http://schemas.microsoft.com/office/drawing/2014/main" xmlns="" id="{D38AE25A-2DC3-4961-B709-294BC2F1A119}"/>
                </a:ext>
              </a:extLst>
            </p:cNvPr>
            <p:cNvCxnSpPr>
              <a:cxnSpLocks/>
              <a:stCxn id="126" idx="2"/>
              <a:endCxn id="76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D7D7A368-461D-41E2-8F5D-5188440E32D3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连接符: 肘形 40">
              <a:extLst>
                <a:ext uri="{FF2B5EF4-FFF2-40B4-BE49-F238E27FC236}">
                  <a16:creationId xmlns:a16="http://schemas.microsoft.com/office/drawing/2014/main" xmlns="" id="{B46B5B85-9CF8-40C2-9208-B82E82594B0C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C3324E25-0E94-49BB-BBB2-049FF1FB62F5}"/>
                </a:ext>
              </a:extLst>
            </p:cNvPr>
            <p:cNvCxnSpPr>
              <a:cxnSpLocks/>
              <a:stCxn id="126" idx="3"/>
              <a:endCxn id="84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BD04A36-6268-47F6-8389-E757A3A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8" y="178889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xmlns="" id="{906A565B-0689-4A2E-AF51-2F21ED21BD83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kumimoji="0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ea typeface="等线" panose="02010600030101010101" pitchFamily="2" charset="-122"/>
                <a:cs typeface="+mn-cs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过程的复杂度分析</a:t>
            </a:r>
            <a:endParaRPr lang="x-none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87E7647-89E2-432C-A155-E4B6CFEC8ED8}"/>
              </a:ext>
            </a:extLst>
          </p:cNvPr>
          <p:cNvSpPr txBox="1"/>
          <p:nvPr/>
        </p:nvSpPr>
        <p:spPr>
          <a:xfrm>
            <a:off x="5416611" y="167333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x-none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x-none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   </a:t>
            </a:r>
            <a:r>
              <a:rPr lang="en-US" altLang="x-none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x-non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x-non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x-none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r>
              <a:rPr lang="en-US" altLang="zh-CN" sz="2400" dirty="0">
                <a:solidFill>
                  <a:srgbClr val="7030A0"/>
                </a:solidFill>
              </a:rPr>
              <a:t/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r>
              <a:rPr lang="en-US" altLang="zh-CN" sz="2400" dirty="0">
                <a:solidFill>
                  <a:srgbClr val="7030A0"/>
                </a:solidFill>
              </a:rPr>
              <a:t/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x-none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x-none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x-none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78E19A0-6C7E-48EC-A956-F0CEB6159B8A}"/>
              </a:ext>
            </a:extLst>
          </p:cNvPr>
          <p:cNvSpPr txBox="1"/>
          <p:nvPr/>
        </p:nvSpPr>
        <p:spPr>
          <a:xfrm>
            <a:off x="764930" y="5750169"/>
            <a:ext cx="739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这意味着调用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是已求出的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pi[1],…,pi[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都已求出。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90FEC-2084-4479-800E-70D84974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763" y="748880"/>
            <a:ext cx="2378140" cy="1049337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33A6F4-5567-40ED-8FBB-F664B148B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381" y="1754155"/>
            <a:ext cx="7402512" cy="411365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|T|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分别表示串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 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的从第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个字符到第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个字符的子串。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例如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bcabc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参数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是结束位置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而不是子串长度。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中！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S[0]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2DDF0B0-C4C3-4509-B068-F7E0DB4097B1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:a16="http://schemas.microsoft.com/office/drawing/2014/main" xmlns="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662966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xmlns="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xmlns="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xmlns="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AD8114F-AAF3-4AF7-AC1E-026E5AD930EA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uiExpand="1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xmlns="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721896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x-none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主过程的一个重要性质</a:t>
            </a:r>
            <a:endParaRPr lang="en-US" altLang="zh-CN" sz="42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33F529B-FF2E-437C-8CEB-354C89DE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86" y="2365123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E0D1DC7-CAC1-46CA-8F4E-720751EEA123}"/>
              </a:ext>
            </a:extLst>
          </p:cNvPr>
          <p:cNvSpPr txBox="1"/>
          <p:nvPr/>
        </p:nvSpPr>
        <p:spPr>
          <a:xfrm>
            <a:off x="298279" y="2365124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25A35E9-72A2-4C25-8534-61109EBAE929}"/>
              </a:ext>
            </a:extLst>
          </p:cNvPr>
          <p:cNvSpPr txBox="1"/>
          <p:nvPr/>
        </p:nvSpPr>
        <p:spPr>
          <a:xfrm>
            <a:off x="3907284" y="5942320"/>
            <a:ext cx="1769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imes New Roman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789059F-DB34-4199-A9FB-E7A4D4831FBB}"/>
              </a:ext>
            </a:extLst>
          </p:cNvPr>
          <p:cNvSpPr txBox="1"/>
          <p:nvPr/>
        </p:nvSpPr>
        <p:spPr>
          <a:xfrm>
            <a:off x="1598975" y="1607354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8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2CD5028-9768-4E7A-998C-86321C3DC0AD}"/>
              </a:ext>
            </a:extLst>
          </p:cNvPr>
          <p:cNvSpPr txBox="1"/>
          <p:nvPr/>
        </p:nvSpPr>
        <p:spPr>
          <a:xfrm>
            <a:off x="1147204" y="3042540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x-none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C43F8A-1620-474F-B208-FD73773DA133}"/>
              </a:ext>
            </a:extLst>
          </p:cNvPr>
          <p:cNvSpPr txBox="1"/>
          <p:nvPr/>
        </p:nvSpPr>
        <p:spPr>
          <a:xfrm>
            <a:off x="5011500" y="742786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x-none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x-none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E341ED5-5A41-436B-870A-D526A7F8A16C}"/>
              </a:ext>
            </a:extLst>
          </p:cNvPr>
          <p:cNvSpPr/>
          <p:nvPr/>
        </p:nvSpPr>
        <p:spPr>
          <a:xfrm>
            <a:off x="2678624" y="111827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12C44E8-0605-4528-B224-03585870DDEB}"/>
              </a:ext>
            </a:extLst>
          </p:cNvPr>
          <p:cNvSpPr/>
          <p:nvPr/>
        </p:nvSpPr>
        <p:spPr>
          <a:xfrm>
            <a:off x="2678624" y="159205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F5AD3F1-E47B-4F31-9112-A32400B7BA8E}"/>
              </a:ext>
            </a:extLst>
          </p:cNvPr>
          <p:cNvSpPr txBox="1"/>
          <p:nvPr/>
        </p:nvSpPr>
        <p:spPr>
          <a:xfrm>
            <a:off x="4539860" y="74278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606ABE0-BB9F-443E-BE0D-2140DDF38F0C}"/>
              </a:ext>
            </a:extLst>
          </p:cNvPr>
          <p:cNvSpPr/>
          <p:nvPr/>
        </p:nvSpPr>
        <p:spPr>
          <a:xfrm>
            <a:off x="3548603" y="111827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A88FD54-BBCB-4FDD-9F72-6421F808A541}"/>
              </a:ext>
            </a:extLst>
          </p:cNvPr>
          <p:cNvSpPr txBox="1"/>
          <p:nvPr/>
        </p:nvSpPr>
        <p:spPr>
          <a:xfrm>
            <a:off x="3650285" y="190625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8A2A02C-1EB1-4C4F-AAFF-7B11C42D7763}"/>
              </a:ext>
            </a:extLst>
          </p:cNvPr>
          <p:cNvSpPr txBox="1"/>
          <p:nvPr/>
        </p:nvSpPr>
        <p:spPr>
          <a:xfrm>
            <a:off x="2385705" y="106931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2FF7EA1-0A0E-4A6C-A8B7-3C6657FA0482}"/>
              </a:ext>
            </a:extLst>
          </p:cNvPr>
          <p:cNvSpPr txBox="1"/>
          <p:nvPr/>
        </p:nvSpPr>
        <p:spPr>
          <a:xfrm>
            <a:off x="2385705" y="155863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7AF8A25-E326-4D1C-A608-C5D1101136B1}"/>
              </a:ext>
            </a:extLst>
          </p:cNvPr>
          <p:cNvSpPr/>
          <p:nvPr/>
        </p:nvSpPr>
        <p:spPr>
          <a:xfrm>
            <a:off x="5480502" y="3454893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59D67F0-1186-4703-8E2F-F0F9CC58D614}"/>
              </a:ext>
            </a:extLst>
          </p:cNvPr>
          <p:cNvSpPr/>
          <p:nvPr/>
        </p:nvSpPr>
        <p:spPr>
          <a:xfrm>
            <a:off x="5480502" y="392866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08FA1BC8-7950-41F8-B2A4-6AD0ED9C8DE7}"/>
              </a:ext>
            </a:extLst>
          </p:cNvPr>
          <p:cNvSpPr txBox="1"/>
          <p:nvPr/>
        </p:nvSpPr>
        <p:spPr>
          <a:xfrm>
            <a:off x="7341738" y="307940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70EFE1B-5167-449B-B5E1-FD1676DF61BD}"/>
              </a:ext>
            </a:extLst>
          </p:cNvPr>
          <p:cNvSpPr/>
          <p:nvPr/>
        </p:nvSpPr>
        <p:spPr>
          <a:xfrm>
            <a:off x="6350481" y="3454893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614273D9-36F4-4AD4-82D1-9D10D039DFBD}"/>
              </a:ext>
            </a:extLst>
          </p:cNvPr>
          <p:cNvSpPr txBox="1"/>
          <p:nvPr/>
        </p:nvSpPr>
        <p:spPr>
          <a:xfrm>
            <a:off x="6452163" y="4242868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85D86DE-3A64-4B4D-988D-517661E37A44}"/>
              </a:ext>
            </a:extLst>
          </p:cNvPr>
          <p:cNvSpPr txBox="1"/>
          <p:nvPr/>
        </p:nvSpPr>
        <p:spPr>
          <a:xfrm>
            <a:off x="5187583" y="340593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x-none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64FABF3-E652-47DD-A0BA-6500624E4EBD}"/>
              </a:ext>
            </a:extLst>
          </p:cNvPr>
          <p:cNvSpPr txBox="1"/>
          <p:nvPr/>
        </p:nvSpPr>
        <p:spPr>
          <a:xfrm>
            <a:off x="5187583" y="389524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844C68A-043B-4E04-B21D-A7F231191424}"/>
              </a:ext>
            </a:extLst>
          </p:cNvPr>
          <p:cNvSpPr txBox="1"/>
          <p:nvPr/>
        </p:nvSpPr>
        <p:spPr>
          <a:xfrm>
            <a:off x="1814302" y="4842001"/>
            <a:ext cx="545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算法不仅仅是找出了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的出现。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4BE73F5-DFDD-444B-9CD5-E677CA4FF915}"/>
              </a:ext>
            </a:extLst>
          </p:cNvPr>
          <p:cNvSpPr txBox="1"/>
          <p:nvPr/>
        </p:nvSpPr>
        <p:spPr>
          <a:xfrm>
            <a:off x="1462066" y="5986979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AFC9B6-ADFB-46A2-9D69-8BB21BDA58CC}"/>
              </a:ext>
            </a:extLst>
          </p:cNvPr>
          <p:cNvSpPr txBox="1"/>
          <p:nvPr/>
        </p:nvSpPr>
        <p:spPr>
          <a:xfrm>
            <a:off x="998130" y="2452458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4F83B0F-4CDE-4070-8868-4F704E9E1101}"/>
              </a:ext>
            </a:extLst>
          </p:cNvPr>
          <p:cNvSpPr txBox="1"/>
          <p:nvPr/>
        </p:nvSpPr>
        <p:spPr>
          <a:xfrm>
            <a:off x="1094906" y="456244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下面来分析：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4D19737A-4C65-46FD-81C4-87BB6F48F518}"/>
              </a:ext>
            </a:extLst>
          </p:cNvPr>
          <p:cNvSpPr txBox="1"/>
          <p:nvPr/>
        </p:nvSpPr>
        <p:spPr>
          <a:xfrm>
            <a:off x="1173144" y="1633230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CE013E-27E4-4E38-A56D-A4CEC226C674}"/>
              </a:ext>
            </a:extLst>
          </p:cNvPr>
          <p:cNvSpPr txBox="1"/>
          <p:nvPr/>
        </p:nvSpPr>
        <p:spPr>
          <a:xfrm>
            <a:off x="5070346" y="2389485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FBC80817-2182-404D-8DFA-6ABC00516F16}"/>
              </a:ext>
            </a:extLst>
          </p:cNvPr>
          <p:cNvSpPr txBox="1"/>
          <p:nvPr/>
        </p:nvSpPr>
        <p:spPr>
          <a:xfrm>
            <a:off x="5026335" y="3935803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第一次变化时，很显然成立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变化之前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B6B2E07-7CE2-4477-89F0-51166EEFF0A5}"/>
              </a:ext>
            </a:extLst>
          </p:cNvPr>
          <p:cNvGrpSpPr/>
          <p:nvPr/>
        </p:nvGrpSpPr>
        <p:grpSpPr>
          <a:xfrm>
            <a:off x="815928" y="1894532"/>
            <a:ext cx="2933737" cy="1497896"/>
            <a:chOff x="689938" y="581192"/>
            <a:chExt cx="2933737" cy="14978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60196A18-0669-41D8-9EDE-F9C1A6AC99F5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91AA6583-63E5-4F2D-8218-63F2FB9DA33F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87C852E-39D9-4EAB-8209-80D9F8A70E9D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0E639B7F-A1A8-4561-B805-D5DCE9497AB3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E5E69D3E-91C2-4EF5-939F-4867D00EC757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solidFill>
                  <a:srgbClr val="FFFF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7E88FE20-6725-4638-8087-3894938E6B45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EE5568F2-E1ED-4315-830A-857AF85B5240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117AD186-96E4-45BA-A68D-4A024B9E6243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795C3D99-CA00-4F50-93A0-07BB03B2856E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747BBE4-144A-402A-B87C-3971D939C3B6}"/>
              </a:ext>
            </a:extLst>
          </p:cNvPr>
          <p:cNvSpPr txBox="1"/>
          <p:nvPr/>
        </p:nvSpPr>
        <p:spPr>
          <a:xfrm>
            <a:off x="547814" y="3733185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0D229707-9F76-4740-A9E6-7058B2DDED65}"/>
              </a:ext>
            </a:extLst>
          </p:cNvPr>
          <p:cNvCxnSpPr/>
          <p:nvPr/>
        </p:nvCxnSpPr>
        <p:spPr>
          <a:xfrm>
            <a:off x="4607743" y="738366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44449FE-42A6-4737-9AD5-64D3AD5C7702}"/>
              </a:ext>
            </a:extLst>
          </p:cNvPr>
          <p:cNvSpPr txBox="1"/>
          <p:nvPr/>
        </p:nvSpPr>
        <p:spPr>
          <a:xfrm>
            <a:off x="4771905" y="359667"/>
            <a:ext cx="4262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大到小找到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F42C3B8C-6DF4-49B0-91A5-58FC67AFA077}"/>
              </a:ext>
            </a:extLst>
          </p:cNvPr>
          <p:cNvGrpSpPr/>
          <p:nvPr/>
        </p:nvGrpSpPr>
        <p:grpSpPr>
          <a:xfrm>
            <a:off x="4646863" y="2263792"/>
            <a:ext cx="4269911" cy="4320613"/>
            <a:chOff x="4646863" y="2263792"/>
            <a:chExt cx="4269911" cy="4320613"/>
          </a:xfrm>
        </p:grpSpPr>
        <p:sp>
          <p:nvSpPr>
            <p:cNvPr id="40" name="流程图: 决策 39">
              <a:extLst>
                <a:ext uri="{FF2B5EF4-FFF2-40B4-BE49-F238E27FC236}">
                  <a16:creationId xmlns:a16="http://schemas.microsoft.com/office/drawing/2014/main" xmlns="" id="{F41C3CD4-EABB-463A-B014-8BD1E131A802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T[k+1]==S[i+1]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xmlns="" id="{D78FA430-6CD7-48C1-AFD9-CD406D139B68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k==0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xmlns="" id="{02581526-4BE1-4BEC-AB64-AADBC73DDAD8}"/>
                </a:ext>
              </a:extLst>
            </p:cNvPr>
            <p:cNvCxnSpPr>
              <a:cxnSpLocks/>
              <a:stCxn id="40" idx="2"/>
              <a:endCxn id="56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C5B4E41B-405C-42DC-A64E-2CBFE232B11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055ACAC1-ACCA-44AA-8EB7-221CC3F93207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9CA8797D-0DE8-40A1-B4F9-DA4C02E7B183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xmlns="" id="{0A5A2C89-C472-455D-96EC-F9A6C827178C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xmlns="" id="{BE08D80B-18B9-409F-A71E-A31F849252C1}"/>
                </a:ext>
              </a:extLst>
            </p:cNvPr>
            <p:cNvCxnSpPr>
              <a:cxnSpLocks/>
              <a:stCxn id="46" idx="0"/>
              <a:endCxn id="40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终止 47">
              <a:extLst>
                <a:ext uri="{FF2B5EF4-FFF2-40B4-BE49-F238E27FC236}">
                  <a16:creationId xmlns:a16="http://schemas.microsoft.com/office/drawing/2014/main" xmlns="" id="{404F151F-8E0A-434C-AA59-E8075E2B2CC0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连接符: 肘形 40">
              <a:extLst>
                <a:ext uri="{FF2B5EF4-FFF2-40B4-BE49-F238E27FC236}">
                  <a16:creationId xmlns:a16="http://schemas.microsoft.com/office/drawing/2014/main" xmlns="" id="{3114BB78-4FB4-43EE-965B-008F640D3368}"/>
                </a:ext>
              </a:extLst>
            </p:cNvPr>
            <p:cNvCxnSpPr>
              <a:cxnSpLocks/>
              <a:stCxn id="56" idx="2"/>
              <a:endCxn id="48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xmlns="" id="{94DF078E-3508-456A-9984-9193B69FD2A8}"/>
                </a:ext>
              </a:extLst>
            </p:cNvPr>
            <p:cNvCxnSpPr>
              <a:cxnSpLocks/>
              <a:stCxn id="41" idx="2"/>
              <a:endCxn id="48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xmlns="" id="{7CB13D7E-8092-4FFF-988D-0BE35842AD5A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7907B008-470A-4647-BAF1-A1D393F11A2A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D2C5E8BB-9EDF-4467-9E17-5468B66130B9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准备 53">
              <a:extLst>
                <a:ext uri="{FF2B5EF4-FFF2-40B4-BE49-F238E27FC236}">
                  <a16:creationId xmlns:a16="http://schemas.microsoft.com/office/drawing/2014/main" xmlns="" id="{AFD8D338-D89A-47D6-8036-7DD45963E0A7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x-none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xmlns="" id="{12AF8652-0CD8-4647-A92F-FF406939D976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xmlns="" id="{48EDD2AF-F264-4834-8E83-618A368BF12A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k++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xmlns="" id="{BF0D3DD5-2767-4F10-8706-081A01676E85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x-none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==m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08BAC2DA-40E2-4FC0-A0D1-A15B02F619BC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B52904B7-A716-47F6-AE7B-5F35E113587C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xmlns="" id="{CC7D7EB7-EED0-4C72-9EA7-EFC425BED8F9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>
              <a:off x="6924012" y="3006754"/>
              <a:ext cx="822403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终止 69">
              <a:extLst>
                <a:ext uri="{FF2B5EF4-FFF2-40B4-BE49-F238E27FC236}">
                  <a16:creationId xmlns:a16="http://schemas.microsoft.com/office/drawing/2014/main" xmlns="" id="{66D6233B-EFC3-4F33-8FE3-22EB718BAFBE}"/>
                </a:ext>
              </a:extLst>
            </p:cNvPr>
            <p:cNvSpPr/>
            <p:nvPr/>
          </p:nvSpPr>
          <p:spPr>
            <a:xfrm>
              <a:off x="7205496" y="3209977"/>
              <a:ext cx="1081837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x-none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xmlns="" id="{16A011AC-3D6C-42F0-872B-2D07383BB67F}"/>
                </a:ext>
              </a:extLst>
            </p:cNvPr>
            <p:cNvCxnSpPr>
              <a:cxnSpLocks/>
              <a:stCxn id="70" idx="2"/>
              <a:endCxn id="40" idx="0"/>
            </p:cNvCxnSpPr>
            <p:nvPr/>
          </p:nvCxnSpPr>
          <p:spPr>
            <a:xfrm rot="5400000">
              <a:off x="6854003" y="3145831"/>
              <a:ext cx="463364" cy="1321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C55EF611-25E3-4184-BA5B-8CC82498CB51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的值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/>
              </a:r>
              <a:b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[i+1].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4278737A-1059-497D-90D7-81262105CB5E}"/>
              </a:ext>
            </a:extLst>
          </p:cNvPr>
          <p:cNvSpPr txBox="1"/>
          <p:nvPr/>
        </p:nvSpPr>
        <p:spPr>
          <a:xfrm>
            <a:off x="500610" y="737095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决策 20">
            <a:extLst>
              <a:ext uri="{FF2B5EF4-FFF2-40B4-BE49-F238E27FC236}">
                <a16:creationId xmlns:a16="http://schemas.microsoft.com/office/drawing/2014/main" xmlns="" id="{D1162648-0037-45B5-91CD-A432295276A5}"/>
              </a:ext>
            </a:extLst>
          </p:cNvPr>
          <p:cNvSpPr/>
          <p:nvPr/>
        </p:nvSpPr>
        <p:spPr>
          <a:xfrm>
            <a:off x="4976889" y="2317020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T[j+1]==S[i+1]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xmlns="" id="{260D711A-8980-4361-96E7-FF7A893F5C43}"/>
              </a:ext>
            </a:extLst>
          </p:cNvPr>
          <p:cNvSpPr/>
          <p:nvPr/>
        </p:nvSpPr>
        <p:spPr>
          <a:xfrm>
            <a:off x="6508281" y="3280605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j==0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xmlns="" id="{7663601C-3545-4790-B595-6EDC8FD39E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644363" y="2527244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xmlns="" id="{74AC0584-3726-4AB6-A231-C87BAE39758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6547349" y="2576417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5D9048E-5F45-4979-B17A-B1041FBF890E}"/>
              </a:ext>
            </a:extLst>
          </p:cNvPr>
          <p:cNvSpPr txBox="1"/>
          <p:nvPr/>
        </p:nvSpPr>
        <p:spPr>
          <a:xfrm>
            <a:off x="5506099" y="275739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7AAD73C9-3F4F-44F5-A478-C079EEB71370}"/>
              </a:ext>
            </a:extLst>
          </p:cNvPr>
          <p:cNvSpPr txBox="1"/>
          <p:nvPr/>
        </p:nvSpPr>
        <p:spPr>
          <a:xfrm>
            <a:off x="6786496" y="275297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xmlns="" id="{E97E689E-C524-4C55-82B9-8B87AA46D466}"/>
              </a:ext>
            </a:extLst>
          </p:cNvPr>
          <p:cNvSpPr/>
          <p:nvPr/>
        </p:nvSpPr>
        <p:spPr>
          <a:xfrm>
            <a:off x="7863153" y="3823825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xmlns="" id="{DCA6978C-E827-44C3-B173-660B8E48A8F2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rot="16200000" flipV="1">
            <a:off x="7444198" y="2892729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xmlns="" id="{CE14FCA2-F39B-4F44-9479-C9BA342D4159}"/>
              </a:ext>
            </a:extLst>
          </p:cNvPr>
          <p:cNvSpPr/>
          <p:nvPr/>
        </p:nvSpPr>
        <p:spPr>
          <a:xfrm>
            <a:off x="4910416" y="3878986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40">
            <a:extLst>
              <a:ext uri="{FF2B5EF4-FFF2-40B4-BE49-F238E27FC236}">
                <a16:creationId xmlns:a16="http://schemas.microsoft.com/office/drawing/2014/main" xmlns="" id="{6D421CC4-B616-4F0F-810F-D94E8A08F723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5443455" y="3643398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xmlns="" id="{51244D4B-08B2-4F2E-A6BC-429AA58D2EC3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rot="5400000">
            <a:off x="6429033" y="3238934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xmlns="" id="{1E0E1084-121B-4B07-A974-CABE0456F82E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7369803" y="3565325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F3EDDD52-56C2-4E9C-9092-933860F3D17F}"/>
              </a:ext>
            </a:extLst>
          </p:cNvPr>
          <p:cNvSpPr txBox="1"/>
          <p:nvPr/>
        </p:nvSpPr>
        <p:spPr>
          <a:xfrm>
            <a:off x="7338779" y="407544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E3AE105-7F9C-42B2-85A5-CD9650EAD172}"/>
              </a:ext>
            </a:extLst>
          </p:cNvPr>
          <p:cNvSpPr txBox="1"/>
          <p:nvPr/>
        </p:nvSpPr>
        <p:spPr>
          <a:xfrm>
            <a:off x="6536430" y="4075445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准备 34">
            <a:extLst>
              <a:ext uri="{FF2B5EF4-FFF2-40B4-BE49-F238E27FC236}">
                <a16:creationId xmlns:a16="http://schemas.microsoft.com/office/drawing/2014/main" xmlns="" id="{BD786065-7CD9-46B1-A8D9-3F7F4D878458}"/>
              </a:ext>
            </a:extLst>
          </p:cNvPr>
          <p:cNvSpPr/>
          <p:nvPr/>
        </p:nvSpPr>
        <p:spPr>
          <a:xfrm>
            <a:off x="5645024" y="542569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x-none" altLang="en-US" dirty="0">
              <a:solidFill>
                <a:srgbClr val="00B05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45698DAB-8923-49AE-BB53-6291BEADC396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6395615" y="874399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xmlns="" id="{4EEE7BD4-90AB-4DD2-AD96-34485C4DF817}"/>
              </a:ext>
            </a:extLst>
          </p:cNvPr>
          <p:cNvSpPr/>
          <p:nvPr/>
        </p:nvSpPr>
        <p:spPr>
          <a:xfrm>
            <a:off x="4902536" y="3278496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xmlns="" id="{1185626A-0483-407E-8FCF-EDAA0B12607A}"/>
              </a:ext>
            </a:extLst>
          </p:cNvPr>
          <p:cNvSpPr/>
          <p:nvPr/>
        </p:nvSpPr>
        <p:spPr>
          <a:xfrm>
            <a:off x="5896557" y="1079965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67C20B04-27AB-4480-9AEC-CB40ABBEB99C}"/>
              </a:ext>
            </a:extLst>
          </p:cNvPr>
          <p:cNvSpPr txBox="1"/>
          <p:nvPr/>
        </p:nvSpPr>
        <p:spPr>
          <a:xfrm>
            <a:off x="6053198" y="1525464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67E0CFAD-885E-4311-992E-112F79531669}"/>
              </a:ext>
            </a:extLst>
          </p:cNvPr>
          <p:cNvSpPr txBox="1"/>
          <p:nvPr/>
        </p:nvSpPr>
        <p:spPr>
          <a:xfrm>
            <a:off x="6899165" y="94958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x-non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xmlns="" id="{76520BFD-1698-40DD-8D59-28696AD264AA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6894673" y="1285531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终止 41">
            <a:extLst>
              <a:ext uri="{FF2B5EF4-FFF2-40B4-BE49-F238E27FC236}">
                <a16:creationId xmlns:a16="http://schemas.microsoft.com/office/drawing/2014/main" xmlns="" id="{40913225-6BCD-434C-AF82-50D513C964EE}"/>
              </a:ext>
            </a:extLst>
          </p:cNvPr>
          <p:cNvSpPr/>
          <p:nvPr/>
        </p:nvSpPr>
        <p:spPr>
          <a:xfrm>
            <a:off x="7176157" y="1488754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x-none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xmlns="" id="{6CBA5EB5-23A9-475E-85E8-2D2A7DA3C128}"/>
              </a:ext>
            </a:extLst>
          </p:cNvPr>
          <p:cNvCxnSpPr>
            <a:cxnSpLocks/>
            <a:stCxn id="42" idx="2"/>
            <a:endCxn id="21" idx="0"/>
          </p:cNvCxnSpPr>
          <p:nvPr/>
        </p:nvCxnSpPr>
        <p:spPr>
          <a:xfrm rot="5400000">
            <a:off x="6824664" y="1424608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EEE79A8B-3CD2-4801-A0A6-BE003DBF71F6}"/>
              </a:ext>
            </a:extLst>
          </p:cNvPr>
          <p:cNvSpPr txBox="1"/>
          <p:nvPr/>
        </p:nvSpPr>
        <p:spPr>
          <a:xfrm>
            <a:off x="762250" y="701293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1FFA1057-6007-4694-8A02-801611F03A70}"/>
              </a:ext>
            </a:extLst>
          </p:cNvPr>
          <p:cNvSpPr txBox="1"/>
          <p:nvPr/>
        </p:nvSpPr>
        <p:spPr>
          <a:xfrm>
            <a:off x="845941" y="4801822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</a:rPr>
              <a:t>-</a:t>
            </a:r>
            <a:r>
              <a:rPr lang="zh-CN" altLang="en-US" sz="2800" dirty="0">
                <a:solidFill>
                  <a:srgbClr val="7030A0"/>
                </a:solidFill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</a:rPr>
              <a:t>T</a:t>
            </a:r>
            <a:r>
              <a:rPr lang="zh-CN" altLang="en-US" sz="2800" dirty="0">
                <a:solidFill>
                  <a:srgbClr val="7030A0"/>
                </a:solidFill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</a:rPr>
              <a:t>j</a:t>
            </a:r>
            <a:r>
              <a:rPr lang="zh-CN" altLang="en-US" sz="2800" dirty="0">
                <a:solidFill>
                  <a:srgbClr val="9933FF"/>
                </a:solidFill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xmlns="" id="{CAB09CCB-725A-4287-A067-43E0CBE333D3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5400000" flipH="1" flipV="1">
            <a:off x="3778507" y="2377371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D74778B0-EA17-4D0C-8355-7CC8AEDE8A2B}"/>
              </a:ext>
            </a:extLst>
          </p:cNvPr>
          <p:cNvSpPr txBox="1"/>
          <p:nvPr/>
        </p:nvSpPr>
        <p:spPr>
          <a:xfrm>
            <a:off x="4953559" y="6115376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0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3EE3BEED-1282-4DC3-8D45-36023281B1E8}"/>
              </a:ext>
            </a:extLst>
          </p:cNvPr>
          <p:cNvSpPr txBox="1"/>
          <p:nvPr/>
        </p:nvSpPr>
        <p:spPr>
          <a:xfrm>
            <a:off x="4852517" y="555374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1E5E9BC0-DC5B-4B40-96F2-DE4C1B46F1B2}"/>
              </a:ext>
            </a:extLst>
          </p:cNvPr>
          <p:cNvGrpSpPr/>
          <p:nvPr/>
        </p:nvGrpSpPr>
        <p:grpSpPr>
          <a:xfrm>
            <a:off x="1396726" y="2292291"/>
            <a:ext cx="2287798" cy="1925958"/>
            <a:chOff x="1000680" y="557973"/>
            <a:chExt cx="2287798" cy="192595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DCE3CFA9-326D-4779-A8E4-BD0E13017774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xmlns="" id="{DBA2D1E5-6167-4E96-BBF6-F3F1ABEB0948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xmlns="" id="{2247FBA4-0072-4B74-9A80-5F75246C69A4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xmlns="" id="{8E257F7C-86D6-4DAA-9575-6AD8E15C886A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xmlns="" id="{9A56D3AD-36FE-4482-AE20-3DF2B9960A95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xmlns="" id="{5E9EBF16-0631-489F-985A-D7C365E3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xmlns="" id="{C4472311-7E2E-489D-82DB-D688B9FBFD9B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xmlns="" id="{0538AD87-4F61-49EE-8D34-F3F6E50AE101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x-none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xmlns="" id="{4CAC8E9B-F7BC-46C1-9C6F-A663B6AA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117794BF-AAAD-4888-844A-0DADB1B138F5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8D49E84C-F8D5-4241-8D00-D85EC5EF9BEC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xmlns="" id="{98B0CAB6-8F1E-4456-B531-FC208453F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xmlns="" id="{F93F8334-E213-44A6-9748-D36B4DA83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xmlns="" id="{BFA38AF1-B3C4-4177-9A10-F7240431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xmlns="" id="{4D23E6CA-D25A-4EB6-ACA2-6CD3C572D19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6A9FA592-26BD-4B25-94E1-FC6E480F7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9CA0C0C4-A489-4872-B226-3C6EA39A9C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EBD3619E-D0DC-4E09-A2DC-5F06A1ABC6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C5B7027A-D34D-4B63-BB18-66F5E951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0449B541-0443-4D7F-A205-BD1F60B85BFF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xmlns="" id="{BE734F1E-1F8A-4F46-82A9-5C49856DA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xmlns="" id="{F484D247-41D9-4CFC-A361-1AFA070D5C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3534FB53-A1B4-43FF-8211-80820A6E68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xmlns="" id="{B0DECE60-1949-47E2-91A5-D7C87C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xmlns="" id="{E4E3A690-2FC1-4370-AD07-D530F14FCB42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xmlns="" id="{97C94466-42F3-47ED-84DB-324C4C68F486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5C8E3E92-D781-46B3-B53C-B426DDE8DC27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xmlns="" id="{244A34CA-4B5A-477F-BCDB-A7C505337C22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D6D7CEBE-929A-4DCA-A326-6B781796CBA1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DDF76B1E-0BDE-411C-815F-B600F6865114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E60EFBAD-974A-4C8D-9D28-5178E2809D53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xmlns="" id="{58CEAD57-AE65-4DB3-B809-277CF6345E9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xmlns="" id="{1757B296-4CCA-42FF-9BB5-DEEE56C4E40D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FAAC5CE9-22DC-408D-86CB-BA4610C5B2BC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xmlns="" id="{F82D8BC4-0F3C-4B22-8771-90AA372F87F4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xmlns="" id="{6AB7AFC5-8384-4EC3-A284-EE2C8398409B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CF5E7DC6-48E8-4E0C-8FE5-4BAE92F4C6CE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5DBD9B00-DA83-46C2-B78B-1BB8F252D2B3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xmlns="" id="{C9BEE0E4-2ABE-45A7-A2E8-02E998F5EDA5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xmlns="" id="{728FDA6E-3C20-4028-8744-774B4565D3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xmlns="" id="{967DF985-DD21-4DED-AEA4-FD4D83CEF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xmlns="" id="{E33C376A-F8A1-4E07-A2CA-CFB7514C3B42}"/>
              </a:ext>
            </a:extLst>
          </p:cNvPr>
          <p:cNvGrpSpPr/>
          <p:nvPr/>
        </p:nvGrpSpPr>
        <p:grpSpPr>
          <a:xfrm>
            <a:off x="1270240" y="4476204"/>
            <a:ext cx="2384428" cy="1921143"/>
            <a:chOff x="1270240" y="4412634"/>
            <a:chExt cx="2384428" cy="1921143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xmlns="" id="{4D9D3D80-794A-4025-B39B-6FAC379630CD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xmlns="" id="{F0236290-1538-46DD-9C0E-0AC33977D92E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xmlns="" id="{64F74DDE-07B0-41D2-86B2-BC5AE90FC772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xmlns="" id="{1E472568-0397-4F1D-80E9-A65BDA89F47E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xmlns="" id="{EAED2106-9946-4902-A074-3181514DA37C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xmlns="" id="{E46CCD91-69DD-453E-A6D8-601C463B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xmlns="" id="{8B34B2A9-DDF9-479A-9105-7CB03BC81B07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="" id="{25C8ED73-0138-4E7B-8557-9F233062A73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x-none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xmlns="" id="{157ACF75-9144-4702-8C5B-D7ED4216E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xmlns="" id="{888896A4-5711-4ED2-ABAB-836F6D293219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xmlns="" id="{AE3D5143-3EF2-4112-90A8-76B673FA8E8E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3F1BF1DC-6786-44C5-BD7A-3EA82A2E82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E265FF85-9A31-42B4-8903-D7A8D70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9D592D28-4873-4B30-B12A-092D826E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xmlns="" id="{8E58E408-2749-4606-8B8E-ADD17AE84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xmlns="" id="{FC0C1A55-A080-4FE3-A89C-FC5F282D75C0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xmlns="" id="{6ADBC194-2620-45A5-BE36-8A0041A4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xmlns="" id="{53EA3B6D-212B-4CE0-9135-A583BABA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3ABEB119-BBAB-453E-A1EC-624A71BD0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xmlns="" id="{1FACEBB9-51A4-47C4-8E3A-6290A92C5D08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xmlns="" id="{FBD308F0-F7F6-4492-B14B-30B109F3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xmlns="" id="{C382E0EA-8480-4AFB-A75D-D7680096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xmlns="" id="{D1DF8B1E-1482-4CBC-8691-EC3C96343C3F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xmlns="" id="{49A85110-E015-4CBD-BA3B-94C62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BDCD7279-AA54-4979-9C4A-EC7B1F21D5A0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8F228718-B683-4647-8A4D-DC1A7FD44B4A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4E93F583-4D07-4618-BB1C-6CD58789C5BA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91586852-50C6-4BB6-8E3B-D359C9612406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91624CA7-24FF-402F-BD77-5F74B13531FF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AF0DD7A9-8617-4F4C-B9AB-9CE6F2FC509B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xmlns="" id="{F4906F82-8DEF-4696-988B-CE1759F256AF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A44DF119-E109-4629-8BD4-2AF20A26C312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xmlns="" id="{DB75BFBD-3B8A-40BC-A5D5-58C921A373A7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940A4E4F-794E-427F-B99E-ABA3BC98BF44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39F20E44-423E-4FE0-9CE3-93228520BC66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xmlns="" id="{4AF5E92E-EDDF-4E14-A3E7-0260C153303D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xmlns="" id="{A6E63184-23DC-43F6-8459-624551D2E2ED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xmlns="" id="{D6327929-15DF-4F9B-8C14-487A562C45C5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xmlns="" id="{CFDBA3F7-8198-46CE-A801-9C8F115C5015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xmlns="" id="{62459323-EC9E-4AAB-A448-464786510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xmlns="" id="{FAC2CB32-BCE2-4AC7-9E49-D13EC49F879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xmlns="" id="{F7514496-958C-4FB3-9BD5-5707493733ED}"/>
              </a:ext>
            </a:extLst>
          </p:cNvPr>
          <p:cNvGrpSpPr/>
          <p:nvPr/>
        </p:nvGrpSpPr>
        <p:grpSpPr>
          <a:xfrm>
            <a:off x="1142252" y="87723"/>
            <a:ext cx="255198" cy="553430"/>
            <a:chOff x="2699190" y="4159670"/>
            <a:chExt cx="255198" cy="553430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xmlns="" id="{394044A8-1F2E-4C9C-9DF9-958327B979FF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xmlns="" id="{CB1E9769-AC3D-4D1D-B7D0-AF56F8484A0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xmlns="" id="{035C7202-C2F0-413B-9B82-02B3FA80D7D7}"/>
              </a:ext>
            </a:extLst>
          </p:cNvPr>
          <p:cNvGrpSpPr/>
          <p:nvPr/>
        </p:nvGrpSpPr>
        <p:grpSpPr>
          <a:xfrm>
            <a:off x="1174459" y="1500344"/>
            <a:ext cx="255198" cy="574124"/>
            <a:chOff x="2655182" y="5028775"/>
            <a:chExt cx="255198" cy="574124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xmlns="" id="{1D48C774-A3EA-4586-8FA1-C5F5E2F52E56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xmlns="" id="{E7BF394B-0D1A-4D37-9274-2722EEDC0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xmlns="" id="{9F6A31D8-C5AC-4463-AB99-838DB7F3C307}"/>
              </a:ext>
            </a:extLst>
          </p:cNvPr>
          <p:cNvGrpSpPr/>
          <p:nvPr/>
        </p:nvGrpSpPr>
        <p:grpSpPr>
          <a:xfrm>
            <a:off x="1679227" y="132001"/>
            <a:ext cx="328857" cy="518856"/>
            <a:chOff x="6707238" y="4845910"/>
            <a:chExt cx="328857" cy="518856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xmlns="" id="{10638AC0-7F8D-424F-9281-282C488263F5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xmlns="" id="{F09B5032-6759-41E6-828B-D8FCFC252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84C2E46F-120D-471C-8315-8F94032F45F9}"/>
              </a:ext>
            </a:extLst>
          </p:cNvPr>
          <p:cNvSpPr/>
          <p:nvPr/>
        </p:nvSpPr>
        <p:spPr>
          <a:xfrm>
            <a:off x="1416800" y="686868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02DB6442-E75B-4622-8E1F-E8BAC06444A7}"/>
              </a:ext>
            </a:extLst>
          </p:cNvPr>
          <p:cNvSpPr/>
          <p:nvPr/>
        </p:nvSpPr>
        <p:spPr>
          <a:xfrm>
            <a:off x="1429657" y="1141924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3F7B7902-EE28-43FA-9F79-2535259BA56D}"/>
              </a:ext>
            </a:extLst>
          </p:cNvPr>
          <p:cNvCxnSpPr>
            <a:cxnSpLocks/>
          </p:cNvCxnSpPr>
          <p:nvPr/>
        </p:nvCxnSpPr>
        <p:spPr>
          <a:xfrm>
            <a:off x="2111507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xmlns="" id="{84C76FD8-1E65-4E8E-81E2-2BD43C0B256F}"/>
              </a:ext>
            </a:extLst>
          </p:cNvPr>
          <p:cNvCxnSpPr>
            <a:cxnSpLocks/>
          </p:cNvCxnSpPr>
          <p:nvPr/>
        </p:nvCxnSpPr>
        <p:spPr>
          <a:xfrm>
            <a:off x="1671892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xmlns="" id="{648C2ACF-9F28-461B-8056-73F8EAC22A57}"/>
              </a:ext>
            </a:extLst>
          </p:cNvPr>
          <p:cNvCxnSpPr>
            <a:cxnSpLocks/>
          </p:cNvCxnSpPr>
          <p:nvPr/>
        </p:nvCxnSpPr>
        <p:spPr>
          <a:xfrm>
            <a:off x="190048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xmlns="" id="{227D0906-64C3-4940-8B9C-81AA46F64BB3}"/>
              </a:ext>
            </a:extLst>
          </p:cNvPr>
          <p:cNvCxnSpPr>
            <a:cxnSpLocks/>
          </p:cNvCxnSpPr>
          <p:nvPr/>
        </p:nvCxnSpPr>
        <p:spPr>
          <a:xfrm>
            <a:off x="2136071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xmlns="" id="{C731363E-A659-4A89-8C70-1FD6B4F1053C}"/>
              </a:ext>
            </a:extLst>
          </p:cNvPr>
          <p:cNvCxnSpPr>
            <a:cxnSpLocks/>
          </p:cNvCxnSpPr>
          <p:nvPr/>
        </p:nvCxnSpPr>
        <p:spPr>
          <a:xfrm>
            <a:off x="1906592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xmlns="" id="{21AB7E2E-9866-45A8-AA89-0F0E4057713B}"/>
              </a:ext>
            </a:extLst>
          </p:cNvPr>
          <p:cNvCxnSpPr>
            <a:cxnSpLocks/>
          </p:cNvCxnSpPr>
          <p:nvPr/>
        </p:nvCxnSpPr>
        <p:spPr>
          <a:xfrm>
            <a:off x="1668925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xmlns="" id="{0FE15DCA-3F86-4E38-9DD2-098C869247CE}"/>
              </a:ext>
            </a:extLst>
          </p:cNvPr>
          <p:cNvCxnSpPr>
            <a:cxnSpLocks/>
          </p:cNvCxnSpPr>
          <p:nvPr/>
        </p:nvCxnSpPr>
        <p:spPr>
          <a:xfrm>
            <a:off x="2356283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xmlns="" id="{87CAD772-2F5E-48B7-8D45-460C68B0B661}"/>
              </a:ext>
            </a:extLst>
          </p:cNvPr>
          <p:cNvCxnSpPr>
            <a:cxnSpLocks/>
          </p:cNvCxnSpPr>
          <p:nvPr/>
        </p:nvCxnSpPr>
        <p:spPr>
          <a:xfrm>
            <a:off x="2579638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xmlns="" id="{2F1AA1BE-F551-43AC-A591-B6739C707094}"/>
              </a:ext>
            </a:extLst>
          </p:cNvPr>
          <p:cNvGrpSpPr/>
          <p:nvPr/>
        </p:nvGrpSpPr>
        <p:grpSpPr>
          <a:xfrm>
            <a:off x="1685691" y="1507775"/>
            <a:ext cx="328857" cy="519945"/>
            <a:chOff x="2796083" y="1465152"/>
            <a:chExt cx="328857" cy="51994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xmlns="" id="{7C93C9CA-3F91-404B-9998-4900A6ECF1CA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29">
              <a:extLst>
                <a:ext uri="{FF2B5EF4-FFF2-40B4-BE49-F238E27FC236}">
                  <a16:creationId xmlns:a16="http://schemas.microsoft.com/office/drawing/2014/main" xmlns="" id="{F679EB3C-7EB7-41A0-94CC-3E9A3788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xmlns="" id="{AECB05A4-919D-4849-ACF3-ED65A8E618BF}"/>
              </a:ext>
            </a:extLst>
          </p:cNvPr>
          <p:cNvCxnSpPr>
            <a:cxnSpLocks/>
          </p:cNvCxnSpPr>
          <p:nvPr/>
        </p:nvCxnSpPr>
        <p:spPr>
          <a:xfrm>
            <a:off x="232665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xmlns="" id="{A5822E88-D25A-4392-A7EB-A2BDC066C541}"/>
              </a:ext>
            </a:extLst>
          </p:cNvPr>
          <p:cNvCxnSpPr>
            <a:cxnSpLocks/>
          </p:cNvCxnSpPr>
          <p:nvPr/>
        </p:nvCxnSpPr>
        <p:spPr>
          <a:xfrm>
            <a:off x="2794421" y="69358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xmlns="" id="{383F1052-4220-4DE8-BEB5-71C2E1320265}"/>
              </a:ext>
            </a:extLst>
          </p:cNvPr>
          <p:cNvCxnSpPr>
            <a:cxnSpLocks/>
          </p:cNvCxnSpPr>
          <p:nvPr/>
        </p:nvCxnSpPr>
        <p:spPr>
          <a:xfrm>
            <a:off x="3016495" y="6944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78CEF641-8D56-4CA9-A1C1-6050E5C33798}"/>
              </a:ext>
            </a:extLst>
          </p:cNvPr>
          <p:cNvSpPr txBox="1"/>
          <p:nvPr/>
        </p:nvSpPr>
        <p:spPr>
          <a:xfrm>
            <a:off x="1869087" y="111082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xmlns="" id="{060B5A49-FB85-49D3-89EB-BCDC1A5145DC}"/>
              </a:ext>
            </a:extLst>
          </p:cNvPr>
          <p:cNvSpPr txBox="1"/>
          <p:nvPr/>
        </p:nvSpPr>
        <p:spPr>
          <a:xfrm>
            <a:off x="1404663" y="109615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xmlns="" id="{08789AEC-FACE-4DA1-8B86-2291DD871DFD}"/>
              </a:ext>
            </a:extLst>
          </p:cNvPr>
          <p:cNvSpPr txBox="1"/>
          <p:nvPr/>
        </p:nvSpPr>
        <p:spPr>
          <a:xfrm>
            <a:off x="1640193" y="111163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xmlns="" id="{6F952514-4D33-4D6C-88A3-62372C97E90C}"/>
              </a:ext>
            </a:extLst>
          </p:cNvPr>
          <p:cNvSpPr txBox="1"/>
          <p:nvPr/>
        </p:nvSpPr>
        <p:spPr>
          <a:xfrm>
            <a:off x="2085056" y="110185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xmlns="" id="{256E1A03-EBE0-4373-9154-2931250147D4}"/>
              </a:ext>
            </a:extLst>
          </p:cNvPr>
          <p:cNvSpPr txBox="1"/>
          <p:nvPr/>
        </p:nvSpPr>
        <p:spPr>
          <a:xfrm>
            <a:off x="2295318" y="11067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xmlns="" id="{2ADB6E1D-68D2-4CE2-BCC0-F91288A6DB28}"/>
              </a:ext>
            </a:extLst>
          </p:cNvPr>
          <p:cNvSpPr txBox="1"/>
          <p:nvPr/>
        </p:nvSpPr>
        <p:spPr>
          <a:xfrm>
            <a:off x="2324656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1FCDCE13-6274-4440-8029-B8FBAB554323}"/>
              </a:ext>
            </a:extLst>
          </p:cNvPr>
          <p:cNvSpPr txBox="1"/>
          <p:nvPr/>
        </p:nvSpPr>
        <p:spPr>
          <a:xfrm>
            <a:off x="1874902" y="63242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xmlns="" id="{7A993563-85C1-4798-ACEC-9DDF045CF5AC}"/>
              </a:ext>
            </a:extLst>
          </p:cNvPr>
          <p:cNvSpPr txBox="1"/>
          <p:nvPr/>
        </p:nvSpPr>
        <p:spPr>
          <a:xfrm>
            <a:off x="2095762" y="63813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xmlns="" id="{C1B41349-D79E-4730-B23E-B968B12E2EF0}"/>
              </a:ext>
            </a:extLst>
          </p:cNvPr>
          <p:cNvSpPr txBox="1"/>
          <p:nvPr/>
        </p:nvSpPr>
        <p:spPr>
          <a:xfrm>
            <a:off x="2540625" y="62835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xmlns="" id="{506FEAB4-EBF6-4871-A4CF-923057C6C169}"/>
              </a:ext>
            </a:extLst>
          </p:cNvPr>
          <p:cNvSpPr txBox="1"/>
          <p:nvPr/>
        </p:nvSpPr>
        <p:spPr>
          <a:xfrm>
            <a:off x="2750887" y="63324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xmlns="" id="{EC0563FB-3E4B-460B-B326-FFB61F86045C}"/>
              </a:ext>
            </a:extLst>
          </p:cNvPr>
          <p:cNvSpPr txBox="1"/>
          <p:nvPr/>
        </p:nvSpPr>
        <p:spPr>
          <a:xfrm>
            <a:off x="1420956" y="63813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D744EDFE-C28B-4DD2-A35D-3373B3C46EE8}"/>
              </a:ext>
            </a:extLst>
          </p:cNvPr>
          <p:cNvSpPr txBox="1"/>
          <p:nvPr/>
        </p:nvSpPr>
        <p:spPr>
          <a:xfrm>
            <a:off x="1656486" y="6389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A06931E3-3499-42F6-AA0D-31C79CC5EE84}"/>
              </a:ext>
            </a:extLst>
          </p:cNvPr>
          <p:cNvSpPr txBox="1"/>
          <p:nvPr/>
        </p:nvSpPr>
        <p:spPr>
          <a:xfrm>
            <a:off x="2994787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2BD87D15-95A7-46C5-800E-92F67B608512}"/>
              </a:ext>
            </a:extLst>
          </p:cNvPr>
          <p:cNvSpPr txBox="1"/>
          <p:nvPr/>
        </p:nvSpPr>
        <p:spPr>
          <a:xfrm>
            <a:off x="3209527" y="62415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xmlns="" id="{16485178-63F3-410D-A62C-D5258DF39D58}"/>
              </a:ext>
            </a:extLst>
          </p:cNvPr>
          <p:cNvSpPr txBox="1"/>
          <p:nvPr/>
        </p:nvSpPr>
        <p:spPr>
          <a:xfrm>
            <a:off x="3419789" y="629047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x-none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xmlns="" id="{7E5B0528-3230-408F-941B-0E9DBE27D9CE}"/>
              </a:ext>
            </a:extLst>
          </p:cNvPr>
          <p:cNvCxnSpPr>
            <a:cxnSpLocks/>
          </p:cNvCxnSpPr>
          <p:nvPr/>
        </p:nvCxnSpPr>
        <p:spPr>
          <a:xfrm>
            <a:off x="3240476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xmlns="" id="{E400BD8F-6B52-4027-A8FC-7E0367D58097}"/>
              </a:ext>
            </a:extLst>
          </p:cNvPr>
          <p:cNvCxnSpPr>
            <a:cxnSpLocks/>
          </p:cNvCxnSpPr>
          <p:nvPr/>
        </p:nvCxnSpPr>
        <p:spPr>
          <a:xfrm>
            <a:off x="3454532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5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0D15E4-31AD-4ABB-8B74-B6E555E02812}"/>
              </a:ext>
            </a:extLst>
          </p:cNvPr>
          <p:cNvSpPr txBox="1"/>
          <p:nvPr/>
        </p:nvSpPr>
        <p:spPr>
          <a:xfrm>
            <a:off x="1153360" y="861368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x-none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x-none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x-none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x-none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x-none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（根据归纳法）</a:t>
                </a:r>
                <a:endParaRPr lang="en-US" altLang="x-none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x-none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x-none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x-none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x-none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x-none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x-none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blipFill>
                <a:blip r:embed="rId3"/>
                <a:stretch>
                  <a:fillRect l="-1740" t="-1902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x-none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5" name="Rectangle 11">
            <a:extLst>
              <a:ext uri="{FF2B5EF4-FFF2-40B4-BE49-F238E27FC236}">
                <a16:creationId xmlns:a16="http://schemas.microsoft.com/office/drawing/2014/main" xmlns="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77" y="391439"/>
            <a:ext cx="7893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对每个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6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如果以上全都不等于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则匹配失败，返回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94AD751-61FA-4885-B071-DA03E88AAAAB}"/>
              </a:ext>
            </a:extLst>
          </p:cNvPr>
          <p:cNvSpPr txBox="1"/>
          <p:nvPr/>
        </p:nvSpPr>
        <p:spPr>
          <a:xfrm>
            <a:off x="755903" y="2693770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7E6288C3-1A02-4A2D-9168-7BAFC00DDB95}"/>
              </a:ext>
            </a:extLst>
          </p:cNvPr>
          <p:cNvGrpSpPr/>
          <p:nvPr/>
        </p:nvGrpSpPr>
        <p:grpSpPr>
          <a:xfrm>
            <a:off x="6504379" y="4710343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x-none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xmlns="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5E25CBE-3161-4424-B7D0-D78AC160FEDD}"/>
              </a:ext>
            </a:extLst>
          </p:cNvPr>
          <p:cNvSpPr txBox="1"/>
          <p:nvPr/>
        </p:nvSpPr>
        <p:spPr>
          <a:xfrm>
            <a:off x="7251940" y="600061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x-none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7C379D29-0B39-4366-B04E-938FC80870B8}"/>
              </a:ext>
            </a:extLst>
          </p:cNvPr>
          <p:cNvGrpSpPr/>
          <p:nvPr/>
        </p:nvGrpSpPr>
        <p:grpSpPr>
          <a:xfrm>
            <a:off x="7219686" y="4723315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450C556A-73BE-480B-9C3E-73812092D67B}"/>
              </a:ext>
            </a:extLst>
          </p:cNvPr>
          <p:cNvGrpSpPr/>
          <p:nvPr/>
        </p:nvGrpSpPr>
        <p:grpSpPr>
          <a:xfrm>
            <a:off x="6280202" y="5231974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8A1E36E-1AA2-47C5-BA93-566378016BA3}"/>
                </a:ext>
              </a:extLst>
            </p:cNvPr>
            <p:cNvSpPr/>
            <p:nvPr/>
          </p:nvSpPr>
          <p:spPr>
            <a:xfrm>
              <a:off x="6210280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xmlns="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892130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52515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681112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ED57318C-785B-4A6E-9644-D0E1CF9F4191}"/>
              </a:ext>
            </a:extLst>
          </p:cNvPr>
          <p:cNvGrpSpPr/>
          <p:nvPr/>
        </p:nvGrpSpPr>
        <p:grpSpPr>
          <a:xfrm>
            <a:off x="6780484" y="4706879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x-none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23666000-96AF-46BA-89EE-856916EC8ABB}"/>
              </a:ext>
            </a:extLst>
          </p:cNvPr>
          <p:cNvSpPr txBox="1"/>
          <p:nvPr/>
        </p:nvSpPr>
        <p:spPr>
          <a:xfrm>
            <a:off x="6475659" y="2846672"/>
            <a:ext cx="1801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算法有多种实现方法。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45458882-5BA4-4354-AE4E-8D85D023D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7828" y="287216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xmlns="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1462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xmlns="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35565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xmlns="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0323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xmlns="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27615" y="1597749"/>
            <a:ext cx="4491039" cy="1528763"/>
            <a:chOff x="1728" y="1056"/>
            <a:chExt cx="2829" cy="963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xmlns="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xmlns="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xmlns="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块链存储结构（不要求掌握）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xmlns="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xmlns="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07943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xmlns="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xmlns="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xmlns="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xmlns="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28923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xmlns="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xmlns="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xmlns="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xmlns="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78746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xmlns="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477" y="443042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3413AC7-D8C3-4AB1-A621-EC3AEE3C70C4}"/>
              </a:ext>
            </a:extLst>
          </p:cNvPr>
          <p:cNvSpPr txBox="1"/>
          <p:nvPr/>
        </p:nvSpPr>
        <p:spPr>
          <a:xfrm>
            <a:off x="1638121" y="574960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21909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8D8282-58DA-48F5-90E7-354F3961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拓展内容</a:t>
            </a:r>
          </a:p>
        </p:txBody>
      </p:sp>
    </p:spTree>
    <p:extLst>
      <p:ext uri="{BB962C8B-B14F-4D97-AF65-F5344CB8AC3E}">
        <p14:creationId xmlns:p14="http://schemas.microsoft.com/office/powerpoint/2010/main" val="3019461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x-none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x-none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x-none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x-none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xmlns="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xmlns="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xmlns="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xmlns="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xmlns="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xmlns="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F701A45-CCCF-46B1-AEC2-B14A5CE89135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x-none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3C49CBE-BE64-4F55-AA9A-53D7D9E5B43D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DFF8FA72-6FBF-4635-B999-0B3C59EBE9A0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xmlns="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xmlns="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xmlns="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xmlns="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xmlns="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xmlns="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7410B2C-80A7-4C15-87FC-A622BE8316F9}"/>
              </a:ext>
            </a:extLst>
          </p:cNvPr>
          <p:cNvSpPr txBox="1"/>
          <p:nvPr/>
        </p:nvSpPr>
        <p:spPr>
          <a:xfrm>
            <a:off x="958361" y="13705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为一个子串，则生成过程结束。</a:t>
            </a:r>
            <a:endParaRPr lang="x-none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x-non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xmlns="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xmlns="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xmlns="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xmlns="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xmlns="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xmlns="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x-none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x-none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x-none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x-none" sz="20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x-none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x-none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x-none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94AD751-61FA-4885-B071-DA03E88AAAAB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726FA21-5860-4CDB-AD36-3334929C8045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FE8188F2-BB89-4F15-9921-8C29E3739CDC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1AF0293-A976-44B1-A4BF-B81E86E07ABA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xmlns="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74702DA9-FEF7-4976-8C32-D805A9F8B722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771F6CD-A87E-4B1D-875E-163AA796D98C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83CFF48-050A-4F24-9AC4-8BA4A1CD87E1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DC4329D5-AED0-4F5A-A302-5B8CF0B1B49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xmlns="" id="{9E12DB64-0C63-4FF6-9076-E3A701DAF275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002A2BF9-FA68-4517-86D1-7B4B83F5FDCC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03ED24A2-A56F-4193-9712-F3F9BF2B6A2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xmlns="" id="{7A38782E-3F3D-4DD0-B72D-FF602A996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4E1EF51-8DF0-4EC5-B592-D99AD1232441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81D48F1D-23B2-4431-9307-CD420B4832CD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xmlns="" id="{6B38E596-FCAF-4801-923A-57C6BB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514F7555-F8FE-4749-870C-FB25A29BBAF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68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1AF0293-A976-44B1-A4BF-B81E86E07ABA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xmlns="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74702DA9-FEF7-4976-8C32-D805A9F8B722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A258D95E-DE79-4FF1-B07E-553EFB0B1A58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587D1A5A-954B-4A50-AEBD-8A06F59B45F5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xmlns="" id="{7C571E58-2E1B-4161-9B26-CE470632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9EA0299-D186-4FD7-B940-7A25DB8DC0B2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A7589F7-4B89-48AF-965A-5FCFC288ABBE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F8671A7-C932-47C6-95F9-F0562CCA72A7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BCFEABD-FCB3-4872-8B14-6249E94D44E1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EA75AB2-F458-4DDF-BF8A-E820C4CBAF02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046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1AF0293-A976-44B1-A4BF-B81E86E07ABA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xmlns="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74702DA9-FEF7-4976-8C32-D805A9F8B722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D5891B2-49B2-44B0-BAE5-C8EAC70C22E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650C993-6A64-405C-A705-1556B6C0EF69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xmlns="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7CC4C04-3F08-4A74-B6F7-3833E7DA2160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4AE93B57-39E3-42D3-8B4F-6C7DB1B26C04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xmlns="" id="{C3DDEB0B-97C4-4A6E-8F70-A3F7EF3D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209E0E69-DDB9-475B-8909-255F83A8618A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1CCC80F3-E51D-4011-ABAE-965F11D4DD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CD46E65-DDAC-4EBE-9898-18107A6FC4FF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037049A-6B20-4217-ACE4-2382FC92E62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017E33F-E8A4-4D2C-BF00-0953C234D77A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796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D5891B2-49B2-44B0-BAE5-C8EAC70C22E4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D650C993-6A64-405C-A705-1556B6C0EF69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xmlns="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613827BF-C5B7-4049-954C-CC4835BBC4D7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C2031FDC-3424-4326-BC37-40919B7F36D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28BDBB64-2671-42C0-93C8-99DA2DCA6A67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B190C91-64CC-49FE-A53B-A27550C7F4CA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1554F15A-3761-445D-B591-4FB654E3E1A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xmlns="" id="{ECE46DA8-6792-494A-9270-7DC366221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C35C8257-4120-4226-8815-142F808977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EFC7B33-C97A-487C-8A9F-F8A66DB2CA8E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xmlns="" id="{FB566465-7344-4DB0-9FFD-FB48567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D6F3AB2B-3B64-4BF4-B570-F8171E5AED8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8E6B7B3F-8BA2-4BE8-9332-FA640AD8AD3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6596A247-8746-4878-A0C2-E5A7BA2F5B15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5217D64-5EEC-4C78-AD80-7CEA1B62E92C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13C5B884-7347-41B6-B9F4-A2584C5D8AD9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112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5A89536-1CFF-4A79-9871-0CE9ECD08E16}"/>
              </a:ext>
            </a:extLst>
          </p:cNvPr>
          <p:cNvSpPr txBox="1"/>
          <p:nvPr/>
        </p:nvSpPr>
        <p:spPr>
          <a:xfrm>
            <a:off x="1857129" y="1536174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x-none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2AE43C62-D95F-4A87-B34F-3E895C0481A3}"/>
              </a:ext>
            </a:extLst>
          </p:cNvPr>
          <p:cNvSpPr txBox="1">
            <a:spLocks noChangeArrowheads="1"/>
          </p:cNvSpPr>
          <p:nvPr/>
        </p:nvSpPr>
        <p:spPr>
          <a:xfrm>
            <a:off x="867508" y="421972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另一种写法（同样是正确的）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F00554F-BFC0-45A1-81FC-5463A9AB8436}"/>
              </a:ext>
            </a:extLst>
          </p:cNvPr>
          <p:cNvSpPr txBox="1"/>
          <p:nvPr/>
        </p:nvSpPr>
        <p:spPr>
          <a:xfrm>
            <a:off x="1400939" y="5742681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感兴趣的同学可以课下阅读理解这个代码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2623</TotalTime>
  <Words>5249</Words>
  <Application>Microsoft Office PowerPoint</Application>
  <PresentationFormat>全屏显示(4:3)</PresentationFormat>
  <Paragraphs>891</Paragraphs>
  <Slides>45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Linux Libertine</vt:lpstr>
      <vt:lpstr>Monotype Sorts</vt:lpstr>
      <vt:lpstr>Tiimes New Roman</vt:lpstr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场景型模板</vt:lpstr>
      <vt:lpstr>串的模式匹配</vt:lpstr>
      <vt:lpstr>PowerPoint 演示文稿</vt:lpstr>
      <vt:lpstr>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BF算法的时间复杂度分析</vt:lpstr>
      <vt:lpstr>PowerPoint 演示文稿</vt:lpstr>
      <vt:lpstr>前缀与后缀Prefix and Suffix</vt:lpstr>
      <vt:lpstr>PowerPoint 演示文稿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PowerPoint 演示文稿</vt:lpstr>
      <vt:lpstr>PowerPoint 演示文稿</vt:lpstr>
      <vt:lpstr>PowerPoint 演示文稿</vt:lpstr>
      <vt:lpstr>③ 预处理FAILURE function 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  <vt:lpstr>拓展内容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CAI</cp:lastModifiedBy>
  <cp:revision>1823</cp:revision>
  <dcterms:created xsi:type="dcterms:W3CDTF">2020-08-23T08:06:12Z</dcterms:created>
  <dcterms:modified xsi:type="dcterms:W3CDTF">2021-03-30T20:49:35Z</dcterms:modified>
</cp:coreProperties>
</file>