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7"/>
  </p:notesMasterIdLst>
  <p:handoutMasterIdLst>
    <p:handoutMasterId r:id="rId38"/>
  </p:handoutMasterIdLst>
  <p:sldIdLst>
    <p:sldId id="359" r:id="rId3"/>
    <p:sldId id="370" r:id="rId4"/>
    <p:sldId id="371" r:id="rId5"/>
    <p:sldId id="386" r:id="rId6"/>
    <p:sldId id="387" r:id="rId7"/>
    <p:sldId id="388" r:id="rId8"/>
    <p:sldId id="389" r:id="rId9"/>
    <p:sldId id="396" r:id="rId10"/>
    <p:sldId id="390" r:id="rId11"/>
    <p:sldId id="391" r:id="rId12"/>
    <p:sldId id="392" r:id="rId13"/>
    <p:sldId id="393" r:id="rId14"/>
    <p:sldId id="397" r:id="rId15"/>
    <p:sldId id="394" r:id="rId16"/>
    <p:sldId id="395" r:id="rId17"/>
    <p:sldId id="275" r:id="rId18"/>
    <p:sldId id="402" r:id="rId19"/>
    <p:sldId id="403" r:id="rId20"/>
    <p:sldId id="398" r:id="rId21"/>
    <p:sldId id="399" r:id="rId22"/>
    <p:sldId id="404" r:id="rId23"/>
    <p:sldId id="400" r:id="rId24"/>
    <p:sldId id="279" r:id="rId25"/>
    <p:sldId id="405" r:id="rId26"/>
    <p:sldId id="406" r:id="rId27"/>
    <p:sldId id="407" r:id="rId28"/>
    <p:sldId id="408" r:id="rId29"/>
    <p:sldId id="409" r:id="rId30"/>
    <p:sldId id="410" r:id="rId31"/>
    <p:sldId id="569" r:id="rId32"/>
    <p:sldId id="297" r:id="rId33"/>
    <p:sldId id="298" r:id="rId34"/>
    <p:sldId id="300" r:id="rId35"/>
    <p:sldId id="3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86212" autoAdjust="0"/>
  </p:normalViewPr>
  <p:slideViewPr>
    <p:cSldViewPr snapToGrid="0">
      <p:cViewPr varScale="1">
        <p:scale>
          <a:sx n="102" d="100"/>
          <a:sy n="102" d="100"/>
        </p:scale>
        <p:origin x="2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C9778C3-BCD4-E449-A70E-A899BE43D1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B71238C2-A258-DD4D-9E9C-3A7050E06D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FE5A04-0243-644E-B168-783CF014E74A}" type="datetimeFigureOut">
              <a:rPr kumimoji="1" lang="zh-CN" altLang="en-US" smtClean="0"/>
              <a:t>2021/5/12</a:t>
            </a:fld>
            <a:endParaRPr kumimoji="1" lang="zh-CN" altLang="en-US"/>
          </a:p>
        </p:txBody>
      </p:sp>
      <p:sp>
        <p:nvSpPr>
          <p:cNvPr id="4" name="页脚占位符 3">
            <a:extLst>
              <a:ext uri="{FF2B5EF4-FFF2-40B4-BE49-F238E27FC236}">
                <a16:creationId xmlns:a16="http://schemas.microsoft.com/office/drawing/2014/main" id="{240F9A22-4BDD-6844-A605-F10B4C0FA8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8B540ABE-73DD-264C-8D6F-2CBD90BF4A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B0F3C6-A466-3B4F-9E13-BCCD4B3FBFF8}" type="slidenum">
              <a:rPr kumimoji="1" lang="zh-CN" altLang="en-US" smtClean="0"/>
              <a:t>‹#›</a:t>
            </a:fld>
            <a:endParaRPr kumimoji="1" lang="zh-CN" altLang="en-US"/>
          </a:p>
        </p:txBody>
      </p:sp>
    </p:spTree>
    <p:extLst>
      <p:ext uri="{BB962C8B-B14F-4D97-AF65-F5344CB8AC3E}">
        <p14:creationId xmlns:p14="http://schemas.microsoft.com/office/powerpoint/2010/main" val="2792459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1B5FA-8047-4DCD-8E4A-25F9ADEF7A81}" type="datetimeFigureOut">
              <a:rPr lang="en-US" smtClean="0"/>
              <a:t>5/12/21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B33CC-BECF-4E4D-A74F-019CDA6FDE3B}" type="slidenum">
              <a:rPr lang="en-US" smtClean="0"/>
              <a:t>‹#›</a:t>
            </a:fld>
            <a:endParaRPr lang="en-US"/>
          </a:p>
        </p:txBody>
      </p:sp>
    </p:spTree>
    <p:extLst>
      <p:ext uri="{BB962C8B-B14F-4D97-AF65-F5344CB8AC3E}">
        <p14:creationId xmlns:p14="http://schemas.microsoft.com/office/powerpoint/2010/main" val="99873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81C7A9D5-8F0B-4560-BE4D-CDFB989A12F4}"/>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278C017A-A1C6-45E9-9E85-ED56B6E10B16}"/>
              </a:ext>
            </a:extLst>
          </p:cNvPr>
          <p:cNvSpPr>
            <a:spLocks noGrp="1" noChangeArrowheads="1"/>
          </p:cNvSpPr>
          <p:nvPr>
            <p:ph type="body" idx="1"/>
          </p:nvPr>
        </p:nvSpPr>
        <p:spPr>
          <a:noFill/>
        </p:spPr>
        <p:txBody>
          <a:bodyPr/>
          <a:lstStyle/>
          <a:p>
            <a:r>
              <a:rPr lang="zh-CN" altLang="en-US"/>
              <a:t>层次结构转化成了线性表</a:t>
            </a:r>
            <a:endParaRPr lang="en-US" altLang="zh-CN"/>
          </a:p>
        </p:txBody>
      </p:sp>
      <p:sp>
        <p:nvSpPr>
          <p:cNvPr id="61444" name="灯片编号占位符 3">
            <a:extLst>
              <a:ext uri="{FF2B5EF4-FFF2-40B4-BE49-F238E27FC236}">
                <a16:creationId xmlns:a16="http://schemas.microsoft.com/office/drawing/2014/main" id="{A3E9306B-C77A-4DC0-A629-1B333807EE2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90B419-031C-4707-A425-5998A9D8CDE1}"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79070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a:extLst>
              <a:ext uri="{FF2B5EF4-FFF2-40B4-BE49-F238E27FC236}">
                <a16:creationId xmlns:a16="http://schemas.microsoft.com/office/drawing/2014/main" id="{7FCD290B-7F8B-41F5-A9A1-FC8C31090CED}"/>
              </a:ext>
            </a:extLst>
          </p:cNvPr>
          <p:cNvSpPr>
            <a:spLocks noGrp="1" noRot="1" noChangeAspect="1" noChangeArrowheads="1" noTextEdit="1"/>
          </p:cNvSpPr>
          <p:nvPr>
            <p:ph type="sldImg"/>
          </p:nvPr>
        </p:nvSpPr>
        <p:spPr>
          <a:ln/>
        </p:spPr>
      </p:sp>
      <p:sp>
        <p:nvSpPr>
          <p:cNvPr id="135171" name="备注占位符 2">
            <a:extLst>
              <a:ext uri="{FF2B5EF4-FFF2-40B4-BE49-F238E27FC236}">
                <a16:creationId xmlns:a16="http://schemas.microsoft.com/office/drawing/2014/main" id="{0D0A070E-5B17-42D8-9FBE-7498A74241F8}"/>
              </a:ext>
            </a:extLst>
          </p:cNvPr>
          <p:cNvSpPr>
            <a:spLocks noGrp="1" noChangeArrowheads="1"/>
          </p:cNvSpPr>
          <p:nvPr>
            <p:ph type="body" idx="1"/>
          </p:nvPr>
        </p:nvSpPr>
        <p:spPr>
          <a:noFill/>
        </p:spPr>
        <p:txBody>
          <a:bodyPr/>
          <a:lstStyle/>
          <a:p>
            <a:r>
              <a:rPr lang="zh-CN" altLang="en-US"/>
              <a:t>头结点组成的顺序表 </a:t>
            </a:r>
            <a:r>
              <a:rPr lang="en-US" altLang="zh-CN"/>
              <a:t>+</a:t>
            </a:r>
            <a:r>
              <a:rPr lang="zh-CN" altLang="en-US"/>
              <a:t>节点数和根节点位置</a:t>
            </a:r>
            <a:endParaRPr lang="en-US" altLang="en-US"/>
          </a:p>
        </p:txBody>
      </p:sp>
      <p:sp>
        <p:nvSpPr>
          <p:cNvPr id="135172" name="灯片编号占位符 3">
            <a:extLst>
              <a:ext uri="{FF2B5EF4-FFF2-40B4-BE49-F238E27FC236}">
                <a16:creationId xmlns:a16="http://schemas.microsoft.com/office/drawing/2014/main" id="{67C075DA-1ECF-4304-988F-3086D3BAF4A1}"/>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508DB31-30A7-46AA-9BE4-5B24B3E5A5E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FBB1C5CE-449D-40A1-A6BB-732DB6436242}"/>
              </a:ext>
            </a:extLst>
          </p:cNvPr>
          <p:cNvSpPr>
            <a:spLocks noGrp="1" noRot="1" noChangeAspect="1" noChangeArrowheads="1" noTextEdit="1"/>
          </p:cNvSpPr>
          <p:nvPr>
            <p:ph type="sldImg"/>
          </p:nvPr>
        </p:nvSpPr>
        <p:spPr>
          <a:ln/>
        </p:spPr>
      </p:sp>
      <p:sp>
        <p:nvSpPr>
          <p:cNvPr id="138243" name="备注占位符 2">
            <a:extLst>
              <a:ext uri="{FF2B5EF4-FFF2-40B4-BE49-F238E27FC236}">
                <a16:creationId xmlns:a16="http://schemas.microsoft.com/office/drawing/2014/main" id="{F797A374-846E-4D53-89FD-27B994DC2854}"/>
              </a:ext>
            </a:extLst>
          </p:cNvPr>
          <p:cNvSpPr>
            <a:spLocks noGrp="1" noChangeArrowheads="1"/>
          </p:cNvSpPr>
          <p:nvPr>
            <p:ph type="body" idx="1"/>
          </p:nvPr>
        </p:nvSpPr>
        <p:spPr>
          <a:noFill/>
        </p:spPr>
        <p:txBody>
          <a:bodyPr/>
          <a:lstStyle/>
          <a:p>
            <a:r>
              <a:rPr lang="zh-CN" altLang="en-US"/>
              <a:t>左节点永远指向孩子 右节点是同一层相邻的兄弟</a:t>
            </a:r>
            <a:endParaRPr lang="en-US" altLang="en-US"/>
          </a:p>
        </p:txBody>
      </p:sp>
      <p:sp>
        <p:nvSpPr>
          <p:cNvPr id="138244" name="灯片编号占位符 3">
            <a:extLst>
              <a:ext uri="{FF2B5EF4-FFF2-40B4-BE49-F238E27FC236}">
                <a16:creationId xmlns:a16="http://schemas.microsoft.com/office/drawing/2014/main" id="{0FDC5309-6DB6-428F-A3B4-29E97AF78A4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C3D378-03C4-42D1-994A-C802BC32A09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a:extLst>
              <a:ext uri="{FF2B5EF4-FFF2-40B4-BE49-F238E27FC236}">
                <a16:creationId xmlns:a16="http://schemas.microsoft.com/office/drawing/2014/main" id="{D56492C3-2C97-4754-900E-46FC903D1D80}"/>
              </a:ext>
            </a:extLst>
          </p:cNvPr>
          <p:cNvSpPr>
            <a:spLocks noGrp="1" noRot="1" noChangeAspect="1" noChangeArrowheads="1" noTextEdit="1"/>
          </p:cNvSpPr>
          <p:nvPr>
            <p:ph type="sldImg"/>
          </p:nvPr>
        </p:nvSpPr>
        <p:spPr>
          <a:ln/>
        </p:spPr>
      </p:sp>
      <p:sp>
        <p:nvSpPr>
          <p:cNvPr id="140291" name="备注占位符 2">
            <a:extLst>
              <a:ext uri="{FF2B5EF4-FFF2-40B4-BE49-F238E27FC236}">
                <a16:creationId xmlns:a16="http://schemas.microsoft.com/office/drawing/2014/main" id="{C9EF10C8-13F2-4901-A109-B52A11291945}"/>
              </a:ext>
            </a:extLst>
          </p:cNvPr>
          <p:cNvSpPr>
            <a:spLocks noGrp="1" noChangeArrowheads="1"/>
          </p:cNvSpPr>
          <p:nvPr>
            <p:ph type="body" idx="1"/>
          </p:nvPr>
        </p:nvSpPr>
        <p:spPr>
          <a:noFill/>
        </p:spPr>
        <p:txBody>
          <a:bodyPr/>
          <a:lstStyle/>
          <a:p>
            <a:r>
              <a:rPr lang="en-US" altLang="zh-CN">
                <a:solidFill>
                  <a:schemeClr val="tx2"/>
                </a:solidFill>
                <a:ea typeface="楷体_GB2312"/>
                <a:cs typeface="楷体_GB2312"/>
              </a:rPr>
              <a:t>firstchild, </a:t>
            </a:r>
            <a:r>
              <a:rPr lang="en-US" altLang="zh-CN" b="1">
                <a:solidFill>
                  <a:schemeClr val="tx2"/>
                </a:solidFill>
                <a:ea typeface="楷体_GB2312"/>
                <a:cs typeface="楷体_GB2312"/>
              </a:rPr>
              <a:t>*</a:t>
            </a:r>
            <a:r>
              <a:rPr lang="en-US" altLang="zh-CN">
                <a:solidFill>
                  <a:schemeClr val="tx2"/>
                </a:solidFill>
                <a:ea typeface="楷体_GB2312"/>
                <a:cs typeface="楷体_GB2312"/>
              </a:rPr>
              <a:t>nextsibling </a:t>
            </a:r>
            <a:r>
              <a:rPr lang="zh-CN" altLang="en-US">
                <a:solidFill>
                  <a:schemeClr val="tx2"/>
                </a:solidFill>
                <a:ea typeface="楷体_GB2312"/>
                <a:cs typeface="楷体_GB2312"/>
              </a:rPr>
              <a:t>左右两个指针域</a:t>
            </a:r>
            <a:endParaRPr lang="en-US" altLang="en-US"/>
          </a:p>
        </p:txBody>
      </p:sp>
      <p:sp>
        <p:nvSpPr>
          <p:cNvPr id="140292" name="灯片编号占位符 3">
            <a:extLst>
              <a:ext uri="{FF2B5EF4-FFF2-40B4-BE49-F238E27FC236}">
                <a16:creationId xmlns:a16="http://schemas.microsoft.com/office/drawing/2014/main" id="{A8E1E94C-2BCB-4B08-8004-E22D5DFFEC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EA9EA4-82B3-4072-A932-00F1A4D87B8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7CBB6008-FBB9-4F8A-A2F0-B3CDD780B6AC}"/>
              </a:ext>
            </a:extLst>
          </p:cNvPr>
          <p:cNvSpPr>
            <a:spLocks noGrp="1" noRot="1" noChangeAspect="1" noChangeArrowheads="1" noTextEdit="1"/>
          </p:cNvSpPr>
          <p:nvPr>
            <p:ph type="sldImg"/>
          </p:nvPr>
        </p:nvSpPr>
        <p:spPr>
          <a:ln/>
        </p:spPr>
      </p:sp>
      <p:sp>
        <p:nvSpPr>
          <p:cNvPr id="142339" name="备注占位符 2">
            <a:extLst>
              <a:ext uri="{FF2B5EF4-FFF2-40B4-BE49-F238E27FC236}">
                <a16:creationId xmlns:a16="http://schemas.microsoft.com/office/drawing/2014/main" id="{63ED1758-8AF0-45AD-9AE2-C69AF54630FD}"/>
              </a:ext>
            </a:extLst>
          </p:cNvPr>
          <p:cNvSpPr>
            <a:spLocks noGrp="1" noChangeArrowheads="1"/>
          </p:cNvSpPr>
          <p:nvPr>
            <p:ph type="body" idx="1"/>
          </p:nvPr>
        </p:nvSpPr>
        <p:spPr>
          <a:noFill/>
        </p:spPr>
        <p:txBody>
          <a:bodyPr/>
          <a:lstStyle/>
          <a:p>
            <a:r>
              <a:rPr lang="zh-CN" altLang="en-US"/>
              <a:t>给定一棵树 可以写出唯一的二叉链表 进而得到唯一的二叉树与之对应</a:t>
            </a:r>
            <a:endParaRPr lang="en-US" altLang="zh-CN"/>
          </a:p>
          <a:p>
            <a:r>
              <a:rPr lang="zh-CN" altLang="en-US"/>
              <a:t>但是这个二叉链表 对应两种结构的解释不同</a:t>
            </a:r>
            <a:endParaRPr lang="en-US" altLang="en-US"/>
          </a:p>
        </p:txBody>
      </p:sp>
      <p:sp>
        <p:nvSpPr>
          <p:cNvPr id="142340" name="灯片编号占位符 3">
            <a:extLst>
              <a:ext uri="{FF2B5EF4-FFF2-40B4-BE49-F238E27FC236}">
                <a16:creationId xmlns:a16="http://schemas.microsoft.com/office/drawing/2014/main" id="{A34C70E6-5E8C-49FC-B126-096E8C9F49F7}"/>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01FBB36-0A8C-4596-80F7-981BE3FED3B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DD5BA756-1114-477F-B56D-E3194D3322C1}"/>
              </a:ext>
            </a:extLst>
          </p:cNvPr>
          <p:cNvSpPr>
            <a:spLocks noGrp="1" noRot="1" noChangeAspect="1" noChangeArrowheads="1" noTextEdit="1"/>
          </p:cNvSpPr>
          <p:nvPr>
            <p:ph type="sldImg"/>
          </p:nvPr>
        </p:nvSpPr>
        <p:spPr>
          <a:ln/>
        </p:spPr>
      </p:sp>
      <p:sp>
        <p:nvSpPr>
          <p:cNvPr id="145411" name="备注占位符 2">
            <a:extLst>
              <a:ext uri="{FF2B5EF4-FFF2-40B4-BE49-F238E27FC236}">
                <a16:creationId xmlns:a16="http://schemas.microsoft.com/office/drawing/2014/main" id="{E9910D3A-BFBB-4F92-9754-E3E3E7A0AEB3}"/>
              </a:ext>
            </a:extLst>
          </p:cNvPr>
          <p:cNvSpPr>
            <a:spLocks noGrp="1" noChangeArrowheads="1"/>
          </p:cNvSpPr>
          <p:nvPr>
            <p:ph type="body" idx="1"/>
          </p:nvPr>
        </p:nvSpPr>
        <p:spPr>
          <a:noFill/>
        </p:spPr>
        <p:txBody>
          <a:bodyPr/>
          <a:lstStyle/>
          <a:p>
            <a:r>
              <a:rPr lang="zh-CN" altLang="en-US"/>
              <a:t>上一个的相反操作</a:t>
            </a:r>
            <a:endParaRPr lang="en-US" altLang="en-US"/>
          </a:p>
        </p:txBody>
      </p:sp>
      <p:sp>
        <p:nvSpPr>
          <p:cNvPr id="145412" name="灯片编号占位符 3">
            <a:extLst>
              <a:ext uri="{FF2B5EF4-FFF2-40B4-BE49-F238E27FC236}">
                <a16:creationId xmlns:a16="http://schemas.microsoft.com/office/drawing/2014/main" id="{1630061B-5583-45B3-BD65-B0DC971F94C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A379EC-B1D2-478E-9B49-DCD5E6EAF66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DF4FD18B-CFE5-423C-AEE3-C83F75BD65DC}"/>
              </a:ext>
            </a:extLst>
          </p:cNvPr>
          <p:cNvSpPr>
            <a:spLocks noGrp="1" noRot="1" noChangeAspect="1" noChangeArrowheads="1" noTextEdit="1"/>
          </p:cNvSpPr>
          <p:nvPr>
            <p:ph type="sldImg"/>
          </p:nvPr>
        </p:nvSpPr>
        <p:spPr>
          <a:ln/>
        </p:spPr>
      </p:sp>
      <p:sp>
        <p:nvSpPr>
          <p:cNvPr id="148483" name="备注占位符 2">
            <a:extLst>
              <a:ext uri="{FF2B5EF4-FFF2-40B4-BE49-F238E27FC236}">
                <a16:creationId xmlns:a16="http://schemas.microsoft.com/office/drawing/2014/main" id="{9631DE1D-B927-42B5-A743-267568F6E1EF}"/>
              </a:ext>
            </a:extLst>
          </p:cNvPr>
          <p:cNvSpPr>
            <a:spLocks noGrp="1" noChangeArrowheads="1"/>
          </p:cNvSpPr>
          <p:nvPr>
            <p:ph type="body" idx="1"/>
          </p:nvPr>
        </p:nvSpPr>
        <p:spPr>
          <a:noFill/>
        </p:spPr>
        <p:txBody>
          <a:bodyPr/>
          <a:lstStyle/>
          <a:p>
            <a:r>
              <a:rPr lang="zh-CN" altLang="en-US"/>
              <a:t>二叉树的根是森林中第一棵树的根</a:t>
            </a:r>
            <a:endParaRPr lang="en-US" altLang="zh-CN"/>
          </a:p>
          <a:p>
            <a:r>
              <a:rPr lang="zh-CN" altLang="en-US"/>
              <a:t>二叉树的左子树是从第一棵树子树森林转化的二叉树</a:t>
            </a:r>
            <a:endParaRPr lang="en-US" altLang="zh-CN"/>
          </a:p>
          <a:p>
            <a:r>
              <a:rPr lang="zh-CN" altLang="en-US"/>
              <a:t>二叉树的右子树是其他树构成森林转化是二叉树</a:t>
            </a:r>
            <a:endParaRPr lang="en-US" altLang="en-US"/>
          </a:p>
        </p:txBody>
      </p:sp>
      <p:sp>
        <p:nvSpPr>
          <p:cNvPr id="148484" name="灯片编号占位符 3">
            <a:extLst>
              <a:ext uri="{FF2B5EF4-FFF2-40B4-BE49-F238E27FC236}">
                <a16:creationId xmlns:a16="http://schemas.microsoft.com/office/drawing/2014/main" id="{4781A506-0B82-47C4-B23A-37E93E2F2E22}"/>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BB227B0-8179-4AF7-8F20-7F0554257D7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1BBFF345-A537-47E1-8E4C-C9F8269E3386}"/>
              </a:ext>
            </a:extLst>
          </p:cNvPr>
          <p:cNvSpPr>
            <a:spLocks noGrp="1" noRot="1" noChangeAspect="1" noChangeArrowheads="1" noTextEdit="1"/>
          </p:cNvSpPr>
          <p:nvPr>
            <p:ph type="sldImg"/>
          </p:nvPr>
        </p:nvSpPr>
        <p:spPr>
          <a:ln/>
        </p:spPr>
      </p:sp>
      <p:sp>
        <p:nvSpPr>
          <p:cNvPr id="151555" name="备注占位符 2">
            <a:extLst>
              <a:ext uri="{FF2B5EF4-FFF2-40B4-BE49-F238E27FC236}">
                <a16:creationId xmlns:a16="http://schemas.microsoft.com/office/drawing/2014/main" id="{88CEA3EB-06EF-4D9A-AB7A-A5A6101215BA}"/>
              </a:ext>
            </a:extLst>
          </p:cNvPr>
          <p:cNvSpPr>
            <a:spLocks noGrp="1" noChangeArrowheads="1"/>
          </p:cNvSpPr>
          <p:nvPr>
            <p:ph type="body" idx="1"/>
          </p:nvPr>
        </p:nvSpPr>
        <p:spPr>
          <a:noFill/>
        </p:spPr>
        <p:txBody>
          <a:bodyPr/>
          <a:lstStyle/>
          <a:p>
            <a:r>
              <a:rPr lang="en-US" altLang="zh-CN" b="1">
                <a:solidFill>
                  <a:srgbClr val="FF3300"/>
                </a:solidFill>
                <a:ea typeface="楷体_GB2312"/>
                <a:cs typeface="楷体_GB2312"/>
              </a:rPr>
              <a:t>t</a:t>
            </a:r>
            <a:r>
              <a:rPr lang="en-US" altLang="zh-CN" b="1" baseline="-25000">
                <a:solidFill>
                  <a:srgbClr val="FF3300"/>
                </a:solidFill>
                <a:ea typeface="楷体_GB2312"/>
                <a:cs typeface="楷体_GB2312"/>
              </a:rPr>
              <a:t>11</a:t>
            </a:r>
            <a:r>
              <a:rPr lang="en-US" altLang="zh-CN" b="1">
                <a:solidFill>
                  <a:srgbClr val="FF3300"/>
                </a:solidFill>
                <a:ea typeface="楷体_GB2312"/>
                <a:cs typeface="楷体_GB2312"/>
              </a:rPr>
              <a:t>, t</a:t>
            </a:r>
            <a:r>
              <a:rPr lang="en-US" altLang="zh-CN" b="1" baseline="-25000">
                <a:solidFill>
                  <a:srgbClr val="FF3300"/>
                </a:solidFill>
                <a:ea typeface="楷体_GB2312"/>
                <a:cs typeface="楷体_GB2312"/>
              </a:rPr>
              <a:t>12</a:t>
            </a:r>
            <a:r>
              <a:rPr lang="en-US" altLang="zh-CN" b="1">
                <a:solidFill>
                  <a:srgbClr val="FF3300"/>
                </a:solidFill>
                <a:ea typeface="楷体_GB2312"/>
                <a:cs typeface="楷体_GB2312"/>
              </a:rPr>
              <a:t>, …</a:t>
            </a:r>
            <a:r>
              <a:rPr lang="zh-CN" altLang="en-US" b="1">
                <a:solidFill>
                  <a:srgbClr val="FF3300"/>
                </a:solidFill>
                <a:ea typeface="楷体_GB2312"/>
                <a:cs typeface="楷体_GB2312"/>
              </a:rPr>
              <a:t>，</a:t>
            </a:r>
            <a:r>
              <a:rPr lang="en-US" altLang="zh-CN" b="1">
                <a:solidFill>
                  <a:srgbClr val="FF3300"/>
                </a:solidFill>
                <a:ea typeface="楷体_GB2312"/>
                <a:cs typeface="楷体_GB2312"/>
              </a:rPr>
              <a:t>t</a:t>
            </a:r>
            <a:r>
              <a:rPr lang="en-US" altLang="zh-CN" b="1" baseline="-25000">
                <a:solidFill>
                  <a:srgbClr val="FF3300"/>
                </a:solidFill>
                <a:ea typeface="楷体_GB2312"/>
                <a:cs typeface="楷体_GB2312"/>
              </a:rPr>
              <a:t>1m </a:t>
            </a:r>
            <a:r>
              <a:rPr lang="zh-CN" altLang="en-US" b="1">
                <a:solidFill>
                  <a:srgbClr val="FF3300"/>
                </a:solidFill>
                <a:ea typeface="楷体_GB2312"/>
                <a:cs typeface="楷体_GB2312"/>
              </a:rPr>
              <a:t>根节点</a:t>
            </a:r>
            <a:r>
              <a:rPr lang="en-US" altLang="zh-CN" b="1">
                <a:solidFill>
                  <a:srgbClr val="FF3300"/>
                </a:solidFill>
                <a:ea typeface="楷体_GB2312"/>
                <a:cs typeface="楷体_GB2312"/>
              </a:rPr>
              <a:t>T1</a:t>
            </a:r>
            <a:r>
              <a:rPr lang="zh-CN" altLang="en-US" b="1">
                <a:solidFill>
                  <a:srgbClr val="FF3300"/>
                </a:solidFill>
                <a:ea typeface="楷体_GB2312"/>
                <a:cs typeface="楷体_GB2312"/>
              </a:rPr>
              <a:t>的子树森林</a:t>
            </a:r>
            <a:endParaRPr lang="en-US" altLang="en-US"/>
          </a:p>
        </p:txBody>
      </p:sp>
      <p:sp>
        <p:nvSpPr>
          <p:cNvPr id="151556" name="灯片编号占位符 3">
            <a:extLst>
              <a:ext uri="{FF2B5EF4-FFF2-40B4-BE49-F238E27FC236}">
                <a16:creationId xmlns:a16="http://schemas.microsoft.com/office/drawing/2014/main" id="{CD7A385B-57AE-4054-99F0-07F9378E542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3267067-2BCD-4137-9671-2E5050379BC1}"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a:extLst>
              <a:ext uri="{FF2B5EF4-FFF2-40B4-BE49-F238E27FC236}">
                <a16:creationId xmlns:a16="http://schemas.microsoft.com/office/drawing/2014/main" id="{EDB0D1A4-FFD8-4DC9-9A2C-F6A50FDC3B80}"/>
              </a:ext>
            </a:extLst>
          </p:cNvPr>
          <p:cNvSpPr>
            <a:spLocks noGrp="1" noRot="1" noChangeAspect="1" noChangeArrowheads="1" noTextEdit="1"/>
          </p:cNvSpPr>
          <p:nvPr>
            <p:ph type="sldImg"/>
          </p:nvPr>
        </p:nvSpPr>
        <p:spPr>
          <a:ln/>
        </p:spPr>
      </p:sp>
      <p:sp>
        <p:nvSpPr>
          <p:cNvPr id="153603" name="备注占位符 2">
            <a:extLst>
              <a:ext uri="{FF2B5EF4-FFF2-40B4-BE49-F238E27FC236}">
                <a16:creationId xmlns:a16="http://schemas.microsoft.com/office/drawing/2014/main" id="{E73315DE-7656-480D-92C7-7FDA6FECE2A4}"/>
              </a:ext>
            </a:extLst>
          </p:cNvPr>
          <p:cNvSpPr>
            <a:spLocks noGrp="1" noChangeArrowheads="1"/>
          </p:cNvSpPr>
          <p:nvPr>
            <p:ph type="body" idx="1"/>
          </p:nvPr>
        </p:nvSpPr>
        <p:spPr>
          <a:noFill/>
        </p:spPr>
        <p:txBody>
          <a:bodyPr/>
          <a:lstStyle/>
          <a:p>
            <a:endParaRPr lang="en-US" altLang="zh-CN"/>
          </a:p>
        </p:txBody>
      </p:sp>
      <p:sp>
        <p:nvSpPr>
          <p:cNvPr id="153604" name="灯片编号占位符 3">
            <a:extLst>
              <a:ext uri="{FF2B5EF4-FFF2-40B4-BE49-F238E27FC236}">
                <a16:creationId xmlns:a16="http://schemas.microsoft.com/office/drawing/2014/main" id="{60F6C579-B45E-4400-8A05-577C0BDE6338}"/>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7B8A5B-4293-48C5-8E4C-677D6275582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a:extLst>
              <a:ext uri="{FF2B5EF4-FFF2-40B4-BE49-F238E27FC236}">
                <a16:creationId xmlns:a16="http://schemas.microsoft.com/office/drawing/2014/main" id="{00C1EF23-E0DE-458A-8817-A6DD4B92AA13}"/>
              </a:ext>
            </a:extLst>
          </p:cNvPr>
          <p:cNvSpPr>
            <a:spLocks noGrp="1" noRot="1" noChangeAspect="1" noChangeArrowheads="1" noTextEdit="1"/>
          </p:cNvSpPr>
          <p:nvPr>
            <p:ph type="sldImg"/>
          </p:nvPr>
        </p:nvSpPr>
        <p:spPr>
          <a:ln/>
        </p:spPr>
      </p:sp>
      <p:sp>
        <p:nvSpPr>
          <p:cNvPr id="158723" name="备注占位符 2">
            <a:extLst>
              <a:ext uri="{FF2B5EF4-FFF2-40B4-BE49-F238E27FC236}">
                <a16:creationId xmlns:a16="http://schemas.microsoft.com/office/drawing/2014/main" id="{65D86804-6C4A-42EA-9E33-0C8DCE17C9E6}"/>
              </a:ext>
            </a:extLst>
          </p:cNvPr>
          <p:cNvSpPr>
            <a:spLocks noGrp="1" noChangeArrowheads="1"/>
          </p:cNvSpPr>
          <p:nvPr>
            <p:ph type="body" idx="1"/>
          </p:nvPr>
        </p:nvSpPr>
        <p:spPr>
          <a:noFill/>
        </p:spPr>
        <p:txBody>
          <a:bodyPr/>
          <a:lstStyle/>
          <a:p>
            <a:r>
              <a:rPr lang="zh-CN" altLang="en-US"/>
              <a:t>递归定义</a:t>
            </a:r>
            <a:endParaRPr lang="en-US" altLang="en-US"/>
          </a:p>
          <a:p>
            <a:endParaRPr lang="en-US" altLang="en-US"/>
          </a:p>
        </p:txBody>
      </p:sp>
      <p:sp>
        <p:nvSpPr>
          <p:cNvPr id="158724" name="灯片编号占位符 3">
            <a:extLst>
              <a:ext uri="{FF2B5EF4-FFF2-40B4-BE49-F238E27FC236}">
                <a16:creationId xmlns:a16="http://schemas.microsoft.com/office/drawing/2014/main" id="{C40ECE82-D2FB-4BDB-A4A2-75ADF6E00E4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D47BFF-0D8A-41C9-BDC9-592A979BEE4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a:extLst>
              <a:ext uri="{FF2B5EF4-FFF2-40B4-BE49-F238E27FC236}">
                <a16:creationId xmlns:a16="http://schemas.microsoft.com/office/drawing/2014/main" id="{CDEC9820-7A61-4177-8179-AD373989DEDB}"/>
              </a:ext>
            </a:extLst>
          </p:cNvPr>
          <p:cNvSpPr>
            <a:spLocks noGrp="1" noRot="1" noChangeAspect="1" noChangeArrowheads="1" noTextEdit="1"/>
          </p:cNvSpPr>
          <p:nvPr>
            <p:ph type="sldImg"/>
          </p:nvPr>
        </p:nvSpPr>
        <p:spPr>
          <a:ln/>
        </p:spPr>
      </p:sp>
      <p:sp>
        <p:nvSpPr>
          <p:cNvPr id="160771" name="备注占位符 2">
            <a:extLst>
              <a:ext uri="{FF2B5EF4-FFF2-40B4-BE49-F238E27FC236}">
                <a16:creationId xmlns:a16="http://schemas.microsoft.com/office/drawing/2014/main" id="{6B219C62-20A9-426C-96C4-F6A162775A04}"/>
              </a:ext>
            </a:extLst>
          </p:cNvPr>
          <p:cNvSpPr>
            <a:spLocks noGrp="1" noChangeArrowheads="1"/>
          </p:cNvSpPr>
          <p:nvPr>
            <p:ph type="body" idx="1"/>
          </p:nvPr>
        </p:nvSpPr>
        <p:spPr>
          <a:noFill/>
        </p:spPr>
        <p:txBody>
          <a:bodyPr/>
          <a:lstStyle/>
          <a:p>
            <a:r>
              <a:rPr lang="zh-CN" altLang="en-US"/>
              <a:t>递归定义</a:t>
            </a:r>
            <a:endParaRPr lang="en-US" altLang="en-US"/>
          </a:p>
        </p:txBody>
      </p:sp>
      <p:sp>
        <p:nvSpPr>
          <p:cNvPr id="160772" name="灯片编号占位符 3">
            <a:extLst>
              <a:ext uri="{FF2B5EF4-FFF2-40B4-BE49-F238E27FC236}">
                <a16:creationId xmlns:a16="http://schemas.microsoft.com/office/drawing/2014/main" id="{0016933C-E967-4C16-9C60-C19BDF85CE6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F25254-54B7-479A-9B7F-1D1F7B2D652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763E9EAB-FC12-453A-A13B-A0BBB927D38A}"/>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C7D5DEEA-63F3-4CB5-9DBF-D9214D137FDD}"/>
              </a:ext>
            </a:extLst>
          </p:cNvPr>
          <p:cNvSpPr>
            <a:spLocks noGrp="1" noChangeArrowheads="1"/>
          </p:cNvSpPr>
          <p:nvPr>
            <p:ph type="body" idx="1"/>
          </p:nvPr>
        </p:nvSpPr>
        <p:spPr>
          <a:noFill/>
        </p:spPr>
        <p:txBody>
          <a:bodyPr/>
          <a:lstStyle/>
          <a:p>
            <a:r>
              <a:rPr lang="zh-CN" altLang="en-US"/>
              <a:t>先序序列</a:t>
            </a:r>
            <a:endParaRPr lang="en-US" altLang="zh-CN"/>
          </a:p>
        </p:txBody>
      </p:sp>
      <p:sp>
        <p:nvSpPr>
          <p:cNvPr id="63492" name="灯片编号占位符 3">
            <a:extLst>
              <a:ext uri="{FF2B5EF4-FFF2-40B4-BE49-F238E27FC236}">
                <a16:creationId xmlns:a16="http://schemas.microsoft.com/office/drawing/2014/main" id="{6BB2F6D5-0040-4D2B-B759-B4951CAD79F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E02DCB-199E-4AF3-A408-5077590CE69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9678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a:extLst>
              <a:ext uri="{FF2B5EF4-FFF2-40B4-BE49-F238E27FC236}">
                <a16:creationId xmlns:a16="http://schemas.microsoft.com/office/drawing/2014/main" id="{374C470F-1A40-4C1C-83DC-EFB13B2E60E4}"/>
              </a:ext>
            </a:extLst>
          </p:cNvPr>
          <p:cNvSpPr>
            <a:spLocks noGrp="1" noRot="1" noChangeAspect="1" noChangeArrowheads="1" noTextEdit="1"/>
          </p:cNvSpPr>
          <p:nvPr>
            <p:ph type="sldImg"/>
          </p:nvPr>
        </p:nvSpPr>
        <p:spPr>
          <a:ln/>
        </p:spPr>
      </p:sp>
      <p:sp>
        <p:nvSpPr>
          <p:cNvPr id="162819" name="备注占位符 2">
            <a:extLst>
              <a:ext uri="{FF2B5EF4-FFF2-40B4-BE49-F238E27FC236}">
                <a16:creationId xmlns:a16="http://schemas.microsoft.com/office/drawing/2014/main" id="{92E460DD-EAA1-4009-BC97-0A4E30194D65}"/>
              </a:ext>
            </a:extLst>
          </p:cNvPr>
          <p:cNvSpPr>
            <a:spLocks noGrp="1" noChangeArrowheads="1"/>
          </p:cNvSpPr>
          <p:nvPr>
            <p:ph type="body" idx="1"/>
          </p:nvPr>
        </p:nvSpPr>
        <p:spPr>
          <a:noFill/>
        </p:spPr>
        <p:txBody>
          <a:bodyPr/>
          <a:lstStyle/>
          <a:p>
            <a:r>
              <a:rPr lang="zh-CN" altLang="en-US"/>
              <a:t>一棵树的后根遍历与这棵树所对应的二叉树的中序遍历相同。因为树转化为二叉树后是没有右子树的，所以最后访问的是树的根结点</a:t>
            </a:r>
            <a:endParaRPr lang="en-US" altLang="en-US"/>
          </a:p>
        </p:txBody>
      </p:sp>
      <p:sp>
        <p:nvSpPr>
          <p:cNvPr id="162820" name="灯片编号占位符 3">
            <a:extLst>
              <a:ext uri="{FF2B5EF4-FFF2-40B4-BE49-F238E27FC236}">
                <a16:creationId xmlns:a16="http://schemas.microsoft.com/office/drawing/2014/main" id="{CEBA0811-4C87-4DC9-A9E4-97D2C2285ED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DF7307-0A80-4EA0-B9FC-08B7065A8F1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E7A05A68-BE17-4225-B213-150700A329EA}"/>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D7BE9409-3DB6-46B2-BA56-FCC70D748A2E}"/>
              </a:ext>
            </a:extLst>
          </p:cNvPr>
          <p:cNvSpPr>
            <a:spLocks noGrp="1" noChangeArrowheads="1"/>
          </p:cNvSpPr>
          <p:nvPr>
            <p:ph type="body" idx="1"/>
          </p:nvPr>
        </p:nvSpPr>
        <p:spPr>
          <a:noFill/>
        </p:spPr>
        <p:txBody>
          <a:bodyPr/>
          <a:lstStyle/>
          <a:p>
            <a:r>
              <a:rPr lang="zh-CN" altLang="en-US"/>
              <a:t>一般性的树</a:t>
            </a:r>
            <a:endParaRPr lang="en-US" altLang="zh-CN"/>
          </a:p>
          <a:p>
            <a:r>
              <a:rPr lang="zh-CN" altLang="en-US"/>
              <a:t>根的双亲位置标</a:t>
            </a:r>
            <a:r>
              <a:rPr lang="en-US" altLang="zh-CN"/>
              <a:t>-1</a:t>
            </a:r>
            <a:endParaRPr lang="en-US" altLang="en-US"/>
          </a:p>
        </p:txBody>
      </p:sp>
      <p:sp>
        <p:nvSpPr>
          <p:cNvPr id="119812" name="灯片编号占位符 3">
            <a:extLst>
              <a:ext uri="{FF2B5EF4-FFF2-40B4-BE49-F238E27FC236}">
                <a16:creationId xmlns:a16="http://schemas.microsoft.com/office/drawing/2014/main" id="{D865EFC3-05AE-4B92-9E44-595A0E27E53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8D867BE-EA0D-4B33-8853-EC97BBDBF69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66812CF8-8086-4EB8-838B-C9296609274B}"/>
              </a:ext>
            </a:extLst>
          </p:cNvPr>
          <p:cNvSpPr>
            <a:spLocks noGrp="1" noRot="1" noChangeAspect="1" noChangeArrowheads="1" noTextEdit="1"/>
          </p:cNvSpPr>
          <p:nvPr>
            <p:ph type="sldImg"/>
          </p:nvPr>
        </p:nvSpPr>
        <p:spPr>
          <a:ln/>
        </p:spPr>
      </p:sp>
      <p:sp>
        <p:nvSpPr>
          <p:cNvPr id="121859" name="备注占位符 2">
            <a:extLst>
              <a:ext uri="{FF2B5EF4-FFF2-40B4-BE49-F238E27FC236}">
                <a16:creationId xmlns:a16="http://schemas.microsoft.com/office/drawing/2014/main" id="{48F483F9-5D9F-4B9B-84B3-040DC988DC72}"/>
              </a:ext>
            </a:extLst>
          </p:cNvPr>
          <p:cNvSpPr>
            <a:spLocks noGrp="1" noChangeArrowheads="1"/>
          </p:cNvSpPr>
          <p:nvPr>
            <p:ph type="body" idx="1"/>
          </p:nvPr>
        </p:nvSpPr>
        <p:spPr>
          <a:noFill/>
        </p:spPr>
        <p:txBody>
          <a:bodyPr/>
          <a:lstStyle/>
          <a:p>
            <a:r>
              <a:rPr lang="zh-CN" altLang="en-US"/>
              <a:t>反查</a:t>
            </a:r>
            <a:endParaRPr lang="en-US" altLang="en-US"/>
          </a:p>
        </p:txBody>
      </p:sp>
      <p:sp>
        <p:nvSpPr>
          <p:cNvPr id="121860" name="灯片编号占位符 3">
            <a:extLst>
              <a:ext uri="{FF2B5EF4-FFF2-40B4-BE49-F238E27FC236}">
                <a16:creationId xmlns:a16="http://schemas.microsoft.com/office/drawing/2014/main" id="{8CAAFB88-D259-44EC-B385-81B3C5D4D3C1}"/>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B28654-3E77-4732-9104-73D279AD333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CF99FEF8-244D-4D14-8F85-A56DE2FA9F3F}"/>
              </a:ext>
            </a:extLst>
          </p:cNvPr>
          <p:cNvSpPr>
            <a:spLocks noGrp="1" noRot="1" noChangeAspect="1" noChangeArrowheads="1" noTextEdit="1"/>
          </p:cNvSpPr>
          <p:nvPr>
            <p:ph type="sldImg"/>
          </p:nvPr>
        </p:nvSpPr>
        <p:spPr>
          <a:ln/>
        </p:spPr>
      </p:sp>
      <p:sp>
        <p:nvSpPr>
          <p:cNvPr id="124931" name="备注占位符 2">
            <a:extLst>
              <a:ext uri="{FF2B5EF4-FFF2-40B4-BE49-F238E27FC236}">
                <a16:creationId xmlns:a16="http://schemas.microsoft.com/office/drawing/2014/main" id="{31A48D93-E9CC-41E0-94A3-E2DCB13AA291}"/>
              </a:ext>
            </a:extLst>
          </p:cNvPr>
          <p:cNvSpPr>
            <a:spLocks noGrp="1" noChangeArrowheads="1"/>
          </p:cNvSpPr>
          <p:nvPr>
            <p:ph type="body" idx="1"/>
          </p:nvPr>
        </p:nvSpPr>
        <p:spPr>
          <a:noFill/>
        </p:spPr>
        <p:txBody>
          <a:bodyPr/>
          <a:lstStyle/>
          <a:p>
            <a:r>
              <a:rPr lang="zh-CN" altLang="en-US"/>
              <a:t>结构体数组加</a:t>
            </a:r>
            <a:r>
              <a:rPr lang="en-US" altLang="zh-CN"/>
              <a:t>2</a:t>
            </a:r>
            <a:r>
              <a:rPr lang="zh-CN" altLang="en-US"/>
              <a:t>个属性</a:t>
            </a:r>
            <a:endParaRPr lang="en-US" altLang="en-US"/>
          </a:p>
        </p:txBody>
      </p:sp>
      <p:sp>
        <p:nvSpPr>
          <p:cNvPr id="124932" name="灯片编号占位符 3">
            <a:extLst>
              <a:ext uri="{FF2B5EF4-FFF2-40B4-BE49-F238E27FC236}">
                <a16:creationId xmlns:a16="http://schemas.microsoft.com/office/drawing/2014/main" id="{E019AFE5-F583-491B-9F1E-EE5343D6C3C6}"/>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682A4B-8FFB-4D46-A5E7-96803FA9EF9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7FEB81F2-16D0-4E3D-B9CC-893B083E041C}"/>
              </a:ext>
            </a:extLst>
          </p:cNvPr>
          <p:cNvSpPr>
            <a:spLocks noGrp="1" noRot="1" noChangeAspect="1" noChangeArrowheads="1" noTextEdit="1"/>
          </p:cNvSpPr>
          <p:nvPr>
            <p:ph type="sldImg"/>
          </p:nvPr>
        </p:nvSpPr>
        <p:spPr>
          <a:ln/>
        </p:spPr>
      </p:sp>
      <p:sp>
        <p:nvSpPr>
          <p:cNvPr id="126979" name="备注占位符 2">
            <a:extLst>
              <a:ext uri="{FF2B5EF4-FFF2-40B4-BE49-F238E27FC236}">
                <a16:creationId xmlns:a16="http://schemas.microsoft.com/office/drawing/2014/main" id="{65A25327-DE84-4577-B692-D7BC1C85EFEB}"/>
              </a:ext>
            </a:extLst>
          </p:cNvPr>
          <p:cNvSpPr>
            <a:spLocks noGrp="1" noChangeArrowheads="1"/>
          </p:cNvSpPr>
          <p:nvPr>
            <p:ph type="body" idx="1"/>
          </p:nvPr>
        </p:nvSpPr>
        <p:spPr>
          <a:noFill/>
        </p:spPr>
        <p:txBody>
          <a:bodyPr/>
          <a:lstStyle/>
          <a:p>
            <a:r>
              <a:rPr lang="zh-CN" altLang="en-US"/>
              <a:t>同构 浪费</a:t>
            </a:r>
            <a:endParaRPr lang="en-US" altLang="zh-CN"/>
          </a:p>
          <a:p>
            <a:r>
              <a:rPr lang="zh-CN" altLang="en-US"/>
              <a:t>不同构 操作不方便</a:t>
            </a:r>
            <a:endParaRPr lang="en-US" altLang="en-US"/>
          </a:p>
        </p:txBody>
      </p:sp>
      <p:sp>
        <p:nvSpPr>
          <p:cNvPr id="126980" name="灯片编号占位符 3">
            <a:extLst>
              <a:ext uri="{FF2B5EF4-FFF2-40B4-BE49-F238E27FC236}">
                <a16:creationId xmlns:a16="http://schemas.microsoft.com/office/drawing/2014/main" id="{0F95804F-C0E7-41BB-BAAC-3246309C770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517677-B66E-4808-8D4C-F8E18B2242E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D394B756-FD51-48CF-967C-F4E1302EA2D1}"/>
              </a:ext>
            </a:extLst>
          </p:cNvPr>
          <p:cNvSpPr>
            <a:spLocks noGrp="1" noRot="1" noChangeAspect="1" noChangeArrowheads="1" noTextEdit="1"/>
          </p:cNvSpPr>
          <p:nvPr>
            <p:ph type="sldImg"/>
          </p:nvPr>
        </p:nvSpPr>
        <p:spPr>
          <a:ln/>
        </p:spPr>
      </p:sp>
      <p:sp>
        <p:nvSpPr>
          <p:cNvPr id="129027" name="备注占位符 2">
            <a:extLst>
              <a:ext uri="{FF2B5EF4-FFF2-40B4-BE49-F238E27FC236}">
                <a16:creationId xmlns:a16="http://schemas.microsoft.com/office/drawing/2014/main" id="{F1E65821-5448-4F22-8D81-22846BFEBEC3}"/>
              </a:ext>
            </a:extLst>
          </p:cNvPr>
          <p:cNvSpPr>
            <a:spLocks noGrp="1" noChangeArrowheads="1"/>
          </p:cNvSpPr>
          <p:nvPr>
            <p:ph type="body" idx="1"/>
          </p:nvPr>
        </p:nvSpPr>
        <p:spPr>
          <a:noFill/>
        </p:spPr>
        <p:txBody>
          <a:bodyPr/>
          <a:lstStyle/>
          <a:p>
            <a:r>
              <a:rPr lang="zh-CN" altLang="en-US"/>
              <a:t>同一层级的孩子节点用单链表表示</a:t>
            </a:r>
            <a:endParaRPr lang="en-US" altLang="zh-CN"/>
          </a:p>
          <a:p>
            <a:r>
              <a:rPr lang="zh-CN" altLang="en-US"/>
              <a:t>可以加上双亲信息 如</a:t>
            </a:r>
            <a:r>
              <a:rPr lang="en-US" altLang="zh-CN"/>
              <a:t>P137 </a:t>
            </a:r>
            <a:r>
              <a:rPr lang="zh-CN" altLang="en-US"/>
              <a:t>方便访问指定孩子的双亲</a:t>
            </a:r>
            <a:endParaRPr lang="en-US" altLang="en-US"/>
          </a:p>
        </p:txBody>
      </p:sp>
      <p:sp>
        <p:nvSpPr>
          <p:cNvPr id="129028" name="灯片编号占位符 3">
            <a:extLst>
              <a:ext uri="{FF2B5EF4-FFF2-40B4-BE49-F238E27FC236}">
                <a16:creationId xmlns:a16="http://schemas.microsoft.com/office/drawing/2014/main" id="{45665AB7-A4EE-49DB-A78A-4B7B1869106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6B93EC0-441D-465B-B113-ABFD1348F90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1F44A629-86D7-48F9-900D-F43C32BBE8C4}"/>
              </a:ext>
            </a:extLst>
          </p:cNvPr>
          <p:cNvSpPr>
            <a:spLocks noGrp="1" noRot="1" noChangeAspect="1" noChangeArrowheads="1" noTextEdit="1"/>
          </p:cNvSpPr>
          <p:nvPr>
            <p:ph type="sldImg"/>
          </p:nvPr>
        </p:nvSpPr>
        <p:spPr>
          <a:ln/>
        </p:spPr>
      </p:sp>
      <p:sp>
        <p:nvSpPr>
          <p:cNvPr id="131075" name="备注占位符 2">
            <a:extLst>
              <a:ext uri="{FF2B5EF4-FFF2-40B4-BE49-F238E27FC236}">
                <a16:creationId xmlns:a16="http://schemas.microsoft.com/office/drawing/2014/main" id="{DDD7E949-0AC6-4DD1-8227-FE2C9E2CD388}"/>
              </a:ext>
            </a:extLst>
          </p:cNvPr>
          <p:cNvSpPr>
            <a:spLocks noGrp="1" noChangeArrowheads="1"/>
          </p:cNvSpPr>
          <p:nvPr>
            <p:ph type="body" idx="1"/>
          </p:nvPr>
        </p:nvSpPr>
        <p:spPr>
          <a:noFill/>
        </p:spPr>
        <p:txBody>
          <a:bodyPr/>
          <a:lstStyle/>
          <a:p>
            <a:r>
              <a:rPr lang="en-US" altLang="zh-CN"/>
              <a:t>child</a:t>
            </a:r>
            <a:r>
              <a:rPr lang="zh-CN" altLang="en-US"/>
              <a:t>记录孩子在头结点顺序表中的位置</a:t>
            </a:r>
            <a:endParaRPr lang="en-US" altLang="en-US"/>
          </a:p>
        </p:txBody>
      </p:sp>
      <p:sp>
        <p:nvSpPr>
          <p:cNvPr id="131076" name="灯片编号占位符 3">
            <a:extLst>
              <a:ext uri="{FF2B5EF4-FFF2-40B4-BE49-F238E27FC236}">
                <a16:creationId xmlns:a16="http://schemas.microsoft.com/office/drawing/2014/main" id="{B49A8457-3BB7-44B5-8529-B1B868483985}"/>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AC890C-F1D9-4198-9996-D3DE24DD0FC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F662516F-287C-448D-A6EF-03A35C59989F}"/>
              </a:ext>
            </a:extLst>
          </p:cNvPr>
          <p:cNvSpPr>
            <a:spLocks noGrp="1" noRot="1" noChangeAspect="1" noChangeArrowheads="1" noTextEdit="1"/>
          </p:cNvSpPr>
          <p:nvPr>
            <p:ph type="sldImg"/>
          </p:nvPr>
        </p:nvSpPr>
        <p:spPr>
          <a:ln/>
        </p:spPr>
      </p:sp>
      <p:sp>
        <p:nvSpPr>
          <p:cNvPr id="133123" name="备注占位符 2">
            <a:extLst>
              <a:ext uri="{FF2B5EF4-FFF2-40B4-BE49-F238E27FC236}">
                <a16:creationId xmlns:a16="http://schemas.microsoft.com/office/drawing/2014/main" id="{83541EC7-69C3-4BBD-B76F-EC8759C0F196}"/>
              </a:ext>
            </a:extLst>
          </p:cNvPr>
          <p:cNvSpPr>
            <a:spLocks noGrp="1" noChangeArrowheads="1"/>
          </p:cNvSpPr>
          <p:nvPr>
            <p:ph type="body" idx="1"/>
          </p:nvPr>
        </p:nvSpPr>
        <p:spPr>
          <a:noFill/>
        </p:spPr>
        <p:txBody>
          <a:bodyPr/>
          <a:lstStyle/>
          <a:p>
            <a:endParaRPr lang="en-US" altLang="en-US"/>
          </a:p>
        </p:txBody>
      </p:sp>
      <p:sp>
        <p:nvSpPr>
          <p:cNvPr id="133124" name="灯片编号占位符 3">
            <a:extLst>
              <a:ext uri="{FF2B5EF4-FFF2-40B4-BE49-F238E27FC236}">
                <a16:creationId xmlns:a16="http://schemas.microsoft.com/office/drawing/2014/main" id="{C0E2F731-153A-4C2C-B625-E4A2E1D16B4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E13AAC-89C9-4CFE-8A03-5B9F2C80431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C0FDA9-8EFD-4AA9-9B7A-DB83534E8963}"/>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EB7F23D-D2E1-4821-A5BE-56C02756395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56FC0ECA-371C-4921-A882-770E45179290}"/>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F97E8DDF-62B9-455F-AD4A-6AC37B5FE29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74707223-61A4-4527-B606-A2F39170E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75AFCA4-FE6A-4C0A-B796-4BA56E33DE5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F1854-726F-448E-A77C-B2167AA431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E892FC5A-9FE6-4DEB-B52E-F63AA01F673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EC7CEE92-21E8-4290-BAEC-2CA1866BA6E7}"/>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109B9DCF-77F8-4413-8A08-20607858CF33}"/>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23464DE5-E6A8-4A29-9EE0-CD2C0E7FD01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CAE05654-B9FC-4957-B949-1616B652E414}"/>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7D7B0075-E21E-4B53-9760-A58B1C58CF4D}" type="slidenum">
              <a:rPr lang="en-US" altLang="zh-CN"/>
              <a:pPr/>
              <a:t>‹#›</a:t>
            </a:fld>
            <a:endParaRPr lang="en-US" altLang="zh-CN"/>
          </a:p>
        </p:txBody>
      </p:sp>
    </p:spTree>
    <p:extLst>
      <p:ext uri="{BB962C8B-B14F-4D97-AF65-F5344CB8AC3E}">
        <p14:creationId xmlns:p14="http://schemas.microsoft.com/office/powerpoint/2010/main" val="107156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128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1629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452563"/>
            <a:ext cx="4173537"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508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48837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5370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187047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4261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8640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69324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76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2282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93889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9737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9287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66271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2021/5/12</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148372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节标题">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C4D8DB6-3DAA-6D4E-A6EE-78ACF5896181}"/>
              </a:ext>
            </a:extLst>
          </p:cNvPr>
          <p:cNvSpPr/>
          <p:nvPr userDrawn="1"/>
        </p:nvSpPr>
        <p:spPr>
          <a:xfrm>
            <a:off x="3810" y="752061"/>
            <a:ext cx="8458200" cy="24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Picture 2" descr="C:\Users\YHGong\Desktop\未命名-2.jpg">
            <a:extLst>
              <a:ext uri="{FF2B5EF4-FFF2-40B4-BE49-F238E27FC236}">
                <a16:creationId xmlns:a16="http://schemas.microsoft.com/office/drawing/2014/main" id="{6179C9F1-A883-7849-8395-B048A3F6627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33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93430" y="36469"/>
            <a:ext cx="8739555" cy="869950"/>
          </a:xfrm>
        </p:spPr>
        <p:txBody>
          <a:bodyPr/>
          <a:lstStyle>
            <a:lvl1pPr algn="l">
              <a:defRPr b="0" i="0">
                <a:solidFill>
                  <a:schemeClr val="tx1"/>
                </a:solidFill>
                <a:effectLst/>
                <a:latin typeface="STZhongsong" panose="02010600040101010101" pitchFamily="2" charset="-122"/>
                <a:ea typeface="STZhongsong" panose="02010600040101010101" pitchFamily="2" charset="-122"/>
              </a:defRPr>
            </a:lvl1pPr>
          </a:lstStyle>
          <a:p>
            <a:r>
              <a:rPr lang="zh-CN" altLang="en-US" dirty="0"/>
              <a:t>单击此处编辑母版标题样式</a:t>
            </a:r>
            <a:endParaRPr lang="en-US" dirty="0"/>
          </a:p>
        </p:txBody>
      </p:sp>
      <p:sp>
        <p:nvSpPr>
          <p:cNvPr id="8" name="Content Placeholder 2"/>
          <p:cNvSpPr>
            <a:spLocks noGrp="1"/>
          </p:cNvSpPr>
          <p:nvPr>
            <p:ph idx="1"/>
          </p:nvPr>
        </p:nvSpPr>
        <p:spPr>
          <a:xfrm>
            <a:off x="193431" y="1100137"/>
            <a:ext cx="8739554" cy="5621340"/>
          </a:xfrm>
        </p:spPr>
        <p:txBody>
          <a:bodyPr>
            <a:normAutofit/>
          </a:bodyPr>
          <a:lstStyle>
            <a:lvl1pPr marL="228600" indent="-360000">
              <a:lnSpc>
                <a:spcPct val="100000"/>
              </a:lnSpc>
              <a:buClr>
                <a:schemeClr val="tx1"/>
              </a:buClr>
              <a:buFont typeface="Arial" panose="020B0604020202020204" pitchFamily="34" charset="0"/>
              <a:buChar char="•"/>
              <a:defRPr sz="2800" b="0" i="0">
                <a:latin typeface="STZhongsong" panose="02010600040101010101" pitchFamily="2" charset="-122"/>
                <a:ea typeface="STZhongsong" panose="02010600040101010101" pitchFamily="2" charset="-122"/>
              </a:defRPr>
            </a:lvl1pPr>
            <a:lvl2pPr marL="685800" indent="-360000">
              <a:lnSpc>
                <a:spcPct val="100000"/>
              </a:lnSpc>
              <a:buClr>
                <a:schemeClr val="tx1"/>
              </a:buClr>
              <a:buFont typeface="Wingdings" pitchFamily="2" charset="2"/>
              <a:buChar char="Ø"/>
              <a:defRPr sz="2400" b="0" i="0">
                <a:latin typeface="STZhongsong" panose="02010600040101010101" pitchFamily="2" charset="-122"/>
                <a:ea typeface="STZhongsong" panose="02010600040101010101" pitchFamily="2" charset="-122"/>
              </a:defRPr>
            </a:lvl2pPr>
            <a:lvl3pPr marL="1143000" indent="-360000">
              <a:lnSpc>
                <a:spcPct val="100000"/>
              </a:lnSpc>
              <a:buClr>
                <a:schemeClr val="tx1"/>
              </a:buClr>
              <a:buFont typeface="Wingdings" pitchFamily="2" charset="2"/>
              <a:buChar char="ü"/>
              <a:defRPr sz="2000" b="0" i="0">
                <a:latin typeface="STZhongsong" panose="02010600040101010101" pitchFamily="2" charset="-122"/>
                <a:ea typeface="STZhongsong" panose="02010600040101010101" pitchFamily="2" charset="-122"/>
              </a:defRPr>
            </a:lvl3pPr>
            <a:lvl4pPr marL="1600200" indent="-360000">
              <a:lnSpc>
                <a:spcPct val="100000"/>
              </a:lnSpc>
              <a:buClr>
                <a:schemeClr val="tx1"/>
              </a:buClr>
              <a:buFont typeface="Arial" panose="020B0604020202020204" pitchFamily="34" charset="0"/>
              <a:buChar char="•"/>
              <a:defRPr sz="1800" b="0" i="0">
                <a:latin typeface="STZhongsong" panose="02010600040101010101" pitchFamily="2" charset="-122"/>
                <a:ea typeface="STZhongsong" panose="02010600040101010101" pitchFamily="2" charset="-122"/>
              </a:defRPr>
            </a:lvl4pPr>
            <a:lvl5pPr marL="2057400" indent="-360000">
              <a:lnSpc>
                <a:spcPct val="100000"/>
              </a:lnSpc>
              <a:buClr>
                <a:schemeClr val="tx1"/>
              </a:buClr>
              <a:buFont typeface="Arial" panose="020B0604020202020204" pitchFamily="34" charset="0"/>
              <a:buChar char="•"/>
              <a:defRPr sz="1800" b="0" i="0">
                <a:latin typeface="STZhongsong" panose="02010600040101010101" pitchFamily="2" charset="-122"/>
                <a:ea typeface="STZhongsong"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矩形 9">
            <a:extLst>
              <a:ext uri="{FF2B5EF4-FFF2-40B4-BE49-F238E27FC236}">
                <a16:creationId xmlns:a16="http://schemas.microsoft.com/office/drawing/2014/main" id="{433F0310-BBEC-794F-AC2B-33AE052D68DB}"/>
              </a:ext>
            </a:extLst>
          </p:cNvPr>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05D59F86-8B5E-5648-A782-B59D0DB2DB5B}"/>
              </a:ext>
            </a:extLst>
          </p:cNvPr>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灯片编号占位符 5">
            <a:extLst>
              <a:ext uri="{FF2B5EF4-FFF2-40B4-BE49-F238E27FC236}">
                <a16:creationId xmlns:a16="http://schemas.microsoft.com/office/drawing/2014/main" id="{B92717B2-595F-2346-804B-3D255E9D83B6}"/>
              </a:ext>
            </a:extLst>
          </p:cNvPr>
          <p:cNvSpPr>
            <a:spLocks noGrp="1"/>
          </p:cNvSpPr>
          <p:nvPr>
            <p:ph type="sldNum" sz="quarter" idx="10"/>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auto" hangingPunct="0">
              <a:spcBef>
                <a:spcPts val="0"/>
              </a:spcBef>
              <a:spcAft>
                <a:spcPts val="0"/>
              </a:spcAft>
              <a:defRPr kumimoji="1" sz="900" kern="1200" smtClean="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E77BBB7A-0347-E541-A2E2-A5EF01BC7CF9}" type="slidenum">
              <a:rPr lang="zh-CN" altLang="en-US" smtClean="0"/>
              <a:pPr>
                <a:defRPr/>
              </a:pPr>
              <a:t>‹#›</a:t>
            </a:fld>
            <a:endParaRPr lang="zh-CN" altLang="en-US" dirty="0"/>
          </a:p>
        </p:txBody>
      </p:sp>
    </p:spTree>
    <p:extLst>
      <p:ext uri="{BB962C8B-B14F-4D97-AF65-F5344CB8AC3E}">
        <p14:creationId xmlns:p14="http://schemas.microsoft.com/office/powerpoint/2010/main" val="377741158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9510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8072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599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4813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87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3239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8622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D1A58B8-1069-4F37-AAFD-630CA543B1FB}"/>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D059DE5F-00F2-4B4D-A32C-523DA7D0E39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sp>
          <p:nvSpPr>
            <p:cNvPr id="1035" name="Rectangle 4">
              <a:extLst>
                <a:ext uri="{FF2B5EF4-FFF2-40B4-BE49-F238E27FC236}">
                  <a16:creationId xmlns:a16="http://schemas.microsoft.com/office/drawing/2014/main" id="{788C07A2-A0B0-4B42-8F93-603E21B5021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grpSp>
      <p:pic>
        <p:nvPicPr>
          <p:cNvPr id="1027" name="Picture 5" descr="grapes">
            <a:extLst>
              <a:ext uri="{FF2B5EF4-FFF2-40B4-BE49-F238E27FC236}">
                <a16:creationId xmlns:a16="http://schemas.microsoft.com/office/drawing/2014/main" id="{307BB93A-D69A-433D-B646-FBD948AD34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929211EE-39FF-4202-9D5E-7B086F6DA0E4}"/>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97475786-1C4A-46AA-BCBE-C3D8D02B84E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3A562B7E-564A-495D-B54D-8EF23331802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23DFA9F0-1072-4D83-A170-F1A31BF4EAD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496EE51C-B1D1-4E29-9F49-FB300C5B0E1D}"/>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C84EBFF5-CD43-4A0C-9C5D-7F47C1E465F4}"/>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8883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12814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第六章 树和二叉树（</a:t>
            </a:r>
            <a:r>
              <a:rPr lang="en-US" altLang="zh-CN" sz="5400" dirty="0"/>
              <a:t>2</a:t>
            </a:r>
            <a:r>
              <a:rPr lang="zh-CN" altLang="en-US" sz="5400" dirty="0"/>
              <a:t>）</a:t>
            </a:r>
            <a:br>
              <a:rPr lang="en-US" altLang="zh-CN" dirty="0"/>
            </a:br>
            <a:br>
              <a:rPr lang="en-US" altLang="zh-CN" dirty="0"/>
            </a:br>
            <a:r>
              <a:rPr lang="zh-CN" altLang="en-US" sz="3600" b="1" dirty="0">
                <a:ea typeface="幼圆" panose="02010509060101010101" pitchFamily="49" charset="-122"/>
              </a:rPr>
              <a:t>遍历</a:t>
            </a:r>
            <a:r>
              <a:rPr lang="zh-CN" altLang="en-US" sz="3600" b="1">
                <a:ea typeface="幼圆" panose="02010509060101010101" pitchFamily="49" charset="-122"/>
              </a:rPr>
              <a:t>算法（上周</a:t>
            </a:r>
            <a:r>
              <a:rPr lang="en-US" altLang="zh-CN" sz="3600" b="1">
                <a:ea typeface="幼圆" panose="02010509060101010101" pitchFamily="49" charset="-122"/>
              </a:rPr>
              <a:t>PPT</a:t>
            </a:r>
            <a:r>
              <a:rPr lang="zh-CN" altLang="en-US" sz="3600" b="1" dirty="0">
                <a:ea typeface="幼圆" panose="02010509060101010101" pitchFamily="49" charset="-122"/>
              </a:rPr>
              <a:t>里）</a:t>
            </a:r>
            <a:br>
              <a:rPr lang="en-US" altLang="zh-CN" sz="3600" b="1" dirty="0">
                <a:ea typeface="幼圆" panose="02010509060101010101" pitchFamily="49" charset="-122"/>
              </a:rPr>
            </a:br>
            <a:r>
              <a:rPr lang="zh-CN" altLang="en-US" sz="3600" b="1" dirty="0">
                <a:ea typeface="幼圆" panose="02010509060101010101" pitchFamily="49" charset="-122"/>
              </a:rPr>
              <a:t>树与森林</a:t>
            </a:r>
            <a:br>
              <a:rPr lang="en-US" altLang="zh-CN" sz="3600" b="1" dirty="0">
                <a:ea typeface="幼圆" panose="02010509060101010101" pitchFamily="49" charset="-122"/>
              </a:rPr>
            </a:br>
            <a:r>
              <a:rPr lang="zh-CN" altLang="en-US" sz="3600" b="1" dirty="0">
                <a:ea typeface="幼圆" panose="02010509060101010101" pitchFamily="49" charset="-122"/>
              </a:rPr>
              <a:t>习题</a:t>
            </a:r>
            <a:endParaRPr lang="en-US" sz="3600" b="1" dirty="0">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a:extLst>
              <a:ext uri="{FF2B5EF4-FFF2-40B4-BE49-F238E27FC236}">
                <a16:creationId xmlns:a16="http://schemas.microsoft.com/office/drawing/2014/main" id="{7F20066E-D369-4141-929E-B543F011B4BA}"/>
              </a:ext>
            </a:extLst>
          </p:cNvPr>
          <p:cNvSpPr txBox="1">
            <a:spLocks noChangeArrowheads="1"/>
          </p:cNvSpPr>
          <p:nvPr/>
        </p:nvSpPr>
        <p:spPr bwMode="auto">
          <a:xfrm>
            <a:off x="609600" y="2714625"/>
            <a:ext cx="64325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typedef struct </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CTNode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endPar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int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child;</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struct </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CTNode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next;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ChildPtr;</a:t>
            </a:r>
          </a:p>
        </p:txBody>
      </p:sp>
      <p:sp>
        <p:nvSpPr>
          <p:cNvPr id="158723" name="Rectangle 3">
            <a:extLst>
              <a:ext uri="{FF2B5EF4-FFF2-40B4-BE49-F238E27FC236}">
                <a16:creationId xmlns:a16="http://schemas.microsoft.com/office/drawing/2014/main" id="{A249FD54-5821-4F0D-A124-E05D89416329}"/>
              </a:ext>
            </a:extLst>
          </p:cNvPr>
          <p:cNvSpPr>
            <a:spLocks noChangeArrowheads="1"/>
          </p:cNvSpPr>
          <p:nvPr/>
        </p:nvSpPr>
        <p:spPr bwMode="auto">
          <a:xfrm>
            <a:off x="533400" y="1676400"/>
            <a:ext cx="40735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48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孩子结点结构</a:t>
            </a:r>
            <a:r>
              <a:rPr kumimoji="1" lang="en-US" altLang="zh-CN" sz="48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a:t>
            </a:r>
          </a:p>
        </p:txBody>
      </p:sp>
      <p:sp>
        <p:nvSpPr>
          <p:cNvPr id="158724" name="Text Box 4">
            <a:extLst>
              <a:ext uri="{FF2B5EF4-FFF2-40B4-BE49-F238E27FC236}">
                <a16:creationId xmlns:a16="http://schemas.microsoft.com/office/drawing/2014/main" id="{1BC04B3C-0BB7-45A5-9D4A-71C630C51927}"/>
              </a:ext>
            </a:extLst>
          </p:cNvPr>
          <p:cNvSpPr txBox="1">
            <a:spLocks noChangeArrowheads="1"/>
          </p:cNvSpPr>
          <p:nvPr/>
        </p:nvSpPr>
        <p:spPr bwMode="auto">
          <a:xfrm>
            <a:off x="5181600" y="1905000"/>
            <a:ext cx="2895600" cy="727075"/>
          </a:xfrm>
          <a:prstGeom prst="rect">
            <a:avLst/>
          </a:prstGeom>
          <a:solidFill>
            <a:srgbClr val="FFFF99">
              <a:alpha val="50195"/>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child   next</a:t>
            </a: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8725" name="Line 5">
            <a:extLst>
              <a:ext uri="{FF2B5EF4-FFF2-40B4-BE49-F238E27FC236}">
                <a16:creationId xmlns:a16="http://schemas.microsoft.com/office/drawing/2014/main" id="{9C092273-90E0-4D19-9A96-DE362C7FBDF4}"/>
              </a:ext>
            </a:extLst>
          </p:cNvPr>
          <p:cNvSpPr>
            <a:spLocks noChangeShapeType="1"/>
          </p:cNvSpPr>
          <p:nvPr/>
        </p:nvSpPr>
        <p:spPr bwMode="auto">
          <a:xfrm>
            <a:off x="6629400" y="1905000"/>
            <a:ext cx="0" cy="7620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8726" name="Text Box 6">
            <a:extLst>
              <a:ext uri="{FF2B5EF4-FFF2-40B4-BE49-F238E27FC236}">
                <a16:creationId xmlns:a16="http://schemas.microsoft.com/office/drawing/2014/main" id="{CDC2F795-D49C-4985-9EB0-B2553D6C79B4}"/>
              </a:ext>
            </a:extLst>
          </p:cNvPr>
          <p:cNvSpPr txBox="1">
            <a:spLocks noChangeArrowheads="1"/>
          </p:cNvSpPr>
          <p:nvPr/>
        </p:nvSpPr>
        <p:spPr bwMode="auto">
          <a:xfrm>
            <a:off x="517525" y="457200"/>
            <a:ext cx="4816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000099"/>
                </a:solidFill>
                <a:effectLst/>
                <a:uLnTx/>
                <a:uFillTx/>
                <a:latin typeface="Times New Roman" panose="02020603050405020304" pitchFamily="18" charset="0"/>
                <a:ea typeface="隶书" panose="02010509060101010101" pitchFamily="49" charset="-122"/>
                <a:cs typeface="+mn-cs"/>
              </a:rPr>
              <a:t>C</a:t>
            </a:r>
            <a:r>
              <a:rPr kumimoji="1" lang="zh-CN" altLang="zh-CN" sz="4400" b="1" i="0" u="none" strike="noStrike" kern="1200" cap="none" spc="0" normalizeH="0" baseline="0" noProof="0">
                <a:ln>
                  <a:noFill/>
                </a:ln>
                <a:solidFill>
                  <a:srgbClr val="000099"/>
                </a:solidFill>
                <a:effectLst/>
                <a:uLnTx/>
                <a:uFillTx/>
                <a:latin typeface="隶书" panose="02010509060101010101" pitchFamily="49" charset="-122"/>
                <a:ea typeface="隶书" panose="02010509060101010101" pitchFamily="49" charset="-122"/>
                <a:cs typeface="+mn-cs"/>
              </a:rPr>
              <a:t>语言的类型描述:</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8726"/>
                                        </p:tgtEl>
                                        <p:attrNameLst>
                                          <p:attrName>style.visibility</p:attrName>
                                        </p:attrNameLst>
                                      </p:cBhvr>
                                      <p:to>
                                        <p:strVal val="visible"/>
                                      </p:to>
                                    </p:set>
                                    <p:anim calcmode="lin" valueType="num">
                                      <p:cBhvr additive="base">
                                        <p:cTn id="7" dur="500" fill="hold"/>
                                        <p:tgtEl>
                                          <p:spTgt spid="158726"/>
                                        </p:tgtEl>
                                        <p:attrNameLst>
                                          <p:attrName>ppt_x</p:attrName>
                                        </p:attrNameLst>
                                      </p:cBhvr>
                                      <p:tavLst>
                                        <p:tav tm="0">
                                          <p:val>
                                            <p:strVal val="#ppt_x"/>
                                          </p:val>
                                        </p:tav>
                                        <p:tav tm="100000">
                                          <p:val>
                                            <p:strVal val="#ppt_x"/>
                                          </p:val>
                                        </p:tav>
                                      </p:tavLst>
                                    </p:anim>
                                    <p:anim calcmode="lin" valueType="num">
                                      <p:cBhvr additive="base">
                                        <p:cTn id="8" dur="500" fill="hold"/>
                                        <p:tgtEl>
                                          <p:spTgt spid="1587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gtEl>
                                        <p:attrNameLst>
                                          <p:attrName>style.visibility</p:attrName>
                                        </p:attrNameLst>
                                      </p:cBhvr>
                                      <p:to>
                                        <p:strVal val="visible"/>
                                      </p:to>
                                    </p:set>
                                    <p:anim calcmode="lin" valueType="num">
                                      <p:cBhvr additive="base">
                                        <p:cTn id="13" dur="500" fill="hold"/>
                                        <p:tgtEl>
                                          <p:spTgt spid="158723"/>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724"/>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15872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58722"/>
                                        </p:tgtEl>
                                        <p:attrNameLst>
                                          <p:attrName>style.visibility</p:attrName>
                                        </p:attrNameLst>
                                      </p:cBhvr>
                                      <p:to>
                                        <p:strVal val="visible"/>
                                      </p:to>
                                    </p:set>
                                    <p:animEffect transition="in" filter="strips(upRight)">
                                      <p:cBhvr>
                                        <p:cTn id="26"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P spid="158723" grpId="0" autoUpdateAnimBg="0"/>
      <p:bldP spid="158724" grpId="0" animBg="1" autoUpdateAnimBg="0"/>
      <p:bldP spid="15872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F74F12AD-F2FD-4C91-B7DD-C0604DFF9FD8}"/>
              </a:ext>
            </a:extLst>
          </p:cNvPr>
          <p:cNvSpPr txBox="1">
            <a:spLocks noChangeArrowheads="1"/>
          </p:cNvSpPr>
          <p:nvPr/>
        </p:nvSpPr>
        <p:spPr bwMode="auto">
          <a:xfrm>
            <a:off x="533400" y="2116138"/>
            <a:ext cx="8143875" cy="375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typedef struct {</a:t>
            </a:r>
            <a:endPar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Elem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ChildPtr  firstchild;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 </a:t>
            </a:r>
            <a:r>
              <a:rPr kumimoji="1" lang="zh-CN" altLang="en-US"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孩子链的头指针</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CTBox;</a:t>
            </a:r>
          </a:p>
        </p:txBody>
      </p:sp>
      <p:sp>
        <p:nvSpPr>
          <p:cNvPr id="159747" name="Rectangle 3">
            <a:extLst>
              <a:ext uri="{FF2B5EF4-FFF2-40B4-BE49-F238E27FC236}">
                <a16:creationId xmlns:a16="http://schemas.microsoft.com/office/drawing/2014/main" id="{2143FEEB-69A1-4647-82FB-AD425518C582}"/>
              </a:ext>
            </a:extLst>
          </p:cNvPr>
          <p:cNvSpPr>
            <a:spLocks noChangeArrowheads="1"/>
          </p:cNvSpPr>
          <p:nvPr/>
        </p:nvSpPr>
        <p:spPr bwMode="auto">
          <a:xfrm>
            <a:off x="533400" y="928688"/>
            <a:ext cx="3860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8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表头结点结构</a:t>
            </a:r>
          </a:p>
        </p:txBody>
      </p:sp>
      <p:sp>
        <p:nvSpPr>
          <p:cNvPr id="159748" name="Text Box 4">
            <a:extLst>
              <a:ext uri="{FF2B5EF4-FFF2-40B4-BE49-F238E27FC236}">
                <a16:creationId xmlns:a16="http://schemas.microsoft.com/office/drawing/2014/main" id="{1DD2B797-51BF-4B34-B652-4F15A07F67C7}"/>
              </a:ext>
            </a:extLst>
          </p:cNvPr>
          <p:cNvSpPr txBox="1">
            <a:spLocks noChangeArrowheads="1"/>
          </p:cNvSpPr>
          <p:nvPr/>
        </p:nvSpPr>
        <p:spPr bwMode="auto">
          <a:xfrm>
            <a:off x="4876800" y="1066800"/>
            <a:ext cx="3810000" cy="727075"/>
          </a:xfrm>
          <a:prstGeom prst="rect">
            <a:avLst/>
          </a:prstGeom>
          <a:solidFill>
            <a:srgbClr val="FFFF99">
              <a:alpha val="50195"/>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data   firstchild</a:t>
            </a: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9749" name="Line 5">
            <a:extLst>
              <a:ext uri="{FF2B5EF4-FFF2-40B4-BE49-F238E27FC236}">
                <a16:creationId xmlns:a16="http://schemas.microsoft.com/office/drawing/2014/main" id="{73B676A5-5C7B-4EDA-88E1-F713D8196120}"/>
              </a:ext>
            </a:extLst>
          </p:cNvPr>
          <p:cNvSpPr>
            <a:spLocks noChangeShapeType="1"/>
          </p:cNvSpPr>
          <p:nvPr/>
        </p:nvSpPr>
        <p:spPr bwMode="auto">
          <a:xfrm>
            <a:off x="6324600" y="1066800"/>
            <a:ext cx="0" cy="7620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47"/>
                                        </p:tgtEl>
                                        <p:attrNameLst>
                                          <p:attrName>style.visibility</p:attrName>
                                        </p:attrNameLst>
                                      </p:cBhvr>
                                      <p:to>
                                        <p:strVal val="visible"/>
                                      </p:to>
                                    </p:set>
                                    <p:anim calcmode="lin" valueType="num">
                                      <p:cBhvr additive="base">
                                        <p:cTn id="7" dur="500" fill="hold"/>
                                        <p:tgtEl>
                                          <p:spTgt spid="159747"/>
                                        </p:tgtEl>
                                        <p:attrNameLst>
                                          <p:attrName>ppt_x</p:attrName>
                                        </p:attrNameLst>
                                      </p:cBhvr>
                                      <p:tavLst>
                                        <p:tav tm="0">
                                          <p:val>
                                            <p:strVal val="0-#ppt_w/2"/>
                                          </p:val>
                                        </p:tav>
                                        <p:tav tm="100000">
                                          <p:val>
                                            <p:strVal val="#ppt_x"/>
                                          </p:val>
                                        </p:tav>
                                      </p:tavLst>
                                    </p:anim>
                                    <p:anim calcmode="lin" valueType="num">
                                      <p:cBhvr additive="base">
                                        <p:cTn id="8" dur="500" fill="hold"/>
                                        <p:tgtEl>
                                          <p:spTgt spid="159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9748"/>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5974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9746"/>
                                        </p:tgtEl>
                                        <p:attrNameLst>
                                          <p:attrName>style.visibility</p:attrName>
                                        </p:attrNameLst>
                                      </p:cBhvr>
                                      <p:to>
                                        <p:strVal val="visible"/>
                                      </p:to>
                                    </p:set>
                                    <p:animEffect transition="in" filter="blinds(horizontal)">
                                      <p:cBhvr>
                                        <p:cTn id="20"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P spid="159747" grpId="0" autoUpdateAnimBg="0"/>
      <p:bldP spid="15974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a:extLst>
              <a:ext uri="{FF2B5EF4-FFF2-40B4-BE49-F238E27FC236}">
                <a16:creationId xmlns:a16="http://schemas.microsoft.com/office/drawing/2014/main" id="{FADF7100-7732-4177-8105-13EEAFA11BD7}"/>
              </a:ext>
            </a:extLst>
          </p:cNvPr>
          <p:cNvSpPr txBox="1">
            <a:spLocks noChangeArrowheads="1"/>
          </p:cNvSpPr>
          <p:nvPr/>
        </p:nvSpPr>
        <p:spPr bwMode="auto">
          <a:xfrm>
            <a:off x="304800" y="1600200"/>
            <a:ext cx="8531225"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typedef struct {</a:t>
            </a:r>
            <a:endPar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CTBox  nodes</a:t>
            </a:r>
            <a:r>
              <a:rPr kumimoji="1" lang="en-US" altLang="zh-CN" sz="36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[MAX_TREE_SIZE];</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int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n, r;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 </a:t>
            </a:r>
            <a:r>
              <a:rPr kumimoji="1" lang="zh-CN" altLang="en-US"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结点数和根结点的位置</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CTree;</a:t>
            </a:r>
            <a:endParaRPr kumimoji="1" lang="en-US" altLang="zh-CN"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60771" name="Rectangle 3">
            <a:extLst>
              <a:ext uri="{FF2B5EF4-FFF2-40B4-BE49-F238E27FC236}">
                <a16:creationId xmlns:a16="http://schemas.microsoft.com/office/drawing/2014/main" id="{E56270FA-F3D1-4845-929A-D03762533B2B}"/>
              </a:ext>
            </a:extLst>
          </p:cNvPr>
          <p:cNvSpPr>
            <a:spLocks noChangeArrowheads="1"/>
          </p:cNvSpPr>
          <p:nvPr/>
        </p:nvSpPr>
        <p:spPr bwMode="auto">
          <a:xfrm>
            <a:off x="381000" y="609600"/>
            <a:ext cx="2230438"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48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树结构</a:t>
            </a:r>
            <a:r>
              <a:rPr kumimoji="1" lang="en-US" altLang="zh-CN" sz="48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0-#ppt_w/2"/>
                                          </p:val>
                                        </p:tav>
                                        <p:tav tm="100000">
                                          <p:val>
                                            <p:strVal val="#ppt_x"/>
                                          </p:val>
                                        </p:tav>
                                      </p:tavLst>
                                    </p:anim>
                                    <p:anim calcmode="lin" valueType="num">
                                      <p:cBhvr additive="base">
                                        <p:cTn id="8" dur="500" fill="hold"/>
                                        <p:tgtEl>
                                          <p:spTgt spid="1607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60770"/>
                                        </p:tgtEl>
                                        <p:attrNameLst>
                                          <p:attrName>style.visibility</p:attrName>
                                        </p:attrNameLst>
                                      </p:cBhvr>
                                      <p:to>
                                        <p:strVal val="visible"/>
                                      </p:to>
                                    </p:set>
                                    <p:animEffect transition="in" filter="blinds(vertical)">
                                      <p:cBhvr>
                                        <p:cTn id="13"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47" name="Text Box 83">
            <a:extLst>
              <a:ext uri="{FF2B5EF4-FFF2-40B4-BE49-F238E27FC236}">
                <a16:creationId xmlns:a16="http://schemas.microsoft.com/office/drawing/2014/main" id="{FD09CCBE-7720-4061-9276-8D6696A43675}"/>
              </a:ext>
            </a:extLst>
          </p:cNvPr>
          <p:cNvSpPr txBox="1">
            <a:spLocks noChangeArrowheads="1"/>
          </p:cNvSpPr>
          <p:nvPr/>
        </p:nvSpPr>
        <p:spPr bwMode="auto">
          <a:xfrm>
            <a:off x="709613" y="254000"/>
            <a:ext cx="76628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三、树的二叉链表 </a:t>
            </a:r>
            <a:r>
              <a:rPr kumimoji="1" lang="en-US" altLang="zh-CN"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a:t>
            </a: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孩子</a:t>
            </a:r>
            <a:r>
              <a:rPr kumimoji="1" lang="en-US" altLang="zh-CN"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a:t>
            </a: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兄弟）存储表示法</a:t>
            </a:r>
            <a:endParaRPr kumimoji="1" lang="zh-CN" altLang="en-US"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6195" name="Rectangle 86">
            <a:extLst>
              <a:ext uri="{FF2B5EF4-FFF2-40B4-BE49-F238E27FC236}">
                <a16:creationId xmlns:a16="http://schemas.microsoft.com/office/drawing/2014/main" id="{B4802E70-4269-41D2-86E1-2E58A980EBB9}"/>
              </a:ext>
            </a:extLst>
          </p:cNvPr>
          <p:cNvSpPr>
            <a:spLocks noChangeArrowheads="1"/>
          </p:cNvSpPr>
          <p:nvPr/>
        </p:nvSpPr>
        <p:spPr bwMode="auto">
          <a:xfrm>
            <a:off x="800100" y="1900238"/>
            <a:ext cx="7443788"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
                <a:srgbClr val="FF9900"/>
              </a:buClr>
              <a:buSzTx/>
              <a:buFont typeface="Wingdings" panose="05000000000000000000" pitchFamily="2" charset="2"/>
              <a:buChar char="l"/>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实现：用二叉链表作树的存储结构，链表中每个结点的两个指针域分别指向其第一个孩子结点和下一个兄弟结点</a:t>
            </a:r>
          </a:p>
          <a:p>
            <a:pPr marL="0" marR="0" lvl="0" indent="0" algn="l" defTabSz="914400" rtl="0" eaLnBrk="1" fontAlgn="base" latinLnBrk="0" hangingPunct="1">
              <a:lnSpc>
                <a:spcPct val="100000"/>
              </a:lnSpc>
              <a:spcBef>
                <a:spcPct val="50000"/>
              </a:spcBef>
              <a:spcAft>
                <a:spcPct val="0"/>
              </a:spcAft>
              <a:buClr>
                <a:srgbClr val="FF9900"/>
              </a:buClr>
              <a:buSzTx/>
              <a:buFont typeface="Wingdings" panose="05000000000000000000" pitchFamily="2" charset="2"/>
              <a:buChar char="l"/>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特点</a:t>
            </a:r>
          </a:p>
          <a:p>
            <a:pPr marL="457200" marR="0" lvl="1" indent="0" algn="l" defTabSz="914400" rtl="0" eaLnBrk="1" fontAlgn="base" latinLnBrk="0" hangingPunct="1">
              <a:lnSpc>
                <a:spcPct val="100000"/>
              </a:lnSpc>
              <a:spcBef>
                <a:spcPct val="50000"/>
              </a:spcBef>
              <a:spcAft>
                <a:spcPct val="0"/>
              </a:spcAft>
              <a:buClr>
                <a:srgbClr val="FF00FF"/>
              </a:buClr>
              <a:buSzTx/>
              <a:buFont typeface="Wingdings" panose="05000000000000000000" pitchFamily="2" charset="2"/>
              <a:buChar char="u"/>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操作容易</a:t>
            </a:r>
          </a:p>
          <a:p>
            <a:pPr marL="457200" marR="0" lvl="1" indent="0" algn="l" defTabSz="914400" rtl="0" eaLnBrk="1" fontAlgn="base" latinLnBrk="0" hangingPunct="1">
              <a:lnSpc>
                <a:spcPct val="100000"/>
              </a:lnSpc>
              <a:spcBef>
                <a:spcPct val="50000"/>
              </a:spcBef>
              <a:spcAft>
                <a:spcPct val="0"/>
              </a:spcAft>
              <a:buClr>
                <a:srgbClr val="FF00FF"/>
              </a:buClr>
              <a:buSzTx/>
              <a:buFont typeface="Wingdings" panose="05000000000000000000" pitchFamily="2" charset="2"/>
              <a:buChar char="u"/>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破坏了树的层次</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4947"/>
                                        </p:tgtEl>
                                        <p:attrNameLst>
                                          <p:attrName>style.visibility</p:attrName>
                                        </p:attrNameLst>
                                      </p:cBhvr>
                                      <p:to>
                                        <p:strVal val="visible"/>
                                      </p:to>
                                    </p:set>
                                    <p:anim calcmode="lin" valueType="num">
                                      <p:cBhvr additive="base">
                                        <p:cTn id="7" dur="500" fill="hold"/>
                                        <p:tgtEl>
                                          <p:spTgt spid="164947"/>
                                        </p:tgtEl>
                                        <p:attrNameLst>
                                          <p:attrName>ppt_x</p:attrName>
                                        </p:attrNameLst>
                                      </p:cBhvr>
                                      <p:tavLst>
                                        <p:tav tm="0">
                                          <p:val>
                                            <p:strVal val="#ppt_x"/>
                                          </p:val>
                                        </p:tav>
                                        <p:tav tm="100000">
                                          <p:val>
                                            <p:strVal val="#ppt_x"/>
                                          </p:val>
                                        </p:tav>
                                      </p:tavLst>
                                    </p:anim>
                                    <p:anim calcmode="lin" valueType="num">
                                      <p:cBhvr additive="base">
                                        <p:cTn id="8" dur="500" fill="hold"/>
                                        <p:tgtEl>
                                          <p:spTgt spid="1649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2D7BE4B5-8866-4410-9CDE-1B8D694F2FA6}"/>
              </a:ext>
            </a:extLst>
          </p:cNvPr>
          <p:cNvSpPr>
            <a:spLocks noChangeArrowheads="1"/>
          </p:cNvSpPr>
          <p:nvPr/>
        </p:nvSpPr>
        <p:spPr bwMode="auto">
          <a:xfrm>
            <a:off x="1219200" y="11430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19" name="Text Box 3">
            <a:extLst>
              <a:ext uri="{FF2B5EF4-FFF2-40B4-BE49-F238E27FC236}">
                <a16:creationId xmlns:a16="http://schemas.microsoft.com/office/drawing/2014/main" id="{65519A02-890F-4A90-87F7-146C6756CC03}"/>
              </a:ext>
            </a:extLst>
          </p:cNvPr>
          <p:cNvSpPr txBox="1">
            <a:spLocks noChangeArrowheads="1"/>
          </p:cNvSpPr>
          <p:nvPr/>
        </p:nvSpPr>
        <p:spPr bwMode="auto">
          <a:xfrm>
            <a:off x="1241425" y="10668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0" name="Oval 4">
            <a:extLst>
              <a:ext uri="{FF2B5EF4-FFF2-40B4-BE49-F238E27FC236}">
                <a16:creationId xmlns:a16="http://schemas.microsoft.com/office/drawing/2014/main" id="{00957ED9-C204-4B3D-8B05-BD6BC8D5F715}"/>
              </a:ext>
            </a:extLst>
          </p:cNvPr>
          <p:cNvSpPr>
            <a:spLocks noChangeArrowheads="1"/>
          </p:cNvSpPr>
          <p:nvPr/>
        </p:nvSpPr>
        <p:spPr bwMode="auto">
          <a:xfrm>
            <a:off x="1219200" y="2209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1" name="Oval 5">
            <a:extLst>
              <a:ext uri="{FF2B5EF4-FFF2-40B4-BE49-F238E27FC236}">
                <a16:creationId xmlns:a16="http://schemas.microsoft.com/office/drawing/2014/main" id="{A2071715-7609-44E7-8853-9DB8C19666AE}"/>
              </a:ext>
            </a:extLst>
          </p:cNvPr>
          <p:cNvSpPr>
            <a:spLocks noChangeArrowheads="1"/>
          </p:cNvSpPr>
          <p:nvPr/>
        </p:nvSpPr>
        <p:spPr bwMode="auto">
          <a:xfrm>
            <a:off x="228600" y="2209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2" name="Oval 6">
            <a:extLst>
              <a:ext uri="{FF2B5EF4-FFF2-40B4-BE49-F238E27FC236}">
                <a16:creationId xmlns:a16="http://schemas.microsoft.com/office/drawing/2014/main" id="{37E9C573-48AE-41B4-9DBF-70FD6E633638}"/>
              </a:ext>
            </a:extLst>
          </p:cNvPr>
          <p:cNvSpPr>
            <a:spLocks noChangeArrowheads="1"/>
          </p:cNvSpPr>
          <p:nvPr/>
        </p:nvSpPr>
        <p:spPr bwMode="auto">
          <a:xfrm>
            <a:off x="2209800" y="2209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3" name="Oval 7">
            <a:extLst>
              <a:ext uri="{FF2B5EF4-FFF2-40B4-BE49-F238E27FC236}">
                <a16:creationId xmlns:a16="http://schemas.microsoft.com/office/drawing/2014/main" id="{99E5AD30-B3DF-4FDD-B365-B5CDC856FFDE}"/>
              </a:ext>
            </a:extLst>
          </p:cNvPr>
          <p:cNvSpPr>
            <a:spLocks noChangeArrowheads="1"/>
          </p:cNvSpPr>
          <p:nvPr/>
        </p:nvSpPr>
        <p:spPr bwMode="auto">
          <a:xfrm>
            <a:off x="838200" y="3352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4" name="Oval 8">
            <a:extLst>
              <a:ext uri="{FF2B5EF4-FFF2-40B4-BE49-F238E27FC236}">
                <a16:creationId xmlns:a16="http://schemas.microsoft.com/office/drawing/2014/main" id="{430E6CCA-6FAB-41EB-89DE-988D75079DC1}"/>
              </a:ext>
            </a:extLst>
          </p:cNvPr>
          <p:cNvSpPr>
            <a:spLocks noChangeArrowheads="1"/>
          </p:cNvSpPr>
          <p:nvPr/>
        </p:nvSpPr>
        <p:spPr bwMode="auto">
          <a:xfrm>
            <a:off x="1752600" y="3352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5" name="Oval 9">
            <a:extLst>
              <a:ext uri="{FF2B5EF4-FFF2-40B4-BE49-F238E27FC236}">
                <a16:creationId xmlns:a16="http://schemas.microsoft.com/office/drawing/2014/main" id="{9761103A-B256-41BC-88DD-F45DAA9489C9}"/>
              </a:ext>
            </a:extLst>
          </p:cNvPr>
          <p:cNvSpPr>
            <a:spLocks noChangeArrowheads="1"/>
          </p:cNvSpPr>
          <p:nvPr/>
        </p:nvSpPr>
        <p:spPr bwMode="auto">
          <a:xfrm>
            <a:off x="1752600" y="4495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6" name="Text Box 10">
            <a:extLst>
              <a:ext uri="{FF2B5EF4-FFF2-40B4-BE49-F238E27FC236}">
                <a16:creationId xmlns:a16="http://schemas.microsoft.com/office/drawing/2014/main" id="{5FE73C40-A12C-4283-9FC5-20FEDC8D819D}"/>
              </a:ext>
            </a:extLst>
          </p:cNvPr>
          <p:cNvSpPr txBox="1">
            <a:spLocks noChangeArrowheads="1"/>
          </p:cNvSpPr>
          <p:nvPr/>
        </p:nvSpPr>
        <p:spPr bwMode="auto">
          <a:xfrm>
            <a:off x="304800" y="21336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7" name="Text Box 11">
            <a:extLst>
              <a:ext uri="{FF2B5EF4-FFF2-40B4-BE49-F238E27FC236}">
                <a16:creationId xmlns:a16="http://schemas.microsoft.com/office/drawing/2014/main" id="{0EA112B7-FD07-4C37-A86C-989DB4D1CB6F}"/>
              </a:ext>
            </a:extLst>
          </p:cNvPr>
          <p:cNvSpPr txBox="1">
            <a:spLocks noChangeArrowheads="1"/>
          </p:cNvSpPr>
          <p:nvPr/>
        </p:nvSpPr>
        <p:spPr bwMode="auto">
          <a:xfrm>
            <a:off x="1219200" y="21336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8" name="Text Box 12">
            <a:extLst>
              <a:ext uri="{FF2B5EF4-FFF2-40B4-BE49-F238E27FC236}">
                <a16:creationId xmlns:a16="http://schemas.microsoft.com/office/drawing/2014/main" id="{4DA5277E-9BEC-4259-94BD-75BC7473A0BB}"/>
              </a:ext>
            </a:extLst>
          </p:cNvPr>
          <p:cNvSpPr txBox="1">
            <a:spLocks noChangeArrowheads="1"/>
          </p:cNvSpPr>
          <p:nvPr/>
        </p:nvSpPr>
        <p:spPr bwMode="auto">
          <a:xfrm>
            <a:off x="2209800" y="21336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29" name="Text Box 13">
            <a:extLst>
              <a:ext uri="{FF2B5EF4-FFF2-40B4-BE49-F238E27FC236}">
                <a16:creationId xmlns:a16="http://schemas.microsoft.com/office/drawing/2014/main" id="{CD53574C-A55E-49BE-83F9-A889C49A65DB}"/>
              </a:ext>
            </a:extLst>
          </p:cNvPr>
          <p:cNvSpPr txBox="1">
            <a:spLocks noChangeArrowheads="1"/>
          </p:cNvSpPr>
          <p:nvPr/>
        </p:nvSpPr>
        <p:spPr bwMode="auto">
          <a:xfrm>
            <a:off x="914400" y="3276600"/>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0" name="Text Box 14">
            <a:extLst>
              <a:ext uri="{FF2B5EF4-FFF2-40B4-BE49-F238E27FC236}">
                <a16:creationId xmlns:a16="http://schemas.microsoft.com/office/drawing/2014/main" id="{5B25B19F-56F8-4A68-AC73-1F4237E32044}"/>
              </a:ext>
            </a:extLst>
          </p:cNvPr>
          <p:cNvSpPr txBox="1">
            <a:spLocks noChangeArrowheads="1"/>
          </p:cNvSpPr>
          <p:nvPr/>
        </p:nvSpPr>
        <p:spPr bwMode="auto">
          <a:xfrm>
            <a:off x="1828800" y="32766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1" name="Text Box 15">
            <a:extLst>
              <a:ext uri="{FF2B5EF4-FFF2-40B4-BE49-F238E27FC236}">
                <a16:creationId xmlns:a16="http://schemas.microsoft.com/office/drawing/2014/main" id="{33223CA3-2B12-4BA7-B0BF-43D5664CAF43}"/>
              </a:ext>
            </a:extLst>
          </p:cNvPr>
          <p:cNvSpPr txBox="1">
            <a:spLocks noChangeArrowheads="1"/>
          </p:cNvSpPr>
          <p:nvPr/>
        </p:nvSpPr>
        <p:spPr bwMode="auto">
          <a:xfrm>
            <a:off x="1752600" y="44196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2" name="Line 16">
            <a:extLst>
              <a:ext uri="{FF2B5EF4-FFF2-40B4-BE49-F238E27FC236}">
                <a16:creationId xmlns:a16="http://schemas.microsoft.com/office/drawing/2014/main" id="{A2EB7BCD-8FEF-4109-B4B7-0DFE2F5FD488}"/>
              </a:ext>
            </a:extLst>
          </p:cNvPr>
          <p:cNvSpPr>
            <a:spLocks noChangeShapeType="1"/>
          </p:cNvSpPr>
          <p:nvPr/>
        </p:nvSpPr>
        <p:spPr bwMode="auto">
          <a:xfrm>
            <a:off x="1828800" y="1600200"/>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3" name="Line 17">
            <a:extLst>
              <a:ext uri="{FF2B5EF4-FFF2-40B4-BE49-F238E27FC236}">
                <a16:creationId xmlns:a16="http://schemas.microsoft.com/office/drawing/2014/main" id="{C2C3E80F-513D-407A-B64E-6119D680BC29}"/>
              </a:ext>
            </a:extLst>
          </p:cNvPr>
          <p:cNvSpPr>
            <a:spLocks noChangeShapeType="1"/>
          </p:cNvSpPr>
          <p:nvPr/>
        </p:nvSpPr>
        <p:spPr bwMode="auto">
          <a:xfrm flipH="1">
            <a:off x="533400" y="1600200"/>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4" name="Line 18">
            <a:extLst>
              <a:ext uri="{FF2B5EF4-FFF2-40B4-BE49-F238E27FC236}">
                <a16:creationId xmlns:a16="http://schemas.microsoft.com/office/drawing/2014/main" id="{2AADC196-DC50-40C4-8543-F18CCCBB9FAA}"/>
              </a:ext>
            </a:extLst>
          </p:cNvPr>
          <p:cNvSpPr>
            <a:spLocks noChangeShapeType="1"/>
          </p:cNvSpPr>
          <p:nvPr/>
        </p:nvSpPr>
        <p:spPr bwMode="auto">
          <a:xfrm flipH="1">
            <a:off x="1143000" y="2743200"/>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5" name="Line 19">
            <a:extLst>
              <a:ext uri="{FF2B5EF4-FFF2-40B4-BE49-F238E27FC236}">
                <a16:creationId xmlns:a16="http://schemas.microsoft.com/office/drawing/2014/main" id="{5C70DD7D-31C6-41B0-9767-66A1A67AA21A}"/>
              </a:ext>
            </a:extLst>
          </p:cNvPr>
          <p:cNvSpPr>
            <a:spLocks noChangeShapeType="1"/>
          </p:cNvSpPr>
          <p:nvPr/>
        </p:nvSpPr>
        <p:spPr bwMode="auto">
          <a:xfrm>
            <a:off x="1524000" y="17526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6" name="Line 20">
            <a:extLst>
              <a:ext uri="{FF2B5EF4-FFF2-40B4-BE49-F238E27FC236}">
                <a16:creationId xmlns:a16="http://schemas.microsoft.com/office/drawing/2014/main" id="{61910B9E-A239-47D3-ACEC-9AE2EE9E0445}"/>
              </a:ext>
            </a:extLst>
          </p:cNvPr>
          <p:cNvSpPr>
            <a:spLocks noChangeShapeType="1"/>
          </p:cNvSpPr>
          <p:nvPr/>
        </p:nvSpPr>
        <p:spPr bwMode="auto">
          <a:xfrm>
            <a:off x="1752600" y="2667000"/>
            <a:ext cx="30480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7" name="Line 21">
            <a:extLst>
              <a:ext uri="{FF2B5EF4-FFF2-40B4-BE49-F238E27FC236}">
                <a16:creationId xmlns:a16="http://schemas.microsoft.com/office/drawing/2014/main" id="{B019413D-3062-4EC1-B261-CC7011B2F79D}"/>
              </a:ext>
            </a:extLst>
          </p:cNvPr>
          <p:cNvSpPr>
            <a:spLocks noChangeShapeType="1"/>
          </p:cNvSpPr>
          <p:nvPr/>
        </p:nvSpPr>
        <p:spPr bwMode="auto">
          <a:xfrm>
            <a:off x="2057400" y="39624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8" name="Text Box 22">
            <a:extLst>
              <a:ext uri="{FF2B5EF4-FFF2-40B4-BE49-F238E27FC236}">
                <a16:creationId xmlns:a16="http://schemas.microsoft.com/office/drawing/2014/main" id="{C8EB4871-ADE1-4B01-93D6-F99664375BE5}"/>
              </a:ext>
            </a:extLst>
          </p:cNvPr>
          <p:cNvSpPr txBox="1">
            <a:spLocks noChangeArrowheads="1"/>
          </p:cNvSpPr>
          <p:nvPr/>
        </p:nvSpPr>
        <p:spPr bwMode="auto">
          <a:xfrm>
            <a:off x="4953000" y="993775"/>
            <a:ext cx="4038600"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E                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39" name="Rectangle 23">
            <a:extLst>
              <a:ext uri="{FF2B5EF4-FFF2-40B4-BE49-F238E27FC236}">
                <a16:creationId xmlns:a16="http://schemas.microsoft.com/office/drawing/2014/main" id="{349E2608-4A88-4C36-AD16-91BDE599B4DD}"/>
              </a:ext>
            </a:extLst>
          </p:cNvPr>
          <p:cNvSpPr>
            <a:spLocks noChangeArrowheads="1"/>
          </p:cNvSpPr>
          <p:nvPr/>
        </p:nvSpPr>
        <p:spPr bwMode="auto">
          <a:xfrm>
            <a:off x="6096000" y="114617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0" name="Line 24">
            <a:extLst>
              <a:ext uri="{FF2B5EF4-FFF2-40B4-BE49-F238E27FC236}">
                <a16:creationId xmlns:a16="http://schemas.microsoft.com/office/drawing/2014/main" id="{83D62BAF-1C9B-4BA8-9580-205AD6A423B5}"/>
              </a:ext>
            </a:extLst>
          </p:cNvPr>
          <p:cNvSpPr>
            <a:spLocks noChangeShapeType="1"/>
          </p:cNvSpPr>
          <p:nvPr/>
        </p:nvSpPr>
        <p:spPr bwMode="auto">
          <a:xfrm>
            <a:off x="6400800" y="11461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1" name="Line 25">
            <a:extLst>
              <a:ext uri="{FF2B5EF4-FFF2-40B4-BE49-F238E27FC236}">
                <a16:creationId xmlns:a16="http://schemas.microsoft.com/office/drawing/2014/main" id="{DD5E79AC-429A-4380-81C2-F1FA036D2F5B}"/>
              </a:ext>
            </a:extLst>
          </p:cNvPr>
          <p:cNvSpPr>
            <a:spLocks noChangeShapeType="1"/>
          </p:cNvSpPr>
          <p:nvPr/>
        </p:nvSpPr>
        <p:spPr bwMode="auto">
          <a:xfrm>
            <a:off x="6858000" y="11461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2" name="Line 26">
            <a:extLst>
              <a:ext uri="{FF2B5EF4-FFF2-40B4-BE49-F238E27FC236}">
                <a16:creationId xmlns:a16="http://schemas.microsoft.com/office/drawing/2014/main" id="{F5C5DDF6-595C-4F5D-9C6A-A4F3C8DBB3A8}"/>
              </a:ext>
            </a:extLst>
          </p:cNvPr>
          <p:cNvSpPr>
            <a:spLocks noChangeShapeType="1"/>
          </p:cNvSpPr>
          <p:nvPr/>
        </p:nvSpPr>
        <p:spPr bwMode="auto">
          <a:xfrm flipH="1">
            <a:off x="6934200" y="12985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3" name="Line 27">
            <a:extLst>
              <a:ext uri="{FF2B5EF4-FFF2-40B4-BE49-F238E27FC236}">
                <a16:creationId xmlns:a16="http://schemas.microsoft.com/office/drawing/2014/main" id="{A8F1D2DC-98C5-4AC3-B856-F367E87BE435}"/>
              </a:ext>
            </a:extLst>
          </p:cNvPr>
          <p:cNvSpPr>
            <a:spLocks noChangeShapeType="1"/>
          </p:cNvSpPr>
          <p:nvPr/>
        </p:nvSpPr>
        <p:spPr bwMode="auto">
          <a:xfrm>
            <a:off x="7010400" y="12985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4" name="Line 28">
            <a:extLst>
              <a:ext uri="{FF2B5EF4-FFF2-40B4-BE49-F238E27FC236}">
                <a16:creationId xmlns:a16="http://schemas.microsoft.com/office/drawing/2014/main" id="{3E48820F-4CB8-4E0C-8831-9932D097B939}"/>
              </a:ext>
            </a:extLst>
          </p:cNvPr>
          <p:cNvSpPr>
            <a:spLocks noChangeShapeType="1"/>
          </p:cNvSpPr>
          <p:nvPr/>
        </p:nvSpPr>
        <p:spPr bwMode="auto">
          <a:xfrm flipH="1">
            <a:off x="4800600" y="19081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5" name="Line 29">
            <a:extLst>
              <a:ext uri="{FF2B5EF4-FFF2-40B4-BE49-F238E27FC236}">
                <a16:creationId xmlns:a16="http://schemas.microsoft.com/office/drawing/2014/main" id="{923DE6ED-6D2D-4410-8EFB-A26F4682B86C}"/>
              </a:ext>
            </a:extLst>
          </p:cNvPr>
          <p:cNvSpPr>
            <a:spLocks noChangeShapeType="1"/>
          </p:cNvSpPr>
          <p:nvPr/>
        </p:nvSpPr>
        <p:spPr bwMode="auto">
          <a:xfrm>
            <a:off x="4876800" y="19081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6" name="Line 30">
            <a:extLst>
              <a:ext uri="{FF2B5EF4-FFF2-40B4-BE49-F238E27FC236}">
                <a16:creationId xmlns:a16="http://schemas.microsoft.com/office/drawing/2014/main" id="{378D1756-EBD2-4DF8-8A15-62678D892332}"/>
              </a:ext>
            </a:extLst>
          </p:cNvPr>
          <p:cNvSpPr>
            <a:spLocks noChangeShapeType="1"/>
          </p:cNvSpPr>
          <p:nvPr/>
        </p:nvSpPr>
        <p:spPr bwMode="auto">
          <a:xfrm flipH="1">
            <a:off x="7848600" y="32797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7" name="Line 31">
            <a:extLst>
              <a:ext uri="{FF2B5EF4-FFF2-40B4-BE49-F238E27FC236}">
                <a16:creationId xmlns:a16="http://schemas.microsoft.com/office/drawing/2014/main" id="{7E337B9C-C594-4094-A713-335175CCAAF1}"/>
              </a:ext>
            </a:extLst>
          </p:cNvPr>
          <p:cNvSpPr>
            <a:spLocks noChangeShapeType="1"/>
          </p:cNvSpPr>
          <p:nvPr/>
        </p:nvSpPr>
        <p:spPr bwMode="auto">
          <a:xfrm>
            <a:off x="7924800" y="32797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8" name="Line 32">
            <a:extLst>
              <a:ext uri="{FF2B5EF4-FFF2-40B4-BE49-F238E27FC236}">
                <a16:creationId xmlns:a16="http://schemas.microsoft.com/office/drawing/2014/main" id="{1CF76D40-30D8-49E0-801C-10C2A3FAFBAB}"/>
              </a:ext>
            </a:extLst>
          </p:cNvPr>
          <p:cNvSpPr>
            <a:spLocks noChangeShapeType="1"/>
          </p:cNvSpPr>
          <p:nvPr/>
        </p:nvSpPr>
        <p:spPr bwMode="auto">
          <a:xfrm flipH="1">
            <a:off x="5181600" y="32797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49" name="Line 33">
            <a:extLst>
              <a:ext uri="{FF2B5EF4-FFF2-40B4-BE49-F238E27FC236}">
                <a16:creationId xmlns:a16="http://schemas.microsoft.com/office/drawing/2014/main" id="{7DD081C7-D3A7-436B-A45F-7FCE7D4C8F3C}"/>
              </a:ext>
            </a:extLst>
          </p:cNvPr>
          <p:cNvSpPr>
            <a:spLocks noChangeShapeType="1"/>
          </p:cNvSpPr>
          <p:nvPr/>
        </p:nvSpPr>
        <p:spPr bwMode="auto">
          <a:xfrm>
            <a:off x="5257800" y="3303588"/>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0" name="Rectangle 34">
            <a:extLst>
              <a:ext uri="{FF2B5EF4-FFF2-40B4-BE49-F238E27FC236}">
                <a16:creationId xmlns:a16="http://schemas.microsoft.com/office/drawing/2014/main" id="{D1CD4D63-A675-42A8-874A-C1AEEC9564A1}"/>
              </a:ext>
            </a:extLst>
          </p:cNvPr>
          <p:cNvSpPr>
            <a:spLocks noChangeArrowheads="1"/>
          </p:cNvSpPr>
          <p:nvPr/>
        </p:nvSpPr>
        <p:spPr bwMode="auto">
          <a:xfrm>
            <a:off x="6629400" y="381317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1" name="Line 35">
            <a:extLst>
              <a:ext uri="{FF2B5EF4-FFF2-40B4-BE49-F238E27FC236}">
                <a16:creationId xmlns:a16="http://schemas.microsoft.com/office/drawing/2014/main" id="{4C4B420D-F809-4E75-BB86-EB7C6B77E180}"/>
              </a:ext>
            </a:extLst>
          </p:cNvPr>
          <p:cNvSpPr>
            <a:spLocks noChangeShapeType="1"/>
          </p:cNvSpPr>
          <p:nvPr/>
        </p:nvSpPr>
        <p:spPr bwMode="auto">
          <a:xfrm>
            <a:off x="6934200" y="38131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2" name="Line 36">
            <a:extLst>
              <a:ext uri="{FF2B5EF4-FFF2-40B4-BE49-F238E27FC236}">
                <a16:creationId xmlns:a16="http://schemas.microsoft.com/office/drawing/2014/main" id="{CB7C3CA5-96D7-4D24-B6CD-0008473919EB}"/>
              </a:ext>
            </a:extLst>
          </p:cNvPr>
          <p:cNvSpPr>
            <a:spLocks noChangeShapeType="1"/>
          </p:cNvSpPr>
          <p:nvPr/>
        </p:nvSpPr>
        <p:spPr bwMode="auto">
          <a:xfrm>
            <a:off x="7391400" y="38131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3" name="Line 37">
            <a:extLst>
              <a:ext uri="{FF2B5EF4-FFF2-40B4-BE49-F238E27FC236}">
                <a16:creationId xmlns:a16="http://schemas.microsoft.com/office/drawing/2014/main" id="{B0976C03-D94B-4E8E-94F2-3494C9CF8813}"/>
              </a:ext>
            </a:extLst>
          </p:cNvPr>
          <p:cNvSpPr>
            <a:spLocks noChangeShapeType="1"/>
          </p:cNvSpPr>
          <p:nvPr/>
        </p:nvSpPr>
        <p:spPr bwMode="auto">
          <a:xfrm flipH="1">
            <a:off x="7467600" y="39655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4" name="Line 38">
            <a:extLst>
              <a:ext uri="{FF2B5EF4-FFF2-40B4-BE49-F238E27FC236}">
                <a16:creationId xmlns:a16="http://schemas.microsoft.com/office/drawing/2014/main" id="{C1F31755-5DE5-4781-B10F-FA99F910C132}"/>
              </a:ext>
            </a:extLst>
          </p:cNvPr>
          <p:cNvSpPr>
            <a:spLocks noChangeShapeType="1"/>
          </p:cNvSpPr>
          <p:nvPr/>
        </p:nvSpPr>
        <p:spPr bwMode="auto">
          <a:xfrm>
            <a:off x="7543800" y="39655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5" name="Rectangle 39">
            <a:extLst>
              <a:ext uri="{FF2B5EF4-FFF2-40B4-BE49-F238E27FC236}">
                <a16:creationId xmlns:a16="http://schemas.microsoft.com/office/drawing/2014/main" id="{620D4BFD-54C9-4A3B-A428-DE64C7F9A1EF}"/>
              </a:ext>
            </a:extLst>
          </p:cNvPr>
          <p:cNvSpPr>
            <a:spLocks noChangeArrowheads="1"/>
          </p:cNvSpPr>
          <p:nvPr/>
        </p:nvSpPr>
        <p:spPr bwMode="auto">
          <a:xfrm>
            <a:off x="7772400" y="312737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6" name="Line 40">
            <a:extLst>
              <a:ext uri="{FF2B5EF4-FFF2-40B4-BE49-F238E27FC236}">
                <a16:creationId xmlns:a16="http://schemas.microsoft.com/office/drawing/2014/main" id="{12C42402-F456-42A8-9A70-43E6B3014CF3}"/>
              </a:ext>
            </a:extLst>
          </p:cNvPr>
          <p:cNvSpPr>
            <a:spLocks noChangeShapeType="1"/>
          </p:cNvSpPr>
          <p:nvPr/>
        </p:nvSpPr>
        <p:spPr bwMode="auto">
          <a:xfrm>
            <a:off x="8077200" y="31273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7" name="Line 41">
            <a:extLst>
              <a:ext uri="{FF2B5EF4-FFF2-40B4-BE49-F238E27FC236}">
                <a16:creationId xmlns:a16="http://schemas.microsoft.com/office/drawing/2014/main" id="{22EDE73B-5DBE-491F-8782-C65D77B856CD}"/>
              </a:ext>
            </a:extLst>
          </p:cNvPr>
          <p:cNvSpPr>
            <a:spLocks noChangeShapeType="1"/>
          </p:cNvSpPr>
          <p:nvPr/>
        </p:nvSpPr>
        <p:spPr bwMode="auto">
          <a:xfrm>
            <a:off x="8534400" y="31273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8" name="Line 42">
            <a:extLst>
              <a:ext uri="{FF2B5EF4-FFF2-40B4-BE49-F238E27FC236}">
                <a16:creationId xmlns:a16="http://schemas.microsoft.com/office/drawing/2014/main" id="{EC6C706F-CDF8-4A11-9264-D28623306D25}"/>
              </a:ext>
            </a:extLst>
          </p:cNvPr>
          <p:cNvSpPr>
            <a:spLocks noChangeShapeType="1"/>
          </p:cNvSpPr>
          <p:nvPr/>
        </p:nvSpPr>
        <p:spPr bwMode="auto">
          <a:xfrm flipH="1">
            <a:off x="8610600" y="32797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59" name="Line 43">
            <a:extLst>
              <a:ext uri="{FF2B5EF4-FFF2-40B4-BE49-F238E27FC236}">
                <a16:creationId xmlns:a16="http://schemas.microsoft.com/office/drawing/2014/main" id="{4FE073B8-9EEC-4869-9954-AF42C10A4C2E}"/>
              </a:ext>
            </a:extLst>
          </p:cNvPr>
          <p:cNvSpPr>
            <a:spLocks noChangeShapeType="1"/>
          </p:cNvSpPr>
          <p:nvPr/>
        </p:nvSpPr>
        <p:spPr bwMode="auto">
          <a:xfrm>
            <a:off x="8686800" y="32797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0" name="Rectangle 44">
            <a:extLst>
              <a:ext uri="{FF2B5EF4-FFF2-40B4-BE49-F238E27FC236}">
                <a16:creationId xmlns:a16="http://schemas.microsoft.com/office/drawing/2014/main" id="{EC29EC34-5A37-4DC8-8CC0-03D71A0F4E57}"/>
              </a:ext>
            </a:extLst>
          </p:cNvPr>
          <p:cNvSpPr>
            <a:spLocks noChangeArrowheads="1"/>
          </p:cNvSpPr>
          <p:nvPr/>
        </p:nvSpPr>
        <p:spPr bwMode="auto">
          <a:xfrm>
            <a:off x="5105400" y="312737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1" name="Line 45">
            <a:extLst>
              <a:ext uri="{FF2B5EF4-FFF2-40B4-BE49-F238E27FC236}">
                <a16:creationId xmlns:a16="http://schemas.microsoft.com/office/drawing/2014/main" id="{95BC33C4-7F11-4E96-B45F-0C46C24A53F5}"/>
              </a:ext>
            </a:extLst>
          </p:cNvPr>
          <p:cNvSpPr>
            <a:spLocks noChangeShapeType="1"/>
          </p:cNvSpPr>
          <p:nvPr/>
        </p:nvSpPr>
        <p:spPr bwMode="auto">
          <a:xfrm>
            <a:off x="5410200" y="31273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2" name="Line 46">
            <a:extLst>
              <a:ext uri="{FF2B5EF4-FFF2-40B4-BE49-F238E27FC236}">
                <a16:creationId xmlns:a16="http://schemas.microsoft.com/office/drawing/2014/main" id="{16D42E87-106C-441F-A4B4-189054D5382E}"/>
              </a:ext>
            </a:extLst>
          </p:cNvPr>
          <p:cNvSpPr>
            <a:spLocks noChangeShapeType="1"/>
          </p:cNvSpPr>
          <p:nvPr/>
        </p:nvSpPr>
        <p:spPr bwMode="auto">
          <a:xfrm>
            <a:off x="5867400" y="31273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3" name="Rectangle 47">
            <a:extLst>
              <a:ext uri="{FF2B5EF4-FFF2-40B4-BE49-F238E27FC236}">
                <a16:creationId xmlns:a16="http://schemas.microsoft.com/office/drawing/2014/main" id="{845426B1-1121-4DEE-BA44-7B43D26AA6A8}"/>
              </a:ext>
            </a:extLst>
          </p:cNvPr>
          <p:cNvSpPr>
            <a:spLocks noChangeArrowheads="1"/>
          </p:cNvSpPr>
          <p:nvPr/>
        </p:nvSpPr>
        <p:spPr bwMode="auto">
          <a:xfrm>
            <a:off x="6096000" y="244157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4" name="Line 48">
            <a:extLst>
              <a:ext uri="{FF2B5EF4-FFF2-40B4-BE49-F238E27FC236}">
                <a16:creationId xmlns:a16="http://schemas.microsoft.com/office/drawing/2014/main" id="{C4250A2D-BCCC-4D5B-A589-F8AC6DA7E713}"/>
              </a:ext>
            </a:extLst>
          </p:cNvPr>
          <p:cNvSpPr>
            <a:spLocks noChangeShapeType="1"/>
          </p:cNvSpPr>
          <p:nvPr/>
        </p:nvSpPr>
        <p:spPr bwMode="auto">
          <a:xfrm>
            <a:off x="6400800" y="24415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5" name="Line 49">
            <a:extLst>
              <a:ext uri="{FF2B5EF4-FFF2-40B4-BE49-F238E27FC236}">
                <a16:creationId xmlns:a16="http://schemas.microsoft.com/office/drawing/2014/main" id="{FA90324C-3797-45E1-975D-C156DB94332F}"/>
              </a:ext>
            </a:extLst>
          </p:cNvPr>
          <p:cNvSpPr>
            <a:spLocks noChangeShapeType="1"/>
          </p:cNvSpPr>
          <p:nvPr/>
        </p:nvSpPr>
        <p:spPr bwMode="auto">
          <a:xfrm>
            <a:off x="6858000" y="24415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6" name="Rectangle 50">
            <a:extLst>
              <a:ext uri="{FF2B5EF4-FFF2-40B4-BE49-F238E27FC236}">
                <a16:creationId xmlns:a16="http://schemas.microsoft.com/office/drawing/2014/main" id="{636AF04F-7F0C-44E4-BE67-F61ECC8BC0F2}"/>
              </a:ext>
            </a:extLst>
          </p:cNvPr>
          <p:cNvSpPr>
            <a:spLocks noChangeArrowheads="1"/>
          </p:cNvSpPr>
          <p:nvPr/>
        </p:nvSpPr>
        <p:spPr bwMode="auto">
          <a:xfrm>
            <a:off x="4724400" y="175577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7" name="Line 51">
            <a:extLst>
              <a:ext uri="{FF2B5EF4-FFF2-40B4-BE49-F238E27FC236}">
                <a16:creationId xmlns:a16="http://schemas.microsoft.com/office/drawing/2014/main" id="{8E330326-40B1-4FD6-89B4-894D386FCC8C}"/>
              </a:ext>
            </a:extLst>
          </p:cNvPr>
          <p:cNvSpPr>
            <a:spLocks noChangeShapeType="1"/>
          </p:cNvSpPr>
          <p:nvPr/>
        </p:nvSpPr>
        <p:spPr bwMode="auto">
          <a:xfrm>
            <a:off x="5029200" y="17557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8" name="Line 52">
            <a:extLst>
              <a:ext uri="{FF2B5EF4-FFF2-40B4-BE49-F238E27FC236}">
                <a16:creationId xmlns:a16="http://schemas.microsoft.com/office/drawing/2014/main" id="{335FD3DA-0D12-4198-975A-44B9BA6F8927}"/>
              </a:ext>
            </a:extLst>
          </p:cNvPr>
          <p:cNvSpPr>
            <a:spLocks noChangeShapeType="1"/>
          </p:cNvSpPr>
          <p:nvPr/>
        </p:nvSpPr>
        <p:spPr bwMode="auto">
          <a:xfrm>
            <a:off x="5486400" y="17557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69" name="Line 53">
            <a:extLst>
              <a:ext uri="{FF2B5EF4-FFF2-40B4-BE49-F238E27FC236}">
                <a16:creationId xmlns:a16="http://schemas.microsoft.com/office/drawing/2014/main" id="{7A61155B-FE41-4E88-8727-C83AAAE0395D}"/>
              </a:ext>
            </a:extLst>
          </p:cNvPr>
          <p:cNvSpPr>
            <a:spLocks noChangeShapeType="1"/>
          </p:cNvSpPr>
          <p:nvPr/>
        </p:nvSpPr>
        <p:spPr bwMode="auto">
          <a:xfrm flipH="1">
            <a:off x="5257800" y="1450975"/>
            <a:ext cx="990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70" name="Line 54">
            <a:extLst>
              <a:ext uri="{FF2B5EF4-FFF2-40B4-BE49-F238E27FC236}">
                <a16:creationId xmlns:a16="http://schemas.microsoft.com/office/drawing/2014/main" id="{7F745F09-1E28-43C3-953B-9DB8A275DC1E}"/>
              </a:ext>
            </a:extLst>
          </p:cNvPr>
          <p:cNvSpPr>
            <a:spLocks noChangeShapeType="1"/>
          </p:cNvSpPr>
          <p:nvPr/>
        </p:nvSpPr>
        <p:spPr bwMode="auto">
          <a:xfrm>
            <a:off x="5638800" y="2060575"/>
            <a:ext cx="990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71" name="Line 55">
            <a:extLst>
              <a:ext uri="{FF2B5EF4-FFF2-40B4-BE49-F238E27FC236}">
                <a16:creationId xmlns:a16="http://schemas.microsoft.com/office/drawing/2014/main" id="{1ADBA4DF-6019-4DC6-8AAC-F81ED042A5D3}"/>
              </a:ext>
            </a:extLst>
          </p:cNvPr>
          <p:cNvSpPr>
            <a:spLocks noChangeShapeType="1"/>
          </p:cNvSpPr>
          <p:nvPr/>
        </p:nvSpPr>
        <p:spPr bwMode="auto">
          <a:xfrm flipH="1">
            <a:off x="5638800" y="2670175"/>
            <a:ext cx="6096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72" name="Line 56">
            <a:extLst>
              <a:ext uri="{FF2B5EF4-FFF2-40B4-BE49-F238E27FC236}">
                <a16:creationId xmlns:a16="http://schemas.microsoft.com/office/drawing/2014/main" id="{513482A5-E54E-49C5-87A2-24CD69E979D8}"/>
              </a:ext>
            </a:extLst>
          </p:cNvPr>
          <p:cNvSpPr>
            <a:spLocks noChangeShapeType="1"/>
          </p:cNvSpPr>
          <p:nvPr/>
        </p:nvSpPr>
        <p:spPr bwMode="auto">
          <a:xfrm>
            <a:off x="7010400" y="2670175"/>
            <a:ext cx="12954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73" name="Line 57">
            <a:extLst>
              <a:ext uri="{FF2B5EF4-FFF2-40B4-BE49-F238E27FC236}">
                <a16:creationId xmlns:a16="http://schemas.microsoft.com/office/drawing/2014/main" id="{790D0CDB-1664-4F47-A357-10415A72BB39}"/>
              </a:ext>
            </a:extLst>
          </p:cNvPr>
          <p:cNvSpPr>
            <a:spLocks noChangeShapeType="1"/>
          </p:cNvSpPr>
          <p:nvPr/>
        </p:nvSpPr>
        <p:spPr bwMode="auto">
          <a:xfrm>
            <a:off x="6019800" y="3355975"/>
            <a:ext cx="11430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37274" name="AutoShape 58">
            <a:extLst>
              <a:ext uri="{FF2B5EF4-FFF2-40B4-BE49-F238E27FC236}">
                <a16:creationId xmlns:a16="http://schemas.microsoft.com/office/drawing/2014/main" id="{FFFE77F8-F711-492A-A719-903A10B6443A}"/>
              </a:ext>
            </a:extLst>
          </p:cNvPr>
          <p:cNvCxnSpPr>
            <a:cxnSpLocks noChangeShapeType="1"/>
            <a:endCxn id="137239" idx="0"/>
          </p:cNvCxnSpPr>
          <p:nvPr/>
        </p:nvCxnSpPr>
        <p:spPr bwMode="auto">
          <a:xfrm>
            <a:off x="5715000" y="841375"/>
            <a:ext cx="914400" cy="304800"/>
          </a:xfrm>
          <a:prstGeom prst="curvedConnector2">
            <a:avLst/>
          </a:prstGeom>
          <a:noFill/>
          <a:ln w="127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275" name="Text Box 59">
            <a:extLst>
              <a:ext uri="{FF2B5EF4-FFF2-40B4-BE49-F238E27FC236}">
                <a16:creationId xmlns:a16="http://schemas.microsoft.com/office/drawing/2014/main" id="{4CE33F10-CF0C-4C8C-AA44-020CE9DDF69F}"/>
              </a:ext>
            </a:extLst>
          </p:cNvPr>
          <p:cNvSpPr txBox="1">
            <a:spLocks noChangeArrowheads="1"/>
          </p:cNvSpPr>
          <p:nvPr/>
        </p:nvSpPr>
        <p:spPr bwMode="auto">
          <a:xfrm>
            <a:off x="4953000" y="4873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52" name="Text Box 60">
            <a:extLst>
              <a:ext uri="{FF2B5EF4-FFF2-40B4-BE49-F238E27FC236}">
                <a16:creationId xmlns:a16="http://schemas.microsoft.com/office/drawing/2014/main" id="{53117814-69CE-4BA1-BB61-7E479500DB1F}"/>
              </a:ext>
            </a:extLst>
          </p:cNvPr>
          <p:cNvSpPr txBox="1">
            <a:spLocks noChangeArrowheads="1"/>
          </p:cNvSpPr>
          <p:nvPr/>
        </p:nvSpPr>
        <p:spPr bwMode="auto">
          <a:xfrm>
            <a:off x="2895600" y="3733800"/>
            <a:ext cx="25781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E               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G</a:t>
            </a: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61853" name="Oval 61">
            <a:extLst>
              <a:ext uri="{FF2B5EF4-FFF2-40B4-BE49-F238E27FC236}">
                <a16:creationId xmlns:a16="http://schemas.microsoft.com/office/drawing/2014/main" id="{299BBE75-AC40-4801-92B8-974922F829EA}"/>
              </a:ext>
            </a:extLst>
          </p:cNvPr>
          <p:cNvSpPr>
            <a:spLocks noChangeArrowheads="1"/>
          </p:cNvSpPr>
          <p:nvPr/>
        </p:nvSpPr>
        <p:spPr bwMode="auto">
          <a:xfrm>
            <a:off x="3810000" y="38100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54" name="Oval 62">
            <a:extLst>
              <a:ext uri="{FF2B5EF4-FFF2-40B4-BE49-F238E27FC236}">
                <a16:creationId xmlns:a16="http://schemas.microsoft.com/office/drawing/2014/main" id="{CAD72D0B-65F0-4930-A4CD-A07D09D8F1E5}"/>
              </a:ext>
            </a:extLst>
          </p:cNvPr>
          <p:cNvSpPr>
            <a:spLocks noChangeArrowheads="1"/>
          </p:cNvSpPr>
          <p:nvPr/>
        </p:nvSpPr>
        <p:spPr bwMode="auto">
          <a:xfrm>
            <a:off x="3962400" y="4724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55" name="Oval 63">
            <a:extLst>
              <a:ext uri="{FF2B5EF4-FFF2-40B4-BE49-F238E27FC236}">
                <a16:creationId xmlns:a16="http://schemas.microsoft.com/office/drawing/2014/main" id="{343E5362-0E7F-40F6-89C3-7B9DEA510B42}"/>
              </a:ext>
            </a:extLst>
          </p:cNvPr>
          <p:cNvSpPr>
            <a:spLocks noChangeArrowheads="1"/>
          </p:cNvSpPr>
          <p:nvPr/>
        </p:nvSpPr>
        <p:spPr bwMode="auto">
          <a:xfrm>
            <a:off x="2895600" y="42672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56" name="Oval 64">
            <a:extLst>
              <a:ext uri="{FF2B5EF4-FFF2-40B4-BE49-F238E27FC236}">
                <a16:creationId xmlns:a16="http://schemas.microsoft.com/office/drawing/2014/main" id="{F4EEE09B-66FB-4A62-98AC-AB479E2F5814}"/>
              </a:ext>
            </a:extLst>
          </p:cNvPr>
          <p:cNvSpPr>
            <a:spLocks noChangeArrowheads="1"/>
          </p:cNvSpPr>
          <p:nvPr/>
        </p:nvSpPr>
        <p:spPr bwMode="auto">
          <a:xfrm>
            <a:off x="5029200" y="52578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57" name="Oval 65">
            <a:extLst>
              <a:ext uri="{FF2B5EF4-FFF2-40B4-BE49-F238E27FC236}">
                <a16:creationId xmlns:a16="http://schemas.microsoft.com/office/drawing/2014/main" id="{C9D2E78C-4F06-4DBE-B673-B92ACE88F26A}"/>
              </a:ext>
            </a:extLst>
          </p:cNvPr>
          <p:cNvSpPr>
            <a:spLocks noChangeArrowheads="1"/>
          </p:cNvSpPr>
          <p:nvPr/>
        </p:nvSpPr>
        <p:spPr bwMode="auto">
          <a:xfrm>
            <a:off x="3200400" y="52578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58" name="Oval 66">
            <a:extLst>
              <a:ext uri="{FF2B5EF4-FFF2-40B4-BE49-F238E27FC236}">
                <a16:creationId xmlns:a16="http://schemas.microsoft.com/office/drawing/2014/main" id="{3D7B2B26-0A72-44DA-81BF-BB0D41114FDD}"/>
              </a:ext>
            </a:extLst>
          </p:cNvPr>
          <p:cNvSpPr>
            <a:spLocks noChangeArrowheads="1"/>
          </p:cNvSpPr>
          <p:nvPr/>
        </p:nvSpPr>
        <p:spPr bwMode="auto">
          <a:xfrm>
            <a:off x="4267200" y="57150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59" name="Line 67">
            <a:extLst>
              <a:ext uri="{FF2B5EF4-FFF2-40B4-BE49-F238E27FC236}">
                <a16:creationId xmlns:a16="http://schemas.microsoft.com/office/drawing/2014/main" id="{962A02A8-746E-4DE0-9340-E712F60B02A3}"/>
              </a:ext>
            </a:extLst>
          </p:cNvPr>
          <p:cNvSpPr>
            <a:spLocks noChangeShapeType="1"/>
          </p:cNvSpPr>
          <p:nvPr/>
        </p:nvSpPr>
        <p:spPr bwMode="auto">
          <a:xfrm>
            <a:off x="3352800" y="4572000"/>
            <a:ext cx="609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60" name="Line 68">
            <a:extLst>
              <a:ext uri="{FF2B5EF4-FFF2-40B4-BE49-F238E27FC236}">
                <a16:creationId xmlns:a16="http://schemas.microsoft.com/office/drawing/2014/main" id="{36EA5756-3BCC-4A51-97F6-DD67A3E8A7D7}"/>
              </a:ext>
            </a:extLst>
          </p:cNvPr>
          <p:cNvSpPr>
            <a:spLocks noChangeShapeType="1"/>
          </p:cNvSpPr>
          <p:nvPr/>
        </p:nvSpPr>
        <p:spPr bwMode="auto">
          <a:xfrm>
            <a:off x="4419600" y="5029200"/>
            <a:ext cx="6858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61" name="Line 69">
            <a:extLst>
              <a:ext uri="{FF2B5EF4-FFF2-40B4-BE49-F238E27FC236}">
                <a16:creationId xmlns:a16="http://schemas.microsoft.com/office/drawing/2014/main" id="{519595AD-DAA5-4C82-B737-ED3977159E0E}"/>
              </a:ext>
            </a:extLst>
          </p:cNvPr>
          <p:cNvSpPr>
            <a:spLocks noChangeShapeType="1"/>
          </p:cNvSpPr>
          <p:nvPr/>
        </p:nvSpPr>
        <p:spPr bwMode="auto">
          <a:xfrm>
            <a:off x="3657600" y="5562600"/>
            <a:ext cx="6096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62" name="Line 70">
            <a:extLst>
              <a:ext uri="{FF2B5EF4-FFF2-40B4-BE49-F238E27FC236}">
                <a16:creationId xmlns:a16="http://schemas.microsoft.com/office/drawing/2014/main" id="{972D41A4-8FC7-4EBB-B58F-AF514CBC2C0B}"/>
              </a:ext>
            </a:extLst>
          </p:cNvPr>
          <p:cNvSpPr>
            <a:spLocks noChangeShapeType="1"/>
          </p:cNvSpPr>
          <p:nvPr/>
        </p:nvSpPr>
        <p:spPr bwMode="auto">
          <a:xfrm flipH="1">
            <a:off x="3581400" y="5029200"/>
            <a:ext cx="3810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63" name="Line 71">
            <a:extLst>
              <a:ext uri="{FF2B5EF4-FFF2-40B4-BE49-F238E27FC236}">
                <a16:creationId xmlns:a16="http://schemas.microsoft.com/office/drawing/2014/main" id="{70D536B6-A99E-4C6C-B2D9-227702F65A05}"/>
              </a:ext>
            </a:extLst>
          </p:cNvPr>
          <p:cNvSpPr>
            <a:spLocks noChangeShapeType="1"/>
          </p:cNvSpPr>
          <p:nvPr/>
        </p:nvSpPr>
        <p:spPr bwMode="auto">
          <a:xfrm flipH="1">
            <a:off x="3276600" y="4114800"/>
            <a:ext cx="5334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88" name="Line 72">
            <a:extLst>
              <a:ext uri="{FF2B5EF4-FFF2-40B4-BE49-F238E27FC236}">
                <a16:creationId xmlns:a16="http://schemas.microsoft.com/office/drawing/2014/main" id="{111D6CB2-5553-44A8-B7C6-E99B76062EFC}"/>
              </a:ext>
            </a:extLst>
          </p:cNvPr>
          <p:cNvSpPr>
            <a:spLocks noChangeShapeType="1"/>
          </p:cNvSpPr>
          <p:nvPr/>
        </p:nvSpPr>
        <p:spPr bwMode="auto">
          <a:xfrm flipH="1">
            <a:off x="5791200" y="46513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89" name="Line 73">
            <a:extLst>
              <a:ext uri="{FF2B5EF4-FFF2-40B4-BE49-F238E27FC236}">
                <a16:creationId xmlns:a16="http://schemas.microsoft.com/office/drawing/2014/main" id="{3CB3F2D4-E199-448C-882C-A95E360F1FFA}"/>
              </a:ext>
            </a:extLst>
          </p:cNvPr>
          <p:cNvSpPr>
            <a:spLocks noChangeShapeType="1"/>
          </p:cNvSpPr>
          <p:nvPr/>
        </p:nvSpPr>
        <p:spPr bwMode="auto">
          <a:xfrm>
            <a:off x="5867400" y="46513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90" name="Rectangle 74">
            <a:extLst>
              <a:ext uri="{FF2B5EF4-FFF2-40B4-BE49-F238E27FC236}">
                <a16:creationId xmlns:a16="http://schemas.microsoft.com/office/drawing/2014/main" id="{27F7CF2C-12EC-4DBA-A26D-57B0C754C436}"/>
              </a:ext>
            </a:extLst>
          </p:cNvPr>
          <p:cNvSpPr>
            <a:spLocks noChangeArrowheads="1"/>
          </p:cNvSpPr>
          <p:nvPr/>
        </p:nvSpPr>
        <p:spPr bwMode="auto">
          <a:xfrm>
            <a:off x="5715000" y="4498975"/>
            <a:ext cx="1066800"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91" name="Line 75">
            <a:extLst>
              <a:ext uri="{FF2B5EF4-FFF2-40B4-BE49-F238E27FC236}">
                <a16:creationId xmlns:a16="http://schemas.microsoft.com/office/drawing/2014/main" id="{D207CDD3-C8DB-430F-ACB3-7ED9B96CB096}"/>
              </a:ext>
            </a:extLst>
          </p:cNvPr>
          <p:cNvSpPr>
            <a:spLocks noChangeShapeType="1"/>
          </p:cNvSpPr>
          <p:nvPr/>
        </p:nvSpPr>
        <p:spPr bwMode="auto">
          <a:xfrm>
            <a:off x="6019800" y="44989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92" name="Line 76">
            <a:extLst>
              <a:ext uri="{FF2B5EF4-FFF2-40B4-BE49-F238E27FC236}">
                <a16:creationId xmlns:a16="http://schemas.microsoft.com/office/drawing/2014/main" id="{9FEC015C-79B8-420C-9AA3-7AA672370860}"/>
              </a:ext>
            </a:extLst>
          </p:cNvPr>
          <p:cNvSpPr>
            <a:spLocks noChangeShapeType="1"/>
          </p:cNvSpPr>
          <p:nvPr/>
        </p:nvSpPr>
        <p:spPr bwMode="auto">
          <a:xfrm>
            <a:off x="6477000" y="44989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93" name="Line 77">
            <a:extLst>
              <a:ext uri="{FF2B5EF4-FFF2-40B4-BE49-F238E27FC236}">
                <a16:creationId xmlns:a16="http://schemas.microsoft.com/office/drawing/2014/main" id="{EED88279-3C7E-4590-8F85-1AEA3EF90922}"/>
              </a:ext>
            </a:extLst>
          </p:cNvPr>
          <p:cNvSpPr>
            <a:spLocks noChangeShapeType="1"/>
          </p:cNvSpPr>
          <p:nvPr/>
        </p:nvSpPr>
        <p:spPr bwMode="auto">
          <a:xfrm flipH="1">
            <a:off x="6553200" y="46513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94" name="Line 78">
            <a:extLst>
              <a:ext uri="{FF2B5EF4-FFF2-40B4-BE49-F238E27FC236}">
                <a16:creationId xmlns:a16="http://schemas.microsoft.com/office/drawing/2014/main" id="{3C0B9B2C-60A5-4909-956A-410BDE87D8B2}"/>
              </a:ext>
            </a:extLst>
          </p:cNvPr>
          <p:cNvSpPr>
            <a:spLocks noChangeShapeType="1"/>
          </p:cNvSpPr>
          <p:nvPr/>
        </p:nvSpPr>
        <p:spPr bwMode="auto">
          <a:xfrm>
            <a:off x="6629400" y="4651375"/>
            <a:ext cx="76200" cy="228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7295" name="Line 79">
            <a:extLst>
              <a:ext uri="{FF2B5EF4-FFF2-40B4-BE49-F238E27FC236}">
                <a16:creationId xmlns:a16="http://schemas.microsoft.com/office/drawing/2014/main" id="{0C8D41FE-E058-4EE9-83C9-A16B25F20EFC}"/>
              </a:ext>
            </a:extLst>
          </p:cNvPr>
          <p:cNvSpPr>
            <a:spLocks noChangeShapeType="1"/>
          </p:cNvSpPr>
          <p:nvPr/>
        </p:nvSpPr>
        <p:spPr bwMode="auto">
          <a:xfrm flipH="1">
            <a:off x="6248400" y="4041775"/>
            <a:ext cx="5334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72" name="Oval 80">
            <a:extLst>
              <a:ext uri="{FF2B5EF4-FFF2-40B4-BE49-F238E27FC236}">
                <a16:creationId xmlns:a16="http://schemas.microsoft.com/office/drawing/2014/main" id="{070067CA-618B-4E46-A324-6ABCD1DFA9D6}"/>
              </a:ext>
            </a:extLst>
          </p:cNvPr>
          <p:cNvSpPr>
            <a:spLocks noChangeArrowheads="1"/>
          </p:cNvSpPr>
          <p:nvPr/>
        </p:nvSpPr>
        <p:spPr bwMode="auto">
          <a:xfrm>
            <a:off x="3505200" y="6248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1873" name="Line 81">
            <a:extLst>
              <a:ext uri="{FF2B5EF4-FFF2-40B4-BE49-F238E27FC236}">
                <a16:creationId xmlns:a16="http://schemas.microsoft.com/office/drawing/2014/main" id="{09718AA0-2890-4517-B4D3-A0601FBCE158}"/>
              </a:ext>
            </a:extLst>
          </p:cNvPr>
          <p:cNvSpPr>
            <a:spLocks noChangeShapeType="1"/>
          </p:cNvSpPr>
          <p:nvPr/>
        </p:nvSpPr>
        <p:spPr bwMode="auto">
          <a:xfrm flipH="1">
            <a:off x="3886200" y="6019800"/>
            <a:ext cx="3810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61874" name="AutoShape 82">
            <a:extLst>
              <a:ext uri="{FF2B5EF4-FFF2-40B4-BE49-F238E27FC236}">
                <a16:creationId xmlns:a16="http://schemas.microsoft.com/office/drawing/2014/main" id="{93737246-208C-4106-9560-70326085F0A2}"/>
              </a:ext>
            </a:extLst>
          </p:cNvPr>
          <p:cNvCxnSpPr>
            <a:cxnSpLocks noChangeShapeType="1"/>
            <a:endCxn id="161853" idx="0"/>
          </p:cNvCxnSpPr>
          <p:nvPr/>
        </p:nvCxnSpPr>
        <p:spPr bwMode="auto">
          <a:xfrm>
            <a:off x="3352800" y="3581400"/>
            <a:ext cx="685800" cy="228600"/>
          </a:xfrm>
          <a:prstGeom prst="curvedConnector2">
            <a:avLst/>
          </a:prstGeom>
          <a:noFill/>
          <a:ln w="127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5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185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6185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6185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61856"/>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61857"/>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61858"/>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61859"/>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61860"/>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61861"/>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61862"/>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61863"/>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161872"/>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61873"/>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61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52" grpId="0" autoUpdateAnimBg="0"/>
      <p:bldP spid="161853" grpId="0" animBg="1"/>
      <p:bldP spid="161854" grpId="0" animBg="1"/>
      <p:bldP spid="161855" grpId="0" animBg="1"/>
      <p:bldP spid="161856" grpId="0" animBg="1"/>
      <p:bldP spid="161857" grpId="0" animBg="1"/>
      <p:bldP spid="161858" grpId="0" animBg="1"/>
      <p:bldP spid="1618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a:extLst>
              <a:ext uri="{FF2B5EF4-FFF2-40B4-BE49-F238E27FC236}">
                <a16:creationId xmlns:a16="http://schemas.microsoft.com/office/drawing/2014/main" id="{03D758A1-21A4-4F99-B5A7-C4AE9F4A3549}"/>
              </a:ext>
            </a:extLst>
          </p:cNvPr>
          <p:cNvSpPr txBox="1">
            <a:spLocks noChangeArrowheads="1"/>
          </p:cNvSpPr>
          <p:nvPr/>
        </p:nvSpPr>
        <p:spPr bwMode="auto">
          <a:xfrm>
            <a:off x="609600" y="2025650"/>
            <a:ext cx="7856538"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typedef struct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CSNode</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endPar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Elem          data;</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struct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CSNode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firstchild,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nextsibling;</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CSNode, </a:t>
            </a:r>
            <a:r>
              <a:rPr kumimoji="1" lang="en-US" altLang="zh-CN" sz="48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CSTree;</a:t>
            </a:r>
            <a:endParaRPr kumimoji="1" lang="en-US" altLang="zh-CN" sz="4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62819" name="Text Box 3">
            <a:extLst>
              <a:ext uri="{FF2B5EF4-FFF2-40B4-BE49-F238E27FC236}">
                <a16:creationId xmlns:a16="http://schemas.microsoft.com/office/drawing/2014/main" id="{921CDF49-FD08-48C4-B58C-382060F2F1C9}"/>
              </a:ext>
            </a:extLst>
          </p:cNvPr>
          <p:cNvSpPr txBox="1">
            <a:spLocks noChangeArrowheads="1"/>
          </p:cNvSpPr>
          <p:nvPr/>
        </p:nvSpPr>
        <p:spPr bwMode="auto">
          <a:xfrm>
            <a:off x="457200" y="304800"/>
            <a:ext cx="4816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000099"/>
                </a:solidFill>
                <a:effectLst/>
                <a:uLnTx/>
                <a:uFillTx/>
                <a:latin typeface="Times New Roman" panose="02020603050405020304" pitchFamily="18" charset="0"/>
                <a:ea typeface="隶书" panose="02010509060101010101" pitchFamily="49" charset="-122"/>
                <a:cs typeface="+mn-cs"/>
              </a:rPr>
              <a:t>C</a:t>
            </a:r>
            <a:r>
              <a:rPr kumimoji="1" lang="zh-CN" altLang="zh-CN" sz="4400" b="1" i="0" u="none" strike="noStrike" kern="1200" cap="none" spc="0" normalizeH="0" baseline="0" noProof="0">
                <a:ln>
                  <a:noFill/>
                </a:ln>
                <a:solidFill>
                  <a:srgbClr val="000099"/>
                </a:solidFill>
                <a:effectLst/>
                <a:uLnTx/>
                <a:uFillTx/>
                <a:latin typeface="隶书" panose="02010509060101010101" pitchFamily="49" charset="-122"/>
                <a:ea typeface="隶书" panose="02010509060101010101" pitchFamily="49" charset="-122"/>
                <a:cs typeface="+mn-cs"/>
              </a:rPr>
              <a:t>语言的类型描述:</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2820" name="Rectangle 4">
            <a:extLst>
              <a:ext uri="{FF2B5EF4-FFF2-40B4-BE49-F238E27FC236}">
                <a16:creationId xmlns:a16="http://schemas.microsoft.com/office/drawing/2014/main" id="{BBCA0493-CE68-4513-B38A-0D1412469C4E}"/>
              </a:ext>
            </a:extLst>
          </p:cNvPr>
          <p:cNvSpPr>
            <a:spLocks noChangeArrowheads="1"/>
          </p:cNvSpPr>
          <p:nvPr/>
        </p:nvSpPr>
        <p:spPr bwMode="auto">
          <a:xfrm>
            <a:off x="533400" y="1219200"/>
            <a:ext cx="2624138"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44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结点结构</a:t>
            </a:r>
            <a:r>
              <a:rPr kumimoji="1" lang="en-US" altLang="zh-CN" sz="44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a:t>
            </a:r>
            <a:endParaRPr kumimoji="1" lang="en-US" altLang="zh-CN" sz="48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endParaRPr>
          </a:p>
        </p:txBody>
      </p:sp>
      <p:sp>
        <p:nvSpPr>
          <p:cNvPr id="162821" name="Text Box 5">
            <a:extLst>
              <a:ext uri="{FF2B5EF4-FFF2-40B4-BE49-F238E27FC236}">
                <a16:creationId xmlns:a16="http://schemas.microsoft.com/office/drawing/2014/main" id="{D46C6330-EC69-4CE6-9BBF-55EA7C2CCABA}"/>
              </a:ext>
            </a:extLst>
          </p:cNvPr>
          <p:cNvSpPr txBox="1">
            <a:spLocks noChangeArrowheads="1"/>
          </p:cNvSpPr>
          <p:nvPr/>
        </p:nvSpPr>
        <p:spPr bwMode="auto">
          <a:xfrm>
            <a:off x="3505200" y="1447800"/>
            <a:ext cx="5638800" cy="666750"/>
          </a:xfrm>
          <a:prstGeom prst="rect">
            <a:avLst/>
          </a:prstGeom>
          <a:solidFill>
            <a:srgbClr val="FFFF99">
              <a:alpha val="50195"/>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36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firstchild  data  nextsibling</a:t>
            </a: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2822" name="Line 6">
            <a:extLst>
              <a:ext uri="{FF2B5EF4-FFF2-40B4-BE49-F238E27FC236}">
                <a16:creationId xmlns:a16="http://schemas.microsoft.com/office/drawing/2014/main" id="{D037219A-9659-47B3-80C5-9552E7F25FE1}"/>
              </a:ext>
            </a:extLst>
          </p:cNvPr>
          <p:cNvSpPr>
            <a:spLocks noChangeShapeType="1"/>
          </p:cNvSpPr>
          <p:nvPr/>
        </p:nvSpPr>
        <p:spPr bwMode="auto">
          <a:xfrm>
            <a:off x="6705600" y="1447800"/>
            <a:ext cx="0" cy="6858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2823" name="Line 7">
            <a:extLst>
              <a:ext uri="{FF2B5EF4-FFF2-40B4-BE49-F238E27FC236}">
                <a16:creationId xmlns:a16="http://schemas.microsoft.com/office/drawing/2014/main" id="{41112386-2962-41CF-B045-701A65DEB749}"/>
              </a:ext>
            </a:extLst>
          </p:cNvPr>
          <p:cNvSpPr>
            <a:spLocks noChangeShapeType="1"/>
          </p:cNvSpPr>
          <p:nvPr/>
        </p:nvSpPr>
        <p:spPr bwMode="auto">
          <a:xfrm>
            <a:off x="5562600" y="1447800"/>
            <a:ext cx="0" cy="6858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2819"/>
                                        </p:tgtEl>
                                        <p:attrNameLst>
                                          <p:attrName>style.visibility</p:attrName>
                                        </p:attrNameLst>
                                      </p:cBhvr>
                                      <p:to>
                                        <p:strVal val="visible"/>
                                      </p:to>
                                    </p:set>
                                    <p:anim calcmode="lin" valueType="num">
                                      <p:cBhvr additive="base">
                                        <p:cTn id="7" dur="500" fill="hold"/>
                                        <p:tgtEl>
                                          <p:spTgt spid="162819"/>
                                        </p:tgtEl>
                                        <p:attrNameLst>
                                          <p:attrName>ppt_x</p:attrName>
                                        </p:attrNameLst>
                                      </p:cBhvr>
                                      <p:tavLst>
                                        <p:tav tm="0">
                                          <p:val>
                                            <p:strVal val="#ppt_x"/>
                                          </p:val>
                                        </p:tav>
                                        <p:tav tm="100000">
                                          <p:val>
                                            <p:strVal val="#ppt_x"/>
                                          </p:val>
                                        </p:tav>
                                      </p:tavLst>
                                    </p:anim>
                                    <p:anim calcmode="lin" valueType="num">
                                      <p:cBhvr additive="base">
                                        <p:cTn id="8" dur="500" fill="hold"/>
                                        <p:tgtEl>
                                          <p:spTgt spid="1628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20"/>
                                        </p:tgtEl>
                                        <p:attrNameLst>
                                          <p:attrName>style.visibility</p:attrName>
                                        </p:attrNameLst>
                                      </p:cBhvr>
                                      <p:to>
                                        <p:strVal val="visible"/>
                                      </p:to>
                                    </p:set>
                                    <p:anim calcmode="lin" valueType="num">
                                      <p:cBhvr additive="base">
                                        <p:cTn id="13" dur="500" fill="hold"/>
                                        <p:tgtEl>
                                          <p:spTgt spid="162820"/>
                                        </p:tgtEl>
                                        <p:attrNameLst>
                                          <p:attrName>ppt_x</p:attrName>
                                        </p:attrNameLst>
                                      </p:cBhvr>
                                      <p:tavLst>
                                        <p:tav tm="0">
                                          <p:val>
                                            <p:strVal val="0-#ppt_w/2"/>
                                          </p:val>
                                        </p:tav>
                                        <p:tav tm="100000">
                                          <p:val>
                                            <p:strVal val="#ppt_x"/>
                                          </p:val>
                                        </p:tav>
                                      </p:tavLst>
                                    </p:anim>
                                    <p:anim calcmode="lin" valueType="num">
                                      <p:cBhvr additive="base">
                                        <p:cTn id="14" dur="500" fill="hold"/>
                                        <p:tgtEl>
                                          <p:spTgt spid="1628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62821"/>
                                        </p:tgtEl>
                                        <p:attrNameLst>
                                          <p:attrName>style.visibility</p:attrName>
                                        </p:attrNameLst>
                                      </p:cBhvr>
                                      <p:to>
                                        <p:strVal val="visible"/>
                                      </p:to>
                                    </p:set>
                                    <p:animEffect transition="in" filter="slide(fromTop)">
                                      <p:cBhvr>
                                        <p:cTn id="19" dur="500"/>
                                        <p:tgtEl>
                                          <p:spTgt spid="162821"/>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162822"/>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499"/>
                                          </p:stCondLst>
                                        </p:cTn>
                                        <p:tgtEl>
                                          <p:spTgt spid="1628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162818"/>
                                        </p:tgtEl>
                                        <p:attrNameLst>
                                          <p:attrName>style.visibility</p:attrName>
                                        </p:attrNameLst>
                                      </p:cBhvr>
                                      <p:to>
                                        <p:strVal val="visible"/>
                                      </p:to>
                                    </p:set>
                                    <p:anim calcmode="lin" valueType="num">
                                      <p:cBhvr additive="base">
                                        <p:cTn id="30" dur="500" fill="hold"/>
                                        <p:tgtEl>
                                          <p:spTgt spid="162818"/>
                                        </p:tgtEl>
                                        <p:attrNameLst>
                                          <p:attrName>ppt_x</p:attrName>
                                        </p:attrNameLst>
                                      </p:cBhvr>
                                      <p:tavLst>
                                        <p:tav tm="0">
                                          <p:val>
                                            <p:strVal val="1+#ppt_w/2"/>
                                          </p:val>
                                        </p:tav>
                                        <p:tav tm="100000">
                                          <p:val>
                                            <p:strVal val="#ppt_x"/>
                                          </p:val>
                                        </p:tav>
                                      </p:tavLst>
                                    </p:anim>
                                    <p:anim calcmode="lin" valueType="num">
                                      <p:cBhvr additive="base">
                                        <p:cTn id="31" dur="500" fill="hold"/>
                                        <p:tgtEl>
                                          <p:spTgt spid="162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19" grpId="0" autoUpdateAnimBg="0"/>
      <p:bldP spid="162820" grpId="0" autoUpdateAnimBg="0"/>
      <p:bldP spid="16282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25FDF48-3FB0-4AE0-B6BD-2A48BDC35287}"/>
              </a:ext>
            </a:extLst>
          </p:cNvPr>
          <p:cNvSpPr>
            <a:spLocks noGrp="1" noChangeArrowheads="1"/>
          </p:cNvSpPr>
          <p:nvPr>
            <p:ph type="body" idx="1"/>
          </p:nvPr>
        </p:nvSpPr>
        <p:spPr>
          <a:xfrm>
            <a:off x="71438" y="114300"/>
            <a:ext cx="8501062" cy="488950"/>
          </a:xfrm>
        </p:spPr>
        <p:txBody>
          <a:bodyPr/>
          <a:lstStyle/>
          <a:p>
            <a:pPr lvl="1" eaLnBrk="1" hangingPunct="1">
              <a:lnSpc>
                <a:spcPct val="90000"/>
              </a:lnSpc>
            </a:pPr>
            <a:r>
              <a:rPr lang="zh-CN" altLang="en-US" sz="4400"/>
              <a:t>树、森林与二叉树转换</a:t>
            </a:r>
          </a:p>
        </p:txBody>
      </p:sp>
      <p:grpSp>
        <p:nvGrpSpPr>
          <p:cNvPr id="28675" name="Group 3">
            <a:extLst>
              <a:ext uri="{FF2B5EF4-FFF2-40B4-BE49-F238E27FC236}">
                <a16:creationId xmlns:a16="http://schemas.microsoft.com/office/drawing/2014/main" id="{CEA2794E-C359-47D5-86A5-07E91142BC6C}"/>
              </a:ext>
            </a:extLst>
          </p:cNvPr>
          <p:cNvGrpSpPr>
            <a:grpSpLocks/>
          </p:cNvGrpSpPr>
          <p:nvPr/>
        </p:nvGrpSpPr>
        <p:grpSpPr bwMode="auto">
          <a:xfrm>
            <a:off x="576263" y="862013"/>
            <a:ext cx="1622425" cy="2112962"/>
            <a:chOff x="352" y="720"/>
            <a:chExt cx="1022" cy="1331"/>
          </a:xfrm>
        </p:grpSpPr>
        <p:grpSp>
          <p:nvGrpSpPr>
            <p:cNvPr id="141421" name="Group 4">
              <a:extLst>
                <a:ext uri="{FF2B5EF4-FFF2-40B4-BE49-F238E27FC236}">
                  <a16:creationId xmlns:a16="http://schemas.microsoft.com/office/drawing/2014/main" id="{E53A9819-D3F1-405F-BCD2-4D243E0B0096}"/>
                </a:ext>
              </a:extLst>
            </p:cNvPr>
            <p:cNvGrpSpPr>
              <a:grpSpLocks/>
            </p:cNvGrpSpPr>
            <p:nvPr/>
          </p:nvGrpSpPr>
          <p:grpSpPr bwMode="auto">
            <a:xfrm>
              <a:off x="352" y="978"/>
              <a:ext cx="1022" cy="1073"/>
              <a:chOff x="352" y="978"/>
              <a:chExt cx="1022" cy="1073"/>
            </a:xfrm>
          </p:grpSpPr>
          <p:sp>
            <p:nvSpPr>
              <p:cNvPr id="141423" name="Oval 5">
                <a:extLst>
                  <a:ext uri="{FF2B5EF4-FFF2-40B4-BE49-F238E27FC236}">
                    <a16:creationId xmlns:a16="http://schemas.microsoft.com/office/drawing/2014/main" id="{F6A6CD24-383C-4E7E-A071-82B817D3E1E5}"/>
                  </a:ext>
                </a:extLst>
              </p:cNvPr>
              <p:cNvSpPr>
                <a:spLocks noChangeArrowheads="1"/>
              </p:cNvSpPr>
              <p:nvPr/>
            </p:nvSpPr>
            <p:spPr bwMode="auto">
              <a:xfrm>
                <a:off x="741" y="978"/>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1424" name="Oval 6">
                <a:extLst>
                  <a:ext uri="{FF2B5EF4-FFF2-40B4-BE49-F238E27FC236}">
                    <a16:creationId xmlns:a16="http://schemas.microsoft.com/office/drawing/2014/main" id="{29BA0361-24C9-4FE4-AEFC-DC688E725791}"/>
                  </a:ext>
                </a:extLst>
              </p:cNvPr>
              <p:cNvSpPr>
                <a:spLocks noChangeArrowheads="1"/>
              </p:cNvSpPr>
              <p:nvPr/>
            </p:nvSpPr>
            <p:spPr bwMode="auto">
              <a:xfrm>
                <a:off x="741" y="1385"/>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1425" name="Oval 7">
                <a:extLst>
                  <a:ext uri="{FF2B5EF4-FFF2-40B4-BE49-F238E27FC236}">
                    <a16:creationId xmlns:a16="http://schemas.microsoft.com/office/drawing/2014/main" id="{7BCF4276-86FB-4626-A68A-235F91775F7E}"/>
                  </a:ext>
                </a:extLst>
              </p:cNvPr>
              <p:cNvSpPr>
                <a:spLocks noChangeArrowheads="1"/>
              </p:cNvSpPr>
              <p:nvPr/>
            </p:nvSpPr>
            <p:spPr bwMode="auto">
              <a:xfrm>
                <a:off x="352" y="1385"/>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1426" name="Oval 8">
                <a:extLst>
                  <a:ext uri="{FF2B5EF4-FFF2-40B4-BE49-F238E27FC236}">
                    <a16:creationId xmlns:a16="http://schemas.microsoft.com/office/drawing/2014/main" id="{6B896BC2-60A5-4673-A3C2-7ED0C69FE5CA}"/>
                  </a:ext>
                </a:extLst>
              </p:cNvPr>
              <p:cNvSpPr>
                <a:spLocks noChangeArrowheads="1"/>
              </p:cNvSpPr>
              <p:nvPr/>
            </p:nvSpPr>
            <p:spPr bwMode="auto">
              <a:xfrm>
                <a:off x="1130" y="1385"/>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1427" name="Oval 9">
                <a:extLst>
                  <a:ext uri="{FF2B5EF4-FFF2-40B4-BE49-F238E27FC236}">
                    <a16:creationId xmlns:a16="http://schemas.microsoft.com/office/drawing/2014/main" id="{7E522DAA-C4AB-4CDD-A213-CFCD265009C9}"/>
                  </a:ext>
                </a:extLst>
              </p:cNvPr>
              <p:cNvSpPr>
                <a:spLocks noChangeArrowheads="1"/>
              </p:cNvSpPr>
              <p:nvPr/>
            </p:nvSpPr>
            <p:spPr bwMode="auto">
              <a:xfrm>
                <a:off x="741" y="1818"/>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1428" name="Line 10">
                <a:extLst>
                  <a:ext uri="{FF2B5EF4-FFF2-40B4-BE49-F238E27FC236}">
                    <a16:creationId xmlns:a16="http://schemas.microsoft.com/office/drawing/2014/main" id="{94BB3E7F-1995-4757-B7D7-C2D10C4A6DC5}"/>
                  </a:ext>
                </a:extLst>
              </p:cNvPr>
              <p:cNvSpPr>
                <a:spLocks noChangeShapeType="1"/>
              </p:cNvSpPr>
              <p:nvPr/>
            </p:nvSpPr>
            <p:spPr bwMode="auto">
              <a:xfrm>
                <a:off x="867" y="1211"/>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29" name="Line 11">
                <a:extLst>
                  <a:ext uri="{FF2B5EF4-FFF2-40B4-BE49-F238E27FC236}">
                    <a16:creationId xmlns:a16="http://schemas.microsoft.com/office/drawing/2014/main" id="{BD4C1D48-8071-472F-AF96-310FB2315E12}"/>
                  </a:ext>
                </a:extLst>
              </p:cNvPr>
              <p:cNvSpPr>
                <a:spLocks noChangeShapeType="1"/>
              </p:cNvSpPr>
              <p:nvPr/>
            </p:nvSpPr>
            <p:spPr bwMode="auto">
              <a:xfrm>
                <a:off x="867" y="163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30" name="Line 12">
                <a:extLst>
                  <a:ext uri="{FF2B5EF4-FFF2-40B4-BE49-F238E27FC236}">
                    <a16:creationId xmlns:a16="http://schemas.microsoft.com/office/drawing/2014/main" id="{ACED8A3E-ADC4-4E3C-8374-636224119CC5}"/>
                  </a:ext>
                </a:extLst>
              </p:cNvPr>
              <p:cNvSpPr>
                <a:spLocks noChangeShapeType="1"/>
              </p:cNvSpPr>
              <p:nvPr/>
            </p:nvSpPr>
            <p:spPr bwMode="auto">
              <a:xfrm flipH="1">
                <a:off x="567" y="1178"/>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31" name="Line 13">
                <a:extLst>
                  <a:ext uri="{FF2B5EF4-FFF2-40B4-BE49-F238E27FC236}">
                    <a16:creationId xmlns:a16="http://schemas.microsoft.com/office/drawing/2014/main" id="{98CEF01E-58DA-4111-961B-FF4EA9305808}"/>
                  </a:ext>
                </a:extLst>
              </p:cNvPr>
              <p:cNvSpPr>
                <a:spLocks noChangeShapeType="1"/>
              </p:cNvSpPr>
              <p:nvPr/>
            </p:nvSpPr>
            <p:spPr bwMode="auto">
              <a:xfrm>
                <a:off x="956" y="1178"/>
                <a:ext cx="233"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1422" name="Text Box 14">
              <a:extLst>
                <a:ext uri="{FF2B5EF4-FFF2-40B4-BE49-F238E27FC236}">
                  <a16:creationId xmlns:a16="http://schemas.microsoft.com/office/drawing/2014/main" id="{163F4853-348F-40DF-BFD0-C81CD8B8F5B0}"/>
                </a:ext>
              </a:extLst>
            </p:cNvPr>
            <p:cNvSpPr txBox="1">
              <a:spLocks noChangeArrowheads="1"/>
            </p:cNvSpPr>
            <p:nvPr/>
          </p:nvSpPr>
          <p:spPr bwMode="auto">
            <a:xfrm>
              <a:off x="752" y="720"/>
              <a:ext cx="27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树</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8687" name="Group 15">
            <a:extLst>
              <a:ext uri="{FF2B5EF4-FFF2-40B4-BE49-F238E27FC236}">
                <a16:creationId xmlns:a16="http://schemas.microsoft.com/office/drawing/2014/main" id="{5D539370-50B3-49F3-9E70-F94B780510AC}"/>
              </a:ext>
            </a:extLst>
          </p:cNvPr>
          <p:cNvGrpSpPr>
            <a:grpSpLocks/>
          </p:cNvGrpSpPr>
          <p:nvPr/>
        </p:nvGrpSpPr>
        <p:grpSpPr bwMode="auto">
          <a:xfrm>
            <a:off x="6784975" y="681038"/>
            <a:ext cx="1658938" cy="2451100"/>
            <a:chOff x="4063" y="619"/>
            <a:chExt cx="1045" cy="1544"/>
          </a:xfrm>
        </p:grpSpPr>
        <p:grpSp>
          <p:nvGrpSpPr>
            <p:cNvPr id="141410" name="Group 16">
              <a:extLst>
                <a:ext uri="{FF2B5EF4-FFF2-40B4-BE49-F238E27FC236}">
                  <a16:creationId xmlns:a16="http://schemas.microsoft.com/office/drawing/2014/main" id="{11BD733F-C32D-4B56-8E72-844982AAC0DA}"/>
                </a:ext>
              </a:extLst>
            </p:cNvPr>
            <p:cNvGrpSpPr>
              <a:grpSpLocks/>
            </p:cNvGrpSpPr>
            <p:nvPr/>
          </p:nvGrpSpPr>
          <p:grpSpPr bwMode="auto">
            <a:xfrm>
              <a:off x="4063" y="878"/>
              <a:ext cx="1045" cy="1285"/>
              <a:chOff x="4063" y="878"/>
              <a:chExt cx="1045" cy="1285"/>
            </a:xfrm>
          </p:grpSpPr>
          <p:sp>
            <p:nvSpPr>
              <p:cNvPr id="141412" name="Oval 17">
                <a:extLst>
                  <a:ext uri="{FF2B5EF4-FFF2-40B4-BE49-F238E27FC236}">
                    <a16:creationId xmlns:a16="http://schemas.microsoft.com/office/drawing/2014/main" id="{7EB36E28-4730-40DA-99F1-FDD12F197F1C}"/>
                  </a:ext>
                </a:extLst>
              </p:cNvPr>
              <p:cNvSpPr>
                <a:spLocks noChangeArrowheads="1"/>
              </p:cNvSpPr>
              <p:nvPr/>
            </p:nvSpPr>
            <p:spPr bwMode="auto">
              <a:xfrm>
                <a:off x="4430" y="878"/>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1413" name="Oval 18">
                <a:extLst>
                  <a:ext uri="{FF2B5EF4-FFF2-40B4-BE49-F238E27FC236}">
                    <a16:creationId xmlns:a16="http://schemas.microsoft.com/office/drawing/2014/main" id="{D6CF73B5-FABA-4E39-8278-4178EC18AE73}"/>
                  </a:ext>
                </a:extLst>
              </p:cNvPr>
              <p:cNvSpPr>
                <a:spLocks noChangeArrowheads="1"/>
              </p:cNvSpPr>
              <p:nvPr/>
            </p:nvSpPr>
            <p:spPr bwMode="auto">
              <a:xfrm>
                <a:off x="4063" y="1252"/>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1414" name="Oval 19">
                <a:extLst>
                  <a:ext uri="{FF2B5EF4-FFF2-40B4-BE49-F238E27FC236}">
                    <a16:creationId xmlns:a16="http://schemas.microsoft.com/office/drawing/2014/main" id="{D968ADE2-C6AE-4A29-9340-EAFC8CBFEAC3}"/>
                  </a:ext>
                </a:extLst>
              </p:cNvPr>
              <p:cNvSpPr>
                <a:spLocks noChangeArrowheads="1"/>
              </p:cNvSpPr>
              <p:nvPr/>
            </p:nvSpPr>
            <p:spPr bwMode="auto">
              <a:xfrm>
                <a:off x="4430" y="1541"/>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1415" name="Oval 20">
                <a:extLst>
                  <a:ext uri="{FF2B5EF4-FFF2-40B4-BE49-F238E27FC236}">
                    <a16:creationId xmlns:a16="http://schemas.microsoft.com/office/drawing/2014/main" id="{C5B3E225-0F7D-422B-B45E-AA739A6363E5}"/>
                  </a:ext>
                </a:extLst>
              </p:cNvPr>
              <p:cNvSpPr>
                <a:spLocks noChangeArrowheads="1"/>
              </p:cNvSpPr>
              <p:nvPr/>
            </p:nvSpPr>
            <p:spPr bwMode="auto">
              <a:xfrm>
                <a:off x="4063" y="1930"/>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1416" name="Oval 21">
                <a:extLst>
                  <a:ext uri="{FF2B5EF4-FFF2-40B4-BE49-F238E27FC236}">
                    <a16:creationId xmlns:a16="http://schemas.microsoft.com/office/drawing/2014/main" id="{40518D55-195B-46DF-862C-E6744D048778}"/>
                  </a:ext>
                </a:extLst>
              </p:cNvPr>
              <p:cNvSpPr>
                <a:spLocks noChangeArrowheads="1"/>
              </p:cNvSpPr>
              <p:nvPr/>
            </p:nvSpPr>
            <p:spPr bwMode="auto">
              <a:xfrm>
                <a:off x="4864" y="1930"/>
                <a:ext cx="244"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1417" name="Line 22">
                <a:extLst>
                  <a:ext uri="{FF2B5EF4-FFF2-40B4-BE49-F238E27FC236}">
                    <a16:creationId xmlns:a16="http://schemas.microsoft.com/office/drawing/2014/main" id="{3C443A87-94B9-4B0C-99D1-500871E403DF}"/>
                  </a:ext>
                </a:extLst>
              </p:cNvPr>
              <p:cNvSpPr>
                <a:spLocks noChangeShapeType="1"/>
              </p:cNvSpPr>
              <p:nvPr/>
            </p:nvSpPr>
            <p:spPr bwMode="auto">
              <a:xfrm flipH="1">
                <a:off x="4278" y="1078"/>
                <a:ext cx="2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18" name="Line 23">
                <a:extLst>
                  <a:ext uri="{FF2B5EF4-FFF2-40B4-BE49-F238E27FC236}">
                    <a16:creationId xmlns:a16="http://schemas.microsoft.com/office/drawing/2014/main" id="{05F6C2C1-3348-4D18-85AC-81AA9C6D651B}"/>
                  </a:ext>
                </a:extLst>
              </p:cNvPr>
              <p:cNvSpPr>
                <a:spLocks noChangeShapeType="1"/>
              </p:cNvSpPr>
              <p:nvPr/>
            </p:nvSpPr>
            <p:spPr bwMode="auto">
              <a:xfrm>
                <a:off x="4289" y="1433"/>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19" name="Line 24">
                <a:extLst>
                  <a:ext uri="{FF2B5EF4-FFF2-40B4-BE49-F238E27FC236}">
                    <a16:creationId xmlns:a16="http://schemas.microsoft.com/office/drawing/2014/main" id="{1806D5C4-70A0-48E9-9628-777862DD8264}"/>
                  </a:ext>
                </a:extLst>
              </p:cNvPr>
              <p:cNvSpPr>
                <a:spLocks noChangeShapeType="1"/>
              </p:cNvSpPr>
              <p:nvPr/>
            </p:nvSpPr>
            <p:spPr bwMode="auto">
              <a:xfrm>
                <a:off x="4645" y="1733"/>
                <a:ext cx="256"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20" name="Line 25">
                <a:extLst>
                  <a:ext uri="{FF2B5EF4-FFF2-40B4-BE49-F238E27FC236}">
                    <a16:creationId xmlns:a16="http://schemas.microsoft.com/office/drawing/2014/main" id="{00F2B207-EF8E-4F82-A969-36E3B59FEFFF}"/>
                  </a:ext>
                </a:extLst>
              </p:cNvPr>
              <p:cNvSpPr>
                <a:spLocks noChangeShapeType="1"/>
              </p:cNvSpPr>
              <p:nvPr/>
            </p:nvSpPr>
            <p:spPr bwMode="auto">
              <a:xfrm flipH="1">
                <a:off x="4289" y="1767"/>
                <a:ext cx="200"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1411" name="Text Box 26">
              <a:extLst>
                <a:ext uri="{FF2B5EF4-FFF2-40B4-BE49-F238E27FC236}">
                  <a16:creationId xmlns:a16="http://schemas.microsoft.com/office/drawing/2014/main" id="{0155013C-07EA-4490-965D-E419714EB0CB}"/>
                </a:ext>
              </a:extLst>
            </p:cNvPr>
            <p:cNvSpPr txBox="1">
              <a:spLocks noChangeArrowheads="1"/>
            </p:cNvSpPr>
            <p:nvPr/>
          </p:nvSpPr>
          <p:spPr bwMode="auto">
            <a:xfrm>
              <a:off x="4280" y="619"/>
              <a:ext cx="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二叉树</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8699" name="Group 27">
            <a:extLst>
              <a:ext uri="{FF2B5EF4-FFF2-40B4-BE49-F238E27FC236}">
                <a16:creationId xmlns:a16="http://schemas.microsoft.com/office/drawing/2014/main" id="{B6B43B7F-A793-4D16-9E5C-268E172FB140}"/>
              </a:ext>
            </a:extLst>
          </p:cNvPr>
          <p:cNvGrpSpPr>
            <a:grpSpLocks/>
          </p:cNvGrpSpPr>
          <p:nvPr/>
        </p:nvGrpSpPr>
        <p:grpSpPr bwMode="auto">
          <a:xfrm>
            <a:off x="3503613" y="1371600"/>
            <a:ext cx="1400175" cy="3027363"/>
            <a:chOff x="2207" y="998"/>
            <a:chExt cx="882" cy="1907"/>
          </a:xfrm>
        </p:grpSpPr>
        <p:grpSp>
          <p:nvGrpSpPr>
            <p:cNvPr id="141384" name="Group 28">
              <a:extLst>
                <a:ext uri="{FF2B5EF4-FFF2-40B4-BE49-F238E27FC236}">
                  <a16:creationId xmlns:a16="http://schemas.microsoft.com/office/drawing/2014/main" id="{5904B6C5-569E-46FB-BA99-FE7082C164CD}"/>
                </a:ext>
              </a:extLst>
            </p:cNvPr>
            <p:cNvGrpSpPr>
              <a:grpSpLocks/>
            </p:cNvGrpSpPr>
            <p:nvPr/>
          </p:nvGrpSpPr>
          <p:grpSpPr bwMode="auto">
            <a:xfrm>
              <a:off x="2207" y="998"/>
              <a:ext cx="778" cy="256"/>
              <a:chOff x="1700" y="2033"/>
              <a:chExt cx="778" cy="256"/>
            </a:xfrm>
          </p:grpSpPr>
          <p:sp>
            <p:nvSpPr>
              <p:cNvPr id="141407" name="Rectangle 29">
                <a:extLst>
                  <a:ext uri="{FF2B5EF4-FFF2-40B4-BE49-F238E27FC236}">
                    <a16:creationId xmlns:a16="http://schemas.microsoft.com/office/drawing/2014/main" id="{F4820DA6-CC56-4855-B1E4-19321EC2AEED}"/>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    ^   </a:t>
                </a:r>
              </a:p>
            </p:txBody>
          </p:sp>
          <p:sp>
            <p:nvSpPr>
              <p:cNvPr id="141408" name="Line 30">
                <a:extLst>
                  <a:ext uri="{FF2B5EF4-FFF2-40B4-BE49-F238E27FC236}">
                    <a16:creationId xmlns:a16="http://schemas.microsoft.com/office/drawing/2014/main" id="{CF537A7D-7F37-4053-BC69-CA4C1C7CCFD5}"/>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09" name="Line 31">
                <a:extLst>
                  <a:ext uri="{FF2B5EF4-FFF2-40B4-BE49-F238E27FC236}">
                    <a16:creationId xmlns:a16="http://schemas.microsoft.com/office/drawing/2014/main" id="{4D137C94-6962-4B39-A088-6CAA566BC6A1}"/>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85" name="Group 32">
              <a:extLst>
                <a:ext uri="{FF2B5EF4-FFF2-40B4-BE49-F238E27FC236}">
                  <a16:creationId xmlns:a16="http://schemas.microsoft.com/office/drawing/2014/main" id="{BFC5D075-3A49-424B-B3DC-ADB08C0F0A5C}"/>
                </a:ext>
              </a:extLst>
            </p:cNvPr>
            <p:cNvGrpSpPr>
              <a:grpSpLocks/>
            </p:cNvGrpSpPr>
            <p:nvPr/>
          </p:nvGrpSpPr>
          <p:grpSpPr bwMode="auto">
            <a:xfrm>
              <a:off x="2207" y="1410"/>
              <a:ext cx="778" cy="256"/>
              <a:chOff x="1700" y="2033"/>
              <a:chExt cx="778" cy="256"/>
            </a:xfrm>
          </p:grpSpPr>
          <p:sp>
            <p:nvSpPr>
              <p:cNvPr id="141404" name="Rectangle 33">
                <a:extLst>
                  <a:ext uri="{FF2B5EF4-FFF2-40B4-BE49-F238E27FC236}">
                    <a16:creationId xmlns:a16="http://schemas.microsoft.com/office/drawing/2014/main" id="{787A7554-46F8-485E-A83F-20447A913857}"/>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B</a:t>
                </a:r>
              </a:p>
            </p:txBody>
          </p:sp>
          <p:sp>
            <p:nvSpPr>
              <p:cNvPr id="141405" name="Line 34">
                <a:extLst>
                  <a:ext uri="{FF2B5EF4-FFF2-40B4-BE49-F238E27FC236}">
                    <a16:creationId xmlns:a16="http://schemas.microsoft.com/office/drawing/2014/main" id="{D0341702-AC66-4C3E-A537-8C6E95BF4CE8}"/>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06" name="Line 35">
                <a:extLst>
                  <a:ext uri="{FF2B5EF4-FFF2-40B4-BE49-F238E27FC236}">
                    <a16:creationId xmlns:a16="http://schemas.microsoft.com/office/drawing/2014/main" id="{36F21608-E3A4-420F-B320-A4B558300C37}"/>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86" name="Group 36">
              <a:extLst>
                <a:ext uri="{FF2B5EF4-FFF2-40B4-BE49-F238E27FC236}">
                  <a16:creationId xmlns:a16="http://schemas.microsoft.com/office/drawing/2014/main" id="{30EBBABB-F631-4B45-9F08-5A1E8D83E2B9}"/>
                </a:ext>
              </a:extLst>
            </p:cNvPr>
            <p:cNvGrpSpPr>
              <a:grpSpLocks/>
            </p:cNvGrpSpPr>
            <p:nvPr/>
          </p:nvGrpSpPr>
          <p:grpSpPr bwMode="auto">
            <a:xfrm>
              <a:off x="2207" y="1823"/>
              <a:ext cx="778" cy="256"/>
              <a:chOff x="1700" y="2033"/>
              <a:chExt cx="778" cy="256"/>
            </a:xfrm>
          </p:grpSpPr>
          <p:sp>
            <p:nvSpPr>
              <p:cNvPr id="141401" name="Rectangle 37">
                <a:extLst>
                  <a:ext uri="{FF2B5EF4-FFF2-40B4-BE49-F238E27FC236}">
                    <a16:creationId xmlns:a16="http://schemas.microsoft.com/office/drawing/2014/main" id="{FB64418E-B66E-4968-AB0E-645CBE76FAD1}"/>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C</a:t>
                </a:r>
              </a:p>
            </p:txBody>
          </p:sp>
          <p:sp>
            <p:nvSpPr>
              <p:cNvPr id="141402" name="Line 38">
                <a:extLst>
                  <a:ext uri="{FF2B5EF4-FFF2-40B4-BE49-F238E27FC236}">
                    <a16:creationId xmlns:a16="http://schemas.microsoft.com/office/drawing/2014/main" id="{B034D0C4-A111-42DB-BBD6-C8EBDC36D72B}"/>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03" name="Line 39">
                <a:extLst>
                  <a:ext uri="{FF2B5EF4-FFF2-40B4-BE49-F238E27FC236}">
                    <a16:creationId xmlns:a16="http://schemas.microsoft.com/office/drawing/2014/main" id="{B79A991B-EBE6-44DD-AC5D-7386961BF018}"/>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87" name="Group 40">
              <a:extLst>
                <a:ext uri="{FF2B5EF4-FFF2-40B4-BE49-F238E27FC236}">
                  <a16:creationId xmlns:a16="http://schemas.microsoft.com/office/drawing/2014/main" id="{0379F380-D069-4504-AD02-1177BEB88FFC}"/>
                </a:ext>
              </a:extLst>
            </p:cNvPr>
            <p:cNvGrpSpPr>
              <a:grpSpLocks/>
            </p:cNvGrpSpPr>
            <p:nvPr/>
          </p:nvGrpSpPr>
          <p:grpSpPr bwMode="auto">
            <a:xfrm>
              <a:off x="2207" y="2236"/>
              <a:ext cx="778" cy="256"/>
              <a:chOff x="1700" y="2033"/>
              <a:chExt cx="778" cy="256"/>
            </a:xfrm>
          </p:grpSpPr>
          <p:sp>
            <p:nvSpPr>
              <p:cNvPr id="141398" name="Rectangle 41">
                <a:extLst>
                  <a:ext uri="{FF2B5EF4-FFF2-40B4-BE49-F238E27FC236}">
                    <a16:creationId xmlns:a16="http://schemas.microsoft.com/office/drawing/2014/main" id="{0EA27F71-E25F-48A2-8450-69372A54F876}"/>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D    ^</a:t>
                </a:r>
              </a:p>
            </p:txBody>
          </p:sp>
          <p:sp>
            <p:nvSpPr>
              <p:cNvPr id="141399" name="Line 42">
                <a:extLst>
                  <a:ext uri="{FF2B5EF4-FFF2-40B4-BE49-F238E27FC236}">
                    <a16:creationId xmlns:a16="http://schemas.microsoft.com/office/drawing/2014/main" id="{340650EF-8BFA-4AD6-A91E-801A944D2B45}"/>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400" name="Line 43">
                <a:extLst>
                  <a:ext uri="{FF2B5EF4-FFF2-40B4-BE49-F238E27FC236}">
                    <a16:creationId xmlns:a16="http://schemas.microsoft.com/office/drawing/2014/main" id="{5EE7583A-0769-463F-B682-FF9FEB4C9B39}"/>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88" name="Group 44">
              <a:extLst>
                <a:ext uri="{FF2B5EF4-FFF2-40B4-BE49-F238E27FC236}">
                  <a16:creationId xmlns:a16="http://schemas.microsoft.com/office/drawing/2014/main" id="{237DA9A2-4428-459D-8851-E2DE32CD37CD}"/>
                </a:ext>
              </a:extLst>
            </p:cNvPr>
            <p:cNvGrpSpPr>
              <a:grpSpLocks/>
            </p:cNvGrpSpPr>
            <p:nvPr/>
          </p:nvGrpSpPr>
          <p:grpSpPr bwMode="auto">
            <a:xfrm>
              <a:off x="2207" y="2649"/>
              <a:ext cx="778" cy="256"/>
              <a:chOff x="1700" y="2033"/>
              <a:chExt cx="778" cy="256"/>
            </a:xfrm>
          </p:grpSpPr>
          <p:sp>
            <p:nvSpPr>
              <p:cNvPr id="141395" name="Rectangle 45">
                <a:extLst>
                  <a:ext uri="{FF2B5EF4-FFF2-40B4-BE49-F238E27FC236}">
                    <a16:creationId xmlns:a16="http://schemas.microsoft.com/office/drawing/2014/main" id="{0DE47A33-0160-4FDB-927C-BB3FD51A8D58}"/>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E    ^</a:t>
                </a:r>
              </a:p>
            </p:txBody>
          </p:sp>
          <p:sp>
            <p:nvSpPr>
              <p:cNvPr id="141396" name="Line 46">
                <a:extLst>
                  <a:ext uri="{FF2B5EF4-FFF2-40B4-BE49-F238E27FC236}">
                    <a16:creationId xmlns:a16="http://schemas.microsoft.com/office/drawing/2014/main" id="{522EC980-D1A8-430D-8205-562C51F76415}"/>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97" name="Line 47">
                <a:extLst>
                  <a:ext uri="{FF2B5EF4-FFF2-40B4-BE49-F238E27FC236}">
                    <a16:creationId xmlns:a16="http://schemas.microsoft.com/office/drawing/2014/main" id="{4A08002B-4E50-4779-9DB5-E66F0216A4C1}"/>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1389" name="Line 48">
              <a:extLst>
                <a:ext uri="{FF2B5EF4-FFF2-40B4-BE49-F238E27FC236}">
                  <a16:creationId xmlns:a16="http://schemas.microsoft.com/office/drawing/2014/main" id="{B4AF7907-BD59-4E42-836F-841537B759F4}"/>
                </a:ext>
              </a:extLst>
            </p:cNvPr>
            <p:cNvSpPr>
              <a:spLocks noChangeShapeType="1"/>
            </p:cNvSpPr>
            <p:nvPr/>
          </p:nvSpPr>
          <p:spPr bwMode="auto">
            <a:xfrm>
              <a:off x="2367" y="1167"/>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90" name="Line 49">
              <a:extLst>
                <a:ext uri="{FF2B5EF4-FFF2-40B4-BE49-F238E27FC236}">
                  <a16:creationId xmlns:a16="http://schemas.microsoft.com/office/drawing/2014/main" id="{C2490709-4EBC-45DE-BAB2-049C78B241F3}"/>
                </a:ext>
              </a:extLst>
            </p:cNvPr>
            <p:cNvSpPr>
              <a:spLocks noChangeShapeType="1"/>
            </p:cNvSpPr>
            <p:nvPr/>
          </p:nvSpPr>
          <p:spPr bwMode="auto">
            <a:xfrm>
              <a:off x="2845" y="1567"/>
              <a:ext cx="0" cy="2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91" name="Line 50">
              <a:extLst>
                <a:ext uri="{FF2B5EF4-FFF2-40B4-BE49-F238E27FC236}">
                  <a16:creationId xmlns:a16="http://schemas.microsoft.com/office/drawing/2014/main" id="{0EAFD077-145B-4310-A1D9-CB460E1CC58A}"/>
                </a:ext>
              </a:extLst>
            </p:cNvPr>
            <p:cNvSpPr>
              <a:spLocks noChangeShapeType="1"/>
            </p:cNvSpPr>
            <p:nvPr/>
          </p:nvSpPr>
          <p:spPr bwMode="auto">
            <a:xfrm>
              <a:off x="2334" y="1966"/>
              <a:ext cx="0" cy="2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92" name="Line 51">
              <a:extLst>
                <a:ext uri="{FF2B5EF4-FFF2-40B4-BE49-F238E27FC236}">
                  <a16:creationId xmlns:a16="http://schemas.microsoft.com/office/drawing/2014/main" id="{D7E862CD-508D-4C45-A026-6AB8948948CD}"/>
                </a:ext>
              </a:extLst>
            </p:cNvPr>
            <p:cNvSpPr>
              <a:spLocks noChangeShapeType="1"/>
            </p:cNvSpPr>
            <p:nvPr/>
          </p:nvSpPr>
          <p:spPr bwMode="auto">
            <a:xfrm>
              <a:off x="2878" y="1955"/>
              <a:ext cx="2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93" name="Line 52">
              <a:extLst>
                <a:ext uri="{FF2B5EF4-FFF2-40B4-BE49-F238E27FC236}">
                  <a16:creationId xmlns:a16="http://schemas.microsoft.com/office/drawing/2014/main" id="{EF6F846B-8EE3-4855-9931-5566298BB3BA}"/>
                </a:ext>
              </a:extLst>
            </p:cNvPr>
            <p:cNvSpPr>
              <a:spLocks noChangeShapeType="1"/>
            </p:cNvSpPr>
            <p:nvPr/>
          </p:nvSpPr>
          <p:spPr bwMode="auto">
            <a:xfrm>
              <a:off x="3089" y="1955"/>
              <a:ext cx="0" cy="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94" name="Line 53">
              <a:extLst>
                <a:ext uri="{FF2B5EF4-FFF2-40B4-BE49-F238E27FC236}">
                  <a16:creationId xmlns:a16="http://schemas.microsoft.com/office/drawing/2014/main" id="{57483FC9-FBE1-4971-AFE0-78BCDBF841FC}"/>
                </a:ext>
              </a:extLst>
            </p:cNvPr>
            <p:cNvSpPr>
              <a:spLocks noChangeShapeType="1"/>
            </p:cNvSpPr>
            <p:nvPr/>
          </p:nvSpPr>
          <p:spPr bwMode="auto">
            <a:xfrm flipH="1">
              <a:off x="2989" y="2755"/>
              <a:ext cx="100" cy="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8726" name="Group 54">
            <a:extLst>
              <a:ext uri="{FF2B5EF4-FFF2-40B4-BE49-F238E27FC236}">
                <a16:creationId xmlns:a16="http://schemas.microsoft.com/office/drawing/2014/main" id="{01B5CC7C-A69A-48B7-A905-4608372F43BD}"/>
              </a:ext>
            </a:extLst>
          </p:cNvPr>
          <p:cNvGrpSpPr>
            <a:grpSpLocks/>
          </p:cNvGrpSpPr>
          <p:nvPr/>
        </p:nvGrpSpPr>
        <p:grpSpPr bwMode="auto">
          <a:xfrm>
            <a:off x="215900" y="4452938"/>
            <a:ext cx="4232275" cy="2001837"/>
            <a:chOff x="192" y="2705"/>
            <a:chExt cx="2666" cy="1261"/>
          </a:xfrm>
        </p:grpSpPr>
        <p:grpSp>
          <p:nvGrpSpPr>
            <p:cNvPr id="141360" name="Group 55">
              <a:extLst>
                <a:ext uri="{FF2B5EF4-FFF2-40B4-BE49-F238E27FC236}">
                  <a16:creationId xmlns:a16="http://schemas.microsoft.com/office/drawing/2014/main" id="{FBE88355-6738-4427-84A2-14AF89D079F4}"/>
                </a:ext>
              </a:extLst>
            </p:cNvPr>
            <p:cNvGrpSpPr>
              <a:grpSpLocks/>
            </p:cNvGrpSpPr>
            <p:nvPr/>
          </p:nvGrpSpPr>
          <p:grpSpPr bwMode="auto">
            <a:xfrm>
              <a:off x="703" y="2705"/>
              <a:ext cx="778" cy="256"/>
              <a:chOff x="1700" y="2033"/>
              <a:chExt cx="778" cy="256"/>
            </a:xfrm>
          </p:grpSpPr>
          <p:sp>
            <p:nvSpPr>
              <p:cNvPr id="141381" name="Rectangle 56">
                <a:extLst>
                  <a:ext uri="{FF2B5EF4-FFF2-40B4-BE49-F238E27FC236}">
                    <a16:creationId xmlns:a16="http://schemas.microsoft.com/office/drawing/2014/main" id="{0E57137F-EBCD-40FC-A705-6E5DC14D10C7}"/>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    ^   </a:t>
                </a:r>
              </a:p>
            </p:txBody>
          </p:sp>
          <p:sp>
            <p:nvSpPr>
              <p:cNvPr id="141382" name="Line 57">
                <a:extLst>
                  <a:ext uri="{FF2B5EF4-FFF2-40B4-BE49-F238E27FC236}">
                    <a16:creationId xmlns:a16="http://schemas.microsoft.com/office/drawing/2014/main" id="{AC35FAD9-D95B-4E22-BD9E-5966DBD9E5F3}"/>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83" name="Line 58">
                <a:extLst>
                  <a:ext uri="{FF2B5EF4-FFF2-40B4-BE49-F238E27FC236}">
                    <a16:creationId xmlns:a16="http://schemas.microsoft.com/office/drawing/2014/main" id="{410D1EB6-FC04-425A-BE57-88852583E878}"/>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61" name="Group 59">
              <a:extLst>
                <a:ext uri="{FF2B5EF4-FFF2-40B4-BE49-F238E27FC236}">
                  <a16:creationId xmlns:a16="http://schemas.microsoft.com/office/drawing/2014/main" id="{0C411150-DDA0-44C4-8DC1-748C25E4F9AA}"/>
                </a:ext>
              </a:extLst>
            </p:cNvPr>
            <p:cNvGrpSpPr>
              <a:grpSpLocks/>
            </p:cNvGrpSpPr>
            <p:nvPr/>
          </p:nvGrpSpPr>
          <p:grpSpPr bwMode="auto">
            <a:xfrm>
              <a:off x="192" y="3250"/>
              <a:ext cx="778" cy="256"/>
              <a:chOff x="1700" y="2033"/>
              <a:chExt cx="778" cy="256"/>
            </a:xfrm>
          </p:grpSpPr>
          <p:sp>
            <p:nvSpPr>
              <p:cNvPr id="141378" name="Rectangle 60">
                <a:extLst>
                  <a:ext uri="{FF2B5EF4-FFF2-40B4-BE49-F238E27FC236}">
                    <a16:creationId xmlns:a16="http://schemas.microsoft.com/office/drawing/2014/main" id="{7A48411F-7296-4CE5-B7E3-34CE73A4C6EE}"/>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B</a:t>
                </a:r>
              </a:p>
            </p:txBody>
          </p:sp>
          <p:sp>
            <p:nvSpPr>
              <p:cNvPr id="141379" name="Line 61">
                <a:extLst>
                  <a:ext uri="{FF2B5EF4-FFF2-40B4-BE49-F238E27FC236}">
                    <a16:creationId xmlns:a16="http://schemas.microsoft.com/office/drawing/2014/main" id="{FA086474-CEC1-443C-9254-5C001B753EE0}"/>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80" name="Line 62">
                <a:extLst>
                  <a:ext uri="{FF2B5EF4-FFF2-40B4-BE49-F238E27FC236}">
                    <a16:creationId xmlns:a16="http://schemas.microsoft.com/office/drawing/2014/main" id="{D6BEAA5F-F576-4D7A-9A87-9BF1EC8F490F}"/>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62" name="Group 63">
              <a:extLst>
                <a:ext uri="{FF2B5EF4-FFF2-40B4-BE49-F238E27FC236}">
                  <a16:creationId xmlns:a16="http://schemas.microsoft.com/office/drawing/2014/main" id="{C0C2FFEC-BEAD-4E75-98DA-912E7569833E}"/>
                </a:ext>
              </a:extLst>
            </p:cNvPr>
            <p:cNvGrpSpPr>
              <a:grpSpLocks/>
            </p:cNvGrpSpPr>
            <p:nvPr/>
          </p:nvGrpSpPr>
          <p:grpSpPr bwMode="auto">
            <a:xfrm>
              <a:off x="1136" y="3252"/>
              <a:ext cx="778" cy="256"/>
              <a:chOff x="1700" y="2033"/>
              <a:chExt cx="778" cy="256"/>
            </a:xfrm>
          </p:grpSpPr>
          <p:sp>
            <p:nvSpPr>
              <p:cNvPr id="141375" name="Rectangle 64">
                <a:extLst>
                  <a:ext uri="{FF2B5EF4-FFF2-40B4-BE49-F238E27FC236}">
                    <a16:creationId xmlns:a16="http://schemas.microsoft.com/office/drawing/2014/main" id="{408AA2F1-E1D3-4EB7-B94A-C0785F224645}"/>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C</a:t>
                </a:r>
              </a:p>
            </p:txBody>
          </p:sp>
          <p:sp>
            <p:nvSpPr>
              <p:cNvPr id="141376" name="Line 65">
                <a:extLst>
                  <a:ext uri="{FF2B5EF4-FFF2-40B4-BE49-F238E27FC236}">
                    <a16:creationId xmlns:a16="http://schemas.microsoft.com/office/drawing/2014/main" id="{15517A2A-E606-44C1-B95F-9DACB8366F0C}"/>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77" name="Line 66">
                <a:extLst>
                  <a:ext uri="{FF2B5EF4-FFF2-40B4-BE49-F238E27FC236}">
                    <a16:creationId xmlns:a16="http://schemas.microsoft.com/office/drawing/2014/main" id="{841C1215-97DA-4E75-B138-86FAB2AF99E9}"/>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63" name="Group 67">
              <a:extLst>
                <a:ext uri="{FF2B5EF4-FFF2-40B4-BE49-F238E27FC236}">
                  <a16:creationId xmlns:a16="http://schemas.microsoft.com/office/drawing/2014/main" id="{A31D1A95-1C21-4C5B-AADD-C20A2344BA39}"/>
                </a:ext>
              </a:extLst>
            </p:cNvPr>
            <p:cNvGrpSpPr>
              <a:grpSpLocks/>
            </p:cNvGrpSpPr>
            <p:nvPr/>
          </p:nvGrpSpPr>
          <p:grpSpPr bwMode="auto">
            <a:xfrm>
              <a:off x="1136" y="3710"/>
              <a:ext cx="778" cy="256"/>
              <a:chOff x="1700" y="2033"/>
              <a:chExt cx="778" cy="256"/>
            </a:xfrm>
          </p:grpSpPr>
          <p:sp>
            <p:nvSpPr>
              <p:cNvPr id="141372" name="Rectangle 68">
                <a:extLst>
                  <a:ext uri="{FF2B5EF4-FFF2-40B4-BE49-F238E27FC236}">
                    <a16:creationId xmlns:a16="http://schemas.microsoft.com/office/drawing/2014/main" id="{5752D89A-C945-4DE1-80D3-3E5D7B37EFAD}"/>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D    ^</a:t>
                </a:r>
              </a:p>
            </p:txBody>
          </p:sp>
          <p:sp>
            <p:nvSpPr>
              <p:cNvPr id="141373" name="Line 69">
                <a:extLst>
                  <a:ext uri="{FF2B5EF4-FFF2-40B4-BE49-F238E27FC236}">
                    <a16:creationId xmlns:a16="http://schemas.microsoft.com/office/drawing/2014/main" id="{36B87CD5-C7AA-42E5-9A5D-FFFECFBC1896}"/>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74" name="Line 70">
                <a:extLst>
                  <a:ext uri="{FF2B5EF4-FFF2-40B4-BE49-F238E27FC236}">
                    <a16:creationId xmlns:a16="http://schemas.microsoft.com/office/drawing/2014/main" id="{F589BDAE-2FBF-4999-A17E-FA483C27E658}"/>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64" name="Group 71">
              <a:extLst>
                <a:ext uri="{FF2B5EF4-FFF2-40B4-BE49-F238E27FC236}">
                  <a16:creationId xmlns:a16="http://schemas.microsoft.com/office/drawing/2014/main" id="{C3A2F4AC-79F5-4F38-8164-B3845021197F}"/>
                </a:ext>
              </a:extLst>
            </p:cNvPr>
            <p:cNvGrpSpPr>
              <a:grpSpLocks/>
            </p:cNvGrpSpPr>
            <p:nvPr/>
          </p:nvGrpSpPr>
          <p:grpSpPr bwMode="auto">
            <a:xfrm>
              <a:off x="2080" y="3256"/>
              <a:ext cx="778" cy="256"/>
              <a:chOff x="1700" y="2033"/>
              <a:chExt cx="778" cy="256"/>
            </a:xfrm>
          </p:grpSpPr>
          <p:sp>
            <p:nvSpPr>
              <p:cNvPr id="141369" name="Rectangle 72">
                <a:extLst>
                  <a:ext uri="{FF2B5EF4-FFF2-40B4-BE49-F238E27FC236}">
                    <a16:creationId xmlns:a16="http://schemas.microsoft.com/office/drawing/2014/main" id="{E651C689-867D-4899-8C50-4F132E9CB75A}"/>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E    ^</a:t>
                </a:r>
              </a:p>
            </p:txBody>
          </p:sp>
          <p:sp>
            <p:nvSpPr>
              <p:cNvPr id="141370" name="Line 73">
                <a:extLst>
                  <a:ext uri="{FF2B5EF4-FFF2-40B4-BE49-F238E27FC236}">
                    <a16:creationId xmlns:a16="http://schemas.microsoft.com/office/drawing/2014/main" id="{3A7496DF-2A89-460A-8060-A7160980D091}"/>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71" name="Line 74">
                <a:extLst>
                  <a:ext uri="{FF2B5EF4-FFF2-40B4-BE49-F238E27FC236}">
                    <a16:creationId xmlns:a16="http://schemas.microsoft.com/office/drawing/2014/main" id="{E6BC2496-CA16-4451-B597-0C77CAB0FA07}"/>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1365" name="Line 75">
              <a:extLst>
                <a:ext uri="{FF2B5EF4-FFF2-40B4-BE49-F238E27FC236}">
                  <a16:creationId xmlns:a16="http://schemas.microsoft.com/office/drawing/2014/main" id="{529F1608-1E3C-4E9C-8135-2E1B7A80B414}"/>
                </a:ext>
              </a:extLst>
            </p:cNvPr>
            <p:cNvSpPr>
              <a:spLocks noChangeShapeType="1"/>
            </p:cNvSpPr>
            <p:nvPr/>
          </p:nvSpPr>
          <p:spPr bwMode="auto">
            <a:xfrm flipH="1">
              <a:off x="556" y="2889"/>
              <a:ext cx="244" cy="3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66" name="Line 76">
              <a:extLst>
                <a:ext uri="{FF2B5EF4-FFF2-40B4-BE49-F238E27FC236}">
                  <a16:creationId xmlns:a16="http://schemas.microsoft.com/office/drawing/2014/main" id="{B671AF9A-3491-40A0-BF18-63FA7D5FDC21}"/>
                </a:ext>
              </a:extLst>
            </p:cNvPr>
            <p:cNvSpPr>
              <a:spLocks noChangeShapeType="1"/>
            </p:cNvSpPr>
            <p:nvPr/>
          </p:nvSpPr>
          <p:spPr bwMode="auto">
            <a:xfrm>
              <a:off x="911" y="3377"/>
              <a:ext cx="2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67" name="Line 77">
              <a:extLst>
                <a:ext uri="{FF2B5EF4-FFF2-40B4-BE49-F238E27FC236}">
                  <a16:creationId xmlns:a16="http://schemas.microsoft.com/office/drawing/2014/main" id="{295AB50E-310E-41E6-8E4C-ED8C8726064D}"/>
                </a:ext>
              </a:extLst>
            </p:cNvPr>
            <p:cNvSpPr>
              <a:spLocks noChangeShapeType="1"/>
            </p:cNvSpPr>
            <p:nvPr/>
          </p:nvSpPr>
          <p:spPr bwMode="auto">
            <a:xfrm>
              <a:off x="1811" y="3400"/>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68" name="Line 78">
              <a:extLst>
                <a:ext uri="{FF2B5EF4-FFF2-40B4-BE49-F238E27FC236}">
                  <a16:creationId xmlns:a16="http://schemas.microsoft.com/office/drawing/2014/main" id="{E6B90CB0-DC3F-4EFE-BF6F-C9525D092425}"/>
                </a:ext>
              </a:extLst>
            </p:cNvPr>
            <p:cNvSpPr>
              <a:spLocks noChangeShapeType="1"/>
            </p:cNvSpPr>
            <p:nvPr/>
          </p:nvSpPr>
          <p:spPr bwMode="auto">
            <a:xfrm>
              <a:off x="1256" y="3422"/>
              <a:ext cx="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8751" name="Group 79">
            <a:extLst>
              <a:ext uri="{FF2B5EF4-FFF2-40B4-BE49-F238E27FC236}">
                <a16:creationId xmlns:a16="http://schemas.microsoft.com/office/drawing/2014/main" id="{24785690-5C01-40E1-B696-A432E0942294}"/>
              </a:ext>
            </a:extLst>
          </p:cNvPr>
          <p:cNvGrpSpPr>
            <a:grpSpLocks/>
          </p:cNvGrpSpPr>
          <p:nvPr/>
        </p:nvGrpSpPr>
        <p:grpSpPr bwMode="auto">
          <a:xfrm>
            <a:off x="5808663" y="4029075"/>
            <a:ext cx="3121025" cy="2581275"/>
            <a:chOff x="3181" y="2561"/>
            <a:chExt cx="1966" cy="1626"/>
          </a:xfrm>
        </p:grpSpPr>
        <p:grpSp>
          <p:nvGrpSpPr>
            <p:cNvPr id="141336" name="Group 80">
              <a:extLst>
                <a:ext uri="{FF2B5EF4-FFF2-40B4-BE49-F238E27FC236}">
                  <a16:creationId xmlns:a16="http://schemas.microsoft.com/office/drawing/2014/main" id="{977F441B-DC02-4732-AC2C-1B5439BBD2AE}"/>
                </a:ext>
              </a:extLst>
            </p:cNvPr>
            <p:cNvGrpSpPr>
              <a:grpSpLocks/>
            </p:cNvGrpSpPr>
            <p:nvPr/>
          </p:nvGrpSpPr>
          <p:grpSpPr bwMode="auto">
            <a:xfrm>
              <a:off x="3558" y="2561"/>
              <a:ext cx="778" cy="256"/>
              <a:chOff x="1700" y="2033"/>
              <a:chExt cx="778" cy="256"/>
            </a:xfrm>
          </p:grpSpPr>
          <p:sp>
            <p:nvSpPr>
              <p:cNvPr id="141357" name="Rectangle 81">
                <a:extLst>
                  <a:ext uri="{FF2B5EF4-FFF2-40B4-BE49-F238E27FC236}">
                    <a16:creationId xmlns:a16="http://schemas.microsoft.com/office/drawing/2014/main" id="{C2C41DFF-1341-4BA1-AD76-EA0882AD8508}"/>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    ^   </a:t>
                </a:r>
              </a:p>
            </p:txBody>
          </p:sp>
          <p:sp>
            <p:nvSpPr>
              <p:cNvPr id="141358" name="Line 82">
                <a:extLst>
                  <a:ext uri="{FF2B5EF4-FFF2-40B4-BE49-F238E27FC236}">
                    <a16:creationId xmlns:a16="http://schemas.microsoft.com/office/drawing/2014/main" id="{95406D5F-B700-4910-A936-58D1176BBDAE}"/>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59" name="Line 83">
                <a:extLst>
                  <a:ext uri="{FF2B5EF4-FFF2-40B4-BE49-F238E27FC236}">
                    <a16:creationId xmlns:a16="http://schemas.microsoft.com/office/drawing/2014/main" id="{83094C24-4FD8-4B28-818D-5434A5D59B05}"/>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37" name="Group 84">
              <a:extLst>
                <a:ext uri="{FF2B5EF4-FFF2-40B4-BE49-F238E27FC236}">
                  <a16:creationId xmlns:a16="http://schemas.microsoft.com/office/drawing/2014/main" id="{72F9C5C4-3014-462E-8D3E-D52B33D9A65B}"/>
                </a:ext>
              </a:extLst>
            </p:cNvPr>
            <p:cNvGrpSpPr>
              <a:grpSpLocks/>
            </p:cNvGrpSpPr>
            <p:nvPr/>
          </p:nvGrpSpPr>
          <p:grpSpPr bwMode="auto">
            <a:xfrm>
              <a:off x="3181" y="3039"/>
              <a:ext cx="778" cy="256"/>
              <a:chOff x="1700" y="2033"/>
              <a:chExt cx="778" cy="256"/>
            </a:xfrm>
          </p:grpSpPr>
          <p:sp>
            <p:nvSpPr>
              <p:cNvPr id="141354" name="Rectangle 85">
                <a:extLst>
                  <a:ext uri="{FF2B5EF4-FFF2-40B4-BE49-F238E27FC236}">
                    <a16:creationId xmlns:a16="http://schemas.microsoft.com/office/drawing/2014/main" id="{DB1B6AF9-BA77-4EE6-906A-C4C546392B3C}"/>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B</a:t>
                </a:r>
              </a:p>
            </p:txBody>
          </p:sp>
          <p:sp>
            <p:nvSpPr>
              <p:cNvPr id="141355" name="Line 86">
                <a:extLst>
                  <a:ext uri="{FF2B5EF4-FFF2-40B4-BE49-F238E27FC236}">
                    <a16:creationId xmlns:a16="http://schemas.microsoft.com/office/drawing/2014/main" id="{7E228EC2-FBFE-4A67-B46D-942CD8A2A228}"/>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56" name="Line 87">
                <a:extLst>
                  <a:ext uri="{FF2B5EF4-FFF2-40B4-BE49-F238E27FC236}">
                    <a16:creationId xmlns:a16="http://schemas.microsoft.com/office/drawing/2014/main" id="{2015542E-ED3B-40A0-AD57-30B073405DE9}"/>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38" name="Group 88">
              <a:extLst>
                <a:ext uri="{FF2B5EF4-FFF2-40B4-BE49-F238E27FC236}">
                  <a16:creationId xmlns:a16="http://schemas.microsoft.com/office/drawing/2014/main" id="{9078CB7E-3E28-49A3-8750-C1A05D502454}"/>
                </a:ext>
              </a:extLst>
            </p:cNvPr>
            <p:cNvGrpSpPr>
              <a:grpSpLocks/>
            </p:cNvGrpSpPr>
            <p:nvPr/>
          </p:nvGrpSpPr>
          <p:grpSpPr bwMode="auto">
            <a:xfrm>
              <a:off x="3770" y="3486"/>
              <a:ext cx="778" cy="256"/>
              <a:chOff x="1700" y="2033"/>
              <a:chExt cx="778" cy="256"/>
            </a:xfrm>
          </p:grpSpPr>
          <p:sp>
            <p:nvSpPr>
              <p:cNvPr id="141351" name="Rectangle 89">
                <a:extLst>
                  <a:ext uri="{FF2B5EF4-FFF2-40B4-BE49-F238E27FC236}">
                    <a16:creationId xmlns:a16="http://schemas.microsoft.com/office/drawing/2014/main" id="{E7E48726-7F1A-487E-8650-AE6C5655E464}"/>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C</a:t>
                </a:r>
              </a:p>
            </p:txBody>
          </p:sp>
          <p:sp>
            <p:nvSpPr>
              <p:cNvPr id="141352" name="Line 90">
                <a:extLst>
                  <a:ext uri="{FF2B5EF4-FFF2-40B4-BE49-F238E27FC236}">
                    <a16:creationId xmlns:a16="http://schemas.microsoft.com/office/drawing/2014/main" id="{2C92A6C2-D7B3-4398-8154-1ACFBC115910}"/>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53" name="Line 91">
                <a:extLst>
                  <a:ext uri="{FF2B5EF4-FFF2-40B4-BE49-F238E27FC236}">
                    <a16:creationId xmlns:a16="http://schemas.microsoft.com/office/drawing/2014/main" id="{D3191313-DFDF-45E0-8AD1-60FF5EC36B71}"/>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39" name="Group 92">
              <a:extLst>
                <a:ext uri="{FF2B5EF4-FFF2-40B4-BE49-F238E27FC236}">
                  <a16:creationId xmlns:a16="http://schemas.microsoft.com/office/drawing/2014/main" id="{E66EACE5-0531-4E9F-833A-D02594E7ABD8}"/>
                </a:ext>
              </a:extLst>
            </p:cNvPr>
            <p:cNvGrpSpPr>
              <a:grpSpLocks/>
            </p:cNvGrpSpPr>
            <p:nvPr/>
          </p:nvGrpSpPr>
          <p:grpSpPr bwMode="auto">
            <a:xfrm>
              <a:off x="3225" y="3931"/>
              <a:ext cx="778" cy="256"/>
              <a:chOff x="1700" y="2033"/>
              <a:chExt cx="778" cy="256"/>
            </a:xfrm>
          </p:grpSpPr>
          <p:sp>
            <p:nvSpPr>
              <p:cNvPr id="141348" name="Rectangle 93">
                <a:extLst>
                  <a:ext uri="{FF2B5EF4-FFF2-40B4-BE49-F238E27FC236}">
                    <a16:creationId xmlns:a16="http://schemas.microsoft.com/office/drawing/2014/main" id="{0E505460-E18A-46B2-92F2-5EE10375D3F2}"/>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D    ^</a:t>
                </a:r>
              </a:p>
            </p:txBody>
          </p:sp>
          <p:sp>
            <p:nvSpPr>
              <p:cNvPr id="141349" name="Line 94">
                <a:extLst>
                  <a:ext uri="{FF2B5EF4-FFF2-40B4-BE49-F238E27FC236}">
                    <a16:creationId xmlns:a16="http://schemas.microsoft.com/office/drawing/2014/main" id="{A49E8822-9EB7-41E9-952C-D029D3EC6E79}"/>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50" name="Line 95">
                <a:extLst>
                  <a:ext uri="{FF2B5EF4-FFF2-40B4-BE49-F238E27FC236}">
                    <a16:creationId xmlns:a16="http://schemas.microsoft.com/office/drawing/2014/main" id="{8568B499-C512-454E-AE41-588A02B1FB63}"/>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1340" name="Group 96">
              <a:extLst>
                <a:ext uri="{FF2B5EF4-FFF2-40B4-BE49-F238E27FC236}">
                  <a16:creationId xmlns:a16="http://schemas.microsoft.com/office/drawing/2014/main" id="{C9FCFF0E-D366-43CC-ACCA-3E9426B6A86C}"/>
                </a:ext>
              </a:extLst>
            </p:cNvPr>
            <p:cNvGrpSpPr>
              <a:grpSpLocks/>
            </p:cNvGrpSpPr>
            <p:nvPr/>
          </p:nvGrpSpPr>
          <p:grpSpPr bwMode="auto">
            <a:xfrm>
              <a:off x="4369" y="3931"/>
              <a:ext cx="778" cy="256"/>
              <a:chOff x="1700" y="2033"/>
              <a:chExt cx="778" cy="256"/>
            </a:xfrm>
          </p:grpSpPr>
          <p:sp>
            <p:nvSpPr>
              <p:cNvPr id="141345" name="Rectangle 97">
                <a:extLst>
                  <a:ext uri="{FF2B5EF4-FFF2-40B4-BE49-F238E27FC236}">
                    <a16:creationId xmlns:a16="http://schemas.microsoft.com/office/drawing/2014/main" id="{9FE3E7C7-7A97-49D7-9122-60D6892C3FC8}"/>
                  </a:ext>
                </a:extLst>
              </p:cNvPr>
              <p:cNvSpPr>
                <a:spLocks noChangeArrowheads="1"/>
              </p:cNvSpPr>
              <p:nvPr/>
            </p:nvSpPr>
            <p:spPr bwMode="auto">
              <a:xfrm>
                <a:off x="1700" y="2033"/>
                <a:ext cx="77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    E    ^</a:t>
                </a:r>
              </a:p>
            </p:txBody>
          </p:sp>
          <p:sp>
            <p:nvSpPr>
              <p:cNvPr id="141346" name="Line 98">
                <a:extLst>
                  <a:ext uri="{FF2B5EF4-FFF2-40B4-BE49-F238E27FC236}">
                    <a16:creationId xmlns:a16="http://schemas.microsoft.com/office/drawing/2014/main" id="{FD62FA44-27FE-43DE-BCF4-423689FBFF5C}"/>
                  </a:ext>
                </a:extLst>
              </p:cNvPr>
              <p:cNvSpPr>
                <a:spLocks noChangeShapeType="1"/>
              </p:cNvSpPr>
              <p:nvPr/>
            </p:nvSpPr>
            <p:spPr bwMode="auto">
              <a:xfrm>
                <a:off x="1934"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47" name="Line 99">
                <a:extLst>
                  <a:ext uri="{FF2B5EF4-FFF2-40B4-BE49-F238E27FC236}">
                    <a16:creationId xmlns:a16="http://schemas.microsoft.com/office/drawing/2014/main" id="{EE4BB5CD-5367-4EB8-89D4-BC401EEFBC35}"/>
                  </a:ext>
                </a:extLst>
              </p:cNvPr>
              <p:cNvSpPr>
                <a:spLocks noChangeShapeType="1"/>
              </p:cNvSpPr>
              <p:nvPr/>
            </p:nvSpPr>
            <p:spPr bwMode="auto">
              <a:xfrm>
                <a:off x="2212" y="20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1341" name="Line 100">
              <a:extLst>
                <a:ext uri="{FF2B5EF4-FFF2-40B4-BE49-F238E27FC236}">
                  <a16:creationId xmlns:a16="http://schemas.microsoft.com/office/drawing/2014/main" id="{A27D2CB2-4800-4E57-B852-5C839A6521CB}"/>
                </a:ext>
              </a:extLst>
            </p:cNvPr>
            <p:cNvSpPr>
              <a:spLocks noChangeShapeType="1"/>
            </p:cNvSpPr>
            <p:nvPr/>
          </p:nvSpPr>
          <p:spPr bwMode="auto">
            <a:xfrm flipH="1">
              <a:off x="3545" y="2744"/>
              <a:ext cx="167"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42" name="Line 101">
              <a:extLst>
                <a:ext uri="{FF2B5EF4-FFF2-40B4-BE49-F238E27FC236}">
                  <a16:creationId xmlns:a16="http://schemas.microsoft.com/office/drawing/2014/main" id="{DF8A815E-5097-4DA7-A503-208FAABAFF2E}"/>
                </a:ext>
              </a:extLst>
            </p:cNvPr>
            <p:cNvSpPr>
              <a:spLocks noChangeShapeType="1"/>
            </p:cNvSpPr>
            <p:nvPr/>
          </p:nvSpPr>
          <p:spPr bwMode="auto">
            <a:xfrm>
              <a:off x="3845" y="3178"/>
              <a:ext cx="300" cy="3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43" name="Line 102">
              <a:extLst>
                <a:ext uri="{FF2B5EF4-FFF2-40B4-BE49-F238E27FC236}">
                  <a16:creationId xmlns:a16="http://schemas.microsoft.com/office/drawing/2014/main" id="{34678EB0-7266-41BE-9CAF-45829A7C3F66}"/>
                </a:ext>
              </a:extLst>
            </p:cNvPr>
            <p:cNvSpPr>
              <a:spLocks noChangeShapeType="1"/>
            </p:cNvSpPr>
            <p:nvPr/>
          </p:nvSpPr>
          <p:spPr bwMode="auto">
            <a:xfrm flipH="1">
              <a:off x="3645" y="3677"/>
              <a:ext cx="256"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44" name="Line 103">
              <a:extLst>
                <a:ext uri="{FF2B5EF4-FFF2-40B4-BE49-F238E27FC236}">
                  <a16:creationId xmlns:a16="http://schemas.microsoft.com/office/drawing/2014/main" id="{858C64D5-AB29-47AB-A2A8-48518CC041E8}"/>
                </a:ext>
              </a:extLst>
            </p:cNvPr>
            <p:cNvSpPr>
              <a:spLocks noChangeShapeType="1"/>
            </p:cNvSpPr>
            <p:nvPr/>
          </p:nvSpPr>
          <p:spPr bwMode="auto">
            <a:xfrm>
              <a:off x="4423" y="3655"/>
              <a:ext cx="278" cy="2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8776" name="Group 104">
            <a:extLst>
              <a:ext uri="{FF2B5EF4-FFF2-40B4-BE49-F238E27FC236}">
                <a16:creationId xmlns:a16="http://schemas.microsoft.com/office/drawing/2014/main" id="{9A804EE2-DA66-4605-A438-FD14B2CE27C2}"/>
              </a:ext>
            </a:extLst>
          </p:cNvPr>
          <p:cNvGrpSpPr>
            <a:grpSpLocks/>
          </p:cNvGrpSpPr>
          <p:nvPr/>
        </p:nvGrpSpPr>
        <p:grpSpPr bwMode="auto">
          <a:xfrm>
            <a:off x="2805113" y="701675"/>
            <a:ext cx="2822575" cy="549275"/>
            <a:chOff x="1978" y="420"/>
            <a:chExt cx="1778" cy="346"/>
          </a:xfrm>
        </p:grpSpPr>
        <p:sp>
          <p:nvSpPr>
            <p:cNvPr id="141334" name="AutoShape 105">
              <a:extLst>
                <a:ext uri="{FF2B5EF4-FFF2-40B4-BE49-F238E27FC236}">
                  <a16:creationId xmlns:a16="http://schemas.microsoft.com/office/drawing/2014/main" id="{D2319F1F-A877-4A4E-A4DC-F0803E2F46F3}"/>
                </a:ext>
              </a:extLst>
            </p:cNvPr>
            <p:cNvSpPr>
              <a:spLocks noChangeArrowheads="1"/>
            </p:cNvSpPr>
            <p:nvPr/>
          </p:nvSpPr>
          <p:spPr bwMode="auto">
            <a:xfrm>
              <a:off x="1978" y="655"/>
              <a:ext cx="1778" cy="111"/>
            </a:xfrm>
            <a:prstGeom prst="leftRightArrow">
              <a:avLst>
                <a:gd name="adj1" fmla="val 50000"/>
                <a:gd name="adj2" fmla="val 32036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35" name="Text Box 106">
              <a:extLst>
                <a:ext uri="{FF2B5EF4-FFF2-40B4-BE49-F238E27FC236}">
                  <a16:creationId xmlns:a16="http://schemas.microsoft.com/office/drawing/2014/main" id="{EB7FB116-0F65-4BAD-8DF7-11DA57DD1DD0}"/>
                </a:ext>
              </a:extLst>
            </p:cNvPr>
            <p:cNvSpPr txBox="1">
              <a:spLocks noChangeArrowheads="1"/>
            </p:cNvSpPr>
            <p:nvPr/>
          </p:nvSpPr>
          <p:spPr bwMode="auto">
            <a:xfrm>
              <a:off x="2693" y="420"/>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对应</a:t>
              </a:r>
            </a:p>
          </p:txBody>
        </p:sp>
      </p:grpSp>
      <p:grpSp>
        <p:nvGrpSpPr>
          <p:cNvPr id="28779" name="Group 107">
            <a:extLst>
              <a:ext uri="{FF2B5EF4-FFF2-40B4-BE49-F238E27FC236}">
                <a16:creationId xmlns:a16="http://schemas.microsoft.com/office/drawing/2014/main" id="{90C9F3E1-AB4D-470D-B516-AD8D8C3B2D7B}"/>
              </a:ext>
            </a:extLst>
          </p:cNvPr>
          <p:cNvGrpSpPr>
            <a:grpSpLocks/>
          </p:cNvGrpSpPr>
          <p:nvPr/>
        </p:nvGrpSpPr>
        <p:grpSpPr bwMode="auto">
          <a:xfrm>
            <a:off x="1854200" y="1847850"/>
            <a:ext cx="4759325" cy="2332038"/>
            <a:chOff x="1168" y="1164"/>
            <a:chExt cx="2998" cy="1469"/>
          </a:xfrm>
        </p:grpSpPr>
        <p:grpSp>
          <p:nvGrpSpPr>
            <p:cNvPr id="141322" name="Group 108">
              <a:extLst>
                <a:ext uri="{FF2B5EF4-FFF2-40B4-BE49-F238E27FC236}">
                  <a16:creationId xmlns:a16="http://schemas.microsoft.com/office/drawing/2014/main" id="{7BC75F0D-F4C3-4719-9603-923510BC41AF}"/>
                </a:ext>
              </a:extLst>
            </p:cNvPr>
            <p:cNvGrpSpPr>
              <a:grpSpLocks/>
            </p:cNvGrpSpPr>
            <p:nvPr/>
          </p:nvGrpSpPr>
          <p:grpSpPr bwMode="auto">
            <a:xfrm rot="1155775">
              <a:off x="1278" y="1398"/>
              <a:ext cx="823" cy="380"/>
              <a:chOff x="1522" y="1098"/>
              <a:chExt cx="823" cy="380"/>
            </a:xfrm>
          </p:grpSpPr>
          <p:sp>
            <p:nvSpPr>
              <p:cNvPr id="141332" name="AutoShape 109">
                <a:extLst>
                  <a:ext uri="{FF2B5EF4-FFF2-40B4-BE49-F238E27FC236}">
                    <a16:creationId xmlns:a16="http://schemas.microsoft.com/office/drawing/2014/main" id="{A3FAA7F2-A961-463D-B2D7-0384CD5D7B4D}"/>
                  </a:ext>
                </a:extLst>
              </p:cNvPr>
              <p:cNvSpPr>
                <a:spLocks noChangeArrowheads="1"/>
              </p:cNvSpPr>
              <p:nvPr/>
            </p:nvSpPr>
            <p:spPr bwMode="auto">
              <a:xfrm>
                <a:off x="1522" y="1311"/>
                <a:ext cx="823" cy="167"/>
              </a:xfrm>
              <a:prstGeom prst="rightArrow">
                <a:avLst>
                  <a:gd name="adj1" fmla="val 50000"/>
                  <a:gd name="adj2" fmla="val 123204"/>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33" name="Text Box 110">
                <a:extLst>
                  <a:ext uri="{FF2B5EF4-FFF2-40B4-BE49-F238E27FC236}">
                    <a16:creationId xmlns:a16="http://schemas.microsoft.com/office/drawing/2014/main" id="{5DB29634-0C1C-468E-BE9C-4B5A5297E5BE}"/>
                  </a:ext>
                </a:extLst>
              </p:cNvPr>
              <p:cNvSpPr txBox="1">
                <a:spLocks noChangeArrowheads="1"/>
              </p:cNvSpPr>
              <p:nvPr/>
            </p:nvSpPr>
            <p:spPr bwMode="auto">
              <a:xfrm>
                <a:off x="1604" y="1098"/>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存储</a:t>
                </a:r>
              </a:p>
            </p:txBody>
          </p:sp>
        </p:grpSp>
        <p:grpSp>
          <p:nvGrpSpPr>
            <p:cNvPr id="141323" name="Group 111">
              <a:extLst>
                <a:ext uri="{FF2B5EF4-FFF2-40B4-BE49-F238E27FC236}">
                  <a16:creationId xmlns:a16="http://schemas.microsoft.com/office/drawing/2014/main" id="{833F8E32-4D60-4E79-A01F-689C3970B769}"/>
                </a:ext>
              </a:extLst>
            </p:cNvPr>
            <p:cNvGrpSpPr>
              <a:grpSpLocks/>
            </p:cNvGrpSpPr>
            <p:nvPr/>
          </p:nvGrpSpPr>
          <p:grpSpPr bwMode="auto">
            <a:xfrm rot="-1013769">
              <a:off x="3289" y="1164"/>
              <a:ext cx="877" cy="403"/>
              <a:chOff x="3412" y="1563"/>
              <a:chExt cx="877" cy="403"/>
            </a:xfrm>
          </p:grpSpPr>
          <p:sp>
            <p:nvSpPr>
              <p:cNvPr id="141330" name="AutoShape 112">
                <a:extLst>
                  <a:ext uri="{FF2B5EF4-FFF2-40B4-BE49-F238E27FC236}">
                    <a16:creationId xmlns:a16="http://schemas.microsoft.com/office/drawing/2014/main" id="{31B64122-BC5F-4893-B62A-2EDA471A2979}"/>
                  </a:ext>
                </a:extLst>
              </p:cNvPr>
              <p:cNvSpPr>
                <a:spLocks noChangeArrowheads="1"/>
              </p:cNvSpPr>
              <p:nvPr/>
            </p:nvSpPr>
            <p:spPr bwMode="auto">
              <a:xfrm>
                <a:off x="3412" y="1767"/>
                <a:ext cx="877" cy="199"/>
              </a:xfrm>
              <a:prstGeom prst="leftArrow">
                <a:avLst>
                  <a:gd name="adj1" fmla="val 50000"/>
                  <a:gd name="adj2" fmla="val 11017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31" name="Text Box 113">
                <a:extLst>
                  <a:ext uri="{FF2B5EF4-FFF2-40B4-BE49-F238E27FC236}">
                    <a16:creationId xmlns:a16="http://schemas.microsoft.com/office/drawing/2014/main" id="{7125E042-B319-464F-889F-9A9F6AC9213B}"/>
                  </a:ext>
                </a:extLst>
              </p:cNvPr>
              <p:cNvSpPr txBox="1">
                <a:spLocks noChangeArrowheads="1"/>
              </p:cNvSpPr>
              <p:nvPr/>
            </p:nvSpPr>
            <p:spPr bwMode="auto">
              <a:xfrm>
                <a:off x="3727" y="156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存储</a:t>
                </a:r>
              </a:p>
            </p:txBody>
          </p:sp>
        </p:grpSp>
        <p:grpSp>
          <p:nvGrpSpPr>
            <p:cNvPr id="141324" name="Group 114">
              <a:extLst>
                <a:ext uri="{FF2B5EF4-FFF2-40B4-BE49-F238E27FC236}">
                  <a16:creationId xmlns:a16="http://schemas.microsoft.com/office/drawing/2014/main" id="{7F55F306-5CA8-4850-83BA-7A6E6470FF03}"/>
                </a:ext>
              </a:extLst>
            </p:cNvPr>
            <p:cNvGrpSpPr>
              <a:grpSpLocks/>
            </p:cNvGrpSpPr>
            <p:nvPr/>
          </p:nvGrpSpPr>
          <p:grpSpPr bwMode="auto">
            <a:xfrm rot="-1139585">
              <a:off x="1168" y="2286"/>
              <a:ext cx="889" cy="347"/>
              <a:chOff x="1334" y="2286"/>
              <a:chExt cx="889" cy="347"/>
            </a:xfrm>
          </p:grpSpPr>
          <p:sp>
            <p:nvSpPr>
              <p:cNvPr id="141328" name="AutoShape 115">
                <a:extLst>
                  <a:ext uri="{FF2B5EF4-FFF2-40B4-BE49-F238E27FC236}">
                    <a16:creationId xmlns:a16="http://schemas.microsoft.com/office/drawing/2014/main" id="{D1EF762A-61FE-4AA8-84B0-3DB6DE0FD71A}"/>
                  </a:ext>
                </a:extLst>
              </p:cNvPr>
              <p:cNvSpPr>
                <a:spLocks noChangeArrowheads="1"/>
              </p:cNvSpPr>
              <p:nvPr/>
            </p:nvSpPr>
            <p:spPr bwMode="auto">
              <a:xfrm>
                <a:off x="1334" y="2489"/>
                <a:ext cx="889" cy="144"/>
              </a:xfrm>
              <a:prstGeom prst="leftArrow">
                <a:avLst>
                  <a:gd name="adj1" fmla="val 50000"/>
                  <a:gd name="adj2" fmla="val 15434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29" name="Text Box 116">
                <a:extLst>
                  <a:ext uri="{FF2B5EF4-FFF2-40B4-BE49-F238E27FC236}">
                    <a16:creationId xmlns:a16="http://schemas.microsoft.com/office/drawing/2014/main" id="{67ADE091-8627-4CDE-AB62-347831522B6C}"/>
                  </a:ext>
                </a:extLst>
              </p:cNvPr>
              <p:cNvSpPr txBox="1">
                <a:spLocks noChangeArrowheads="1"/>
              </p:cNvSpPr>
              <p:nvPr/>
            </p:nvSpPr>
            <p:spPr bwMode="auto">
              <a:xfrm>
                <a:off x="1660" y="2286"/>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解释</a:t>
                </a:r>
              </a:p>
            </p:txBody>
          </p:sp>
        </p:grpSp>
        <p:grpSp>
          <p:nvGrpSpPr>
            <p:cNvPr id="141325" name="Group 117">
              <a:extLst>
                <a:ext uri="{FF2B5EF4-FFF2-40B4-BE49-F238E27FC236}">
                  <a16:creationId xmlns:a16="http://schemas.microsoft.com/office/drawing/2014/main" id="{ABC56E3E-EDED-4DDA-BDD0-F4C4A17E56D3}"/>
                </a:ext>
              </a:extLst>
            </p:cNvPr>
            <p:cNvGrpSpPr>
              <a:grpSpLocks/>
            </p:cNvGrpSpPr>
            <p:nvPr/>
          </p:nvGrpSpPr>
          <p:grpSpPr bwMode="auto">
            <a:xfrm rot="1050219">
              <a:off x="3144" y="2187"/>
              <a:ext cx="878" cy="369"/>
              <a:chOff x="3478" y="2064"/>
              <a:chExt cx="878" cy="369"/>
            </a:xfrm>
          </p:grpSpPr>
          <p:sp>
            <p:nvSpPr>
              <p:cNvPr id="141326" name="AutoShape 118">
                <a:extLst>
                  <a:ext uri="{FF2B5EF4-FFF2-40B4-BE49-F238E27FC236}">
                    <a16:creationId xmlns:a16="http://schemas.microsoft.com/office/drawing/2014/main" id="{BF373A8C-1C5C-4EEC-AD54-06FFF220DB9E}"/>
                  </a:ext>
                </a:extLst>
              </p:cNvPr>
              <p:cNvSpPr>
                <a:spLocks noChangeArrowheads="1"/>
              </p:cNvSpPr>
              <p:nvPr/>
            </p:nvSpPr>
            <p:spPr bwMode="auto">
              <a:xfrm>
                <a:off x="3478" y="2266"/>
                <a:ext cx="878" cy="167"/>
              </a:xfrm>
              <a:prstGeom prst="rightArrow">
                <a:avLst>
                  <a:gd name="adj1" fmla="val 50000"/>
                  <a:gd name="adj2" fmla="val 131437"/>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1327" name="Text Box 119">
                <a:extLst>
                  <a:ext uri="{FF2B5EF4-FFF2-40B4-BE49-F238E27FC236}">
                    <a16:creationId xmlns:a16="http://schemas.microsoft.com/office/drawing/2014/main" id="{A6CD9363-79B3-4D06-BE88-3356041675C7}"/>
                  </a:ext>
                </a:extLst>
              </p:cNvPr>
              <p:cNvSpPr txBox="1">
                <a:spLocks noChangeArrowheads="1"/>
              </p:cNvSpPr>
              <p:nvPr/>
            </p:nvSpPr>
            <p:spPr bwMode="auto">
              <a:xfrm>
                <a:off x="3605" y="2064"/>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解释</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5"/>
                                        </p:tgtEl>
                                        <p:attrNameLst>
                                          <p:attrName>style.visibility</p:attrName>
                                        </p:attrNameLst>
                                      </p:cBhvr>
                                      <p:to>
                                        <p:strVal val="visible"/>
                                      </p:to>
                                    </p:set>
                                    <p:anim calcmode="lin" valueType="num">
                                      <p:cBhvr additive="base">
                                        <p:cTn id="13" dur="500" fill="hold"/>
                                        <p:tgtEl>
                                          <p:spTgt spid="28675"/>
                                        </p:tgtEl>
                                        <p:attrNameLst>
                                          <p:attrName>ppt_x</p:attrName>
                                        </p:attrNameLst>
                                      </p:cBhvr>
                                      <p:tavLst>
                                        <p:tav tm="0">
                                          <p:val>
                                            <p:strVal val="0-#ppt_w/2"/>
                                          </p:val>
                                        </p:tav>
                                        <p:tav tm="100000">
                                          <p:val>
                                            <p:strVal val="#ppt_x"/>
                                          </p:val>
                                        </p:tav>
                                      </p:tavLst>
                                    </p:anim>
                                    <p:anim calcmode="lin" valueType="num">
                                      <p:cBhvr additive="base">
                                        <p:cTn id="14"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8726"/>
                                        </p:tgtEl>
                                        <p:attrNameLst>
                                          <p:attrName>style.visibility</p:attrName>
                                        </p:attrNameLst>
                                      </p:cBhvr>
                                      <p:to>
                                        <p:strVal val="visible"/>
                                      </p:to>
                                    </p:set>
                                    <p:anim calcmode="lin" valueType="num">
                                      <p:cBhvr additive="base">
                                        <p:cTn id="19" dur="500" fill="hold"/>
                                        <p:tgtEl>
                                          <p:spTgt spid="28726"/>
                                        </p:tgtEl>
                                        <p:attrNameLst>
                                          <p:attrName>ppt_x</p:attrName>
                                        </p:attrNameLst>
                                      </p:cBhvr>
                                      <p:tavLst>
                                        <p:tav tm="0">
                                          <p:val>
                                            <p:strVal val="0-#ppt_w/2"/>
                                          </p:val>
                                        </p:tav>
                                        <p:tav tm="100000">
                                          <p:val>
                                            <p:strVal val="#ppt_x"/>
                                          </p:val>
                                        </p:tav>
                                      </p:tavLst>
                                    </p:anim>
                                    <p:anim calcmode="lin" valueType="num">
                                      <p:cBhvr additive="base">
                                        <p:cTn id="20" dur="500" fill="hold"/>
                                        <p:tgtEl>
                                          <p:spTgt spid="287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8699"/>
                                        </p:tgtEl>
                                        <p:attrNameLst>
                                          <p:attrName>style.visibility</p:attrName>
                                        </p:attrNameLst>
                                      </p:cBhvr>
                                      <p:to>
                                        <p:strVal val="visible"/>
                                      </p:to>
                                    </p:set>
                                    <p:anim calcmode="lin" valueType="num">
                                      <p:cBhvr additive="base">
                                        <p:cTn id="25" dur="500" fill="hold"/>
                                        <p:tgtEl>
                                          <p:spTgt spid="28699"/>
                                        </p:tgtEl>
                                        <p:attrNameLst>
                                          <p:attrName>ppt_x</p:attrName>
                                        </p:attrNameLst>
                                      </p:cBhvr>
                                      <p:tavLst>
                                        <p:tav tm="0">
                                          <p:val>
                                            <p:strVal val="0-#ppt_w/2"/>
                                          </p:val>
                                        </p:tav>
                                        <p:tav tm="100000">
                                          <p:val>
                                            <p:strVal val="#ppt_x"/>
                                          </p:val>
                                        </p:tav>
                                      </p:tavLst>
                                    </p:anim>
                                    <p:anim calcmode="lin" valueType="num">
                                      <p:cBhvr additive="base">
                                        <p:cTn id="26" dur="500" fill="hold"/>
                                        <p:tgtEl>
                                          <p:spTgt spid="286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8751"/>
                                        </p:tgtEl>
                                        <p:attrNameLst>
                                          <p:attrName>style.visibility</p:attrName>
                                        </p:attrNameLst>
                                      </p:cBhvr>
                                      <p:to>
                                        <p:strVal val="visible"/>
                                      </p:to>
                                    </p:set>
                                    <p:anim calcmode="lin" valueType="num">
                                      <p:cBhvr additive="base">
                                        <p:cTn id="31" dur="500" fill="hold"/>
                                        <p:tgtEl>
                                          <p:spTgt spid="28751"/>
                                        </p:tgtEl>
                                        <p:attrNameLst>
                                          <p:attrName>ppt_x</p:attrName>
                                        </p:attrNameLst>
                                      </p:cBhvr>
                                      <p:tavLst>
                                        <p:tav tm="0">
                                          <p:val>
                                            <p:strVal val="0-#ppt_w/2"/>
                                          </p:val>
                                        </p:tav>
                                        <p:tav tm="100000">
                                          <p:val>
                                            <p:strVal val="#ppt_x"/>
                                          </p:val>
                                        </p:tav>
                                      </p:tavLst>
                                    </p:anim>
                                    <p:anim calcmode="lin" valueType="num">
                                      <p:cBhvr additive="base">
                                        <p:cTn id="32" dur="500" fill="hold"/>
                                        <p:tgtEl>
                                          <p:spTgt spid="287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8687"/>
                                        </p:tgtEl>
                                        <p:attrNameLst>
                                          <p:attrName>style.visibility</p:attrName>
                                        </p:attrNameLst>
                                      </p:cBhvr>
                                      <p:to>
                                        <p:strVal val="visible"/>
                                      </p:to>
                                    </p:set>
                                    <p:anim calcmode="lin" valueType="num">
                                      <p:cBhvr additive="base">
                                        <p:cTn id="37" dur="500" fill="hold"/>
                                        <p:tgtEl>
                                          <p:spTgt spid="28687"/>
                                        </p:tgtEl>
                                        <p:attrNameLst>
                                          <p:attrName>ppt_x</p:attrName>
                                        </p:attrNameLst>
                                      </p:cBhvr>
                                      <p:tavLst>
                                        <p:tav tm="0">
                                          <p:val>
                                            <p:strVal val="0-#ppt_w/2"/>
                                          </p:val>
                                        </p:tav>
                                        <p:tav tm="100000">
                                          <p:val>
                                            <p:strVal val="#ppt_x"/>
                                          </p:val>
                                        </p:tav>
                                      </p:tavLst>
                                    </p:anim>
                                    <p:anim calcmode="lin" valueType="num">
                                      <p:cBhvr additive="base">
                                        <p:cTn id="38" dur="500" fill="hold"/>
                                        <p:tgtEl>
                                          <p:spTgt spid="286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8779"/>
                                        </p:tgtEl>
                                        <p:attrNameLst>
                                          <p:attrName>style.visibility</p:attrName>
                                        </p:attrNameLst>
                                      </p:cBhvr>
                                      <p:to>
                                        <p:strVal val="visible"/>
                                      </p:to>
                                    </p:set>
                                    <p:anim calcmode="lin" valueType="num">
                                      <p:cBhvr additive="base">
                                        <p:cTn id="43" dur="500" fill="hold"/>
                                        <p:tgtEl>
                                          <p:spTgt spid="28779"/>
                                        </p:tgtEl>
                                        <p:attrNameLst>
                                          <p:attrName>ppt_x</p:attrName>
                                        </p:attrNameLst>
                                      </p:cBhvr>
                                      <p:tavLst>
                                        <p:tav tm="0">
                                          <p:val>
                                            <p:strVal val="0-#ppt_w/2"/>
                                          </p:val>
                                        </p:tav>
                                        <p:tav tm="100000">
                                          <p:val>
                                            <p:strVal val="#ppt_x"/>
                                          </p:val>
                                        </p:tav>
                                      </p:tavLst>
                                    </p:anim>
                                    <p:anim calcmode="lin" valueType="num">
                                      <p:cBhvr additive="base">
                                        <p:cTn id="44" dur="500" fill="hold"/>
                                        <p:tgtEl>
                                          <p:spTgt spid="2877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8776"/>
                                        </p:tgtEl>
                                        <p:attrNameLst>
                                          <p:attrName>style.visibility</p:attrName>
                                        </p:attrNameLst>
                                      </p:cBhvr>
                                      <p:to>
                                        <p:strVal val="visible"/>
                                      </p:to>
                                    </p:set>
                                    <p:anim calcmode="lin" valueType="num">
                                      <p:cBhvr additive="base">
                                        <p:cTn id="49" dur="500" fill="hold"/>
                                        <p:tgtEl>
                                          <p:spTgt spid="28776"/>
                                        </p:tgtEl>
                                        <p:attrNameLst>
                                          <p:attrName>ppt_x</p:attrName>
                                        </p:attrNameLst>
                                      </p:cBhvr>
                                      <p:tavLst>
                                        <p:tav tm="0">
                                          <p:val>
                                            <p:strVal val="0-#ppt_w/2"/>
                                          </p:val>
                                        </p:tav>
                                        <p:tav tm="100000">
                                          <p:val>
                                            <p:strVal val="#ppt_x"/>
                                          </p:val>
                                        </p:tav>
                                      </p:tavLst>
                                    </p:anim>
                                    <p:anim calcmode="lin" valueType="num">
                                      <p:cBhvr additive="base">
                                        <p:cTn id="50" dur="500" fill="hold"/>
                                        <p:tgtEl>
                                          <p:spTgt spid="287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697A86FB-48FB-40FC-8EA6-E982AE3E8305}"/>
              </a:ext>
            </a:extLst>
          </p:cNvPr>
          <p:cNvSpPr>
            <a:spLocks noChangeArrowheads="1"/>
          </p:cNvSpPr>
          <p:nvPr/>
        </p:nvSpPr>
        <p:spPr bwMode="auto">
          <a:xfrm>
            <a:off x="-28575" y="57150"/>
            <a:ext cx="8729663" cy="190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将树转换成二叉树</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加线：在兄弟之间加一连线</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抹线：对每个结点，除了其左孩子外，去除其与其余孩子之间的关系</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旋转：以树的根结点为轴心，将整树顺时针转</a:t>
            </a:r>
            <a:r>
              <a:rPr kumimoji="1" lang="en-US" altLang="zh-CN"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45°</a:t>
            </a:r>
          </a:p>
        </p:txBody>
      </p:sp>
      <p:grpSp>
        <p:nvGrpSpPr>
          <p:cNvPr id="169987" name="Group 3">
            <a:extLst>
              <a:ext uri="{FF2B5EF4-FFF2-40B4-BE49-F238E27FC236}">
                <a16:creationId xmlns:a16="http://schemas.microsoft.com/office/drawing/2014/main" id="{04BB7A28-E268-45D7-BB2E-A5D537812316}"/>
              </a:ext>
            </a:extLst>
          </p:cNvPr>
          <p:cNvGrpSpPr>
            <a:grpSpLocks/>
          </p:cNvGrpSpPr>
          <p:nvPr/>
        </p:nvGrpSpPr>
        <p:grpSpPr bwMode="auto">
          <a:xfrm>
            <a:off x="0" y="2255838"/>
            <a:ext cx="2944813" cy="1614487"/>
            <a:chOff x="251" y="1978"/>
            <a:chExt cx="1855" cy="1017"/>
          </a:xfrm>
        </p:grpSpPr>
        <p:sp>
          <p:nvSpPr>
            <p:cNvPr id="143463" name="Oval 4">
              <a:extLst>
                <a:ext uri="{FF2B5EF4-FFF2-40B4-BE49-F238E27FC236}">
                  <a16:creationId xmlns:a16="http://schemas.microsoft.com/office/drawing/2014/main" id="{FBEC6736-EC23-41BE-8FC6-756C8EDB4B86}"/>
                </a:ext>
              </a:extLst>
            </p:cNvPr>
            <p:cNvSpPr>
              <a:spLocks noChangeArrowheads="1"/>
            </p:cNvSpPr>
            <p:nvPr/>
          </p:nvSpPr>
          <p:spPr bwMode="auto">
            <a:xfrm>
              <a:off x="1206" y="197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3464" name="Oval 5">
              <a:extLst>
                <a:ext uri="{FF2B5EF4-FFF2-40B4-BE49-F238E27FC236}">
                  <a16:creationId xmlns:a16="http://schemas.microsoft.com/office/drawing/2014/main" id="{17573CE2-BFAD-478F-AC7B-83947ADEFD11}"/>
                </a:ext>
              </a:extLst>
            </p:cNvPr>
            <p:cNvSpPr>
              <a:spLocks noChangeArrowheads="1"/>
            </p:cNvSpPr>
            <p:nvPr/>
          </p:nvSpPr>
          <p:spPr bwMode="auto">
            <a:xfrm>
              <a:off x="659"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3465" name="Oval 6">
              <a:extLst>
                <a:ext uri="{FF2B5EF4-FFF2-40B4-BE49-F238E27FC236}">
                  <a16:creationId xmlns:a16="http://schemas.microsoft.com/office/drawing/2014/main" id="{57ED89B9-E48E-44DA-9A4C-C9DAADBA6C2B}"/>
                </a:ext>
              </a:extLst>
            </p:cNvPr>
            <p:cNvSpPr>
              <a:spLocks noChangeArrowheads="1"/>
            </p:cNvSpPr>
            <p:nvPr/>
          </p:nvSpPr>
          <p:spPr bwMode="auto">
            <a:xfrm>
              <a:off x="1206"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3466" name="Oval 7">
              <a:extLst>
                <a:ext uri="{FF2B5EF4-FFF2-40B4-BE49-F238E27FC236}">
                  <a16:creationId xmlns:a16="http://schemas.microsoft.com/office/drawing/2014/main" id="{E5E00295-F806-47B0-8FEA-F77C8422DCEE}"/>
                </a:ext>
              </a:extLst>
            </p:cNvPr>
            <p:cNvSpPr>
              <a:spLocks noChangeArrowheads="1"/>
            </p:cNvSpPr>
            <p:nvPr/>
          </p:nvSpPr>
          <p:spPr bwMode="auto">
            <a:xfrm>
              <a:off x="1684"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3467" name="Oval 8">
              <a:extLst>
                <a:ext uri="{FF2B5EF4-FFF2-40B4-BE49-F238E27FC236}">
                  <a16:creationId xmlns:a16="http://schemas.microsoft.com/office/drawing/2014/main" id="{E2CA8662-6F2D-4CFE-B875-BF999F3C6073}"/>
                </a:ext>
              </a:extLst>
            </p:cNvPr>
            <p:cNvSpPr>
              <a:spLocks noChangeArrowheads="1"/>
            </p:cNvSpPr>
            <p:nvPr/>
          </p:nvSpPr>
          <p:spPr bwMode="auto">
            <a:xfrm>
              <a:off x="251"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3468" name="Oval 9">
              <a:extLst>
                <a:ext uri="{FF2B5EF4-FFF2-40B4-BE49-F238E27FC236}">
                  <a16:creationId xmlns:a16="http://schemas.microsoft.com/office/drawing/2014/main" id="{DF09B805-9234-4B04-88E1-1E8D6F19D5EF}"/>
                </a:ext>
              </a:extLst>
            </p:cNvPr>
            <p:cNvSpPr>
              <a:spLocks noChangeArrowheads="1"/>
            </p:cNvSpPr>
            <p:nvPr/>
          </p:nvSpPr>
          <p:spPr bwMode="auto">
            <a:xfrm>
              <a:off x="659"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3469" name="Oval 10">
              <a:extLst>
                <a:ext uri="{FF2B5EF4-FFF2-40B4-BE49-F238E27FC236}">
                  <a16:creationId xmlns:a16="http://schemas.microsoft.com/office/drawing/2014/main" id="{DF428AA9-5D93-4341-A5F1-82945899EBF7}"/>
                </a:ext>
              </a:extLst>
            </p:cNvPr>
            <p:cNvSpPr>
              <a:spLocks noChangeArrowheads="1"/>
            </p:cNvSpPr>
            <p:nvPr/>
          </p:nvSpPr>
          <p:spPr bwMode="auto">
            <a:xfrm>
              <a:off x="1067"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3470" name="Oval 11">
              <a:extLst>
                <a:ext uri="{FF2B5EF4-FFF2-40B4-BE49-F238E27FC236}">
                  <a16:creationId xmlns:a16="http://schemas.microsoft.com/office/drawing/2014/main" id="{BBFD9B0C-C124-4288-AD15-E2F3D2AC73B4}"/>
                </a:ext>
              </a:extLst>
            </p:cNvPr>
            <p:cNvSpPr>
              <a:spLocks noChangeArrowheads="1"/>
            </p:cNvSpPr>
            <p:nvPr/>
          </p:nvSpPr>
          <p:spPr bwMode="auto">
            <a:xfrm>
              <a:off x="1475"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3471" name="Oval 12">
              <a:extLst>
                <a:ext uri="{FF2B5EF4-FFF2-40B4-BE49-F238E27FC236}">
                  <a16:creationId xmlns:a16="http://schemas.microsoft.com/office/drawing/2014/main" id="{7026FF9F-5A07-45C3-8854-DD4A87421A65}"/>
                </a:ext>
              </a:extLst>
            </p:cNvPr>
            <p:cNvSpPr>
              <a:spLocks noChangeArrowheads="1"/>
            </p:cNvSpPr>
            <p:nvPr/>
          </p:nvSpPr>
          <p:spPr bwMode="auto">
            <a:xfrm>
              <a:off x="1884"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3472" name="Line 13">
              <a:extLst>
                <a:ext uri="{FF2B5EF4-FFF2-40B4-BE49-F238E27FC236}">
                  <a16:creationId xmlns:a16="http://schemas.microsoft.com/office/drawing/2014/main" id="{78E8345E-F3B5-4FD3-89CD-BF60E921E9AB}"/>
                </a:ext>
              </a:extLst>
            </p:cNvPr>
            <p:cNvSpPr>
              <a:spLocks noChangeShapeType="1"/>
            </p:cNvSpPr>
            <p:nvPr/>
          </p:nvSpPr>
          <p:spPr bwMode="auto">
            <a:xfrm>
              <a:off x="1311" y="2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73" name="Line 14">
              <a:extLst>
                <a:ext uri="{FF2B5EF4-FFF2-40B4-BE49-F238E27FC236}">
                  <a16:creationId xmlns:a16="http://schemas.microsoft.com/office/drawing/2014/main" id="{5E2996D6-9EE2-48E2-810A-025B9AA673A9}"/>
                </a:ext>
              </a:extLst>
            </p:cNvPr>
            <p:cNvSpPr>
              <a:spLocks noChangeShapeType="1"/>
            </p:cNvSpPr>
            <p:nvPr/>
          </p:nvSpPr>
          <p:spPr bwMode="auto">
            <a:xfrm flipH="1">
              <a:off x="822" y="2133"/>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74" name="Line 15">
              <a:extLst>
                <a:ext uri="{FF2B5EF4-FFF2-40B4-BE49-F238E27FC236}">
                  <a16:creationId xmlns:a16="http://schemas.microsoft.com/office/drawing/2014/main" id="{1516D894-D584-4CF0-8B07-19A265DCC055}"/>
                </a:ext>
              </a:extLst>
            </p:cNvPr>
            <p:cNvSpPr>
              <a:spLocks noChangeShapeType="1"/>
            </p:cNvSpPr>
            <p:nvPr/>
          </p:nvSpPr>
          <p:spPr bwMode="auto">
            <a:xfrm>
              <a:off x="1411" y="2144"/>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75" name="Line 16">
              <a:extLst>
                <a:ext uri="{FF2B5EF4-FFF2-40B4-BE49-F238E27FC236}">
                  <a16:creationId xmlns:a16="http://schemas.microsoft.com/office/drawing/2014/main" id="{3D673070-CE82-47AE-B814-47032E71B0D3}"/>
                </a:ext>
              </a:extLst>
            </p:cNvPr>
            <p:cNvSpPr>
              <a:spLocks noChangeShapeType="1"/>
            </p:cNvSpPr>
            <p:nvPr/>
          </p:nvSpPr>
          <p:spPr bwMode="auto">
            <a:xfrm>
              <a:off x="767" y="2611"/>
              <a:ext cx="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76" name="Line 17">
              <a:extLst>
                <a:ext uri="{FF2B5EF4-FFF2-40B4-BE49-F238E27FC236}">
                  <a16:creationId xmlns:a16="http://schemas.microsoft.com/office/drawing/2014/main" id="{13AC6553-FED6-4AAF-8588-DDA9AA8FBEF0}"/>
                </a:ext>
              </a:extLst>
            </p:cNvPr>
            <p:cNvSpPr>
              <a:spLocks noChangeShapeType="1"/>
            </p:cNvSpPr>
            <p:nvPr/>
          </p:nvSpPr>
          <p:spPr bwMode="auto">
            <a:xfrm flipH="1">
              <a:off x="433" y="2555"/>
              <a:ext cx="234"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77" name="Line 18">
              <a:extLst>
                <a:ext uri="{FF2B5EF4-FFF2-40B4-BE49-F238E27FC236}">
                  <a16:creationId xmlns:a16="http://schemas.microsoft.com/office/drawing/2014/main" id="{80A57285-9FA9-4A85-B47A-CC1E1E8F75E0}"/>
                </a:ext>
              </a:extLst>
            </p:cNvPr>
            <p:cNvSpPr>
              <a:spLocks noChangeShapeType="1"/>
            </p:cNvSpPr>
            <p:nvPr/>
          </p:nvSpPr>
          <p:spPr bwMode="auto">
            <a:xfrm>
              <a:off x="856" y="2555"/>
              <a:ext cx="244"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78" name="Line 19">
              <a:extLst>
                <a:ext uri="{FF2B5EF4-FFF2-40B4-BE49-F238E27FC236}">
                  <a16:creationId xmlns:a16="http://schemas.microsoft.com/office/drawing/2014/main" id="{F471F85A-A708-4E41-8693-426BC814245C}"/>
                </a:ext>
              </a:extLst>
            </p:cNvPr>
            <p:cNvSpPr>
              <a:spLocks noChangeShapeType="1"/>
            </p:cNvSpPr>
            <p:nvPr/>
          </p:nvSpPr>
          <p:spPr bwMode="auto">
            <a:xfrm flipH="1">
              <a:off x="1634" y="2578"/>
              <a:ext cx="111"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79" name="Line 20">
              <a:extLst>
                <a:ext uri="{FF2B5EF4-FFF2-40B4-BE49-F238E27FC236}">
                  <a16:creationId xmlns:a16="http://schemas.microsoft.com/office/drawing/2014/main" id="{EB840D21-CE41-406F-AA84-921A59627901}"/>
                </a:ext>
              </a:extLst>
            </p:cNvPr>
            <p:cNvSpPr>
              <a:spLocks noChangeShapeType="1"/>
            </p:cNvSpPr>
            <p:nvPr/>
          </p:nvSpPr>
          <p:spPr bwMode="auto">
            <a:xfrm>
              <a:off x="1878" y="2589"/>
              <a:ext cx="111" cy="1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05" name="Group 21">
            <a:extLst>
              <a:ext uri="{FF2B5EF4-FFF2-40B4-BE49-F238E27FC236}">
                <a16:creationId xmlns:a16="http://schemas.microsoft.com/office/drawing/2014/main" id="{9A2EA917-6CF1-42D4-932B-12D7BDF99C6F}"/>
              </a:ext>
            </a:extLst>
          </p:cNvPr>
          <p:cNvGrpSpPr>
            <a:grpSpLocks/>
          </p:cNvGrpSpPr>
          <p:nvPr/>
        </p:nvGrpSpPr>
        <p:grpSpPr bwMode="auto">
          <a:xfrm>
            <a:off x="3092450" y="2247900"/>
            <a:ext cx="2944813" cy="1614488"/>
            <a:chOff x="251" y="1978"/>
            <a:chExt cx="1855" cy="1017"/>
          </a:xfrm>
        </p:grpSpPr>
        <p:sp>
          <p:nvSpPr>
            <p:cNvPr id="143446" name="Oval 22">
              <a:extLst>
                <a:ext uri="{FF2B5EF4-FFF2-40B4-BE49-F238E27FC236}">
                  <a16:creationId xmlns:a16="http://schemas.microsoft.com/office/drawing/2014/main" id="{717CEDB3-612C-4BEB-9063-492F52196917}"/>
                </a:ext>
              </a:extLst>
            </p:cNvPr>
            <p:cNvSpPr>
              <a:spLocks noChangeArrowheads="1"/>
            </p:cNvSpPr>
            <p:nvPr/>
          </p:nvSpPr>
          <p:spPr bwMode="auto">
            <a:xfrm>
              <a:off x="1206" y="197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3447" name="Oval 23">
              <a:extLst>
                <a:ext uri="{FF2B5EF4-FFF2-40B4-BE49-F238E27FC236}">
                  <a16:creationId xmlns:a16="http://schemas.microsoft.com/office/drawing/2014/main" id="{8D1F2F29-2C1E-484F-B865-2169D50218C8}"/>
                </a:ext>
              </a:extLst>
            </p:cNvPr>
            <p:cNvSpPr>
              <a:spLocks noChangeArrowheads="1"/>
            </p:cNvSpPr>
            <p:nvPr/>
          </p:nvSpPr>
          <p:spPr bwMode="auto">
            <a:xfrm>
              <a:off x="659"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3448" name="Oval 24">
              <a:extLst>
                <a:ext uri="{FF2B5EF4-FFF2-40B4-BE49-F238E27FC236}">
                  <a16:creationId xmlns:a16="http://schemas.microsoft.com/office/drawing/2014/main" id="{26DDA40E-1810-4DF3-AA88-B403CC03A08A}"/>
                </a:ext>
              </a:extLst>
            </p:cNvPr>
            <p:cNvSpPr>
              <a:spLocks noChangeArrowheads="1"/>
            </p:cNvSpPr>
            <p:nvPr/>
          </p:nvSpPr>
          <p:spPr bwMode="auto">
            <a:xfrm>
              <a:off x="1206"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3449" name="Oval 25">
              <a:extLst>
                <a:ext uri="{FF2B5EF4-FFF2-40B4-BE49-F238E27FC236}">
                  <a16:creationId xmlns:a16="http://schemas.microsoft.com/office/drawing/2014/main" id="{69245AAB-33D6-4AB8-B1D6-9DC58FB05344}"/>
                </a:ext>
              </a:extLst>
            </p:cNvPr>
            <p:cNvSpPr>
              <a:spLocks noChangeArrowheads="1"/>
            </p:cNvSpPr>
            <p:nvPr/>
          </p:nvSpPr>
          <p:spPr bwMode="auto">
            <a:xfrm>
              <a:off x="1684"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3450" name="Oval 26">
              <a:extLst>
                <a:ext uri="{FF2B5EF4-FFF2-40B4-BE49-F238E27FC236}">
                  <a16:creationId xmlns:a16="http://schemas.microsoft.com/office/drawing/2014/main" id="{8CB2C149-1B71-45A6-A00B-9607E9A7185D}"/>
                </a:ext>
              </a:extLst>
            </p:cNvPr>
            <p:cNvSpPr>
              <a:spLocks noChangeArrowheads="1"/>
            </p:cNvSpPr>
            <p:nvPr/>
          </p:nvSpPr>
          <p:spPr bwMode="auto">
            <a:xfrm>
              <a:off x="251"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3451" name="Oval 27">
              <a:extLst>
                <a:ext uri="{FF2B5EF4-FFF2-40B4-BE49-F238E27FC236}">
                  <a16:creationId xmlns:a16="http://schemas.microsoft.com/office/drawing/2014/main" id="{AD4B185B-A18F-48D0-AA2F-0D487055BE3E}"/>
                </a:ext>
              </a:extLst>
            </p:cNvPr>
            <p:cNvSpPr>
              <a:spLocks noChangeArrowheads="1"/>
            </p:cNvSpPr>
            <p:nvPr/>
          </p:nvSpPr>
          <p:spPr bwMode="auto">
            <a:xfrm>
              <a:off x="659"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3452" name="Oval 28">
              <a:extLst>
                <a:ext uri="{FF2B5EF4-FFF2-40B4-BE49-F238E27FC236}">
                  <a16:creationId xmlns:a16="http://schemas.microsoft.com/office/drawing/2014/main" id="{E69F3C03-298F-4B81-A6EE-2099680D4D28}"/>
                </a:ext>
              </a:extLst>
            </p:cNvPr>
            <p:cNvSpPr>
              <a:spLocks noChangeArrowheads="1"/>
            </p:cNvSpPr>
            <p:nvPr/>
          </p:nvSpPr>
          <p:spPr bwMode="auto">
            <a:xfrm>
              <a:off x="1067"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3453" name="Oval 29">
              <a:extLst>
                <a:ext uri="{FF2B5EF4-FFF2-40B4-BE49-F238E27FC236}">
                  <a16:creationId xmlns:a16="http://schemas.microsoft.com/office/drawing/2014/main" id="{0617AEED-C4E1-4114-8D43-56C208D1B1DD}"/>
                </a:ext>
              </a:extLst>
            </p:cNvPr>
            <p:cNvSpPr>
              <a:spLocks noChangeArrowheads="1"/>
            </p:cNvSpPr>
            <p:nvPr/>
          </p:nvSpPr>
          <p:spPr bwMode="auto">
            <a:xfrm>
              <a:off x="1475"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3454" name="Oval 30">
              <a:extLst>
                <a:ext uri="{FF2B5EF4-FFF2-40B4-BE49-F238E27FC236}">
                  <a16:creationId xmlns:a16="http://schemas.microsoft.com/office/drawing/2014/main" id="{5DDDADD5-2ABF-4254-A22F-2CFC7CD4B668}"/>
                </a:ext>
              </a:extLst>
            </p:cNvPr>
            <p:cNvSpPr>
              <a:spLocks noChangeArrowheads="1"/>
            </p:cNvSpPr>
            <p:nvPr/>
          </p:nvSpPr>
          <p:spPr bwMode="auto">
            <a:xfrm>
              <a:off x="1884"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3455" name="Line 31">
              <a:extLst>
                <a:ext uri="{FF2B5EF4-FFF2-40B4-BE49-F238E27FC236}">
                  <a16:creationId xmlns:a16="http://schemas.microsoft.com/office/drawing/2014/main" id="{A274422C-FEE1-411A-A057-BFC6E640D099}"/>
                </a:ext>
              </a:extLst>
            </p:cNvPr>
            <p:cNvSpPr>
              <a:spLocks noChangeShapeType="1"/>
            </p:cNvSpPr>
            <p:nvPr/>
          </p:nvSpPr>
          <p:spPr bwMode="auto">
            <a:xfrm>
              <a:off x="1311" y="2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56" name="Line 32">
              <a:extLst>
                <a:ext uri="{FF2B5EF4-FFF2-40B4-BE49-F238E27FC236}">
                  <a16:creationId xmlns:a16="http://schemas.microsoft.com/office/drawing/2014/main" id="{84D8F5FF-40A5-4BD8-AC22-C123F580CF23}"/>
                </a:ext>
              </a:extLst>
            </p:cNvPr>
            <p:cNvSpPr>
              <a:spLocks noChangeShapeType="1"/>
            </p:cNvSpPr>
            <p:nvPr/>
          </p:nvSpPr>
          <p:spPr bwMode="auto">
            <a:xfrm flipH="1">
              <a:off x="822" y="2133"/>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57" name="Line 33">
              <a:extLst>
                <a:ext uri="{FF2B5EF4-FFF2-40B4-BE49-F238E27FC236}">
                  <a16:creationId xmlns:a16="http://schemas.microsoft.com/office/drawing/2014/main" id="{73F61CCB-AB2F-416A-A5F8-1B76378136A8}"/>
                </a:ext>
              </a:extLst>
            </p:cNvPr>
            <p:cNvSpPr>
              <a:spLocks noChangeShapeType="1"/>
            </p:cNvSpPr>
            <p:nvPr/>
          </p:nvSpPr>
          <p:spPr bwMode="auto">
            <a:xfrm>
              <a:off x="1411" y="2144"/>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58" name="Line 34">
              <a:extLst>
                <a:ext uri="{FF2B5EF4-FFF2-40B4-BE49-F238E27FC236}">
                  <a16:creationId xmlns:a16="http://schemas.microsoft.com/office/drawing/2014/main" id="{889C9D9B-7F4D-43E3-8911-3881F1860078}"/>
                </a:ext>
              </a:extLst>
            </p:cNvPr>
            <p:cNvSpPr>
              <a:spLocks noChangeShapeType="1"/>
            </p:cNvSpPr>
            <p:nvPr/>
          </p:nvSpPr>
          <p:spPr bwMode="auto">
            <a:xfrm>
              <a:off x="767" y="2611"/>
              <a:ext cx="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59" name="Line 35">
              <a:extLst>
                <a:ext uri="{FF2B5EF4-FFF2-40B4-BE49-F238E27FC236}">
                  <a16:creationId xmlns:a16="http://schemas.microsoft.com/office/drawing/2014/main" id="{15D6E1DC-980B-4916-863D-C4A28FC2BB82}"/>
                </a:ext>
              </a:extLst>
            </p:cNvPr>
            <p:cNvSpPr>
              <a:spLocks noChangeShapeType="1"/>
            </p:cNvSpPr>
            <p:nvPr/>
          </p:nvSpPr>
          <p:spPr bwMode="auto">
            <a:xfrm flipH="1">
              <a:off x="433" y="2555"/>
              <a:ext cx="234"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60" name="Line 36">
              <a:extLst>
                <a:ext uri="{FF2B5EF4-FFF2-40B4-BE49-F238E27FC236}">
                  <a16:creationId xmlns:a16="http://schemas.microsoft.com/office/drawing/2014/main" id="{B862A767-6A33-4213-91FE-A11CAA759AD2}"/>
                </a:ext>
              </a:extLst>
            </p:cNvPr>
            <p:cNvSpPr>
              <a:spLocks noChangeShapeType="1"/>
            </p:cNvSpPr>
            <p:nvPr/>
          </p:nvSpPr>
          <p:spPr bwMode="auto">
            <a:xfrm>
              <a:off x="856" y="2555"/>
              <a:ext cx="244"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61" name="Line 37">
              <a:extLst>
                <a:ext uri="{FF2B5EF4-FFF2-40B4-BE49-F238E27FC236}">
                  <a16:creationId xmlns:a16="http://schemas.microsoft.com/office/drawing/2014/main" id="{55678173-6AD0-4FBA-8B0C-D859B920EF7E}"/>
                </a:ext>
              </a:extLst>
            </p:cNvPr>
            <p:cNvSpPr>
              <a:spLocks noChangeShapeType="1"/>
            </p:cNvSpPr>
            <p:nvPr/>
          </p:nvSpPr>
          <p:spPr bwMode="auto">
            <a:xfrm flipH="1">
              <a:off x="1634" y="2578"/>
              <a:ext cx="111"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62" name="Line 38">
              <a:extLst>
                <a:ext uri="{FF2B5EF4-FFF2-40B4-BE49-F238E27FC236}">
                  <a16:creationId xmlns:a16="http://schemas.microsoft.com/office/drawing/2014/main" id="{160F20AF-6D15-4190-BA8A-47C0DA48408A}"/>
                </a:ext>
              </a:extLst>
            </p:cNvPr>
            <p:cNvSpPr>
              <a:spLocks noChangeShapeType="1"/>
            </p:cNvSpPr>
            <p:nvPr/>
          </p:nvSpPr>
          <p:spPr bwMode="auto">
            <a:xfrm>
              <a:off x="1878" y="2589"/>
              <a:ext cx="111" cy="1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70023" name="Line 39">
            <a:extLst>
              <a:ext uri="{FF2B5EF4-FFF2-40B4-BE49-F238E27FC236}">
                <a16:creationId xmlns:a16="http://schemas.microsoft.com/office/drawing/2014/main" id="{3D2D05BF-3F7E-42D5-85A1-C08E63C13783}"/>
              </a:ext>
            </a:extLst>
          </p:cNvPr>
          <p:cNvSpPr>
            <a:spLocks noChangeShapeType="1"/>
          </p:cNvSpPr>
          <p:nvPr/>
        </p:nvSpPr>
        <p:spPr bwMode="auto">
          <a:xfrm>
            <a:off x="4095750" y="3100388"/>
            <a:ext cx="511175"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0024" name="Line 40">
            <a:extLst>
              <a:ext uri="{FF2B5EF4-FFF2-40B4-BE49-F238E27FC236}">
                <a16:creationId xmlns:a16="http://schemas.microsoft.com/office/drawing/2014/main" id="{2D15EF15-2BC4-4615-81FE-1920898C7038}"/>
              </a:ext>
            </a:extLst>
          </p:cNvPr>
          <p:cNvSpPr>
            <a:spLocks noChangeShapeType="1"/>
          </p:cNvSpPr>
          <p:nvPr/>
        </p:nvSpPr>
        <p:spPr bwMode="auto">
          <a:xfrm>
            <a:off x="4976813" y="3100388"/>
            <a:ext cx="388937"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0025" name="Line 41">
            <a:extLst>
              <a:ext uri="{FF2B5EF4-FFF2-40B4-BE49-F238E27FC236}">
                <a16:creationId xmlns:a16="http://schemas.microsoft.com/office/drawing/2014/main" id="{5D694683-FC86-4788-AB71-CABEC79FBA85}"/>
              </a:ext>
            </a:extLst>
          </p:cNvPr>
          <p:cNvSpPr>
            <a:spLocks noChangeShapeType="1"/>
          </p:cNvSpPr>
          <p:nvPr/>
        </p:nvSpPr>
        <p:spPr bwMode="auto">
          <a:xfrm>
            <a:off x="3443288" y="3683000"/>
            <a:ext cx="298450"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0026" name="Line 42">
            <a:extLst>
              <a:ext uri="{FF2B5EF4-FFF2-40B4-BE49-F238E27FC236}">
                <a16:creationId xmlns:a16="http://schemas.microsoft.com/office/drawing/2014/main" id="{78086657-6A31-420D-A65F-4FCEF20551D9}"/>
              </a:ext>
            </a:extLst>
          </p:cNvPr>
          <p:cNvSpPr>
            <a:spLocks noChangeShapeType="1"/>
          </p:cNvSpPr>
          <p:nvPr/>
        </p:nvSpPr>
        <p:spPr bwMode="auto">
          <a:xfrm>
            <a:off x="4095750" y="3700463"/>
            <a:ext cx="300038"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0027" name="Line 43">
            <a:extLst>
              <a:ext uri="{FF2B5EF4-FFF2-40B4-BE49-F238E27FC236}">
                <a16:creationId xmlns:a16="http://schemas.microsoft.com/office/drawing/2014/main" id="{712FEE19-824B-41FE-8423-F4B0D462F42A}"/>
              </a:ext>
            </a:extLst>
          </p:cNvPr>
          <p:cNvSpPr>
            <a:spLocks noChangeShapeType="1"/>
          </p:cNvSpPr>
          <p:nvPr/>
        </p:nvSpPr>
        <p:spPr bwMode="auto">
          <a:xfrm>
            <a:off x="5383213" y="3683000"/>
            <a:ext cx="300037"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0028" name="Group 44">
            <a:extLst>
              <a:ext uri="{FF2B5EF4-FFF2-40B4-BE49-F238E27FC236}">
                <a16:creationId xmlns:a16="http://schemas.microsoft.com/office/drawing/2014/main" id="{C5BB940D-0BA5-42B3-841C-88A8CB2F1CF2}"/>
              </a:ext>
            </a:extLst>
          </p:cNvPr>
          <p:cNvGrpSpPr>
            <a:grpSpLocks/>
          </p:cNvGrpSpPr>
          <p:nvPr/>
        </p:nvGrpSpPr>
        <p:grpSpPr bwMode="auto">
          <a:xfrm>
            <a:off x="6199188" y="2209800"/>
            <a:ext cx="2944812" cy="1614488"/>
            <a:chOff x="3905" y="1393"/>
            <a:chExt cx="1855" cy="1017"/>
          </a:xfrm>
        </p:grpSpPr>
        <p:grpSp>
          <p:nvGrpSpPr>
            <p:cNvPr id="143423" name="Group 45">
              <a:extLst>
                <a:ext uri="{FF2B5EF4-FFF2-40B4-BE49-F238E27FC236}">
                  <a16:creationId xmlns:a16="http://schemas.microsoft.com/office/drawing/2014/main" id="{E100D22F-8806-4598-96F4-E435E11A98C7}"/>
                </a:ext>
              </a:extLst>
            </p:cNvPr>
            <p:cNvGrpSpPr>
              <a:grpSpLocks/>
            </p:cNvGrpSpPr>
            <p:nvPr/>
          </p:nvGrpSpPr>
          <p:grpSpPr bwMode="auto">
            <a:xfrm>
              <a:off x="3905" y="1393"/>
              <a:ext cx="1855" cy="1017"/>
              <a:chOff x="251" y="1978"/>
              <a:chExt cx="1855" cy="1017"/>
            </a:xfrm>
          </p:grpSpPr>
          <p:sp>
            <p:nvSpPr>
              <p:cNvPr id="143429" name="Oval 46">
                <a:extLst>
                  <a:ext uri="{FF2B5EF4-FFF2-40B4-BE49-F238E27FC236}">
                    <a16:creationId xmlns:a16="http://schemas.microsoft.com/office/drawing/2014/main" id="{1800FA15-DA4E-4CB7-A155-4982B5D3E91C}"/>
                  </a:ext>
                </a:extLst>
              </p:cNvPr>
              <p:cNvSpPr>
                <a:spLocks noChangeArrowheads="1"/>
              </p:cNvSpPr>
              <p:nvPr/>
            </p:nvSpPr>
            <p:spPr bwMode="auto">
              <a:xfrm>
                <a:off x="1206" y="197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3430" name="Oval 47">
                <a:extLst>
                  <a:ext uri="{FF2B5EF4-FFF2-40B4-BE49-F238E27FC236}">
                    <a16:creationId xmlns:a16="http://schemas.microsoft.com/office/drawing/2014/main" id="{93671DED-4EFA-48CF-A6BD-27100DB2CEE1}"/>
                  </a:ext>
                </a:extLst>
              </p:cNvPr>
              <p:cNvSpPr>
                <a:spLocks noChangeArrowheads="1"/>
              </p:cNvSpPr>
              <p:nvPr/>
            </p:nvSpPr>
            <p:spPr bwMode="auto">
              <a:xfrm>
                <a:off x="659"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3431" name="Oval 48">
                <a:extLst>
                  <a:ext uri="{FF2B5EF4-FFF2-40B4-BE49-F238E27FC236}">
                    <a16:creationId xmlns:a16="http://schemas.microsoft.com/office/drawing/2014/main" id="{719A61F6-4CE2-4879-821D-2282506D2232}"/>
                  </a:ext>
                </a:extLst>
              </p:cNvPr>
              <p:cNvSpPr>
                <a:spLocks noChangeArrowheads="1"/>
              </p:cNvSpPr>
              <p:nvPr/>
            </p:nvSpPr>
            <p:spPr bwMode="auto">
              <a:xfrm>
                <a:off x="1206"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3432" name="Oval 49">
                <a:extLst>
                  <a:ext uri="{FF2B5EF4-FFF2-40B4-BE49-F238E27FC236}">
                    <a16:creationId xmlns:a16="http://schemas.microsoft.com/office/drawing/2014/main" id="{957B2E7C-9767-4082-BAF9-2C6BE473E86B}"/>
                  </a:ext>
                </a:extLst>
              </p:cNvPr>
              <p:cNvSpPr>
                <a:spLocks noChangeArrowheads="1"/>
              </p:cNvSpPr>
              <p:nvPr/>
            </p:nvSpPr>
            <p:spPr bwMode="auto">
              <a:xfrm>
                <a:off x="1684"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3433" name="Oval 50">
                <a:extLst>
                  <a:ext uri="{FF2B5EF4-FFF2-40B4-BE49-F238E27FC236}">
                    <a16:creationId xmlns:a16="http://schemas.microsoft.com/office/drawing/2014/main" id="{6AD9F8F4-3DC2-43A7-9903-FA526D4B380A}"/>
                  </a:ext>
                </a:extLst>
              </p:cNvPr>
              <p:cNvSpPr>
                <a:spLocks noChangeArrowheads="1"/>
              </p:cNvSpPr>
              <p:nvPr/>
            </p:nvSpPr>
            <p:spPr bwMode="auto">
              <a:xfrm>
                <a:off x="251"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3434" name="Oval 51">
                <a:extLst>
                  <a:ext uri="{FF2B5EF4-FFF2-40B4-BE49-F238E27FC236}">
                    <a16:creationId xmlns:a16="http://schemas.microsoft.com/office/drawing/2014/main" id="{F13D8211-7EC8-4A83-B766-CD8337DC9887}"/>
                  </a:ext>
                </a:extLst>
              </p:cNvPr>
              <p:cNvSpPr>
                <a:spLocks noChangeArrowheads="1"/>
              </p:cNvSpPr>
              <p:nvPr/>
            </p:nvSpPr>
            <p:spPr bwMode="auto">
              <a:xfrm>
                <a:off x="659"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3435" name="Oval 52">
                <a:extLst>
                  <a:ext uri="{FF2B5EF4-FFF2-40B4-BE49-F238E27FC236}">
                    <a16:creationId xmlns:a16="http://schemas.microsoft.com/office/drawing/2014/main" id="{7C9D92B5-9D95-40FF-A6D3-AAFF30E80006}"/>
                  </a:ext>
                </a:extLst>
              </p:cNvPr>
              <p:cNvSpPr>
                <a:spLocks noChangeArrowheads="1"/>
              </p:cNvSpPr>
              <p:nvPr/>
            </p:nvSpPr>
            <p:spPr bwMode="auto">
              <a:xfrm>
                <a:off x="1067"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3436" name="Oval 53">
                <a:extLst>
                  <a:ext uri="{FF2B5EF4-FFF2-40B4-BE49-F238E27FC236}">
                    <a16:creationId xmlns:a16="http://schemas.microsoft.com/office/drawing/2014/main" id="{6768FFAB-1B75-456C-AD38-7A5DF114D776}"/>
                  </a:ext>
                </a:extLst>
              </p:cNvPr>
              <p:cNvSpPr>
                <a:spLocks noChangeArrowheads="1"/>
              </p:cNvSpPr>
              <p:nvPr/>
            </p:nvSpPr>
            <p:spPr bwMode="auto">
              <a:xfrm>
                <a:off x="1475"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3437" name="Oval 54">
                <a:extLst>
                  <a:ext uri="{FF2B5EF4-FFF2-40B4-BE49-F238E27FC236}">
                    <a16:creationId xmlns:a16="http://schemas.microsoft.com/office/drawing/2014/main" id="{2F39E52F-9095-4A10-A230-2D920839540F}"/>
                  </a:ext>
                </a:extLst>
              </p:cNvPr>
              <p:cNvSpPr>
                <a:spLocks noChangeArrowheads="1"/>
              </p:cNvSpPr>
              <p:nvPr/>
            </p:nvSpPr>
            <p:spPr bwMode="auto">
              <a:xfrm>
                <a:off x="1884"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3438" name="Line 55">
                <a:extLst>
                  <a:ext uri="{FF2B5EF4-FFF2-40B4-BE49-F238E27FC236}">
                    <a16:creationId xmlns:a16="http://schemas.microsoft.com/office/drawing/2014/main" id="{3C821035-AAD5-40AC-8A06-70345BE523F3}"/>
                  </a:ext>
                </a:extLst>
              </p:cNvPr>
              <p:cNvSpPr>
                <a:spLocks noChangeShapeType="1"/>
              </p:cNvSpPr>
              <p:nvPr/>
            </p:nvSpPr>
            <p:spPr bwMode="auto">
              <a:xfrm>
                <a:off x="1311" y="2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39" name="Line 56">
                <a:extLst>
                  <a:ext uri="{FF2B5EF4-FFF2-40B4-BE49-F238E27FC236}">
                    <a16:creationId xmlns:a16="http://schemas.microsoft.com/office/drawing/2014/main" id="{1AE8165F-232C-4867-9307-77ACC65AABB8}"/>
                  </a:ext>
                </a:extLst>
              </p:cNvPr>
              <p:cNvSpPr>
                <a:spLocks noChangeShapeType="1"/>
              </p:cNvSpPr>
              <p:nvPr/>
            </p:nvSpPr>
            <p:spPr bwMode="auto">
              <a:xfrm flipH="1">
                <a:off x="822" y="2133"/>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40" name="Line 57">
                <a:extLst>
                  <a:ext uri="{FF2B5EF4-FFF2-40B4-BE49-F238E27FC236}">
                    <a16:creationId xmlns:a16="http://schemas.microsoft.com/office/drawing/2014/main" id="{481E7899-0543-4669-BF16-5A2E89EAB5CF}"/>
                  </a:ext>
                </a:extLst>
              </p:cNvPr>
              <p:cNvSpPr>
                <a:spLocks noChangeShapeType="1"/>
              </p:cNvSpPr>
              <p:nvPr/>
            </p:nvSpPr>
            <p:spPr bwMode="auto">
              <a:xfrm>
                <a:off x="1411" y="2144"/>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41" name="Line 58">
                <a:extLst>
                  <a:ext uri="{FF2B5EF4-FFF2-40B4-BE49-F238E27FC236}">
                    <a16:creationId xmlns:a16="http://schemas.microsoft.com/office/drawing/2014/main" id="{C445F3E5-B665-4D6C-AB53-3BCA2337BBDF}"/>
                  </a:ext>
                </a:extLst>
              </p:cNvPr>
              <p:cNvSpPr>
                <a:spLocks noChangeShapeType="1"/>
              </p:cNvSpPr>
              <p:nvPr/>
            </p:nvSpPr>
            <p:spPr bwMode="auto">
              <a:xfrm>
                <a:off x="767" y="2611"/>
                <a:ext cx="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42" name="Line 59">
                <a:extLst>
                  <a:ext uri="{FF2B5EF4-FFF2-40B4-BE49-F238E27FC236}">
                    <a16:creationId xmlns:a16="http://schemas.microsoft.com/office/drawing/2014/main" id="{8CEC917A-DEC6-4258-8E72-2082849FD919}"/>
                  </a:ext>
                </a:extLst>
              </p:cNvPr>
              <p:cNvSpPr>
                <a:spLocks noChangeShapeType="1"/>
              </p:cNvSpPr>
              <p:nvPr/>
            </p:nvSpPr>
            <p:spPr bwMode="auto">
              <a:xfrm flipH="1">
                <a:off x="433" y="2555"/>
                <a:ext cx="234"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43" name="Line 60">
                <a:extLst>
                  <a:ext uri="{FF2B5EF4-FFF2-40B4-BE49-F238E27FC236}">
                    <a16:creationId xmlns:a16="http://schemas.microsoft.com/office/drawing/2014/main" id="{FED6393E-B9DD-4ACF-8859-21E45A1A73EA}"/>
                  </a:ext>
                </a:extLst>
              </p:cNvPr>
              <p:cNvSpPr>
                <a:spLocks noChangeShapeType="1"/>
              </p:cNvSpPr>
              <p:nvPr/>
            </p:nvSpPr>
            <p:spPr bwMode="auto">
              <a:xfrm>
                <a:off x="856" y="2555"/>
                <a:ext cx="244"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44" name="Line 61">
                <a:extLst>
                  <a:ext uri="{FF2B5EF4-FFF2-40B4-BE49-F238E27FC236}">
                    <a16:creationId xmlns:a16="http://schemas.microsoft.com/office/drawing/2014/main" id="{86F99859-E707-48DB-AC32-3C4736CE2AFA}"/>
                  </a:ext>
                </a:extLst>
              </p:cNvPr>
              <p:cNvSpPr>
                <a:spLocks noChangeShapeType="1"/>
              </p:cNvSpPr>
              <p:nvPr/>
            </p:nvSpPr>
            <p:spPr bwMode="auto">
              <a:xfrm flipH="1">
                <a:off x="1634" y="2578"/>
                <a:ext cx="111"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45" name="Line 62">
                <a:extLst>
                  <a:ext uri="{FF2B5EF4-FFF2-40B4-BE49-F238E27FC236}">
                    <a16:creationId xmlns:a16="http://schemas.microsoft.com/office/drawing/2014/main" id="{16F9358A-5EFC-4A27-80F2-248E0F96FFA9}"/>
                  </a:ext>
                </a:extLst>
              </p:cNvPr>
              <p:cNvSpPr>
                <a:spLocks noChangeShapeType="1"/>
              </p:cNvSpPr>
              <p:nvPr/>
            </p:nvSpPr>
            <p:spPr bwMode="auto">
              <a:xfrm>
                <a:off x="1878" y="2589"/>
                <a:ext cx="111" cy="1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3424" name="Line 63">
              <a:extLst>
                <a:ext uri="{FF2B5EF4-FFF2-40B4-BE49-F238E27FC236}">
                  <a16:creationId xmlns:a16="http://schemas.microsoft.com/office/drawing/2014/main" id="{E80747C4-31ED-4C3B-8B81-DFF82BB31FA5}"/>
                </a:ext>
              </a:extLst>
            </p:cNvPr>
            <p:cNvSpPr>
              <a:spLocks noChangeShapeType="1"/>
            </p:cNvSpPr>
            <p:nvPr/>
          </p:nvSpPr>
          <p:spPr bwMode="auto">
            <a:xfrm>
              <a:off x="4537" y="1930"/>
              <a:ext cx="322"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25" name="Line 64">
              <a:extLst>
                <a:ext uri="{FF2B5EF4-FFF2-40B4-BE49-F238E27FC236}">
                  <a16:creationId xmlns:a16="http://schemas.microsoft.com/office/drawing/2014/main" id="{928E77CB-AB79-48F8-A244-A99983E2A5E1}"/>
                </a:ext>
              </a:extLst>
            </p:cNvPr>
            <p:cNvSpPr>
              <a:spLocks noChangeShapeType="1"/>
            </p:cNvSpPr>
            <p:nvPr/>
          </p:nvSpPr>
          <p:spPr bwMode="auto">
            <a:xfrm>
              <a:off x="5092" y="1930"/>
              <a:ext cx="245"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26" name="Line 65">
              <a:extLst>
                <a:ext uri="{FF2B5EF4-FFF2-40B4-BE49-F238E27FC236}">
                  <a16:creationId xmlns:a16="http://schemas.microsoft.com/office/drawing/2014/main" id="{B3658E5D-FFCF-4252-BA8B-A9F74406AE21}"/>
                </a:ext>
              </a:extLst>
            </p:cNvPr>
            <p:cNvSpPr>
              <a:spLocks noChangeShapeType="1"/>
            </p:cNvSpPr>
            <p:nvPr/>
          </p:nvSpPr>
          <p:spPr bwMode="auto">
            <a:xfrm>
              <a:off x="4126" y="2297"/>
              <a:ext cx="188"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27" name="Line 66">
              <a:extLst>
                <a:ext uri="{FF2B5EF4-FFF2-40B4-BE49-F238E27FC236}">
                  <a16:creationId xmlns:a16="http://schemas.microsoft.com/office/drawing/2014/main" id="{5745C2AA-6125-4335-94EF-8AE2B7479580}"/>
                </a:ext>
              </a:extLst>
            </p:cNvPr>
            <p:cNvSpPr>
              <a:spLocks noChangeShapeType="1"/>
            </p:cNvSpPr>
            <p:nvPr/>
          </p:nvSpPr>
          <p:spPr bwMode="auto">
            <a:xfrm>
              <a:off x="4537" y="2308"/>
              <a:ext cx="189"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28" name="Line 67">
              <a:extLst>
                <a:ext uri="{FF2B5EF4-FFF2-40B4-BE49-F238E27FC236}">
                  <a16:creationId xmlns:a16="http://schemas.microsoft.com/office/drawing/2014/main" id="{B47A980F-4CA5-4B18-923B-F8134BF80BCB}"/>
                </a:ext>
              </a:extLst>
            </p:cNvPr>
            <p:cNvSpPr>
              <a:spLocks noChangeShapeType="1"/>
            </p:cNvSpPr>
            <p:nvPr/>
          </p:nvSpPr>
          <p:spPr bwMode="auto">
            <a:xfrm>
              <a:off x="5348" y="2297"/>
              <a:ext cx="189"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52" name="Group 68">
            <a:extLst>
              <a:ext uri="{FF2B5EF4-FFF2-40B4-BE49-F238E27FC236}">
                <a16:creationId xmlns:a16="http://schemas.microsoft.com/office/drawing/2014/main" id="{36ADCBB6-8DFC-43C0-B162-0197D05ECC3F}"/>
              </a:ext>
            </a:extLst>
          </p:cNvPr>
          <p:cNvGrpSpPr>
            <a:grpSpLocks/>
          </p:cNvGrpSpPr>
          <p:nvPr/>
        </p:nvGrpSpPr>
        <p:grpSpPr bwMode="auto">
          <a:xfrm>
            <a:off x="7783513" y="2586038"/>
            <a:ext cx="176212" cy="176212"/>
            <a:chOff x="1978" y="3911"/>
            <a:chExt cx="111" cy="111"/>
          </a:xfrm>
        </p:grpSpPr>
        <p:sp>
          <p:nvSpPr>
            <p:cNvPr id="143421" name="Line 69">
              <a:extLst>
                <a:ext uri="{FF2B5EF4-FFF2-40B4-BE49-F238E27FC236}">
                  <a16:creationId xmlns:a16="http://schemas.microsoft.com/office/drawing/2014/main" id="{F6E9E1EA-547A-4129-B45A-D0163F1393B6}"/>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22" name="Line 70">
              <a:extLst>
                <a:ext uri="{FF2B5EF4-FFF2-40B4-BE49-F238E27FC236}">
                  <a16:creationId xmlns:a16="http://schemas.microsoft.com/office/drawing/2014/main" id="{B7DFCC2D-ECB0-489F-8C06-A95F2258283D}"/>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55" name="Group 71">
            <a:extLst>
              <a:ext uri="{FF2B5EF4-FFF2-40B4-BE49-F238E27FC236}">
                <a16:creationId xmlns:a16="http://schemas.microsoft.com/office/drawing/2014/main" id="{B6EADE24-7231-4B42-9171-135F2D0E90DB}"/>
              </a:ext>
            </a:extLst>
          </p:cNvPr>
          <p:cNvGrpSpPr>
            <a:grpSpLocks/>
          </p:cNvGrpSpPr>
          <p:nvPr/>
        </p:nvGrpSpPr>
        <p:grpSpPr bwMode="auto">
          <a:xfrm>
            <a:off x="8189913" y="2587625"/>
            <a:ext cx="176212" cy="176213"/>
            <a:chOff x="1978" y="3911"/>
            <a:chExt cx="111" cy="111"/>
          </a:xfrm>
        </p:grpSpPr>
        <p:sp>
          <p:nvSpPr>
            <p:cNvPr id="143419" name="Line 72">
              <a:extLst>
                <a:ext uri="{FF2B5EF4-FFF2-40B4-BE49-F238E27FC236}">
                  <a16:creationId xmlns:a16="http://schemas.microsoft.com/office/drawing/2014/main" id="{34DEED26-5344-4A79-8CB7-7DA6B9B3A2F5}"/>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20" name="Line 73">
              <a:extLst>
                <a:ext uri="{FF2B5EF4-FFF2-40B4-BE49-F238E27FC236}">
                  <a16:creationId xmlns:a16="http://schemas.microsoft.com/office/drawing/2014/main" id="{C980766E-49D3-498B-BE39-AC407E49CA12}"/>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58" name="Group 74">
            <a:extLst>
              <a:ext uri="{FF2B5EF4-FFF2-40B4-BE49-F238E27FC236}">
                <a16:creationId xmlns:a16="http://schemas.microsoft.com/office/drawing/2014/main" id="{7698B1CC-EEBE-47EC-AC97-84EF66314596}"/>
              </a:ext>
            </a:extLst>
          </p:cNvPr>
          <p:cNvGrpSpPr>
            <a:grpSpLocks/>
          </p:cNvGrpSpPr>
          <p:nvPr/>
        </p:nvGrpSpPr>
        <p:grpSpPr bwMode="auto">
          <a:xfrm>
            <a:off x="6937375" y="3275013"/>
            <a:ext cx="176213" cy="176212"/>
            <a:chOff x="1978" y="3911"/>
            <a:chExt cx="111" cy="111"/>
          </a:xfrm>
        </p:grpSpPr>
        <p:sp>
          <p:nvSpPr>
            <p:cNvPr id="143417" name="Line 75">
              <a:extLst>
                <a:ext uri="{FF2B5EF4-FFF2-40B4-BE49-F238E27FC236}">
                  <a16:creationId xmlns:a16="http://schemas.microsoft.com/office/drawing/2014/main" id="{D2AE8A78-2854-4E8D-A311-426894247FFB}"/>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18" name="Line 76">
              <a:extLst>
                <a:ext uri="{FF2B5EF4-FFF2-40B4-BE49-F238E27FC236}">
                  <a16:creationId xmlns:a16="http://schemas.microsoft.com/office/drawing/2014/main" id="{F254AC59-C42B-404F-95D1-3619D8FA76CF}"/>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61" name="Group 77">
            <a:extLst>
              <a:ext uri="{FF2B5EF4-FFF2-40B4-BE49-F238E27FC236}">
                <a16:creationId xmlns:a16="http://schemas.microsoft.com/office/drawing/2014/main" id="{A777D2D6-5F08-43FA-85AC-634E03FF6643}"/>
              </a:ext>
            </a:extLst>
          </p:cNvPr>
          <p:cNvGrpSpPr>
            <a:grpSpLocks/>
          </p:cNvGrpSpPr>
          <p:nvPr/>
        </p:nvGrpSpPr>
        <p:grpSpPr bwMode="auto">
          <a:xfrm>
            <a:off x="7289800" y="3240088"/>
            <a:ext cx="176213" cy="176212"/>
            <a:chOff x="1978" y="3911"/>
            <a:chExt cx="111" cy="111"/>
          </a:xfrm>
        </p:grpSpPr>
        <p:sp>
          <p:nvSpPr>
            <p:cNvPr id="143415" name="Line 78">
              <a:extLst>
                <a:ext uri="{FF2B5EF4-FFF2-40B4-BE49-F238E27FC236}">
                  <a16:creationId xmlns:a16="http://schemas.microsoft.com/office/drawing/2014/main" id="{07501DD6-0EEA-4EB1-BE85-539D17CF9130}"/>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16" name="Line 79">
              <a:extLst>
                <a:ext uri="{FF2B5EF4-FFF2-40B4-BE49-F238E27FC236}">
                  <a16:creationId xmlns:a16="http://schemas.microsoft.com/office/drawing/2014/main" id="{98DE82B3-761B-4B21-A517-D0FD544A6343}"/>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64" name="Group 80">
            <a:extLst>
              <a:ext uri="{FF2B5EF4-FFF2-40B4-BE49-F238E27FC236}">
                <a16:creationId xmlns:a16="http://schemas.microsoft.com/office/drawing/2014/main" id="{CC112732-73A7-481A-A90E-47A194A8961B}"/>
              </a:ext>
            </a:extLst>
          </p:cNvPr>
          <p:cNvGrpSpPr>
            <a:grpSpLocks/>
          </p:cNvGrpSpPr>
          <p:nvPr/>
        </p:nvGrpSpPr>
        <p:grpSpPr bwMode="auto">
          <a:xfrm>
            <a:off x="8770938" y="3222625"/>
            <a:ext cx="176212" cy="176213"/>
            <a:chOff x="1978" y="3911"/>
            <a:chExt cx="111" cy="111"/>
          </a:xfrm>
        </p:grpSpPr>
        <p:sp>
          <p:nvSpPr>
            <p:cNvPr id="143413" name="Line 81">
              <a:extLst>
                <a:ext uri="{FF2B5EF4-FFF2-40B4-BE49-F238E27FC236}">
                  <a16:creationId xmlns:a16="http://schemas.microsoft.com/office/drawing/2014/main" id="{8AEEB47B-DB9A-42B0-BF22-18409D08EDC2}"/>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14" name="Line 82">
              <a:extLst>
                <a:ext uri="{FF2B5EF4-FFF2-40B4-BE49-F238E27FC236}">
                  <a16:creationId xmlns:a16="http://schemas.microsoft.com/office/drawing/2014/main" id="{CF45E0ED-0401-4EC6-BED7-0B005DF4F554}"/>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67" name="Group 83">
            <a:extLst>
              <a:ext uri="{FF2B5EF4-FFF2-40B4-BE49-F238E27FC236}">
                <a16:creationId xmlns:a16="http://schemas.microsoft.com/office/drawing/2014/main" id="{467552DF-CD82-46BB-9EAA-1666FD340CFD}"/>
              </a:ext>
            </a:extLst>
          </p:cNvPr>
          <p:cNvGrpSpPr>
            <a:grpSpLocks/>
          </p:cNvGrpSpPr>
          <p:nvPr/>
        </p:nvGrpSpPr>
        <p:grpSpPr bwMode="auto">
          <a:xfrm>
            <a:off x="384175" y="4430713"/>
            <a:ext cx="2944813" cy="1614487"/>
            <a:chOff x="2320" y="3081"/>
            <a:chExt cx="1855" cy="1017"/>
          </a:xfrm>
        </p:grpSpPr>
        <p:sp>
          <p:nvSpPr>
            <p:cNvPr id="143396" name="Oval 84">
              <a:extLst>
                <a:ext uri="{FF2B5EF4-FFF2-40B4-BE49-F238E27FC236}">
                  <a16:creationId xmlns:a16="http://schemas.microsoft.com/office/drawing/2014/main" id="{F993DB0A-6C16-4A93-B388-F6B96EE6319D}"/>
                </a:ext>
              </a:extLst>
            </p:cNvPr>
            <p:cNvSpPr>
              <a:spLocks noChangeArrowheads="1"/>
            </p:cNvSpPr>
            <p:nvPr/>
          </p:nvSpPr>
          <p:spPr bwMode="auto">
            <a:xfrm>
              <a:off x="3275" y="308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3397" name="Oval 85">
              <a:extLst>
                <a:ext uri="{FF2B5EF4-FFF2-40B4-BE49-F238E27FC236}">
                  <a16:creationId xmlns:a16="http://schemas.microsoft.com/office/drawing/2014/main" id="{32F18F3C-C3EC-4D6E-BF2A-A9D8797939F3}"/>
                </a:ext>
              </a:extLst>
            </p:cNvPr>
            <p:cNvSpPr>
              <a:spLocks noChangeArrowheads="1"/>
            </p:cNvSpPr>
            <p:nvPr/>
          </p:nvSpPr>
          <p:spPr bwMode="auto">
            <a:xfrm>
              <a:off x="2728" y="347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3398" name="Oval 86">
              <a:extLst>
                <a:ext uri="{FF2B5EF4-FFF2-40B4-BE49-F238E27FC236}">
                  <a16:creationId xmlns:a16="http://schemas.microsoft.com/office/drawing/2014/main" id="{8C245F8B-F141-4901-871D-CA50A152ACC4}"/>
                </a:ext>
              </a:extLst>
            </p:cNvPr>
            <p:cNvSpPr>
              <a:spLocks noChangeArrowheads="1"/>
            </p:cNvSpPr>
            <p:nvPr/>
          </p:nvSpPr>
          <p:spPr bwMode="auto">
            <a:xfrm>
              <a:off x="3275" y="347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3399" name="Oval 87">
              <a:extLst>
                <a:ext uri="{FF2B5EF4-FFF2-40B4-BE49-F238E27FC236}">
                  <a16:creationId xmlns:a16="http://schemas.microsoft.com/office/drawing/2014/main" id="{5EF8F288-2793-45A0-B597-876D9DAB4ED5}"/>
                </a:ext>
              </a:extLst>
            </p:cNvPr>
            <p:cNvSpPr>
              <a:spLocks noChangeArrowheads="1"/>
            </p:cNvSpPr>
            <p:nvPr/>
          </p:nvSpPr>
          <p:spPr bwMode="auto">
            <a:xfrm>
              <a:off x="3753" y="347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3400" name="Oval 88">
              <a:extLst>
                <a:ext uri="{FF2B5EF4-FFF2-40B4-BE49-F238E27FC236}">
                  <a16:creationId xmlns:a16="http://schemas.microsoft.com/office/drawing/2014/main" id="{8480ED43-4C83-43E0-89DE-B9D71D6AFFE8}"/>
                </a:ext>
              </a:extLst>
            </p:cNvPr>
            <p:cNvSpPr>
              <a:spLocks noChangeArrowheads="1"/>
            </p:cNvSpPr>
            <p:nvPr/>
          </p:nvSpPr>
          <p:spPr bwMode="auto">
            <a:xfrm>
              <a:off x="2320" y="38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3401" name="Oval 89">
              <a:extLst>
                <a:ext uri="{FF2B5EF4-FFF2-40B4-BE49-F238E27FC236}">
                  <a16:creationId xmlns:a16="http://schemas.microsoft.com/office/drawing/2014/main" id="{2EBE90F9-932B-4191-A1C0-036C10A9176F}"/>
                </a:ext>
              </a:extLst>
            </p:cNvPr>
            <p:cNvSpPr>
              <a:spLocks noChangeArrowheads="1"/>
            </p:cNvSpPr>
            <p:nvPr/>
          </p:nvSpPr>
          <p:spPr bwMode="auto">
            <a:xfrm>
              <a:off x="2728" y="38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3402" name="Oval 90">
              <a:extLst>
                <a:ext uri="{FF2B5EF4-FFF2-40B4-BE49-F238E27FC236}">
                  <a16:creationId xmlns:a16="http://schemas.microsoft.com/office/drawing/2014/main" id="{5A4766DE-EE53-4BD0-B314-77252A7F60E0}"/>
                </a:ext>
              </a:extLst>
            </p:cNvPr>
            <p:cNvSpPr>
              <a:spLocks noChangeArrowheads="1"/>
            </p:cNvSpPr>
            <p:nvPr/>
          </p:nvSpPr>
          <p:spPr bwMode="auto">
            <a:xfrm>
              <a:off x="3136" y="38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3403" name="Oval 91">
              <a:extLst>
                <a:ext uri="{FF2B5EF4-FFF2-40B4-BE49-F238E27FC236}">
                  <a16:creationId xmlns:a16="http://schemas.microsoft.com/office/drawing/2014/main" id="{04D48866-13F1-4F73-8FA1-2F8023E5AAB6}"/>
                </a:ext>
              </a:extLst>
            </p:cNvPr>
            <p:cNvSpPr>
              <a:spLocks noChangeArrowheads="1"/>
            </p:cNvSpPr>
            <p:nvPr/>
          </p:nvSpPr>
          <p:spPr bwMode="auto">
            <a:xfrm>
              <a:off x="3544" y="38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3404" name="Oval 92">
              <a:extLst>
                <a:ext uri="{FF2B5EF4-FFF2-40B4-BE49-F238E27FC236}">
                  <a16:creationId xmlns:a16="http://schemas.microsoft.com/office/drawing/2014/main" id="{D9C754CD-577A-4F9A-A87F-7CBEC2F8B54F}"/>
                </a:ext>
              </a:extLst>
            </p:cNvPr>
            <p:cNvSpPr>
              <a:spLocks noChangeArrowheads="1"/>
            </p:cNvSpPr>
            <p:nvPr/>
          </p:nvSpPr>
          <p:spPr bwMode="auto">
            <a:xfrm>
              <a:off x="3953" y="38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3405" name="Line 93">
              <a:extLst>
                <a:ext uri="{FF2B5EF4-FFF2-40B4-BE49-F238E27FC236}">
                  <a16:creationId xmlns:a16="http://schemas.microsoft.com/office/drawing/2014/main" id="{A3EE5E20-9EDE-4E89-8C84-9C4892F03DD3}"/>
                </a:ext>
              </a:extLst>
            </p:cNvPr>
            <p:cNvSpPr>
              <a:spLocks noChangeShapeType="1"/>
            </p:cNvSpPr>
            <p:nvPr/>
          </p:nvSpPr>
          <p:spPr bwMode="auto">
            <a:xfrm flipH="1">
              <a:off x="2891" y="3236"/>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06" name="Line 94">
              <a:extLst>
                <a:ext uri="{FF2B5EF4-FFF2-40B4-BE49-F238E27FC236}">
                  <a16:creationId xmlns:a16="http://schemas.microsoft.com/office/drawing/2014/main" id="{5FC48B77-BD95-4D73-90B9-6A2B60C61C27}"/>
                </a:ext>
              </a:extLst>
            </p:cNvPr>
            <p:cNvSpPr>
              <a:spLocks noChangeShapeType="1"/>
            </p:cNvSpPr>
            <p:nvPr/>
          </p:nvSpPr>
          <p:spPr bwMode="auto">
            <a:xfrm flipH="1">
              <a:off x="2502" y="3658"/>
              <a:ext cx="234"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07" name="Line 95">
              <a:extLst>
                <a:ext uri="{FF2B5EF4-FFF2-40B4-BE49-F238E27FC236}">
                  <a16:creationId xmlns:a16="http://schemas.microsoft.com/office/drawing/2014/main" id="{2D631A5A-2F1A-4AE1-87DB-1D3A4E578B1E}"/>
                </a:ext>
              </a:extLst>
            </p:cNvPr>
            <p:cNvSpPr>
              <a:spLocks noChangeShapeType="1"/>
            </p:cNvSpPr>
            <p:nvPr/>
          </p:nvSpPr>
          <p:spPr bwMode="auto">
            <a:xfrm flipH="1">
              <a:off x="3703" y="3681"/>
              <a:ext cx="111"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08" name="Line 96">
              <a:extLst>
                <a:ext uri="{FF2B5EF4-FFF2-40B4-BE49-F238E27FC236}">
                  <a16:creationId xmlns:a16="http://schemas.microsoft.com/office/drawing/2014/main" id="{D65BEAF5-F87D-425E-A526-D6E86B59A23D}"/>
                </a:ext>
              </a:extLst>
            </p:cNvPr>
            <p:cNvSpPr>
              <a:spLocks noChangeShapeType="1"/>
            </p:cNvSpPr>
            <p:nvPr/>
          </p:nvSpPr>
          <p:spPr bwMode="auto">
            <a:xfrm>
              <a:off x="2952" y="3618"/>
              <a:ext cx="322"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09" name="Line 97">
              <a:extLst>
                <a:ext uri="{FF2B5EF4-FFF2-40B4-BE49-F238E27FC236}">
                  <a16:creationId xmlns:a16="http://schemas.microsoft.com/office/drawing/2014/main" id="{B34E8EF6-B136-4CBA-A4F3-44782D18F748}"/>
                </a:ext>
              </a:extLst>
            </p:cNvPr>
            <p:cNvSpPr>
              <a:spLocks noChangeShapeType="1"/>
            </p:cNvSpPr>
            <p:nvPr/>
          </p:nvSpPr>
          <p:spPr bwMode="auto">
            <a:xfrm>
              <a:off x="3507" y="3618"/>
              <a:ext cx="245"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10" name="Line 98">
              <a:extLst>
                <a:ext uri="{FF2B5EF4-FFF2-40B4-BE49-F238E27FC236}">
                  <a16:creationId xmlns:a16="http://schemas.microsoft.com/office/drawing/2014/main" id="{6F09D4D5-E2E1-4957-B754-47DB26FE8106}"/>
                </a:ext>
              </a:extLst>
            </p:cNvPr>
            <p:cNvSpPr>
              <a:spLocks noChangeShapeType="1"/>
            </p:cNvSpPr>
            <p:nvPr/>
          </p:nvSpPr>
          <p:spPr bwMode="auto">
            <a:xfrm>
              <a:off x="2541" y="3985"/>
              <a:ext cx="188"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11" name="Line 99">
              <a:extLst>
                <a:ext uri="{FF2B5EF4-FFF2-40B4-BE49-F238E27FC236}">
                  <a16:creationId xmlns:a16="http://schemas.microsoft.com/office/drawing/2014/main" id="{9475DAFC-EF4C-4234-B1F8-D8D62A20A481}"/>
                </a:ext>
              </a:extLst>
            </p:cNvPr>
            <p:cNvSpPr>
              <a:spLocks noChangeShapeType="1"/>
            </p:cNvSpPr>
            <p:nvPr/>
          </p:nvSpPr>
          <p:spPr bwMode="auto">
            <a:xfrm>
              <a:off x="2952" y="3996"/>
              <a:ext cx="189"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412" name="Line 100">
              <a:extLst>
                <a:ext uri="{FF2B5EF4-FFF2-40B4-BE49-F238E27FC236}">
                  <a16:creationId xmlns:a16="http://schemas.microsoft.com/office/drawing/2014/main" id="{CA34447A-A1CC-43C8-B51F-85653C603E18}"/>
                </a:ext>
              </a:extLst>
            </p:cNvPr>
            <p:cNvSpPr>
              <a:spLocks noChangeShapeType="1"/>
            </p:cNvSpPr>
            <p:nvPr/>
          </p:nvSpPr>
          <p:spPr bwMode="auto">
            <a:xfrm>
              <a:off x="3763" y="3985"/>
              <a:ext cx="189"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0085" name="Group 101">
            <a:extLst>
              <a:ext uri="{FF2B5EF4-FFF2-40B4-BE49-F238E27FC236}">
                <a16:creationId xmlns:a16="http://schemas.microsoft.com/office/drawing/2014/main" id="{99B54EA9-7584-4A75-BB92-68CFAA3C388B}"/>
              </a:ext>
            </a:extLst>
          </p:cNvPr>
          <p:cNvGrpSpPr>
            <a:grpSpLocks/>
          </p:cNvGrpSpPr>
          <p:nvPr/>
        </p:nvGrpSpPr>
        <p:grpSpPr bwMode="auto">
          <a:xfrm>
            <a:off x="4679950" y="4070350"/>
            <a:ext cx="2260600" cy="2786063"/>
            <a:chOff x="2948" y="2565"/>
            <a:chExt cx="1424" cy="1755"/>
          </a:xfrm>
        </p:grpSpPr>
        <p:sp>
          <p:nvSpPr>
            <p:cNvPr id="143379" name="Oval 102">
              <a:extLst>
                <a:ext uri="{FF2B5EF4-FFF2-40B4-BE49-F238E27FC236}">
                  <a16:creationId xmlns:a16="http://schemas.microsoft.com/office/drawing/2014/main" id="{AB8D02F5-E951-4247-BABB-8FCA8E6A5858}"/>
                </a:ext>
              </a:extLst>
            </p:cNvPr>
            <p:cNvSpPr>
              <a:spLocks noChangeArrowheads="1"/>
            </p:cNvSpPr>
            <p:nvPr/>
          </p:nvSpPr>
          <p:spPr bwMode="auto">
            <a:xfrm>
              <a:off x="3614" y="25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3380" name="Oval 103">
              <a:extLst>
                <a:ext uri="{FF2B5EF4-FFF2-40B4-BE49-F238E27FC236}">
                  <a16:creationId xmlns:a16="http://schemas.microsoft.com/office/drawing/2014/main" id="{6DE79133-BCD1-45FB-ABFC-C7F567DC3DE7}"/>
                </a:ext>
              </a:extLst>
            </p:cNvPr>
            <p:cNvSpPr>
              <a:spLocks noChangeArrowheads="1"/>
            </p:cNvSpPr>
            <p:nvPr/>
          </p:nvSpPr>
          <p:spPr bwMode="auto">
            <a:xfrm>
              <a:off x="3256" y="282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3381" name="Oval 104">
              <a:extLst>
                <a:ext uri="{FF2B5EF4-FFF2-40B4-BE49-F238E27FC236}">
                  <a16:creationId xmlns:a16="http://schemas.microsoft.com/office/drawing/2014/main" id="{36851F94-D29B-4F91-AB59-5CE516246999}"/>
                </a:ext>
              </a:extLst>
            </p:cNvPr>
            <p:cNvSpPr>
              <a:spLocks noChangeArrowheads="1"/>
            </p:cNvSpPr>
            <p:nvPr/>
          </p:nvSpPr>
          <p:spPr bwMode="auto">
            <a:xfrm>
              <a:off x="3580" y="3106"/>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3382" name="Oval 105">
              <a:extLst>
                <a:ext uri="{FF2B5EF4-FFF2-40B4-BE49-F238E27FC236}">
                  <a16:creationId xmlns:a16="http://schemas.microsoft.com/office/drawing/2014/main" id="{B24E7F3B-4520-422B-883C-31FF3FAAD2F8}"/>
                </a:ext>
              </a:extLst>
            </p:cNvPr>
            <p:cNvSpPr>
              <a:spLocks noChangeArrowheads="1"/>
            </p:cNvSpPr>
            <p:nvPr/>
          </p:nvSpPr>
          <p:spPr bwMode="auto">
            <a:xfrm>
              <a:off x="3903" y="340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3383" name="Oval 106">
              <a:extLst>
                <a:ext uri="{FF2B5EF4-FFF2-40B4-BE49-F238E27FC236}">
                  <a16:creationId xmlns:a16="http://schemas.microsoft.com/office/drawing/2014/main" id="{E1CAB09D-CC3C-4807-85D2-6462E1CC9D5A}"/>
                </a:ext>
              </a:extLst>
            </p:cNvPr>
            <p:cNvSpPr>
              <a:spLocks noChangeArrowheads="1"/>
            </p:cNvSpPr>
            <p:nvPr/>
          </p:nvSpPr>
          <p:spPr bwMode="auto">
            <a:xfrm>
              <a:off x="2948" y="3106"/>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3384" name="Oval 107">
              <a:extLst>
                <a:ext uri="{FF2B5EF4-FFF2-40B4-BE49-F238E27FC236}">
                  <a16:creationId xmlns:a16="http://schemas.microsoft.com/office/drawing/2014/main" id="{790BD220-7CD9-441B-8DE0-FF99072A5293}"/>
                </a:ext>
              </a:extLst>
            </p:cNvPr>
            <p:cNvSpPr>
              <a:spLocks noChangeArrowheads="1"/>
            </p:cNvSpPr>
            <p:nvPr/>
          </p:nvSpPr>
          <p:spPr bwMode="auto">
            <a:xfrm>
              <a:off x="3223" y="340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3385" name="Oval 108">
              <a:extLst>
                <a:ext uri="{FF2B5EF4-FFF2-40B4-BE49-F238E27FC236}">
                  <a16:creationId xmlns:a16="http://schemas.microsoft.com/office/drawing/2014/main" id="{F4C18297-1704-4DCE-B0A7-E0DF88805604}"/>
                </a:ext>
              </a:extLst>
            </p:cNvPr>
            <p:cNvSpPr>
              <a:spLocks noChangeArrowheads="1"/>
            </p:cNvSpPr>
            <p:nvPr/>
          </p:nvSpPr>
          <p:spPr bwMode="auto">
            <a:xfrm>
              <a:off x="3452" y="376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3386" name="Oval 109">
              <a:extLst>
                <a:ext uri="{FF2B5EF4-FFF2-40B4-BE49-F238E27FC236}">
                  <a16:creationId xmlns:a16="http://schemas.microsoft.com/office/drawing/2014/main" id="{9D6C9409-53DB-4DC8-BF82-A76E9A8C0C72}"/>
                </a:ext>
              </a:extLst>
            </p:cNvPr>
            <p:cNvSpPr>
              <a:spLocks noChangeArrowheads="1"/>
            </p:cNvSpPr>
            <p:nvPr/>
          </p:nvSpPr>
          <p:spPr bwMode="auto">
            <a:xfrm>
              <a:off x="3805" y="377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3387" name="Oval 110">
              <a:extLst>
                <a:ext uri="{FF2B5EF4-FFF2-40B4-BE49-F238E27FC236}">
                  <a16:creationId xmlns:a16="http://schemas.microsoft.com/office/drawing/2014/main" id="{6BF416E2-3B73-4526-B761-B62C9A147C16}"/>
                </a:ext>
              </a:extLst>
            </p:cNvPr>
            <p:cNvSpPr>
              <a:spLocks noChangeArrowheads="1"/>
            </p:cNvSpPr>
            <p:nvPr/>
          </p:nvSpPr>
          <p:spPr bwMode="auto">
            <a:xfrm>
              <a:off x="4150" y="408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3388" name="Line 111">
              <a:extLst>
                <a:ext uri="{FF2B5EF4-FFF2-40B4-BE49-F238E27FC236}">
                  <a16:creationId xmlns:a16="http://schemas.microsoft.com/office/drawing/2014/main" id="{733BBB7C-7D6A-46EA-865A-EBF7C0166DCC}"/>
                </a:ext>
              </a:extLst>
            </p:cNvPr>
            <p:cNvSpPr>
              <a:spLocks noChangeShapeType="1"/>
            </p:cNvSpPr>
            <p:nvPr/>
          </p:nvSpPr>
          <p:spPr bwMode="auto">
            <a:xfrm flipH="1">
              <a:off x="3445" y="27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389" name="Line 112">
              <a:extLst>
                <a:ext uri="{FF2B5EF4-FFF2-40B4-BE49-F238E27FC236}">
                  <a16:creationId xmlns:a16="http://schemas.microsoft.com/office/drawing/2014/main" id="{0EEA6DCD-B418-4FE2-A697-CCAE52936E0F}"/>
                </a:ext>
              </a:extLst>
            </p:cNvPr>
            <p:cNvSpPr>
              <a:spLocks noChangeShapeType="1"/>
            </p:cNvSpPr>
            <p:nvPr/>
          </p:nvSpPr>
          <p:spPr bwMode="auto">
            <a:xfrm flipH="1">
              <a:off x="3134" y="3033"/>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390" name="Line 113">
              <a:extLst>
                <a:ext uri="{FF2B5EF4-FFF2-40B4-BE49-F238E27FC236}">
                  <a16:creationId xmlns:a16="http://schemas.microsoft.com/office/drawing/2014/main" id="{F48B3297-47FB-473D-885E-4BDE3CD94956}"/>
                </a:ext>
              </a:extLst>
            </p:cNvPr>
            <p:cNvSpPr>
              <a:spLocks noChangeShapeType="1"/>
            </p:cNvSpPr>
            <p:nvPr/>
          </p:nvSpPr>
          <p:spPr bwMode="auto">
            <a:xfrm>
              <a:off x="3134" y="3300"/>
              <a:ext cx="133"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391" name="Line 114">
              <a:extLst>
                <a:ext uri="{FF2B5EF4-FFF2-40B4-BE49-F238E27FC236}">
                  <a16:creationId xmlns:a16="http://schemas.microsoft.com/office/drawing/2014/main" id="{2293C61E-0D58-4931-AF1D-6391F6EF8EE2}"/>
                </a:ext>
              </a:extLst>
            </p:cNvPr>
            <p:cNvSpPr>
              <a:spLocks noChangeShapeType="1"/>
            </p:cNvSpPr>
            <p:nvPr/>
          </p:nvSpPr>
          <p:spPr bwMode="auto">
            <a:xfrm>
              <a:off x="3400" y="3600"/>
              <a:ext cx="156"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392" name="Line 115">
              <a:extLst>
                <a:ext uri="{FF2B5EF4-FFF2-40B4-BE49-F238E27FC236}">
                  <a16:creationId xmlns:a16="http://schemas.microsoft.com/office/drawing/2014/main" id="{988B8B79-CD07-46F4-A439-342259541E43}"/>
                </a:ext>
              </a:extLst>
            </p:cNvPr>
            <p:cNvSpPr>
              <a:spLocks noChangeShapeType="1"/>
            </p:cNvSpPr>
            <p:nvPr/>
          </p:nvSpPr>
          <p:spPr bwMode="auto">
            <a:xfrm>
              <a:off x="3445" y="302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393" name="Line 116">
              <a:extLst>
                <a:ext uri="{FF2B5EF4-FFF2-40B4-BE49-F238E27FC236}">
                  <a16:creationId xmlns:a16="http://schemas.microsoft.com/office/drawing/2014/main" id="{18B71FE7-5785-47E7-87EA-6580AD6EF00C}"/>
                </a:ext>
              </a:extLst>
            </p:cNvPr>
            <p:cNvSpPr>
              <a:spLocks noChangeShapeType="1"/>
            </p:cNvSpPr>
            <p:nvPr/>
          </p:nvSpPr>
          <p:spPr bwMode="auto">
            <a:xfrm>
              <a:off x="3745" y="3333"/>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394" name="Line 117">
              <a:extLst>
                <a:ext uri="{FF2B5EF4-FFF2-40B4-BE49-F238E27FC236}">
                  <a16:creationId xmlns:a16="http://schemas.microsoft.com/office/drawing/2014/main" id="{FFFBE6E1-4BFD-440B-AE72-950C2046CC6E}"/>
                </a:ext>
              </a:extLst>
            </p:cNvPr>
            <p:cNvSpPr>
              <a:spLocks noChangeShapeType="1"/>
            </p:cNvSpPr>
            <p:nvPr/>
          </p:nvSpPr>
          <p:spPr bwMode="auto">
            <a:xfrm flipH="1">
              <a:off x="3934" y="3633"/>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395" name="Line 118">
              <a:extLst>
                <a:ext uri="{FF2B5EF4-FFF2-40B4-BE49-F238E27FC236}">
                  <a16:creationId xmlns:a16="http://schemas.microsoft.com/office/drawing/2014/main" id="{BE14C86B-C00F-42BB-BBB9-A07FD8AC2D7E}"/>
                </a:ext>
              </a:extLst>
            </p:cNvPr>
            <p:cNvSpPr>
              <a:spLocks noChangeShapeType="1"/>
            </p:cNvSpPr>
            <p:nvPr/>
          </p:nvSpPr>
          <p:spPr bwMode="auto">
            <a:xfrm>
              <a:off x="3989" y="3966"/>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70103" name="Text Box 119">
            <a:extLst>
              <a:ext uri="{FF2B5EF4-FFF2-40B4-BE49-F238E27FC236}">
                <a16:creationId xmlns:a16="http://schemas.microsoft.com/office/drawing/2014/main" id="{F954EA37-DA4C-4375-B458-69D4D6AC8BB5}"/>
              </a:ext>
            </a:extLst>
          </p:cNvPr>
          <p:cNvSpPr txBox="1">
            <a:spLocks noChangeArrowheads="1"/>
          </p:cNvSpPr>
          <p:nvPr/>
        </p:nvSpPr>
        <p:spPr bwMode="auto">
          <a:xfrm>
            <a:off x="642938" y="6218238"/>
            <a:ext cx="4286250" cy="434975"/>
          </a:xfrm>
          <a:prstGeom prst="rect">
            <a:avLst/>
          </a:prstGeom>
          <a:noFill/>
          <a:ln w="38100">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树转换成的二叉树其右子树一定为空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6">
                                            <p:txEl>
                                              <p:pRg st="0" end="0"/>
                                            </p:txEl>
                                          </p:spTgt>
                                        </p:tgtEl>
                                        <p:attrNameLst>
                                          <p:attrName>style.visibility</p:attrName>
                                        </p:attrNameLst>
                                      </p:cBhvr>
                                      <p:to>
                                        <p:strVal val="visible"/>
                                      </p:to>
                                    </p:set>
                                    <p:anim calcmode="lin" valueType="num">
                                      <p:cBhvr additive="base">
                                        <p:cTn id="7" dur="500" fill="hold"/>
                                        <p:tgtEl>
                                          <p:spTgt spid="169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6">
                                            <p:txEl>
                                              <p:pRg st="1" end="1"/>
                                            </p:txEl>
                                          </p:spTgt>
                                        </p:tgtEl>
                                        <p:attrNameLst>
                                          <p:attrName>style.visibility</p:attrName>
                                        </p:attrNameLst>
                                      </p:cBhvr>
                                      <p:to>
                                        <p:strVal val="visible"/>
                                      </p:to>
                                    </p:set>
                                    <p:anim calcmode="lin" valueType="num">
                                      <p:cBhvr additive="base">
                                        <p:cTn id="13" dur="500" fill="hold"/>
                                        <p:tgtEl>
                                          <p:spTgt spid="1699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6">
                                            <p:txEl>
                                              <p:pRg st="2" end="2"/>
                                            </p:txEl>
                                          </p:spTgt>
                                        </p:tgtEl>
                                        <p:attrNameLst>
                                          <p:attrName>style.visibility</p:attrName>
                                        </p:attrNameLst>
                                      </p:cBhvr>
                                      <p:to>
                                        <p:strVal val="visible"/>
                                      </p:to>
                                    </p:set>
                                    <p:anim calcmode="lin" valueType="num">
                                      <p:cBhvr additive="base">
                                        <p:cTn id="19" dur="500" fill="hold"/>
                                        <p:tgtEl>
                                          <p:spTgt spid="1699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6">
                                            <p:txEl>
                                              <p:pRg st="3" end="3"/>
                                            </p:txEl>
                                          </p:spTgt>
                                        </p:tgtEl>
                                        <p:attrNameLst>
                                          <p:attrName>style.visibility</p:attrName>
                                        </p:attrNameLst>
                                      </p:cBhvr>
                                      <p:to>
                                        <p:strVal val="visible"/>
                                      </p:to>
                                    </p:set>
                                    <p:anim calcmode="lin" valueType="num">
                                      <p:cBhvr additive="base">
                                        <p:cTn id="25" dur="500" fill="hold"/>
                                        <p:tgtEl>
                                          <p:spTgt spid="1699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69987"/>
                                        </p:tgtEl>
                                        <p:attrNameLst>
                                          <p:attrName>style.visibility</p:attrName>
                                        </p:attrNameLst>
                                      </p:cBhvr>
                                      <p:to>
                                        <p:strVal val="visible"/>
                                      </p:to>
                                    </p:set>
                                    <p:anim calcmode="lin" valueType="num">
                                      <p:cBhvr additive="base">
                                        <p:cTn id="31" dur="500" fill="hold"/>
                                        <p:tgtEl>
                                          <p:spTgt spid="169987"/>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70005"/>
                                        </p:tgtEl>
                                        <p:attrNameLst>
                                          <p:attrName>style.visibility</p:attrName>
                                        </p:attrNameLst>
                                      </p:cBhvr>
                                      <p:to>
                                        <p:strVal val="visible"/>
                                      </p:to>
                                    </p:set>
                                    <p:animEffect transition="in" filter="box(out)">
                                      <p:cBhvr>
                                        <p:cTn id="37" dur="500"/>
                                        <p:tgtEl>
                                          <p:spTgt spid="170005"/>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70023"/>
                                        </p:tgtEl>
                                        <p:attrNameLst>
                                          <p:attrName>style.visibility</p:attrName>
                                        </p:attrNameLst>
                                      </p:cBhvr>
                                      <p:to>
                                        <p:strVal val="visible"/>
                                      </p:to>
                                    </p:set>
                                    <p:animEffect transition="in" filter="box(out)">
                                      <p:cBhvr>
                                        <p:cTn id="42" dur="500"/>
                                        <p:tgtEl>
                                          <p:spTgt spid="170023"/>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70024"/>
                                        </p:tgtEl>
                                        <p:attrNameLst>
                                          <p:attrName>style.visibility</p:attrName>
                                        </p:attrNameLst>
                                      </p:cBhvr>
                                      <p:to>
                                        <p:strVal val="visible"/>
                                      </p:to>
                                    </p:set>
                                    <p:animEffect transition="in" filter="box(out)">
                                      <p:cBhvr>
                                        <p:cTn id="47" dur="500"/>
                                        <p:tgtEl>
                                          <p:spTgt spid="170024"/>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170025"/>
                                        </p:tgtEl>
                                        <p:attrNameLst>
                                          <p:attrName>style.visibility</p:attrName>
                                        </p:attrNameLst>
                                      </p:cBhvr>
                                      <p:to>
                                        <p:strVal val="visible"/>
                                      </p:to>
                                    </p:set>
                                    <p:animEffect transition="in" filter="box(out)">
                                      <p:cBhvr>
                                        <p:cTn id="52" dur="500"/>
                                        <p:tgtEl>
                                          <p:spTgt spid="170025"/>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70026"/>
                                        </p:tgtEl>
                                        <p:attrNameLst>
                                          <p:attrName>style.visibility</p:attrName>
                                        </p:attrNameLst>
                                      </p:cBhvr>
                                      <p:to>
                                        <p:strVal val="visible"/>
                                      </p:to>
                                    </p:set>
                                    <p:animEffect transition="in" filter="box(out)">
                                      <p:cBhvr>
                                        <p:cTn id="57" dur="500"/>
                                        <p:tgtEl>
                                          <p:spTgt spid="170026"/>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70027"/>
                                        </p:tgtEl>
                                        <p:attrNameLst>
                                          <p:attrName>style.visibility</p:attrName>
                                        </p:attrNameLst>
                                      </p:cBhvr>
                                      <p:to>
                                        <p:strVal val="visible"/>
                                      </p:to>
                                    </p:set>
                                    <p:animEffect transition="in" filter="box(out)">
                                      <p:cBhvr>
                                        <p:cTn id="62" dur="500"/>
                                        <p:tgtEl>
                                          <p:spTgt spid="170027"/>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70028"/>
                                        </p:tgtEl>
                                        <p:attrNameLst>
                                          <p:attrName>style.visibility</p:attrName>
                                        </p:attrNameLst>
                                      </p:cBhvr>
                                      <p:to>
                                        <p:strVal val="visible"/>
                                      </p:to>
                                    </p:set>
                                    <p:animEffect transition="in" filter="box(out)">
                                      <p:cBhvr>
                                        <p:cTn id="67" dur="500"/>
                                        <p:tgtEl>
                                          <p:spTgt spid="170028"/>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170052"/>
                                        </p:tgtEl>
                                        <p:attrNameLst>
                                          <p:attrName>style.visibility</p:attrName>
                                        </p:attrNameLst>
                                      </p:cBhvr>
                                      <p:to>
                                        <p:strVal val="visible"/>
                                      </p:to>
                                    </p:set>
                                    <p:animEffect transition="in" filter="box(out)">
                                      <p:cBhvr>
                                        <p:cTn id="72" dur="500"/>
                                        <p:tgtEl>
                                          <p:spTgt spid="170052"/>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170055"/>
                                        </p:tgtEl>
                                        <p:attrNameLst>
                                          <p:attrName>style.visibility</p:attrName>
                                        </p:attrNameLst>
                                      </p:cBhvr>
                                      <p:to>
                                        <p:strVal val="visible"/>
                                      </p:to>
                                    </p:set>
                                    <p:animEffect transition="in" filter="box(out)">
                                      <p:cBhvr>
                                        <p:cTn id="77" dur="500"/>
                                        <p:tgtEl>
                                          <p:spTgt spid="170055"/>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170058"/>
                                        </p:tgtEl>
                                        <p:attrNameLst>
                                          <p:attrName>style.visibility</p:attrName>
                                        </p:attrNameLst>
                                      </p:cBhvr>
                                      <p:to>
                                        <p:strVal val="visible"/>
                                      </p:to>
                                    </p:set>
                                    <p:animEffect transition="in" filter="box(out)">
                                      <p:cBhvr>
                                        <p:cTn id="82" dur="500"/>
                                        <p:tgtEl>
                                          <p:spTgt spid="170058"/>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nodeType="clickEffect">
                                  <p:stCondLst>
                                    <p:cond delay="0"/>
                                  </p:stCondLst>
                                  <p:childTnLst>
                                    <p:set>
                                      <p:cBhvr>
                                        <p:cTn id="86" dur="1" fill="hold">
                                          <p:stCondLst>
                                            <p:cond delay="0"/>
                                          </p:stCondLst>
                                        </p:cTn>
                                        <p:tgtEl>
                                          <p:spTgt spid="170061"/>
                                        </p:tgtEl>
                                        <p:attrNameLst>
                                          <p:attrName>style.visibility</p:attrName>
                                        </p:attrNameLst>
                                      </p:cBhvr>
                                      <p:to>
                                        <p:strVal val="visible"/>
                                      </p:to>
                                    </p:set>
                                    <p:animEffect transition="in" filter="box(out)">
                                      <p:cBhvr>
                                        <p:cTn id="87" dur="500"/>
                                        <p:tgtEl>
                                          <p:spTgt spid="170061"/>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70064"/>
                                        </p:tgtEl>
                                        <p:attrNameLst>
                                          <p:attrName>style.visibility</p:attrName>
                                        </p:attrNameLst>
                                      </p:cBhvr>
                                      <p:to>
                                        <p:strVal val="visible"/>
                                      </p:to>
                                    </p:set>
                                    <p:animEffect transition="in" filter="box(out)">
                                      <p:cBhvr>
                                        <p:cTn id="92" dur="500"/>
                                        <p:tgtEl>
                                          <p:spTgt spid="170064"/>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70067"/>
                                        </p:tgtEl>
                                        <p:attrNameLst>
                                          <p:attrName>style.visibility</p:attrName>
                                        </p:attrNameLst>
                                      </p:cBhvr>
                                      <p:to>
                                        <p:strVal val="visible"/>
                                      </p:to>
                                    </p:set>
                                    <p:anim calcmode="lin" valueType="num">
                                      <p:cBhvr additive="base">
                                        <p:cTn id="97" dur="500" fill="hold"/>
                                        <p:tgtEl>
                                          <p:spTgt spid="170067"/>
                                        </p:tgtEl>
                                        <p:attrNameLst>
                                          <p:attrName>ppt_x</p:attrName>
                                        </p:attrNameLst>
                                      </p:cBhvr>
                                      <p:tavLst>
                                        <p:tav tm="0">
                                          <p:val>
                                            <p:strVal val="0-#ppt_w/2"/>
                                          </p:val>
                                        </p:tav>
                                        <p:tav tm="100000">
                                          <p:val>
                                            <p:strVal val="#ppt_x"/>
                                          </p:val>
                                        </p:tav>
                                      </p:tavLst>
                                    </p:anim>
                                    <p:anim calcmode="lin" valueType="num">
                                      <p:cBhvr additive="base">
                                        <p:cTn id="98" dur="500" fill="hold"/>
                                        <p:tgtEl>
                                          <p:spTgt spid="1700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WHOOSH.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70085"/>
                                        </p:tgtEl>
                                        <p:attrNameLst>
                                          <p:attrName>style.visibility</p:attrName>
                                        </p:attrNameLst>
                                      </p:cBhvr>
                                      <p:to>
                                        <p:strVal val="visible"/>
                                      </p:to>
                                    </p:set>
                                    <p:anim calcmode="lin" valueType="num">
                                      <p:cBhvr additive="base">
                                        <p:cTn id="103" dur="500" fill="hold"/>
                                        <p:tgtEl>
                                          <p:spTgt spid="170085"/>
                                        </p:tgtEl>
                                        <p:attrNameLst>
                                          <p:attrName>ppt_x</p:attrName>
                                        </p:attrNameLst>
                                      </p:cBhvr>
                                      <p:tavLst>
                                        <p:tav tm="0">
                                          <p:val>
                                            <p:strVal val="0-#ppt_w/2"/>
                                          </p:val>
                                        </p:tav>
                                        <p:tav tm="100000">
                                          <p:val>
                                            <p:strVal val="#ppt_x"/>
                                          </p:val>
                                        </p:tav>
                                      </p:tavLst>
                                    </p:anim>
                                    <p:anim calcmode="lin" valueType="num">
                                      <p:cBhvr additive="base">
                                        <p:cTn id="104" dur="500" fill="hold"/>
                                        <p:tgtEl>
                                          <p:spTgt spid="17008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WHOOSH.WAV"/>
                                        </p:tgtEl>
                                      </p:cMediaNode>
                                    </p:audio>
                                  </p:sub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70103"/>
                                        </p:tgtEl>
                                        <p:attrNameLst>
                                          <p:attrName>style.visibility</p:attrName>
                                        </p:attrNameLst>
                                      </p:cBhvr>
                                      <p:to>
                                        <p:strVal val="visible"/>
                                      </p:to>
                                    </p:set>
                                    <p:anim calcmode="lin" valueType="num">
                                      <p:cBhvr additive="base">
                                        <p:cTn id="109" dur="500" fill="hold"/>
                                        <p:tgtEl>
                                          <p:spTgt spid="170103"/>
                                        </p:tgtEl>
                                        <p:attrNameLst>
                                          <p:attrName>ppt_x</p:attrName>
                                        </p:attrNameLst>
                                      </p:cBhvr>
                                      <p:tavLst>
                                        <p:tav tm="0">
                                          <p:val>
                                            <p:strVal val="0-#ppt_w/2"/>
                                          </p:val>
                                        </p:tav>
                                        <p:tav tm="100000">
                                          <p:val>
                                            <p:strVal val="#ppt_x"/>
                                          </p:val>
                                        </p:tav>
                                      </p:tavLst>
                                    </p:anim>
                                    <p:anim calcmode="lin" valueType="num">
                                      <p:cBhvr additive="base">
                                        <p:cTn id="110" dur="500" fill="hold"/>
                                        <p:tgtEl>
                                          <p:spTgt spid="1701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bldLvl="5" autoUpdateAnimBg="0"/>
      <p:bldP spid="17010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78DDB76F-C938-495F-912D-D5C8CAD81BB1}"/>
              </a:ext>
            </a:extLst>
          </p:cNvPr>
          <p:cNvSpPr>
            <a:spLocks noChangeArrowheads="1"/>
          </p:cNvSpPr>
          <p:nvPr/>
        </p:nvSpPr>
        <p:spPr bwMode="auto">
          <a:xfrm>
            <a:off x="307975" y="0"/>
            <a:ext cx="8501063" cy="251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将</a:t>
            </a:r>
            <a:r>
              <a:rPr kumimoji="1" lang="zh-CN" altLang="zh-CN"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二叉</a:t>
            </a: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树转换成树</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加线：若</a:t>
            </a:r>
            <a:r>
              <a:rPr kumimoji="1" lang="en-US" altLang="zh-CN"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p</a:t>
            </a:r>
            <a:r>
              <a:rPr kumimoji="1" lang="zh-CN" altLang="zh-CN"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结点是双亲结点的左孩子，则将</a:t>
            </a:r>
            <a:r>
              <a:rPr kumimoji="1" lang="en-US" altLang="zh-CN"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p</a:t>
            </a:r>
            <a:r>
              <a:rPr kumimoji="1" lang="zh-CN" altLang="zh-CN"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的右孩子，右孩子的右孩子，……沿分支找到的所有右孩子，都与</a:t>
            </a:r>
            <a:r>
              <a:rPr kumimoji="1" lang="en-US" altLang="zh-CN"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p</a:t>
            </a:r>
            <a:r>
              <a:rPr kumimoji="1" lang="zh-CN" altLang="zh-CN"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的双亲用线连起来</a:t>
            </a:r>
            <a:endPar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抹线：抹掉原二叉树中双亲与右孩子之间的连线</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调整：将结点按层次排列，形成树结构</a:t>
            </a:r>
          </a:p>
        </p:txBody>
      </p:sp>
      <p:grpSp>
        <p:nvGrpSpPr>
          <p:cNvPr id="171011" name="Group 3">
            <a:extLst>
              <a:ext uri="{FF2B5EF4-FFF2-40B4-BE49-F238E27FC236}">
                <a16:creationId xmlns:a16="http://schemas.microsoft.com/office/drawing/2014/main" id="{1FB1DBD7-5AE0-4864-B82F-6640D9302661}"/>
              </a:ext>
            </a:extLst>
          </p:cNvPr>
          <p:cNvGrpSpPr>
            <a:grpSpLocks/>
          </p:cNvGrpSpPr>
          <p:nvPr/>
        </p:nvGrpSpPr>
        <p:grpSpPr bwMode="auto">
          <a:xfrm>
            <a:off x="604838" y="2538413"/>
            <a:ext cx="2260600" cy="2786062"/>
            <a:chOff x="2948" y="2565"/>
            <a:chExt cx="1424" cy="1755"/>
          </a:xfrm>
        </p:grpSpPr>
        <p:sp>
          <p:nvSpPr>
            <p:cNvPr id="144486" name="Oval 4">
              <a:extLst>
                <a:ext uri="{FF2B5EF4-FFF2-40B4-BE49-F238E27FC236}">
                  <a16:creationId xmlns:a16="http://schemas.microsoft.com/office/drawing/2014/main" id="{74CF63BE-7007-45BC-9B8F-AD5FAA193272}"/>
                </a:ext>
              </a:extLst>
            </p:cNvPr>
            <p:cNvSpPr>
              <a:spLocks noChangeArrowheads="1"/>
            </p:cNvSpPr>
            <p:nvPr/>
          </p:nvSpPr>
          <p:spPr bwMode="auto">
            <a:xfrm>
              <a:off x="3614" y="256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4487" name="Oval 5">
              <a:extLst>
                <a:ext uri="{FF2B5EF4-FFF2-40B4-BE49-F238E27FC236}">
                  <a16:creationId xmlns:a16="http://schemas.microsoft.com/office/drawing/2014/main" id="{236654A7-A997-4F70-BFA6-738809B6E453}"/>
                </a:ext>
              </a:extLst>
            </p:cNvPr>
            <p:cNvSpPr>
              <a:spLocks noChangeArrowheads="1"/>
            </p:cNvSpPr>
            <p:nvPr/>
          </p:nvSpPr>
          <p:spPr bwMode="auto">
            <a:xfrm>
              <a:off x="3256" y="282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4488" name="Oval 6">
              <a:extLst>
                <a:ext uri="{FF2B5EF4-FFF2-40B4-BE49-F238E27FC236}">
                  <a16:creationId xmlns:a16="http://schemas.microsoft.com/office/drawing/2014/main" id="{BFE90FEA-8672-4DB6-848E-D0970A231179}"/>
                </a:ext>
              </a:extLst>
            </p:cNvPr>
            <p:cNvSpPr>
              <a:spLocks noChangeArrowheads="1"/>
            </p:cNvSpPr>
            <p:nvPr/>
          </p:nvSpPr>
          <p:spPr bwMode="auto">
            <a:xfrm>
              <a:off x="3580" y="3106"/>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4489" name="Oval 7">
              <a:extLst>
                <a:ext uri="{FF2B5EF4-FFF2-40B4-BE49-F238E27FC236}">
                  <a16:creationId xmlns:a16="http://schemas.microsoft.com/office/drawing/2014/main" id="{B84C4E21-226C-47CF-9E8E-D505EFB63E3C}"/>
                </a:ext>
              </a:extLst>
            </p:cNvPr>
            <p:cNvSpPr>
              <a:spLocks noChangeArrowheads="1"/>
            </p:cNvSpPr>
            <p:nvPr/>
          </p:nvSpPr>
          <p:spPr bwMode="auto">
            <a:xfrm>
              <a:off x="3903" y="340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4490" name="Oval 8">
              <a:extLst>
                <a:ext uri="{FF2B5EF4-FFF2-40B4-BE49-F238E27FC236}">
                  <a16:creationId xmlns:a16="http://schemas.microsoft.com/office/drawing/2014/main" id="{282809C1-533E-42D7-96F2-436096DFCB9C}"/>
                </a:ext>
              </a:extLst>
            </p:cNvPr>
            <p:cNvSpPr>
              <a:spLocks noChangeArrowheads="1"/>
            </p:cNvSpPr>
            <p:nvPr/>
          </p:nvSpPr>
          <p:spPr bwMode="auto">
            <a:xfrm>
              <a:off x="2948" y="3106"/>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4491" name="Oval 9">
              <a:extLst>
                <a:ext uri="{FF2B5EF4-FFF2-40B4-BE49-F238E27FC236}">
                  <a16:creationId xmlns:a16="http://schemas.microsoft.com/office/drawing/2014/main" id="{41A213D7-6B37-483C-9751-5E79D15BA64F}"/>
                </a:ext>
              </a:extLst>
            </p:cNvPr>
            <p:cNvSpPr>
              <a:spLocks noChangeArrowheads="1"/>
            </p:cNvSpPr>
            <p:nvPr/>
          </p:nvSpPr>
          <p:spPr bwMode="auto">
            <a:xfrm>
              <a:off x="3223" y="340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4492" name="Oval 10">
              <a:extLst>
                <a:ext uri="{FF2B5EF4-FFF2-40B4-BE49-F238E27FC236}">
                  <a16:creationId xmlns:a16="http://schemas.microsoft.com/office/drawing/2014/main" id="{1C49D197-A6DE-4DDC-8D41-3A61BACFF7E6}"/>
                </a:ext>
              </a:extLst>
            </p:cNvPr>
            <p:cNvSpPr>
              <a:spLocks noChangeArrowheads="1"/>
            </p:cNvSpPr>
            <p:nvPr/>
          </p:nvSpPr>
          <p:spPr bwMode="auto">
            <a:xfrm>
              <a:off x="3452" y="376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4493" name="Oval 11">
              <a:extLst>
                <a:ext uri="{FF2B5EF4-FFF2-40B4-BE49-F238E27FC236}">
                  <a16:creationId xmlns:a16="http://schemas.microsoft.com/office/drawing/2014/main" id="{E8A6649E-31FC-48AF-8403-6F23DB1CB20D}"/>
                </a:ext>
              </a:extLst>
            </p:cNvPr>
            <p:cNvSpPr>
              <a:spLocks noChangeArrowheads="1"/>
            </p:cNvSpPr>
            <p:nvPr/>
          </p:nvSpPr>
          <p:spPr bwMode="auto">
            <a:xfrm>
              <a:off x="3805" y="377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4494" name="Oval 12">
              <a:extLst>
                <a:ext uri="{FF2B5EF4-FFF2-40B4-BE49-F238E27FC236}">
                  <a16:creationId xmlns:a16="http://schemas.microsoft.com/office/drawing/2014/main" id="{875ABD34-EB25-43A8-9F9B-A4C9CE5CFA9F}"/>
                </a:ext>
              </a:extLst>
            </p:cNvPr>
            <p:cNvSpPr>
              <a:spLocks noChangeArrowheads="1"/>
            </p:cNvSpPr>
            <p:nvPr/>
          </p:nvSpPr>
          <p:spPr bwMode="auto">
            <a:xfrm>
              <a:off x="4150" y="408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4495" name="Line 13">
              <a:extLst>
                <a:ext uri="{FF2B5EF4-FFF2-40B4-BE49-F238E27FC236}">
                  <a16:creationId xmlns:a16="http://schemas.microsoft.com/office/drawing/2014/main" id="{F3076DD8-4093-4DD4-9374-C1B652D8D6BA}"/>
                </a:ext>
              </a:extLst>
            </p:cNvPr>
            <p:cNvSpPr>
              <a:spLocks noChangeShapeType="1"/>
            </p:cNvSpPr>
            <p:nvPr/>
          </p:nvSpPr>
          <p:spPr bwMode="auto">
            <a:xfrm flipH="1">
              <a:off x="3445" y="27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96" name="Line 14">
              <a:extLst>
                <a:ext uri="{FF2B5EF4-FFF2-40B4-BE49-F238E27FC236}">
                  <a16:creationId xmlns:a16="http://schemas.microsoft.com/office/drawing/2014/main" id="{1D28949D-CFD6-4C3C-88D7-8C98F7851854}"/>
                </a:ext>
              </a:extLst>
            </p:cNvPr>
            <p:cNvSpPr>
              <a:spLocks noChangeShapeType="1"/>
            </p:cNvSpPr>
            <p:nvPr/>
          </p:nvSpPr>
          <p:spPr bwMode="auto">
            <a:xfrm flipH="1">
              <a:off x="3134" y="3033"/>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97" name="Line 15">
              <a:extLst>
                <a:ext uri="{FF2B5EF4-FFF2-40B4-BE49-F238E27FC236}">
                  <a16:creationId xmlns:a16="http://schemas.microsoft.com/office/drawing/2014/main" id="{256F48E1-1B69-408D-934A-3CCD1350ECB6}"/>
                </a:ext>
              </a:extLst>
            </p:cNvPr>
            <p:cNvSpPr>
              <a:spLocks noChangeShapeType="1"/>
            </p:cNvSpPr>
            <p:nvPr/>
          </p:nvSpPr>
          <p:spPr bwMode="auto">
            <a:xfrm>
              <a:off x="3134" y="3300"/>
              <a:ext cx="133"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98" name="Line 16">
              <a:extLst>
                <a:ext uri="{FF2B5EF4-FFF2-40B4-BE49-F238E27FC236}">
                  <a16:creationId xmlns:a16="http://schemas.microsoft.com/office/drawing/2014/main" id="{F6BDBB02-9CC1-444F-93B1-FB5DF77B24E3}"/>
                </a:ext>
              </a:extLst>
            </p:cNvPr>
            <p:cNvSpPr>
              <a:spLocks noChangeShapeType="1"/>
            </p:cNvSpPr>
            <p:nvPr/>
          </p:nvSpPr>
          <p:spPr bwMode="auto">
            <a:xfrm>
              <a:off x="3400" y="3600"/>
              <a:ext cx="156"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99" name="Line 17">
              <a:extLst>
                <a:ext uri="{FF2B5EF4-FFF2-40B4-BE49-F238E27FC236}">
                  <a16:creationId xmlns:a16="http://schemas.microsoft.com/office/drawing/2014/main" id="{8B943057-34CC-4691-A398-A9A4EFF44F93}"/>
                </a:ext>
              </a:extLst>
            </p:cNvPr>
            <p:cNvSpPr>
              <a:spLocks noChangeShapeType="1"/>
            </p:cNvSpPr>
            <p:nvPr/>
          </p:nvSpPr>
          <p:spPr bwMode="auto">
            <a:xfrm>
              <a:off x="3445" y="302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500" name="Line 18">
              <a:extLst>
                <a:ext uri="{FF2B5EF4-FFF2-40B4-BE49-F238E27FC236}">
                  <a16:creationId xmlns:a16="http://schemas.microsoft.com/office/drawing/2014/main" id="{20E53F33-B9E6-4057-9A33-519C90949BF8}"/>
                </a:ext>
              </a:extLst>
            </p:cNvPr>
            <p:cNvSpPr>
              <a:spLocks noChangeShapeType="1"/>
            </p:cNvSpPr>
            <p:nvPr/>
          </p:nvSpPr>
          <p:spPr bwMode="auto">
            <a:xfrm>
              <a:off x="3745" y="3333"/>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501" name="Line 19">
              <a:extLst>
                <a:ext uri="{FF2B5EF4-FFF2-40B4-BE49-F238E27FC236}">
                  <a16:creationId xmlns:a16="http://schemas.microsoft.com/office/drawing/2014/main" id="{D6C63B6F-553F-4517-980E-0688FE422005}"/>
                </a:ext>
              </a:extLst>
            </p:cNvPr>
            <p:cNvSpPr>
              <a:spLocks noChangeShapeType="1"/>
            </p:cNvSpPr>
            <p:nvPr/>
          </p:nvSpPr>
          <p:spPr bwMode="auto">
            <a:xfrm flipH="1">
              <a:off x="3934" y="3633"/>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502" name="Line 20">
              <a:extLst>
                <a:ext uri="{FF2B5EF4-FFF2-40B4-BE49-F238E27FC236}">
                  <a16:creationId xmlns:a16="http://schemas.microsoft.com/office/drawing/2014/main" id="{A0D781AB-3BB3-43FE-A1BF-ECA8B7CE2ED8}"/>
                </a:ext>
              </a:extLst>
            </p:cNvPr>
            <p:cNvSpPr>
              <a:spLocks noChangeShapeType="1"/>
            </p:cNvSpPr>
            <p:nvPr/>
          </p:nvSpPr>
          <p:spPr bwMode="auto">
            <a:xfrm>
              <a:off x="3989" y="3966"/>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029" name="Group 21">
            <a:extLst>
              <a:ext uri="{FF2B5EF4-FFF2-40B4-BE49-F238E27FC236}">
                <a16:creationId xmlns:a16="http://schemas.microsoft.com/office/drawing/2014/main" id="{2273D367-BAD0-4697-8310-554DC5CB4787}"/>
              </a:ext>
            </a:extLst>
          </p:cNvPr>
          <p:cNvGrpSpPr>
            <a:grpSpLocks/>
          </p:cNvGrpSpPr>
          <p:nvPr/>
        </p:nvGrpSpPr>
        <p:grpSpPr bwMode="auto">
          <a:xfrm>
            <a:off x="2722563" y="2536825"/>
            <a:ext cx="2260600" cy="2786063"/>
            <a:chOff x="1715" y="1598"/>
            <a:chExt cx="1424" cy="1755"/>
          </a:xfrm>
        </p:grpSpPr>
        <p:sp>
          <p:nvSpPr>
            <p:cNvPr id="144468" name="Oval 22">
              <a:extLst>
                <a:ext uri="{FF2B5EF4-FFF2-40B4-BE49-F238E27FC236}">
                  <a16:creationId xmlns:a16="http://schemas.microsoft.com/office/drawing/2014/main" id="{99925CAA-AD96-49C4-BDC6-258CE0B55E14}"/>
                </a:ext>
              </a:extLst>
            </p:cNvPr>
            <p:cNvSpPr>
              <a:spLocks noChangeArrowheads="1"/>
            </p:cNvSpPr>
            <p:nvPr/>
          </p:nvSpPr>
          <p:spPr bwMode="auto">
            <a:xfrm>
              <a:off x="2381" y="159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nvGrpSpPr>
            <p:cNvPr id="144469" name="Group 23">
              <a:extLst>
                <a:ext uri="{FF2B5EF4-FFF2-40B4-BE49-F238E27FC236}">
                  <a16:creationId xmlns:a16="http://schemas.microsoft.com/office/drawing/2014/main" id="{383E079B-A314-4188-BEF4-156CB9224797}"/>
                </a:ext>
              </a:extLst>
            </p:cNvPr>
            <p:cNvGrpSpPr>
              <a:grpSpLocks/>
            </p:cNvGrpSpPr>
            <p:nvPr/>
          </p:nvGrpSpPr>
          <p:grpSpPr bwMode="auto">
            <a:xfrm>
              <a:off x="1715" y="1755"/>
              <a:ext cx="1424" cy="1598"/>
              <a:chOff x="1715" y="1755"/>
              <a:chExt cx="1424" cy="1598"/>
            </a:xfrm>
          </p:grpSpPr>
          <p:sp>
            <p:nvSpPr>
              <p:cNvPr id="144470" name="Oval 24">
                <a:extLst>
                  <a:ext uri="{FF2B5EF4-FFF2-40B4-BE49-F238E27FC236}">
                    <a16:creationId xmlns:a16="http://schemas.microsoft.com/office/drawing/2014/main" id="{FA3798F5-0E1C-4C1C-9412-5F3E59FC48B4}"/>
                  </a:ext>
                </a:extLst>
              </p:cNvPr>
              <p:cNvSpPr>
                <a:spLocks noChangeArrowheads="1"/>
              </p:cNvSpPr>
              <p:nvPr/>
            </p:nvSpPr>
            <p:spPr bwMode="auto">
              <a:xfrm>
                <a:off x="2023" y="186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4471" name="Oval 25">
                <a:extLst>
                  <a:ext uri="{FF2B5EF4-FFF2-40B4-BE49-F238E27FC236}">
                    <a16:creationId xmlns:a16="http://schemas.microsoft.com/office/drawing/2014/main" id="{CA6802E6-761F-4D13-8ADF-36B8E3CA3BC6}"/>
                  </a:ext>
                </a:extLst>
              </p:cNvPr>
              <p:cNvSpPr>
                <a:spLocks noChangeArrowheads="1"/>
              </p:cNvSpPr>
              <p:nvPr/>
            </p:nvSpPr>
            <p:spPr bwMode="auto">
              <a:xfrm>
                <a:off x="2347" y="213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4472" name="Oval 26">
                <a:extLst>
                  <a:ext uri="{FF2B5EF4-FFF2-40B4-BE49-F238E27FC236}">
                    <a16:creationId xmlns:a16="http://schemas.microsoft.com/office/drawing/2014/main" id="{25AADF33-90B3-44F3-BE99-6CAFC189DBF6}"/>
                  </a:ext>
                </a:extLst>
              </p:cNvPr>
              <p:cNvSpPr>
                <a:spLocks noChangeArrowheads="1"/>
              </p:cNvSpPr>
              <p:nvPr/>
            </p:nvSpPr>
            <p:spPr bwMode="auto">
              <a:xfrm>
                <a:off x="2670" y="243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4473" name="Oval 27">
                <a:extLst>
                  <a:ext uri="{FF2B5EF4-FFF2-40B4-BE49-F238E27FC236}">
                    <a16:creationId xmlns:a16="http://schemas.microsoft.com/office/drawing/2014/main" id="{7B6A6156-299B-4068-88BE-EA82A31B357D}"/>
                  </a:ext>
                </a:extLst>
              </p:cNvPr>
              <p:cNvSpPr>
                <a:spLocks noChangeArrowheads="1"/>
              </p:cNvSpPr>
              <p:nvPr/>
            </p:nvSpPr>
            <p:spPr bwMode="auto">
              <a:xfrm>
                <a:off x="1715" y="213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4474" name="Oval 28">
                <a:extLst>
                  <a:ext uri="{FF2B5EF4-FFF2-40B4-BE49-F238E27FC236}">
                    <a16:creationId xmlns:a16="http://schemas.microsoft.com/office/drawing/2014/main" id="{3B9A9637-7872-4474-9ED9-D6A190971A7A}"/>
                  </a:ext>
                </a:extLst>
              </p:cNvPr>
              <p:cNvSpPr>
                <a:spLocks noChangeArrowheads="1"/>
              </p:cNvSpPr>
              <p:nvPr/>
            </p:nvSpPr>
            <p:spPr bwMode="auto">
              <a:xfrm>
                <a:off x="1990" y="243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4475" name="Oval 29">
                <a:extLst>
                  <a:ext uri="{FF2B5EF4-FFF2-40B4-BE49-F238E27FC236}">
                    <a16:creationId xmlns:a16="http://schemas.microsoft.com/office/drawing/2014/main" id="{35F1434E-0F68-4C33-BDE7-DFD0E36E1B34}"/>
                  </a:ext>
                </a:extLst>
              </p:cNvPr>
              <p:cNvSpPr>
                <a:spLocks noChangeArrowheads="1"/>
              </p:cNvSpPr>
              <p:nvPr/>
            </p:nvSpPr>
            <p:spPr bwMode="auto">
              <a:xfrm>
                <a:off x="2219" y="279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4476" name="Oval 30">
                <a:extLst>
                  <a:ext uri="{FF2B5EF4-FFF2-40B4-BE49-F238E27FC236}">
                    <a16:creationId xmlns:a16="http://schemas.microsoft.com/office/drawing/2014/main" id="{02CB1071-B208-4FD7-919F-13168BBF150F}"/>
                  </a:ext>
                </a:extLst>
              </p:cNvPr>
              <p:cNvSpPr>
                <a:spLocks noChangeArrowheads="1"/>
              </p:cNvSpPr>
              <p:nvPr/>
            </p:nvSpPr>
            <p:spPr bwMode="auto">
              <a:xfrm>
                <a:off x="2572" y="280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4477" name="Oval 31">
                <a:extLst>
                  <a:ext uri="{FF2B5EF4-FFF2-40B4-BE49-F238E27FC236}">
                    <a16:creationId xmlns:a16="http://schemas.microsoft.com/office/drawing/2014/main" id="{DD9EA507-48E2-4E2C-9AF6-461CD7A9DEDB}"/>
                  </a:ext>
                </a:extLst>
              </p:cNvPr>
              <p:cNvSpPr>
                <a:spLocks noChangeArrowheads="1"/>
              </p:cNvSpPr>
              <p:nvPr/>
            </p:nvSpPr>
            <p:spPr bwMode="auto">
              <a:xfrm>
                <a:off x="2917" y="312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4478" name="Line 32">
                <a:extLst>
                  <a:ext uri="{FF2B5EF4-FFF2-40B4-BE49-F238E27FC236}">
                    <a16:creationId xmlns:a16="http://schemas.microsoft.com/office/drawing/2014/main" id="{B8494694-8285-4519-BB04-30FB4E9B35B2}"/>
                  </a:ext>
                </a:extLst>
              </p:cNvPr>
              <p:cNvSpPr>
                <a:spLocks noChangeShapeType="1"/>
              </p:cNvSpPr>
              <p:nvPr/>
            </p:nvSpPr>
            <p:spPr bwMode="auto">
              <a:xfrm flipH="1">
                <a:off x="2212" y="1755"/>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79" name="Line 33">
                <a:extLst>
                  <a:ext uri="{FF2B5EF4-FFF2-40B4-BE49-F238E27FC236}">
                    <a16:creationId xmlns:a16="http://schemas.microsoft.com/office/drawing/2014/main" id="{703560DE-ACBA-4C82-8711-24974E35C91B}"/>
                  </a:ext>
                </a:extLst>
              </p:cNvPr>
              <p:cNvSpPr>
                <a:spLocks noChangeShapeType="1"/>
              </p:cNvSpPr>
              <p:nvPr/>
            </p:nvSpPr>
            <p:spPr bwMode="auto">
              <a:xfrm flipH="1">
                <a:off x="1901" y="2066"/>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80" name="Line 34">
                <a:extLst>
                  <a:ext uri="{FF2B5EF4-FFF2-40B4-BE49-F238E27FC236}">
                    <a16:creationId xmlns:a16="http://schemas.microsoft.com/office/drawing/2014/main" id="{315C0D49-FA67-430A-8A97-DD2759C7E609}"/>
                  </a:ext>
                </a:extLst>
              </p:cNvPr>
              <p:cNvSpPr>
                <a:spLocks noChangeShapeType="1"/>
              </p:cNvSpPr>
              <p:nvPr/>
            </p:nvSpPr>
            <p:spPr bwMode="auto">
              <a:xfrm>
                <a:off x="1901" y="2333"/>
                <a:ext cx="133"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81" name="Line 35">
                <a:extLst>
                  <a:ext uri="{FF2B5EF4-FFF2-40B4-BE49-F238E27FC236}">
                    <a16:creationId xmlns:a16="http://schemas.microsoft.com/office/drawing/2014/main" id="{E6E31E4A-C2DB-4B4D-889D-9CE5B2291B3F}"/>
                  </a:ext>
                </a:extLst>
              </p:cNvPr>
              <p:cNvSpPr>
                <a:spLocks noChangeShapeType="1"/>
              </p:cNvSpPr>
              <p:nvPr/>
            </p:nvSpPr>
            <p:spPr bwMode="auto">
              <a:xfrm>
                <a:off x="2167" y="2633"/>
                <a:ext cx="156"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82" name="Line 36">
                <a:extLst>
                  <a:ext uri="{FF2B5EF4-FFF2-40B4-BE49-F238E27FC236}">
                    <a16:creationId xmlns:a16="http://schemas.microsoft.com/office/drawing/2014/main" id="{B9A3C1A0-1994-4812-BAE0-566BE74A0E5B}"/>
                  </a:ext>
                </a:extLst>
              </p:cNvPr>
              <p:cNvSpPr>
                <a:spLocks noChangeShapeType="1"/>
              </p:cNvSpPr>
              <p:nvPr/>
            </p:nvSpPr>
            <p:spPr bwMode="auto">
              <a:xfrm>
                <a:off x="2212" y="2055"/>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83" name="Line 37">
                <a:extLst>
                  <a:ext uri="{FF2B5EF4-FFF2-40B4-BE49-F238E27FC236}">
                    <a16:creationId xmlns:a16="http://schemas.microsoft.com/office/drawing/2014/main" id="{9D7F969E-7EA5-4B71-9B73-4FEC40524DC6}"/>
                  </a:ext>
                </a:extLst>
              </p:cNvPr>
              <p:cNvSpPr>
                <a:spLocks noChangeShapeType="1"/>
              </p:cNvSpPr>
              <p:nvPr/>
            </p:nvSpPr>
            <p:spPr bwMode="auto">
              <a:xfrm>
                <a:off x="2512" y="2366"/>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84" name="Line 38">
                <a:extLst>
                  <a:ext uri="{FF2B5EF4-FFF2-40B4-BE49-F238E27FC236}">
                    <a16:creationId xmlns:a16="http://schemas.microsoft.com/office/drawing/2014/main" id="{6B6601D8-A707-4711-B7EC-D573FBEFF330}"/>
                  </a:ext>
                </a:extLst>
              </p:cNvPr>
              <p:cNvSpPr>
                <a:spLocks noChangeShapeType="1"/>
              </p:cNvSpPr>
              <p:nvPr/>
            </p:nvSpPr>
            <p:spPr bwMode="auto">
              <a:xfrm flipH="1">
                <a:off x="2701" y="2666"/>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85" name="Line 39">
                <a:extLst>
                  <a:ext uri="{FF2B5EF4-FFF2-40B4-BE49-F238E27FC236}">
                    <a16:creationId xmlns:a16="http://schemas.microsoft.com/office/drawing/2014/main" id="{E86E28CF-6049-42D1-B814-6D934DD2CE8F}"/>
                  </a:ext>
                </a:extLst>
              </p:cNvPr>
              <p:cNvSpPr>
                <a:spLocks noChangeShapeType="1"/>
              </p:cNvSpPr>
              <p:nvPr/>
            </p:nvSpPr>
            <p:spPr bwMode="auto">
              <a:xfrm>
                <a:off x="2756" y="2999"/>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171048" name="Line 40">
            <a:extLst>
              <a:ext uri="{FF2B5EF4-FFF2-40B4-BE49-F238E27FC236}">
                <a16:creationId xmlns:a16="http://schemas.microsoft.com/office/drawing/2014/main" id="{AA33F4C6-A512-4757-AEB6-ED26D712C157}"/>
              </a:ext>
            </a:extLst>
          </p:cNvPr>
          <p:cNvSpPr>
            <a:spLocks noChangeShapeType="1"/>
          </p:cNvSpPr>
          <p:nvPr/>
        </p:nvSpPr>
        <p:spPr bwMode="auto">
          <a:xfrm>
            <a:off x="3916363" y="2909888"/>
            <a:ext cx="0" cy="51117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1049" name="Line 41">
            <a:extLst>
              <a:ext uri="{FF2B5EF4-FFF2-40B4-BE49-F238E27FC236}">
                <a16:creationId xmlns:a16="http://schemas.microsoft.com/office/drawing/2014/main" id="{04079856-C6C8-44A9-9C85-600380C2B169}"/>
              </a:ext>
            </a:extLst>
          </p:cNvPr>
          <p:cNvSpPr>
            <a:spLocks noChangeShapeType="1"/>
          </p:cNvSpPr>
          <p:nvPr/>
        </p:nvSpPr>
        <p:spPr bwMode="auto">
          <a:xfrm>
            <a:off x="4057650" y="2840038"/>
            <a:ext cx="388938" cy="102235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1050" name="Line 42">
            <a:extLst>
              <a:ext uri="{FF2B5EF4-FFF2-40B4-BE49-F238E27FC236}">
                <a16:creationId xmlns:a16="http://schemas.microsoft.com/office/drawing/2014/main" id="{BB4A8F18-1DB2-40F2-864B-8D2D63ED5BBA}"/>
              </a:ext>
            </a:extLst>
          </p:cNvPr>
          <p:cNvSpPr>
            <a:spLocks noChangeShapeType="1"/>
          </p:cNvSpPr>
          <p:nvPr/>
        </p:nvSpPr>
        <p:spPr bwMode="auto">
          <a:xfrm>
            <a:off x="3370263" y="3297238"/>
            <a:ext cx="0" cy="60007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1051" name="Line 43">
            <a:extLst>
              <a:ext uri="{FF2B5EF4-FFF2-40B4-BE49-F238E27FC236}">
                <a16:creationId xmlns:a16="http://schemas.microsoft.com/office/drawing/2014/main" id="{D8886A32-320A-48B1-BCC8-3455E3275011}"/>
              </a:ext>
            </a:extLst>
          </p:cNvPr>
          <p:cNvSpPr>
            <a:spLocks noChangeShapeType="1"/>
          </p:cNvSpPr>
          <p:nvPr/>
        </p:nvSpPr>
        <p:spPr bwMode="auto">
          <a:xfrm>
            <a:off x="3422650" y="3297238"/>
            <a:ext cx="333375" cy="112871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1052" name="Line 44">
            <a:extLst>
              <a:ext uri="{FF2B5EF4-FFF2-40B4-BE49-F238E27FC236}">
                <a16:creationId xmlns:a16="http://schemas.microsoft.com/office/drawing/2014/main" id="{B8F3602C-EF59-4974-B70C-B834D12A63DA}"/>
              </a:ext>
            </a:extLst>
          </p:cNvPr>
          <p:cNvSpPr>
            <a:spLocks noChangeShapeType="1"/>
          </p:cNvSpPr>
          <p:nvPr/>
        </p:nvSpPr>
        <p:spPr bwMode="auto">
          <a:xfrm>
            <a:off x="4533900" y="4162425"/>
            <a:ext cx="282575" cy="811213"/>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1053" name="Group 45">
            <a:extLst>
              <a:ext uri="{FF2B5EF4-FFF2-40B4-BE49-F238E27FC236}">
                <a16:creationId xmlns:a16="http://schemas.microsoft.com/office/drawing/2014/main" id="{0463CE49-E732-4448-BE72-F63282B1D0B4}"/>
              </a:ext>
            </a:extLst>
          </p:cNvPr>
          <p:cNvGrpSpPr>
            <a:grpSpLocks/>
          </p:cNvGrpSpPr>
          <p:nvPr/>
        </p:nvGrpSpPr>
        <p:grpSpPr bwMode="auto">
          <a:xfrm>
            <a:off x="4991100" y="2601913"/>
            <a:ext cx="2260600" cy="2786062"/>
            <a:chOff x="3144" y="1639"/>
            <a:chExt cx="1424" cy="1755"/>
          </a:xfrm>
        </p:grpSpPr>
        <p:sp>
          <p:nvSpPr>
            <p:cNvPr id="144446" name="Oval 46">
              <a:extLst>
                <a:ext uri="{FF2B5EF4-FFF2-40B4-BE49-F238E27FC236}">
                  <a16:creationId xmlns:a16="http://schemas.microsoft.com/office/drawing/2014/main" id="{DDE8A5C9-E46C-4DC2-895C-A5635243EFB6}"/>
                </a:ext>
              </a:extLst>
            </p:cNvPr>
            <p:cNvSpPr>
              <a:spLocks noChangeArrowheads="1"/>
            </p:cNvSpPr>
            <p:nvPr/>
          </p:nvSpPr>
          <p:spPr bwMode="auto">
            <a:xfrm>
              <a:off x="3810" y="163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4447" name="Oval 47">
              <a:extLst>
                <a:ext uri="{FF2B5EF4-FFF2-40B4-BE49-F238E27FC236}">
                  <a16:creationId xmlns:a16="http://schemas.microsoft.com/office/drawing/2014/main" id="{422D5F37-9FF2-4470-879C-733FE3792BF7}"/>
                </a:ext>
              </a:extLst>
            </p:cNvPr>
            <p:cNvSpPr>
              <a:spLocks noChangeArrowheads="1"/>
            </p:cNvSpPr>
            <p:nvPr/>
          </p:nvSpPr>
          <p:spPr bwMode="auto">
            <a:xfrm>
              <a:off x="3452" y="190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4448" name="Oval 48">
              <a:extLst>
                <a:ext uri="{FF2B5EF4-FFF2-40B4-BE49-F238E27FC236}">
                  <a16:creationId xmlns:a16="http://schemas.microsoft.com/office/drawing/2014/main" id="{4E34AF7E-4D26-4272-A360-2BEC15EDDAA1}"/>
                </a:ext>
              </a:extLst>
            </p:cNvPr>
            <p:cNvSpPr>
              <a:spLocks noChangeArrowheads="1"/>
            </p:cNvSpPr>
            <p:nvPr/>
          </p:nvSpPr>
          <p:spPr bwMode="auto">
            <a:xfrm>
              <a:off x="3776" y="218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4449" name="Oval 49">
              <a:extLst>
                <a:ext uri="{FF2B5EF4-FFF2-40B4-BE49-F238E27FC236}">
                  <a16:creationId xmlns:a16="http://schemas.microsoft.com/office/drawing/2014/main" id="{C1E59CF3-A1FE-405A-AB41-3A96048FD344}"/>
                </a:ext>
              </a:extLst>
            </p:cNvPr>
            <p:cNvSpPr>
              <a:spLocks noChangeArrowheads="1"/>
            </p:cNvSpPr>
            <p:nvPr/>
          </p:nvSpPr>
          <p:spPr bwMode="auto">
            <a:xfrm>
              <a:off x="4099" y="247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4450" name="Oval 50">
              <a:extLst>
                <a:ext uri="{FF2B5EF4-FFF2-40B4-BE49-F238E27FC236}">
                  <a16:creationId xmlns:a16="http://schemas.microsoft.com/office/drawing/2014/main" id="{FF0C7902-E834-4449-8D53-88926EDEDC55}"/>
                </a:ext>
              </a:extLst>
            </p:cNvPr>
            <p:cNvSpPr>
              <a:spLocks noChangeArrowheads="1"/>
            </p:cNvSpPr>
            <p:nvPr/>
          </p:nvSpPr>
          <p:spPr bwMode="auto">
            <a:xfrm>
              <a:off x="3144" y="218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4451" name="Oval 51">
              <a:extLst>
                <a:ext uri="{FF2B5EF4-FFF2-40B4-BE49-F238E27FC236}">
                  <a16:creationId xmlns:a16="http://schemas.microsoft.com/office/drawing/2014/main" id="{54C73BA7-7745-4EC4-98C3-78745DA0555A}"/>
                </a:ext>
              </a:extLst>
            </p:cNvPr>
            <p:cNvSpPr>
              <a:spLocks noChangeArrowheads="1"/>
            </p:cNvSpPr>
            <p:nvPr/>
          </p:nvSpPr>
          <p:spPr bwMode="auto">
            <a:xfrm>
              <a:off x="3419" y="247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4452" name="Oval 52">
              <a:extLst>
                <a:ext uri="{FF2B5EF4-FFF2-40B4-BE49-F238E27FC236}">
                  <a16:creationId xmlns:a16="http://schemas.microsoft.com/office/drawing/2014/main" id="{29AE72E9-EE82-475D-883A-4D88DCD75B3C}"/>
                </a:ext>
              </a:extLst>
            </p:cNvPr>
            <p:cNvSpPr>
              <a:spLocks noChangeArrowheads="1"/>
            </p:cNvSpPr>
            <p:nvPr/>
          </p:nvSpPr>
          <p:spPr bwMode="auto">
            <a:xfrm>
              <a:off x="3648" y="283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4453" name="Oval 53">
              <a:extLst>
                <a:ext uri="{FF2B5EF4-FFF2-40B4-BE49-F238E27FC236}">
                  <a16:creationId xmlns:a16="http://schemas.microsoft.com/office/drawing/2014/main" id="{1EFC1E53-82A9-46C2-B270-41B2C57C00D2}"/>
                </a:ext>
              </a:extLst>
            </p:cNvPr>
            <p:cNvSpPr>
              <a:spLocks noChangeArrowheads="1"/>
            </p:cNvSpPr>
            <p:nvPr/>
          </p:nvSpPr>
          <p:spPr bwMode="auto">
            <a:xfrm>
              <a:off x="4001" y="284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4454" name="Oval 54">
              <a:extLst>
                <a:ext uri="{FF2B5EF4-FFF2-40B4-BE49-F238E27FC236}">
                  <a16:creationId xmlns:a16="http://schemas.microsoft.com/office/drawing/2014/main" id="{389274CA-5E79-4049-8F26-90260142CFD6}"/>
                </a:ext>
              </a:extLst>
            </p:cNvPr>
            <p:cNvSpPr>
              <a:spLocks noChangeArrowheads="1"/>
            </p:cNvSpPr>
            <p:nvPr/>
          </p:nvSpPr>
          <p:spPr bwMode="auto">
            <a:xfrm>
              <a:off x="4346" y="316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4455" name="Line 55">
              <a:extLst>
                <a:ext uri="{FF2B5EF4-FFF2-40B4-BE49-F238E27FC236}">
                  <a16:creationId xmlns:a16="http://schemas.microsoft.com/office/drawing/2014/main" id="{BF699A5F-CE5A-4D82-B4B6-D3F3F6D68B19}"/>
                </a:ext>
              </a:extLst>
            </p:cNvPr>
            <p:cNvSpPr>
              <a:spLocks noChangeShapeType="1"/>
            </p:cNvSpPr>
            <p:nvPr/>
          </p:nvSpPr>
          <p:spPr bwMode="auto">
            <a:xfrm flipH="1">
              <a:off x="3641" y="1796"/>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56" name="Line 56">
              <a:extLst>
                <a:ext uri="{FF2B5EF4-FFF2-40B4-BE49-F238E27FC236}">
                  <a16:creationId xmlns:a16="http://schemas.microsoft.com/office/drawing/2014/main" id="{E0208CC2-56D9-4F2F-9F7F-FBD8CB306DCE}"/>
                </a:ext>
              </a:extLst>
            </p:cNvPr>
            <p:cNvSpPr>
              <a:spLocks noChangeShapeType="1"/>
            </p:cNvSpPr>
            <p:nvPr/>
          </p:nvSpPr>
          <p:spPr bwMode="auto">
            <a:xfrm flipH="1">
              <a:off x="3330" y="2107"/>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57" name="Line 57">
              <a:extLst>
                <a:ext uri="{FF2B5EF4-FFF2-40B4-BE49-F238E27FC236}">
                  <a16:creationId xmlns:a16="http://schemas.microsoft.com/office/drawing/2014/main" id="{2F8DBDDF-B2D0-4DAE-98D9-35007A840A38}"/>
                </a:ext>
              </a:extLst>
            </p:cNvPr>
            <p:cNvSpPr>
              <a:spLocks noChangeShapeType="1"/>
            </p:cNvSpPr>
            <p:nvPr/>
          </p:nvSpPr>
          <p:spPr bwMode="auto">
            <a:xfrm>
              <a:off x="3330" y="2374"/>
              <a:ext cx="133"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58" name="Line 58">
              <a:extLst>
                <a:ext uri="{FF2B5EF4-FFF2-40B4-BE49-F238E27FC236}">
                  <a16:creationId xmlns:a16="http://schemas.microsoft.com/office/drawing/2014/main" id="{A98A2970-60A9-4041-9AE2-9061B1A71113}"/>
                </a:ext>
              </a:extLst>
            </p:cNvPr>
            <p:cNvSpPr>
              <a:spLocks noChangeShapeType="1"/>
            </p:cNvSpPr>
            <p:nvPr/>
          </p:nvSpPr>
          <p:spPr bwMode="auto">
            <a:xfrm>
              <a:off x="3596" y="2674"/>
              <a:ext cx="156"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59" name="Line 59">
              <a:extLst>
                <a:ext uri="{FF2B5EF4-FFF2-40B4-BE49-F238E27FC236}">
                  <a16:creationId xmlns:a16="http://schemas.microsoft.com/office/drawing/2014/main" id="{15CC54C2-FB44-4EC1-8538-50B010AB8014}"/>
                </a:ext>
              </a:extLst>
            </p:cNvPr>
            <p:cNvSpPr>
              <a:spLocks noChangeShapeType="1"/>
            </p:cNvSpPr>
            <p:nvPr/>
          </p:nvSpPr>
          <p:spPr bwMode="auto">
            <a:xfrm>
              <a:off x="3641" y="2096"/>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0" name="Line 60">
              <a:extLst>
                <a:ext uri="{FF2B5EF4-FFF2-40B4-BE49-F238E27FC236}">
                  <a16:creationId xmlns:a16="http://schemas.microsoft.com/office/drawing/2014/main" id="{DA821CEA-2BB7-4A69-8BC1-A15ECC11FEF1}"/>
                </a:ext>
              </a:extLst>
            </p:cNvPr>
            <p:cNvSpPr>
              <a:spLocks noChangeShapeType="1"/>
            </p:cNvSpPr>
            <p:nvPr/>
          </p:nvSpPr>
          <p:spPr bwMode="auto">
            <a:xfrm>
              <a:off x="3941" y="2407"/>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1" name="Line 61">
              <a:extLst>
                <a:ext uri="{FF2B5EF4-FFF2-40B4-BE49-F238E27FC236}">
                  <a16:creationId xmlns:a16="http://schemas.microsoft.com/office/drawing/2014/main" id="{45812254-595F-4072-9E5B-CD21D5B65D20}"/>
                </a:ext>
              </a:extLst>
            </p:cNvPr>
            <p:cNvSpPr>
              <a:spLocks noChangeShapeType="1"/>
            </p:cNvSpPr>
            <p:nvPr/>
          </p:nvSpPr>
          <p:spPr bwMode="auto">
            <a:xfrm flipH="1">
              <a:off x="4130" y="2707"/>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2" name="Line 62">
              <a:extLst>
                <a:ext uri="{FF2B5EF4-FFF2-40B4-BE49-F238E27FC236}">
                  <a16:creationId xmlns:a16="http://schemas.microsoft.com/office/drawing/2014/main" id="{BB3D30BD-7F10-494F-844B-1BF75EE3C704}"/>
                </a:ext>
              </a:extLst>
            </p:cNvPr>
            <p:cNvSpPr>
              <a:spLocks noChangeShapeType="1"/>
            </p:cNvSpPr>
            <p:nvPr/>
          </p:nvSpPr>
          <p:spPr bwMode="auto">
            <a:xfrm>
              <a:off x="4185" y="3040"/>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3" name="Line 63">
              <a:extLst>
                <a:ext uri="{FF2B5EF4-FFF2-40B4-BE49-F238E27FC236}">
                  <a16:creationId xmlns:a16="http://schemas.microsoft.com/office/drawing/2014/main" id="{8DE41F32-747F-4533-BE26-576ECBF2F365}"/>
                </a:ext>
              </a:extLst>
            </p:cNvPr>
            <p:cNvSpPr>
              <a:spLocks noChangeShapeType="1"/>
            </p:cNvSpPr>
            <p:nvPr/>
          </p:nvSpPr>
          <p:spPr bwMode="auto">
            <a:xfrm>
              <a:off x="3896" y="1874"/>
              <a:ext cx="0"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4" name="Line 64">
              <a:extLst>
                <a:ext uri="{FF2B5EF4-FFF2-40B4-BE49-F238E27FC236}">
                  <a16:creationId xmlns:a16="http://schemas.microsoft.com/office/drawing/2014/main" id="{D75767BA-64F6-45E2-A988-1F83ECF50CE6}"/>
                </a:ext>
              </a:extLst>
            </p:cNvPr>
            <p:cNvSpPr>
              <a:spLocks noChangeShapeType="1"/>
            </p:cNvSpPr>
            <p:nvPr/>
          </p:nvSpPr>
          <p:spPr bwMode="auto">
            <a:xfrm>
              <a:off x="3985" y="1830"/>
              <a:ext cx="245" cy="644"/>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5" name="Line 65">
              <a:extLst>
                <a:ext uri="{FF2B5EF4-FFF2-40B4-BE49-F238E27FC236}">
                  <a16:creationId xmlns:a16="http://schemas.microsoft.com/office/drawing/2014/main" id="{7621E5A4-C8DE-4A45-AA41-F8CA9192C6FC}"/>
                </a:ext>
              </a:extLst>
            </p:cNvPr>
            <p:cNvSpPr>
              <a:spLocks noChangeShapeType="1"/>
            </p:cNvSpPr>
            <p:nvPr/>
          </p:nvSpPr>
          <p:spPr bwMode="auto">
            <a:xfrm>
              <a:off x="3552" y="2118"/>
              <a:ext cx="0" cy="37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6" name="Line 66">
              <a:extLst>
                <a:ext uri="{FF2B5EF4-FFF2-40B4-BE49-F238E27FC236}">
                  <a16:creationId xmlns:a16="http://schemas.microsoft.com/office/drawing/2014/main" id="{941A62AB-5098-4594-9EC2-C86B385965F1}"/>
                </a:ext>
              </a:extLst>
            </p:cNvPr>
            <p:cNvSpPr>
              <a:spLocks noChangeShapeType="1"/>
            </p:cNvSpPr>
            <p:nvPr/>
          </p:nvSpPr>
          <p:spPr bwMode="auto">
            <a:xfrm>
              <a:off x="3585" y="2118"/>
              <a:ext cx="210" cy="7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67" name="Line 67">
              <a:extLst>
                <a:ext uri="{FF2B5EF4-FFF2-40B4-BE49-F238E27FC236}">
                  <a16:creationId xmlns:a16="http://schemas.microsoft.com/office/drawing/2014/main" id="{4F6A1478-0697-4EB6-ABFC-E5D04D373F64}"/>
                </a:ext>
              </a:extLst>
            </p:cNvPr>
            <p:cNvSpPr>
              <a:spLocks noChangeShapeType="1"/>
            </p:cNvSpPr>
            <p:nvPr/>
          </p:nvSpPr>
          <p:spPr bwMode="auto">
            <a:xfrm>
              <a:off x="4285" y="2663"/>
              <a:ext cx="178" cy="5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076" name="Group 68">
            <a:extLst>
              <a:ext uri="{FF2B5EF4-FFF2-40B4-BE49-F238E27FC236}">
                <a16:creationId xmlns:a16="http://schemas.microsoft.com/office/drawing/2014/main" id="{1667CD36-D22E-4E33-B111-55EBD333B08D}"/>
              </a:ext>
            </a:extLst>
          </p:cNvPr>
          <p:cNvGrpSpPr>
            <a:grpSpLocks/>
          </p:cNvGrpSpPr>
          <p:nvPr/>
        </p:nvGrpSpPr>
        <p:grpSpPr bwMode="auto">
          <a:xfrm>
            <a:off x="5854700" y="3376613"/>
            <a:ext cx="176213" cy="176212"/>
            <a:chOff x="1978" y="3911"/>
            <a:chExt cx="111" cy="111"/>
          </a:xfrm>
        </p:grpSpPr>
        <p:sp>
          <p:nvSpPr>
            <p:cNvPr id="144444" name="Line 69">
              <a:extLst>
                <a:ext uri="{FF2B5EF4-FFF2-40B4-BE49-F238E27FC236}">
                  <a16:creationId xmlns:a16="http://schemas.microsoft.com/office/drawing/2014/main" id="{B7F03C4D-4153-4277-A5A1-649DDFC94A0E}"/>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45" name="Line 70">
              <a:extLst>
                <a:ext uri="{FF2B5EF4-FFF2-40B4-BE49-F238E27FC236}">
                  <a16:creationId xmlns:a16="http://schemas.microsoft.com/office/drawing/2014/main" id="{1A74F74F-4D5E-43F0-AB80-454E526781BB}"/>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079" name="Group 71">
            <a:extLst>
              <a:ext uri="{FF2B5EF4-FFF2-40B4-BE49-F238E27FC236}">
                <a16:creationId xmlns:a16="http://schemas.microsoft.com/office/drawing/2014/main" id="{7DDECE53-A395-476B-A8C7-F1E9DDE73E8C}"/>
              </a:ext>
            </a:extLst>
          </p:cNvPr>
          <p:cNvGrpSpPr>
            <a:grpSpLocks/>
          </p:cNvGrpSpPr>
          <p:nvPr/>
        </p:nvGrpSpPr>
        <p:grpSpPr bwMode="auto">
          <a:xfrm>
            <a:off x="6276975" y="3871913"/>
            <a:ext cx="176213" cy="176212"/>
            <a:chOff x="1978" y="3911"/>
            <a:chExt cx="111" cy="111"/>
          </a:xfrm>
        </p:grpSpPr>
        <p:sp>
          <p:nvSpPr>
            <p:cNvPr id="144442" name="Line 72">
              <a:extLst>
                <a:ext uri="{FF2B5EF4-FFF2-40B4-BE49-F238E27FC236}">
                  <a16:creationId xmlns:a16="http://schemas.microsoft.com/office/drawing/2014/main" id="{B4DA5E48-5C8D-4629-B354-C32978184EC6}"/>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43" name="Line 73">
              <a:extLst>
                <a:ext uri="{FF2B5EF4-FFF2-40B4-BE49-F238E27FC236}">
                  <a16:creationId xmlns:a16="http://schemas.microsoft.com/office/drawing/2014/main" id="{D1DE3D79-6D80-4726-BD96-2D12AEDF4A23}"/>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082" name="Group 74">
            <a:extLst>
              <a:ext uri="{FF2B5EF4-FFF2-40B4-BE49-F238E27FC236}">
                <a16:creationId xmlns:a16="http://schemas.microsoft.com/office/drawing/2014/main" id="{749EE7A7-1171-43C7-ABF6-7843A78822AE}"/>
              </a:ext>
            </a:extLst>
          </p:cNvPr>
          <p:cNvGrpSpPr>
            <a:grpSpLocks/>
          </p:cNvGrpSpPr>
          <p:nvPr/>
        </p:nvGrpSpPr>
        <p:grpSpPr bwMode="auto">
          <a:xfrm>
            <a:off x="5307013" y="3802063"/>
            <a:ext cx="176212" cy="176212"/>
            <a:chOff x="1978" y="3911"/>
            <a:chExt cx="111" cy="111"/>
          </a:xfrm>
        </p:grpSpPr>
        <p:sp>
          <p:nvSpPr>
            <p:cNvPr id="144440" name="Line 75">
              <a:extLst>
                <a:ext uri="{FF2B5EF4-FFF2-40B4-BE49-F238E27FC236}">
                  <a16:creationId xmlns:a16="http://schemas.microsoft.com/office/drawing/2014/main" id="{9E3AE8BF-7479-4A7A-9987-80CFF6BD91AE}"/>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41" name="Line 76">
              <a:extLst>
                <a:ext uri="{FF2B5EF4-FFF2-40B4-BE49-F238E27FC236}">
                  <a16:creationId xmlns:a16="http://schemas.microsoft.com/office/drawing/2014/main" id="{1C7A3525-AE2E-4EA4-9916-E26FF491D726}"/>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085" name="Group 77">
            <a:extLst>
              <a:ext uri="{FF2B5EF4-FFF2-40B4-BE49-F238E27FC236}">
                <a16:creationId xmlns:a16="http://schemas.microsoft.com/office/drawing/2014/main" id="{84ACEAA6-247E-428C-829D-72B81A1397A9}"/>
              </a:ext>
            </a:extLst>
          </p:cNvPr>
          <p:cNvGrpSpPr>
            <a:grpSpLocks/>
          </p:cNvGrpSpPr>
          <p:nvPr/>
        </p:nvGrpSpPr>
        <p:grpSpPr bwMode="auto">
          <a:xfrm>
            <a:off x="5783263" y="4330700"/>
            <a:ext cx="176212" cy="176213"/>
            <a:chOff x="1978" y="3911"/>
            <a:chExt cx="111" cy="111"/>
          </a:xfrm>
        </p:grpSpPr>
        <p:sp>
          <p:nvSpPr>
            <p:cNvPr id="144438" name="Line 78">
              <a:extLst>
                <a:ext uri="{FF2B5EF4-FFF2-40B4-BE49-F238E27FC236}">
                  <a16:creationId xmlns:a16="http://schemas.microsoft.com/office/drawing/2014/main" id="{7959098E-29ED-4740-A1DA-F1EB2A46F257}"/>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9" name="Line 79">
              <a:extLst>
                <a:ext uri="{FF2B5EF4-FFF2-40B4-BE49-F238E27FC236}">
                  <a16:creationId xmlns:a16="http://schemas.microsoft.com/office/drawing/2014/main" id="{5E74892D-2ECE-48D2-B722-71FCDEA00B28}"/>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088" name="Group 80">
            <a:extLst>
              <a:ext uri="{FF2B5EF4-FFF2-40B4-BE49-F238E27FC236}">
                <a16:creationId xmlns:a16="http://schemas.microsoft.com/office/drawing/2014/main" id="{FA94AD0A-62B4-4C7A-B07C-B3694261E5D8}"/>
              </a:ext>
            </a:extLst>
          </p:cNvPr>
          <p:cNvGrpSpPr>
            <a:grpSpLocks/>
          </p:cNvGrpSpPr>
          <p:nvPr/>
        </p:nvGrpSpPr>
        <p:grpSpPr bwMode="auto">
          <a:xfrm>
            <a:off x="6665913" y="4878388"/>
            <a:ext cx="176212" cy="176212"/>
            <a:chOff x="1978" y="3911"/>
            <a:chExt cx="111" cy="111"/>
          </a:xfrm>
        </p:grpSpPr>
        <p:sp>
          <p:nvSpPr>
            <p:cNvPr id="144436" name="Line 81">
              <a:extLst>
                <a:ext uri="{FF2B5EF4-FFF2-40B4-BE49-F238E27FC236}">
                  <a16:creationId xmlns:a16="http://schemas.microsoft.com/office/drawing/2014/main" id="{D1EFD516-3B41-4E09-9E9A-CF7159BE891F}"/>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7" name="Line 82">
              <a:extLst>
                <a:ext uri="{FF2B5EF4-FFF2-40B4-BE49-F238E27FC236}">
                  <a16:creationId xmlns:a16="http://schemas.microsoft.com/office/drawing/2014/main" id="{3232771E-9A36-4475-A1B4-627B14D165FD}"/>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091" name="Group 83">
            <a:extLst>
              <a:ext uri="{FF2B5EF4-FFF2-40B4-BE49-F238E27FC236}">
                <a16:creationId xmlns:a16="http://schemas.microsoft.com/office/drawing/2014/main" id="{BB8426F5-7E3F-4E75-981C-9A4969D15111}"/>
              </a:ext>
            </a:extLst>
          </p:cNvPr>
          <p:cNvGrpSpPr>
            <a:grpSpLocks/>
          </p:cNvGrpSpPr>
          <p:nvPr/>
        </p:nvGrpSpPr>
        <p:grpSpPr bwMode="auto">
          <a:xfrm>
            <a:off x="6883400" y="2601913"/>
            <a:ext cx="2260600" cy="2786062"/>
            <a:chOff x="4336" y="1728"/>
            <a:chExt cx="1424" cy="1755"/>
          </a:xfrm>
        </p:grpSpPr>
        <p:sp>
          <p:nvSpPr>
            <p:cNvPr id="144419" name="Oval 84">
              <a:extLst>
                <a:ext uri="{FF2B5EF4-FFF2-40B4-BE49-F238E27FC236}">
                  <a16:creationId xmlns:a16="http://schemas.microsoft.com/office/drawing/2014/main" id="{2540526C-A23B-4A38-8ECE-010D15BB938B}"/>
                </a:ext>
              </a:extLst>
            </p:cNvPr>
            <p:cNvSpPr>
              <a:spLocks noChangeArrowheads="1"/>
            </p:cNvSpPr>
            <p:nvPr/>
          </p:nvSpPr>
          <p:spPr bwMode="auto">
            <a:xfrm>
              <a:off x="5002" y="172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4420" name="Oval 85">
              <a:extLst>
                <a:ext uri="{FF2B5EF4-FFF2-40B4-BE49-F238E27FC236}">
                  <a16:creationId xmlns:a16="http://schemas.microsoft.com/office/drawing/2014/main" id="{264E3CF7-944B-46DA-82B0-33A26398F40D}"/>
                </a:ext>
              </a:extLst>
            </p:cNvPr>
            <p:cNvSpPr>
              <a:spLocks noChangeArrowheads="1"/>
            </p:cNvSpPr>
            <p:nvPr/>
          </p:nvSpPr>
          <p:spPr bwMode="auto">
            <a:xfrm>
              <a:off x="4644" y="199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4421" name="Oval 86">
              <a:extLst>
                <a:ext uri="{FF2B5EF4-FFF2-40B4-BE49-F238E27FC236}">
                  <a16:creationId xmlns:a16="http://schemas.microsoft.com/office/drawing/2014/main" id="{DD11E85B-CF2F-4AFD-961C-5CAF75F191CE}"/>
                </a:ext>
              </a:extLst>
            </p:cNvPr>
            <p:cNvSpPr>
              <a:spLocks noChangeArrowheads="1"/>
            </p:cNvSpPr>
            <p:nvPr/>
          </p:nvSpPr>
          <p:spPr bwMode="auto">
            <a:xfrm>
              <a:off x="4968" y="226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4422" name="Oval 87">
              <a:extLst>
                <a:ext uri="{FF2B5EF4-FFF2-40B4-BE49-F238E27FC236}">
                  <a16:creationId xmlns:a16="http://schemas.microsoft.com/office/drawing/2014/main" id="{01AE95AA-3B86-4D2B-A875-3F66FAC6FB12}"/>
                </a:ext>
              </a:extLst>
            </p:cNvPr>
            <p:cNvSpPr>
              <a:spLocks noChangeArrowheads="1"/>
            </p:cNvSpPr>
            <p:nvPr/>
          </p:nvSpPr>
          <p:spPr bwMode="auto">
            <a:xfrm>
              <a:off x="5291" y="256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4423" name="Oval 88">
              <a:extLst>
                <a:ext uri="{FF2B5EF4-FFF2-40B4-BE49-F238E27FC236}">
                  <a16:creationId xmlns:a16="http://schemas.microsoft.com/office/drawing/2014/main" id="{93FADE82-C2E5-4589-A74B-862AC746C43B}"/>
                </a:ext>
              </a:extLst>
            </p:cNvPr>
            <p:cNvSpPr>
              <a:spLocks noChangeArrowheads="1"/>
            </p:cNvSpPr>
            <p:nvPr/>
          </p:nvSpPr>
          <p:spPr bwMode="auto">
            <a:xfrm>
              <a:off x="4336" y="226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4424" name="Oval 89">
              <a:extLst>
                <a:ext uri="{FF2B5EF4-FFF2-40B4-BE49-F238E27FC236}">
                  <a16:creationId xmlns:a16="http://schemas.microsoft.com/office/drawing/2014/main" id="{E29C7CC6-4B93-4C54-AAF4-F975A9D4D865}"/>
                </a:ext>
              </a:extLst>
            </p:cNvPr>
            <p:cNvSpPr>
              <a:spLocks noChangeArrowheads="1"/>
            </p:cNvSpPr>
            <p:nvPr/>
          </p:nvSpPr>
          <p:spPr bwMode="auto">
            <a:xfrm>
              <a:off x="4611" y="256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4425" name="Oval 90">
              <a:extLst>
                <a:ext uri="{FF2B5EF4-FFF2-40B4-BE49-F238E27FC236}">
                  <a16:creationId xmlns:a16="http://schemas.microsoft.com/office/drawing/2014/main" id="{2520C920-0CF6-4126-94CE-126FD23B7327}"/>
                </a:ext>
              </a:extLst>
            </p:cNvPr>
            <p:cNvSpPr>
              <a:spLocks noChangeArrowheads="1"/>
            </p:cNvSpPr>
            <p:nvPr/>
          </p:nvSpPr>
          <p:spPr bwMode="auto">
            <a:xfrm>
              <a:off x="4840" y="292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4426" name="Oval 91">
              <a:extLst>
                <a:ext uri="{FF2B5EF4-FFF2-40B4-BE49-F238E27FC236}">
                  <a16:creationId xmlns:a16="http://schemas.microsoft.com/office/drawing/2014/main" id="{D4DF7673-CA1A-4EF1-A443-CC330892281E}"/>
                </a:ext>
              </a:extLst>
            </p:cNvPr>
            <p:cNvSpPr>
              <a:spLocks noChangeArrowheads="1"/>
            </p:cNvSpPr>
            <p:nvPr/>
          </p:nvSpPr>
          <p:spPr bwMode="auto">
            <a:xfrm>
              <a:off x="5193" y="293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4427" name="Oval 92">
              <a:extLst>
                <a:ext uri="{FF2B5EF4-FFF2-40B4-BE49-F238E27FC236}">
                  <a16:creationId xmlns:a16="http://schemas.microsoft.com/office/drawing/2014/main" id="{AAE82D32-EE8F-46E1-A71E-3B53448BB6B5}"/>
                </a:ext>
              </a:extLst>
            </p:cNvPr>
            <p:cNvSpPr>
              <a:spLocks noChangeArrowheads="1"/>
            </p:cNvSpPr>
            <p:nvPr/>
          </p:nvSpPr>
          <p:spPr bwMode="auto">
            <a:xfrm>
              <a:off x="5538" y="325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4428" name="Line 93">
              <a:extLst>
                <a:ext uri="{FF2B5EF4-FFF2-40B4-BE49-F238E27FC236}">
                  <a16:creationId xmlns:a16="http://schemas.microsoft.com/office/drawing/2014/main" id="{549FE6AC-F71B-432F-8845-7B1CBABD9CB6}"/>
                </a:ext>
              </a:extLst>
            </p:cNvPr>
            <p:cNvSpPr>
              <a:spLocks noChangeShapeType="1"/>
            </p:cNvSpPr>
            <p:nvPr/>
          </p:nvSpPr>
          <p:spPr bwMode="auto">
            <a:xfrm flipH="1">
              <a:off x="4833" y="1885"/>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29" name="Line 94">
              <a:extLst>
                <a:ext uri="{FF2B5EF4-FFF2-40B4-BE49-F238E27FC236}">
                  <a16:creationId xmlns:a16="http://schemas.microsoft.com/office/drawing/2014/main" id="{91016268-ACF9-40DB-9295-4EBD04F849DD}"/>
                </a:ext>
              </a:extLst>
            </p:cNvPr>
            <p:cNvSpPr>
              <a:spLocks noChangeShapeType="1"/>
            </p:cNvSpPr>
            <p:nvPr/>
          </p:nvSpPr>
          <p:spPr bwMode="auto">
            <a:xfrm flipH="1">
              <a:off x="4522" y="2196"/>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0" name="Line 95">
              <a:extLst>
                <a:ext uri="{FF2B5EF4-FFF2-40B4-BE49-F238E27FC236}">
                  <a16:creationId xmlns:a16="http://schemas.microsoft.com/office/drawing/2014/main" id="{F6354B10-9E75-48D7-8974-10BBF84853D5}"/>
                </a:ext>
              </a:extLst>
            </p:cNvPr>
            <p:cNvSpPr>
              <a:spLocks noChangeShapeType="1"/>
            </p:cNvSpPr>
            <p:nvPr/>
          </p:nvSpPr>
          <p:spPr bwMode="auto">
            <a:xfrm flipH="1">
              <a:off x="5322" y="2796"/>
              <a:ext cx="67"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1" name="Line 96">
              <a:extLst>
                <a:ext uri="{FF2B5EF4-FFF2-40B4-BE49-F238E27FC236}">
                  <a16:creationId xmlns:a16="http://schemas.microsoft.com/office/drawing/2014/main" id="{8857F180-C6A2-4862-B480-EA90CD9E9A37}"/>
                </a:ext>
              </a:extLst>
            </p:cNvPr>
            <p:cNvSpPr>
              <a:spLocks noChangeShapeType="1"/>
            </p:cNvSpPr>
            <p:nvPr/>
          </p:nvSpPr>
          <p:spPr bwMode="auto">
            <a:xfrm>
              <a:off x="5088" y="1963"/>
              <a:ext cx="0"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2" name="Line 97">
              <a:extLst>
                <a:ext uri="{FF2B5EF4-FFF2-40B4-BE49-F238E27FC236}">
                  <a16:creationId xmlns:a16="http://schemas.microsoft.com/office/drawing/2014/main" id="{32200536-FEB7-4804-808A-967CEA4E0F97}"/>
                </a:ext>
              </a:extLst>
            </p:cNvPr>
            <p:cNvSpPr>
              <a:spLocks noChangeShapeType="1"/>
            </p:cNvSpPr>
            <p:nvPr/>
          </p:nvSpPr>
          <p:spPr bwMode="auto">
            <a:xfrm>
              <a:off x="5177" y="1919"/>
              <a:ext cx="245" cy="644"/>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3" name="Line 98">
              <a:extLst>
                <a:ext uri="{FF2B5EF4-FFF2-40B4-BE49-F238E27FC236}">
                  <a16:creationId xmlns:a16="http://schemas.microsoft.com/office/drawing/2014/main" id="{58AF701F-4082-4404-ABD4-608612DA0186}"/>
                </a:ext>
              </a:extLst>
            </p:cNvPr>
            <p:cNvSpPr>
              <a:spLocks noChangeShapeType="1"/>
            </p:cNvSpPr>
            <p:nvPr/>
          </p:nvSpPr>
          <p:spPr bwMode="auto">
            <a:xfrm>
              <a:off x="4744" y="2207"/>
              <a:ext cx="0" cy="37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4" name="Line 99">
              <a:extLst>
                <a:ext uri="{FF2B5EF4-FFF2-40B4-BE49-F238E27FC236}">
                  <a16:creationId xmlns:a16="http://schemas.microsoft.com/office/drawing/2014/main" id="{9CC063C8-458B-4872-88A9-C12D398015C8}"/>
                </a:ext>
              </a:extLst>
            </p:cNvPr>
            <p:cNvSpPr>
              <a:spLocks noChangeShapeType="1"/>
            </p:cNvSpPr>
            <p:nvPr/>
          </p:nvSpPr>
          <p:spPr bwMode="auto">
            <a:xfrm>
              <a:off x="4777" y="2207"/>
              <a:ext cx="210" cy="7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35" name="Line 100">
              <a:extLst>
                <a:ext uri="{FF2B5EF4-FFF2-40B4-BE49-F238E27FC236}">
                  <a16:creationId xmlns:a16="http://schemas.microsoft.com/office/drawing/2014/main" id="{70E312BD-AD51-45D8-80E2-CFAACB923DC9}"/>
                </a:ext>
              </a:extLst>
            </p:cNvPr>
            <p:cNvSpPr>
              <a:spLocks noChangeShapeType="1"/>
            </p:cNvSpPr>
            <p:nvPr/>
          </p:nvSpPr>
          <p:spPr bwMode="auto">
            <a:xfrm>
              <a:off x="5477" y="2752"/>
              <a:ext cx="178" cy="5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1109" name="Group 101">
            <a:extLst>
              <a:ext uri="{FF2B5EF4-FFF2-40B4-BE49-F238E27FC236}">
                <a16:creationId xmlns:a16="http://schemas.microsoft.com/office/drawing/2014/main" id="{09F88AE0-2476-46A1-A8DA-1B09AAC18739}"/>
              </a:ext>
            </a:extLst>
          </p:cNvPr>
          <p:cNvGrpSpPr>
            <a:grpSpLocks/>
          </p:cNvGrpSpPr>
          <p:nvPr/>
        </p:nvGrpSpPr>
        <p:grpSpPr bwMode="auto">
          <a:xfrm>
            <a:off x="230188" y="5026025"/>
            <a:ext cx="2944812" cy="1614488"/>
            <a:chOff x="251" y="1978"/>
            <a:chExt cx="1855" cy="1017"/>
          </a:xfrm>
        </p:grpSpPr>
        <p:sp>
          <p:nvSpPr>
            <p:cNvPr id="144402" name="Oval 102">
              <a:extLst>
                <a:ext uri="{FF2B5EF4-FFF2-40B4-BE49-F238E27FC236}">
                  <a16:creationId xmlns:a16="http://schemas.microsoft.com/office/drawing/2014/main" id="{1B7D038B-BA67-4118-8824-C7952904B967}"/>
                </a:ext>
              </a:extLst>
            </p:cNvPr>
            <p:cNvSpPr>
              <a:spLocks noChangeArrowheads="1"/>
            </p:cNvSpPr>
            <p:nvPr/>
          </p:nvSpPr>
          <p:spPr bwMode="auto">
            <a:xfrm>
              <a:off x="1206" y="197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4403" name="Oval 103">
              <a:extLst>
                <a:ext uri="{FF2B5EF4-FFF2-40B4-BE49-F238E27FC236}">
                  <a16:creationId xmlns:a16="http://schemas.microsoft.com/office/drawing/2014/main" id="{13A1B781-8FD4-48C7-BE32-6FC43673DC52}"/>
                </a:ext>
              </a:extLst>
            </p:cNvPr>
            <p:cNvSpPr>
              <a:spLocks noChangeArrowheads="1"/>
            </p:cNvSpPr>
            <p:nvPr/>
          </p:nvSpPr>
          <p:spPr bwMode="auto">
            <a:xfrm>
              <a:off x="659"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4404" name="Oval 104">
              <a:extLst>
                <a:ext uri="{FF2B5EF4-FFF2-40B4-BE49-F238E27FC236}">
                  <a16:creationId xmlns:a16="http://schemas.microsoft.com/office/drawing/2014/main" id="{12290476-2BA2-41D8-B9EA-15DFA9E3F53E}"/>
                </a:ext>
              </a:extLst>
            </p:cNvPr>
            <p:cNvSpPr>
              <a:spLocks noChangeArrowheads="1"/>
            </p:cNvSpPr>
            <p:nvPr/>
          </p:nvSpPr>
          <p:spPr bwMode="auto">
            <a:xfrm>
              <a:off x="1206"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4405" name="Oval 105">
              <a:extLst>
                <a:ext uri="{FF2B5EF4-FFF2-40B4-BE49-F238E27FC236}">
                  <a16:creationId xmlns:a16="http://schemas.microsoft.com/office/drawing/2014/main" id="{B93088A6-A603-4553-A3B1-6D77221A2701}"/>
                </a:ext>
              </a:extLst>
            </p:cNvPr>
            <p:cNvSpPr>
              <a:spLocks noChangeArrowheads="1"/>
            </p:cNvSpPr>
            <p:nvPr/>
          </p:nvSpPr>
          <p:spPr bwMode="auto">
            <a:xfrm>
              <a:off x="1684" y="237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4406" name="Oval 106">
              <a:extLst>
                <a:ext uri="{FF2B5EF4-FFF2-40B4-BE49-F238E27FC236}">
                  <a16:creationId xmlns:a16="http://schemas.microsoft.com/office/drawing/2014/main" id="{0011D809-99F4-441E-9DF1-CC2D3FADE198}"/>
                </a:ext>
              </a:extLst>
            </p:cNvPr>
            <p:cNvSpPr>
              <a:spLocks noChangeArrowheads="1"/>
            </p:cNvSpPr>
            <p:nvPr/>
          </p:nvSpPr>
          <p:spPr bwMode="auto">
            <a:xfrm>
              <a:off x="251"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4407" name="Oval 107">
              <a:extLst>
                <a:ext uri="{FF2B5EF4-FFF2-40B4-BE49-F238E27FC236}">
                  <a16:creationId xmlns:a16="http://schemas.microsoft.com/office/drawing/2014/main" id="{A2CFF4B9-38A2-4F7D-8FD4-46F2F8E81103}"/>
                </a:ext>
              </a:extLst>
            </p:cNvPr>
            <p:cNvSpPr>
              <a:spLocks noChangeArrowheads="1"/>
            </p:cNvSpPr>
            <p:nvPr/>
          </p:nvSpPr>
          <p:spPr bwMode="auto">
            <a:xfrm>
              <a:off x="659"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4408" name="Oval 108">
              <a:extLst>
                <a:ext uri="{FF2B5EF4-FFF2-40B4-BE49-F238E27FC236}">
                  <a16:creationId xmlns:a16="http://schemas.microsoft.com/office/drawing/2014/main" id="{1E988495-FF78-47EA-A129-69E6637F2551}"/>
                </a:ext>
              </a:extLst>
            </p:cNvPr>
            <p:cNvSpPr>
              <a:spLocks noChangeArrowheads="1"/>
            </p:cNvSpPr>
            <p:nvPr/>
          </p:nvSpPr>
          <p:spPr bwMode="auto">
            <a:xfrm>
              <a:off x="1067"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4409" name="Oval 109">
              <a:extLst>
                <a:ext uri="{FF2B5EF4-FFF2-40B4-BE49-F238E27FC236}">
                  <a16:creationId xmlns:a16="http://schemas.microsoft.com/office/drawing/2014/main" id="{D9D235A8-85DC-4A84-A3C7-CC2F2559B17A}"/>
                </a:ext>
              </a:extLst>
            </p:cNvPr>
            <p:cNvSpPr>
              <a:spLocks noChangeArrowheads="1"/>
            </p:cNvSpPr>
            <p:nvPr/>
          </p:nvSpPr>
          <p:spPr bwMode="auto">
            <a:xfrm>
              <a:off x="1475"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4410" name="Oval 110">
              <a:extLst>
                <a:ext uri="{FF2B5EF4-FFF2-40B4-BE49-F238E27FC236}">
                  <a16:creationId xmlns:a16="http://schemas.microsoft.com/office/drawing/2014/main" id="{9134FE82-777A-45C0-9D56-7386CFC8F11A}"/>
                </a:ext>
              </a:extLst>
            </p:cNvPr>
            <p:cNvSpPr>
              <a:spLocks noChangeArrowheads="1"/>
            </p:cNvSpPr>
            <p:nvPr/>
          </p:nvSpPr>
          <p:spPr bwMode="auto">
            <a:xfrm>
              <a:off x="1884" y="276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4411" name="Line 111">
              <a:extLst>
                <a:ext uri="{FF2B5EF4-FFF2-40B4-BE49-F238E27FC236}">
                  <a16:creationId xmlns:a16="http://schemas.microsoft.com/office/drawing/2014/main" id="{2ED0EDF4-2E97-4E4C-9549-E0D237BD7E92}"/>
                </a:ext>
              </a:extLst>
            </p:cNvPr>
            <p:cNvSpPr>
              <a:spLocks noChangeShapeType="1"/>
            </p:cNvSpPr>
            <p:nvPr/>
          </p:nvSpPr>
          <p:spPr bwMode="auto">
            <a:xfrm>
              <a:off x="1311" y="2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12" name="Line 112">
              <a:extLst>
                <a:ext uri="{FF2B5EF4-FFF2-40B4-BE49-F238E27FC236}">
                  <a16:creationId xmlns:a16="http://schemas.microsoft.com/office/drawing/2014/main" id="{F9437FCC-533B-4776-A6C0-4D174C4C8A03}"/>
                </a:ext>
              </a:extLst>
            </p:cNvPr>
            <p:cNvSpPr>
              <a:spLocks noChangeShapeType="1"/>
            </p:cNvSpPr>
            <p:nvPr/>
          </p:nvSpPr>
          <p:spPr bwMode="auto">
            <a:xfrm flipH="1">
              <a:off x="822" y="2133"/>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13" name="Line 113">
              <a:extLst>
                <a:ext uri="{FF2B5EF4-FFF2-40B4-BE49-F238E27FC236}">
                  <a16:creationId xmlns:a16="http://schemas.microsoft.com/office/drawing/2014/main" id="{28369FA7-0279-4485-A7F5-F4B64B64FB46}"/>
                </a:ext>
              </a:extLst>
            </p:cNvPr>
            <p:cNvSpPr>
              <a:spLocks noChangeShapeType="1"/>
            </p:cNvSpPr>
            <p:nvPr/>
          </p:nvSpPr>
          <p:spPr bwMode="auto">
            <a:xfrm>
              <a:off x="1411" y="2144"/>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14" name="Line 114">
              <a:extLst>
                <a:ext uri="{FF2B5EF4-FFF2-40B4-BE49-F238E27FC236}">
                  <a16:creationId xmlns:a16="http://schemas.microsoft.com/office/drawing/2014/main" id="{DE1B8C24-0756-4E24-BF62-9116F7A27B93}"/>
                </a:ext>
              </a:extLst>
            </p:cNvPr>
            <p:cNvSpPr>
              <a:spLocks noChangeShapeType="1"/>
            </p:cNvSpPr>
            <p:nvPr/>
          </p:nvSpPr>
          <p:spPr bwMode="auto">
            <a:xfrm>
              <a:off x="767" y="2611"/>
              <a:ext cx="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15" name="Line 115">
              <a:extLst>
                <a:ext uri="{FF2B5EF4-FFF2-40B4-BE49-F238E27FC236}">
                  <a16:creationId xmlns:a16="http://schemas.microsoft.com/office/drawing/2014/main" id="{4EBFB111-42B5-428A-BFE6-D3697CD722FA}"/>
                </a:ext>
              </a:extLst>
            </p:cNvPr>
            <p:cNvSpPr>
              <a:spLocks noChangeShapeType="1"/>
            </p:cNvSpPr>
            <p:nvPr/>
          </p:nvSpPr>
          <p:spPr bwMode="auto">
            <a:xfrm flipH="1">
              <a:off x="433" y="2555"/>
              <a:ext cx="234"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16" name="Line 116">
              <a:extLst>
                <a:ext uri="{FF2B5EF4-FFF2-40B4-BE49-F238E27FC236}">
                  <a16:creationId xmlns:a16="http://schemas.microsoft.com/office/drawing/2014/main" id="{53991366-FF14-4783-952D-D280D027B8CA}"/>
                </a:ext>
              </a:extLst>
            </p:cNvPr>
            <p:cNvSpPr>
              <a:spLocks noChangeShapeType="1"/>
            </p:cNvSpPr>
            <p:nvPr/>
          </p:nvSpPr>
          <p:spPr bwMode="auto">
            <a:xfrm>
              <a:off x="856" y="2555"/>
              <a:ext cx="244"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17" name="Line 117">
              <a:extLst>
                <a:ext uri="{FF2B5EF4-FFF2-40B4-BE49-F238E27FC236}">
                  <a16:creationId xmlns:a16="http://schemas.microsoft.com/office/drawing/2014/main" id="{B33FA1B0-11C4-448A-89B4-8604126C2D43}"/>
                </a:ext>
              </a:extLst>
            </p:cNvPr>
            <p:cNvSpPr>
              <a:spLocks noChangeShapeType="1"/>
            </p:cNvSpPr>
            <p:nvPr/>
          </p:nvSpPr>
          <p:spPr bwMode="auto">
            <a:xfrm flipH="1">
              <a:off x="1634" y="2578"/>
              <a:ext cx="111"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418" name="Line 118">
              <a:extLst>
                <a:ext uri="{FF2B5EF4-FFF2-40B4-BE49-F238E27FC236}">
                  <a16:creationId xmlns:a16="http://schemas.microsoft.com/office/drawing/2014/main" id="{54A1CC73-BD3C-4FD6-8496-638CC4F6176B}"/>
                </a:ext>
              </a:extLst>
            </p:cNvPr>
            <p:cNvSpPr>
              <a:spLocks noChangeShapeType="1"/>
            </p:cNvSpPr>
            <p:nvPr/>
          </p:nvSpPr>
          <p:spPr bwMode="auto">
            <a:xfrm>
              <a:off x="1878" y="2589"/>
              <a:ext cx="111" cy="1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0">
                                            <p:txEl>
                                              <p:pRg st="0" end="0"/>
                                            </p:txEl>
                                          </p:spTgt>
                                        </p:tgtEl>
                                        <p:attrNameLst>
                                          <p:attrName>style.visibility</p:attrName>
                                        </p:attrNameLst>
                                      </p:cBhvr>
                                      <p:to>
                                        <p:strVal val="visible"/>
                                      </p:to>
                                    </p:set>
                                    <p:anim calcmode="lin" valueType="num">
                                      <p:cBhvr additive="base">
                                        <p:cTn id="7" dur="500" fill="hold"/>
                                        <p:tgtEl>
                                          <p:spTgt spid="171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0">
                                            <p:txEl>
                                              <p:pRg st="1" end="1"/>
                                            </p:txEl>
                                          </p:spTgt>
                                        </p:tgtEl>
                                        <p:attrNameLst>
                                          <p:attrName>style.visibility</p:attrName>
                                        </p:attrNameLst>
                                      </p:cBhvr>
                                      <p:to>
                                        <p:strVal val="visible"/>
                                      </p:to>
                                    </p:set>
                                    <p:anim calcmode="lin" valueType="num">
                                      <p:cBhvr additive="base">
                                        <p:cTn id="13" dur="500" fill="hold"/>
                                        <p:tgtEl>
                                          <p:spTgt spid="1710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0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10">
                                            <p:txEl>
                                              <p:pRg st="2" end="2"/>
                                            </p:txEl>
                                          </p:spTgt>
                                        </p:tgtEl>
                                        <p:attrNameLst>
                                          <p:attrName>style.visibility</p:attrName>
                                        </p:attrNameLst>
                                      </p:cBhvr>
                                      <p:to>
                                        <p:strVal val="visible"/>
                                      </p:to>
                                    </p:set>
                                    <p:anim calcmode="lin" valueType="num">
                                      <p:cBhvr additive="base">
                                        <p:cTn id="19" dur="500" fill="hold"/>
                                        <p:tgtEl>
                                          <p:spTgt spid="1710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0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1010">
                                            <p:txEl>
                                              <p:pRg st="3" end="3"/>
                                            </p:txEl>
                                          </p:spTgt>
                                        </p:tgtEl>
                                        <p:attrNameLst>
                                          <p:attrName>style.visibility</p:attrName>
                                        </p:attrNameLst>
                                      </p:cBhvr>
                                      <p:to>
                                        <p:strVal val="visible"/>
                                      </p:to>
                                    </p:set>
                                    <p:anim calcmode="lin" valueType="num">
                                      <p:cBhvr additive="base">
                                        <p:cTn id="25" dur="500" fill="hold"/>
                                        <p:tgtEl>
                                          <p:spTgt spid="1710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10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71011"/>
                                        </p:tgtEl>
                                        <p:attrNameLst>
                                          <p:attrName>style.visibility</p:attrName>
                                        </p:attrNameLst>
                                      </p:cBhvr>
                                      <p:to>
                                        <p:strVal val="visible"/>
                                      </p:to>
                                    </p:set>
                                    <p:anim calcmode="lin" valueType="num">
                                      <p:cBhvr additive="base">
                                        <p:cTn id="31" dur="500" fill="hold"/>
                                        <p:tgtEl>
                                          <p:spTgt spid="171011"/>
                                        </p:tgtEl>
                                        <p:attrNameLst>
                                          <p:attrName>ppt_x</p:attrName>
                                        </p:attrNameLst>
                                      </p:cBhvr>
                                      <p:tavLst>
                                        <p:tav tm="0">
                                          <p:val>
                                            <p:strVal val="0-#ppt_w/2"/>
                                          </p:val>
                                        </p:tav>
                                        <p:tav tm="100000">
                                          <p:val>
                                            <p:strVal val="#ppt_x"/>
                                          </p:val>
                                        </p:tav>
                                      </p:tavLst>
                                    </p:anim>
                                    <p:anim calcmode="lin" valueType="num">
                                      <p:cBhvr additive="base">
                                        <p:cTn id="32" dur="500" fill="hold"/>
                                        <p:tgtEl>
                                          <p:spTgt spid="1710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71029"/>
                                        </p:tgtEl>
                                        <p:attrNameLst>
                                          <p:attrName>style.visibility</p:attrName>
                                        </p:attrNameLst>
                                      </p:cBhvr>
                                      <p:to>
                                        <p:strVal val="visible"/>
                                      </p:to>
                                    </p:set>
                                    <p:animEffect transition="in" filter="box(out)">
                                      <p:cBhvr>
                                        <p:cTn id="37" dur="500"/>
                                        <p:tgtEl>
                                          <p:spTgt spid="171029"/>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71048"/>
                                        </p:tgtEl>
                                        <p:attrNameLst>
                                          <p:attrName>style.visibility</p:attrName>
                                        </p:attrNameLst>
                                      </p:cBhvr>
                                      <p:to>
                                        <p:strVal val="visible"/>
                                      </p:to>
                                    </p:set>
                                    <p:animEffect transition="in" filter="box(out)">
                                      <p:cBhvr>
                                        <p:cTn id="42" dur="500"/>
                                        <p:tgtEl>
                                          <p:spTgt spid="171048"/>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71049"/>
                                        </p:tgtEl>
                                        <p:attrNameLst>
                                          <p:attrName>style.visibility</p:attrName>
                                        </p:attrNameLst>
                                      </p:cBhvr>
                                      <p:to>
                                        <p:strVal val="visible"/>
                                      </p:to>
                                    </p:set>
                                    <p:animEffect transition="in" filter="box(out)">
                                      <p:cBhvr>
                                        <p:cTn id="47" dur="500"/>
                                        <p:tgtEl>
                                          <p:spTgt spid="171049"/>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171050"/>
                                        </p:tgtEl>
                                        <p:attrNameLst>
                                          <p:attrName>style.visibility</p:attrName>
                                        </p:attrNameLst>
                                      </p:cBhvr>
                                      <p:to>
                                        <p:strVal val="visible"/>
                                      </p:to>
                                    </p:set>
                                    <p:animEffect transition="in" filter="box(out)">
                                      <p:cBhvr>
                                        <p:cTn id="52" dur="500"/>
                                        <p:tgtEl>
                                          <p:spTgt spid="171050"/>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71051"/>
                                        </p:tgtEl>
                                        <p:attrNameLst>
                                          <p:attrName>style.visibility</p:attrName>
                                        </p:attrNameLst>
                                      </p:cBhvr>
                                      <p:to>
                                        <p:strVal val="visible"/>
                                      </p:to>
                                    </p:set>
                                    <p:animEffect transition="in" filter="box(out)">
                                      <p:cBhvr>
                                        <p:cTn id="57" dur="500"/>
                                        <p:tgtEl>
                                          <p:spTgt spid="171051"/>
                                        </p:tgtEl>
                                      </p:cBhvr>
                                    </p:animEffect>
                                  </p:childTnLst>
                                  <p:subTnLst>
                                    <p:audio>
                                      <p:cMediaNode>
                                        <p:cTn display="0" masterRel="sameClick">
                                          <p:stCondLst>
                                            <p:cond evt="begin" delay="0">
                                              <p:tn val="55"/>
                                            </p:cond>
                                          </p:stCondLst>
                                          <p:endCondLst>
                                            <p:cond evt="onStopAudio" delay="0">
                                              <p:tgtEl>
                                                <p:sldTgt/>
                                              </p:tgtEl>
                                            </p:cond>
                                          </p:endCondLst>
                                        </p:cTn>
                                        <p:tgtEl>
                                          <p:sndTgt r:embed="rId4"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71052"/>
                                        </p:tgtEl>
                                        <p:attrNameLst>
                                          <p:attrName>style.visibility</p:attrName>
                                        </p:attrNameLst>
                                      </p:cBhvr>
                                      <p:to>
                                        <p:strVal val="visible"/>
                                      </p:to>
                                    </p:set>
                                    <p:animEffect transition="in" filter="box(out)">
                                      <p:cBhvr>
                                        <p:cTn id="62" dur="500"/>
                                        <p:tgtEl>
                                          <p:spTgt spid="171052"/>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71053"/>
                                        </p:tgtEl>
                                        <p:attrNameLst>
                                          <p:attrName>style.visibility</p:attrName>
                                        </p:attrNameLst>
                                      </p:cBhvr>
                                      <p:to>
                                        <p:strVal val="visible"/>
                                      </p:to>
                                    </p:set>
                                    <p:animEffect transition="in" filter="box(out)">
                                      <p:cBhvr>
                                        <p:cTn id="67" dur="500"/>
                                        <p:tgtEl>
                                          <p:spTgt spid="171053"/>
                                        </p:tgtEl>
                                      </p:cBhvr>
                                    </p:animEffect>
                                  </p:childTnLst>
                                  <p:subTnLst>
                                    <p:audio>
                                      <p:cMediaNode>
                                        <p:cTn display="0" masterRel="sameClick">
                                          <p:stCondLst>
                                            <p:cond evt="begin" delay="0">
                                              <p:tn val="65"/>
                                            </p:cond>
                                          </p:stCondLst>
                                          <p:endCondLst>
                                            <p:cond evt="onStopAudio" delay="0">
                                              <p:tgtEl>
                                                <p:sldTgt/>
                                              </p:tgtEl>
                                            </p:cond>
                                          </p:endCondLst>
                                        </p:cTn>
                                        <p:tgtEl>
                                          <p:sndTgt r:embed="rId4"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171076"/>
                                        </p:tgtEl>
                                        <p:attrNameLst>
                                          <p:attrName>style.visibility</p:attrName>
                                        </p:attrNameLst>
                                      </p:cBhvr>
                                      <p:to>
                                        <p:strVal val="visible"/>
                                      </p:to>
                                    </p:set>
                                    <p:animEffect transition="in" filter="box(out)">
                                      <p:cBhvr>
                                        <p:cTn id="72" dur="500"/>
                                        <p:tgtEl>
                                          <p:spTgt spid="171076"/>
                                        </p:tgtEl>
                                      </p:cBhvr>
                                    </p:animEffect>
                                  </p:childTnLst>
                                  <p:subTnLst>
                                    <p:audio>
                                      <p:cMediaNode>
                                        <p:cTn display="0" masterRel="sameClick">
                                          <p:stCondLst>
                                            <p:cond evt="begin" delay="0">
                                              <p:tn val="70"/>
                                            </p:cond>
                                          </p:stCondLst>
                                          <p:endCondLst>
                                            <p:cond evt="onStopAudio" delay="0">
                                              <p:tgtEl>
                                                <p:sldTgt/>
                                              </p:tgtEl>
                                            </p:cond>
                                          </p:endCondLst>
                                        </p:cTn>
                                        <p:tgtEl>
                                          <p:sndTgt r:embed="rId4"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171079"/>
                                        </p:tgtEl>
                                        <p:attrNameLst>
                                          <p:attrName>style.visibility</p:attrName>
                                        </p:attrNameLst>
                                      </p:cBhvr>
                                      <p:to>
                                        <p:strVal val="visible"/>
                                      </p:to>
                                    </p:set>
                                    <p:animEffect transition="in" filter="box(out)">
                                      <p:cBhvr>
                                        <p:cTn id="77" dur="500"/>
                                        <p:tgtEl>
                                          <p:spTgt spid="171079"/>
                                        </p:tgtEl>
                                      </p:cBhvr>
                                    </p:animEffect>
                                  </p:childTnLst>
                                  <p:subTnLst>
                                    <p:audio>
                                      <p:cMediaNode>
                                        <p:cTn display="0" masterRel="sameClick">
                                          <p:stCondLst>
                                            <p:cond evt="begin" delay="0">
                                              <p:tn val="75"/>
                                            </p:cond>
                                          </p:stCondLst>
                                          <p:endCondLst>
                                            <p:cond evt="onStopAudio" delay="0">
                                              <p:tgtEl>
                                                <p:sldTgt/>
                                              </p:tgtEl>
                                            </p:cond>
                                          </p:endCondLst>
                                        </p:cTn>
                                        <p:tgtEl>
                                          <p:sndTgt r:embed="rId4"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171082"/>
                                        </p:tgtEl>
                                        <p:attrNameLst>
                                          <p:attrName>style.visibility</p:attrName>
                                        </p:attrNameLst>
                                      </p:cBhvr>
                                      <p:to>
                                        <p:strVal val="visible"/>
                                      </p:to>
                                    </p:set>
                                    <p:animEffect transition="in" filter="box(out)">
                                      <p:cBhvr>
                                        <p:cTn id="82" dur="500"/>
                                        <p:tgtEl>
                                          <p:spTgt spid="171082"/>
                                        </p:tgtEl>
                                      </p:cBhvr>
                                    </p:animEffect>
                                  </p:childTnLst>
                                  <p:subTnLst>
                                    <p:audio>
                                      <p:cMediaNode>
                                        <p:cTn display="0" masterRel="sameClick">
                                          <p:stCondLst>
                                            <p:cond evt="begin" delay="0">
                                              <p:tn val="80"/>
                                            </p:cond>
                                          </p:stCondLst>
                                          <p:endCondLst>
                                            <p:cond evt="onStopAudio" delay="0">
                                              <p:tgtEl>
                                                <p:sldTgt/>
                                              </p:tgtEl>
                                            </p:cond>
                                          </p:endCondLst>
                                        </p:cTn>
                                        <p:tgtEl>
                                          <p:sndTgt r:embed="rId4"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nodeType="clickEffect">
                                  <p:stCondLst>
                                    <p:cond delay="0"/>
                                  </p:stCondLst>
                                  <p:childTnLst>
                                    <p:set>
                                      <p:cBhvr>
                                        <p:cTn id="86" dur="1" fill="hold">
                                          <p:stCondLst>
                                            <p:cond delay="0"/>
                                          </p:stCondLst>
                                        </p:cTn>
                                        <p:tgtEl>
                                          <p:spTgt spid="171085"/>
                                        </p:tgtEl>
                                        <p:attrNameLst>
                                          <p:attrName>style.visibility</p:attrName>
                                        </p:attrNameLst>
                                      </p:cBhvr>
                                      <p:to>
                                        <p:strVal val="visible"/>
                                      </p:to>
                                    </p:set>
                                    <p:animEffect transition="in" filter="box(out)">
                                      <p:cBhvr>
                                        <p:cTn id="87" dur="500"/>
                                        <p:tgtEl>
                                          <p:spTgt spid="171085"/>
                                        </p:tgtEl>
                                      </p:cBhvr>
                                    </p:animEffect>
                                  </p:childTnLst>
                                  <p:subTnLst>
                                    <p:audio>
                                      <p:cMediaNode>
                                        <p:cTn display="0" masterRel="sameClick">
                                          <p:stCondLst>
                                            <p:cond evt="begin" delay="0">
                                              <p:tn val="85"/>
                                            </p:cond>
                                          </p:stCondLst>
                                          <p:endCondLst>
                                            <p:cond evt="onStopAudio" delay="0">
                                              <p:tgtEl>
                                                <p:sldTgt/>
                                              </p:tgtEl>
                                            </p:cond>
                                          </p:endCondLst>
                                        </p:cTn>
                                        <p:tgtEl>
                                          <p:sndTgt r:embed="rId4" name="CAMER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71088"/>
                                        </p:tgtEl>
                                        <p:attrNameLst>
                                          <p:attrName>style.visibility</p:attrName>
                                        </p:attrNameLst>
                                      </p:cBhvr>
                                      <p:to>
                                        <p:strVal val="visible"/>
                                      </p:to>
                                    </p:set>
                                    <p:animEffect transition="in" filter="box(out)">
                                      <p:cBhvr>
                                        <p:cTn id="92" dur="500"/>
                                        <p:tgtEl>
                                          <p:spTgt spid="171088"/>
                                        </p:tgtEl>
                                      </p:cBhvr>
                                    </p:animEffect>
                                  </p:childTnLst>
                                  <p:subTnLst>
                                    <p:audio>
                                      <p:cMediaNode>
                                        <p:cTn display="0" masterRel="sameClick">
                                          <p:stCondLst>
                                            <p:cond evt="begin" delay="0">
                                              <p:tn val="90"/>
                                            </p:cond>
                                          </p:stCondLst>
                                          <p:endCondLst>
                                            <p:cond evt="onStopAudio" delay="0">
                                              <p:tgtEl>
                                                <p:sldTgt/>
                                              </p:tgtEl>
                                            </p:cond>
                                          </p:endCondLst>
                                        </p:cTn>
                                        <p:tgtEl>
                                          <p:sndTgt r:embed="rId4" name="CAMERA.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71091"/>
                                        </p:tgtEl>
                                        <p:attrNameLst>
                                          <p:attrName>style.visibility</p:attrName>
                                        </p:attrNameLst>
                                      </p:cBhvr>
                                      <p:to>
                                        <p:strVal val="visible"/>
                                      </p:to>
                                    </p:set>
                                    <p:anim calcmode="lin" valueType="num">
                                      <p:cBhvr additive="base">
                                        <p:cTn id="97" dur="500" fill="hold"/>
                                        <p:tgtEl>
                                          <p:spTgt spid="171091"/>
                                        </p:tgtEl>
                                        <p:attrNameLst>
                                          <p:attrName>ppt_x</p:attrName>
                                        </p:attrNameLst>
                                      </p:cBhvr>
                                      <p:tavLst>
                                        <p:tav tm="0">
                                          <p:val>
                                            <p:strVal val="0-#ppt_w/2"/>
                                          </p:val>
                                        </p:tav>
                                        <p:tav tm="100000">
                                          <p:val>
                                            <p:strVal val="#ppt_x"/>
                                          </p:val>
                                        </p:tav>
                                      </p:tavLst>
                                    </p:anim>
                                    <p:anim calcmode="lin" valueType="num">
                                      <p:cBhvr additive="base">
                                        <p:cTn id="98" dur="500" fill="hold"/>
                                        <p:tgtEl>
                                          <p:spTgt spid="1710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WHOOSH.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71109"/>
                                        </p:tgtEl>
                                        <p:attrNameLst>
                                          <p:attrName>style.visibility</p:attrName>
                                        </p:attrNameLst>
                                      </p:cBhvr>
                                      <p:to>
                                        <p:strVal val="visible"/>
                                      </p:to>
                                    </p:set>
                                    <p:anim calcmode="lin" valueType="num">
                                      <p:cBhvr additive="base">
                                        <p:cTn id="103" dur="500" fill="hold"/>
                                        <p:tgtEl>
                                          <p:spTgt spid="171109"/>
                                        </p:tgtEl>
                                        <p:attrNameLst>
                                          <p:attrName>ppt_x</p:attrName>
                                        </p:attrNameLst>
                                      </p:cBhvr>
                                      <p:tavLst>
                                        <p:tav tm="0">
                                          <p:val>
                                            <p:strVal val="0-#ppt_w/2"/>
                                          </p:val>
                                        </p:tav>
                                        <p:tav tm="100000">
                                          <p:val>
                                            <p:strVal val="#ppt_x"/>
                                          </p:val>
                                        </p:tav>
                                      </p:tavLst>
                                    </p:anim>
                                    <p:anim calcmode="lin" valueType="num">
                                      <p:cBhvr additive="base">
                                        <p:cTn id="104" dur="500" fill="hold"/>
                                        <p:tgtEl>
                                          <p:spTgt spid="1711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bldLvl="4"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94422EC8-CAF5-478B-9D08-8C0F6F974B81}"/>
              </a:ext>
            </a:extLst>
          </p:cNvPr>
          <p:cNvSpPr txBox="1">
            <a:spLocks noChangeArrowheads="1"/>
          </p:cNvSpPr>
          <p:nvPr/>
        </p:nvSpPr>
        <p:spPr bwMode="auto">
          <a:xfrm>
            <a:off x="525463" y="533400"/>
            <a:ext cx="78200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 </a:t>
            </a:r>
            <a:r>
              <a:rPr kumimoji="1" lang="zh-CN" altLang="en-US" sz="48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森林和二叉树的对应关系</a:t>
            </a:r>
            <a:endParaRPr kumimoji="1" lang="zh-CN" altLang="en-US" sz="4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5891" name="Text Box 3">
            <a:extLst>
              <a:ext uri="{FF2B5EF4-FFF2-40B4-BE49-F238E27FC236}">
                <a16:creationId xmlns:a16="http://schemas.microsoft.com/office/drawing/2014/main" id="{0B65A238-FAB7-4070-A471-E1ABA68C54A1}"/>
              </a:ext>
            </a:extLst>
          </p:cNvPr>
          <p:cNvSpPr txBox="1">
            <a:spLocks noChangeArrowheads="1"/>
          </p:cNvSpPr>
          <p:nvPr/>
        </p:nvSpPr>
        <p:spPr bwMode="auto">
          <a:xfrm>
            <a:off x="519113" y="1752600"/>
            <a:ext cx="671671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设</a:t>
            </a:r>
            <a:r>
              <a:rPr kumimoji="1" lang="zh-CN" altLang="en-US" sz="40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森林</a:t>
            </a:r>
            <a:endPar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F = (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2</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n</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 (root</a:t>
            </a: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11</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12</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1m</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p>
        </p:txBody>
      </p:sp>
      <p:sp>
        <p:nvSpPr>
          <p:cNvPr id="165892" name="Rectangle 4">
            <a:extLst>
              <a:ext uri="{FF2B5EF4-FFF2-40B4-BE49-F238E27FC236}">
                <a16:creationId xmlns:a16="http://schemas.microsoft.com/office/drawing/2014/main" id="{0E0AC110-3B7A-4C69-A3EC-E074EA4A4AE0}"/>
              </a:ext>
            </a:extLst>
          </p:cNvPr>
          <p:cNvSpPr>
            <a:spLocks noChangeArrowheads="1"/>
          </p:cNvSpPr>
          <p:nvPr/>
        </p:nvSpPr>
        <p:spPr bwMode="auto">
          <a:xfrm>
            <a:off x="642938" y="4419600"/>
            <a:ext cx="72310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二叉树</a:t>
            </a: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B =( LBT, Node(root), RBT )</a:t>
            </a:r>
            <a:r>
              <a:rPr kumimoji="1" lang="en-US" altLang="zh-CN" sz="4000" b="0" i="0" u="none" strike="noStrike" kern="1200" cap="none" spc="0" normalizeH="0" baseline="0" noProof="0">
                <a:ln>
                  <a:noFill/>
                </a:ln>
                <a:solidFill>
                  <a:srgbClr val="FF3300"/>
                </a:solidFill>
                <a:effectLst/>
                <a:uLnTx/>
                <a:uFillTx/>
                <a:latin typeface="楷体_GB2312"/>
                <a:ea typeface="楷体_GB2312"/>
                <a:cs typeface="楷体_GB231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1+#ppt_w/2"/>
                                          </p:val>
                                        </p:tav>
                                        <p:tav tm="100000">
                                          <p:val>
                                            <p:strVal val="#ppt_x"/>
                                          </p:val>
                                        </p:tav>
                                      </p:tavLst>
                                    </p:anim>
                                    <p:anim calcmode="lin" valueType="num">
                                      <p:cBhvr additive="base">
                                        <p:cTn id="8"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 calcmode="lin" valueType="num">
                                      <p:cBhvr additive="base">
                                        <p:cTn id="13" dur="500" fill="hold"/>
                                        <p:tgtEl>
                                          <p:spTgt spid="165892"/>
                                        </p:tgtEl>
                                        <p:attrNameLst>
                                          <p:attrName>ppt_x</p:attrName>
                                        </p:attrNameLst>
                                      </p:cBhvr>
                                      <p:tavLst>
                                        <p:tav tm="0">
                                          <p:val>
                                            <p:strVal val="0-#ppt_w/2"/>
                                          </p:val>
                                        </p:tav>
                                        <p:tav tm="100000">
                                          <p:val>
                                            <p:strVal val="#ppt_x"/>
                                          </p:val>
                                        </p:tav>
                                      </p:tavLst>
                                    </p:anim>
                                    <p:anim calcmode="lin" valueType="num">
                                      <p:cBhvr additive="base">
                                        <p:cTn id="14"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620850B2-B3C0-47D8-8E32-63DDD0B7A3EE}"/>
              </a:ext>
            </a:extLst>
          </p:cNvPr>
          <p:cNvSpPr txBox="1">
            <a:spLocks noChangeArrowheads="1"/>
          </p:cNvSpPr>
          <p:nvPr/>
        </p:nvSpPr>
        <p:spPr bwMode="auto">
          <a:xfrm>
            <a:off x="-490538" y="966788"/>
            <a:ext cx="6934201"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914400" marR="0" lvl="2"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一、</a:t>
            </a:r>
            <a:r>
              <a:rPr kumimoji="1" lang="zh-CN" altLang="en-US" sz="3600" b="1" i="0" u="none" strike="noStrike" kern="1200" cap="none" spc="0" normalizeH="0" baseline="0" noProof="0">
                <a:ln>
                  <a:noFill/>
                </a:ln>
                <a:solidFill>
                  <a:srgbClr val="000099"/>
                </a:solidFill>
                <a:effectLst/>
                <a:uLnTx/>
                <a:uFillTx/>
                <a:latin typeface="Times New Roman" panose="02020603050405020304" pitchFamily="18" charset="0"/>
                <a:ea typeface="楷体_GB2312"/>
                <a:cs typeface="楷体_GB2312"/>
              </a:rPr>
              <a:t>何谓线索二叉树？</a:t>
            </a:r>
            <a:endParaRPr kumimoji="1" lang="zh-CN" altLang="en-US" sz="36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endParaRPr>
          </a:p>
        </p:txBody>
      </p:sp>
      <p:sp>
        <p:nvSpPr>
          <p:cNvPr id="134147" name="Text Box 3">
            <a:extLst>
              <a:ext uri="{FF2B5EF4-FFF2-40B4-BE49-F238E27FC236}">
                <a16:creationId xmlns:a16="http://schemas.microsoft.com/office/drawing/2014/main" id="{4BFCC62E-D3B9-49C6-AC3C-9FD27E1A1DBC}"/>
              </a:ext>
            </a:extLst>
          </p:cNvPr>
          <p:cNvSpPr txBox="1">
            <a:spLocks noChangeArrowheads="1"/>
          </p:cNvSpPr>
          <p:nvPr/>
        </p:nvSpPr>
        <p:spPr bwMode="auto">
          <a:xfrm>
            <a:off x="0" y="1785938"/>
            <a:ext cx="875823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914400" marR="0" lvl="2" indent="0" algn="l" defTabSz="914400" rtl="0" eaLnBrk="1" fontAlgn="base" latinLnBrk="0" hangingPunct="1">
              <a:lnSpc>
                <a:spcPct val="12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99"/>
                </a:solidFill>
                <a:effectLst/>
                <a:uLnTx/>
                <a:uFillTx/>
                <a:latin typeface="Times New Roman" panose="02020603050405020304" pitchFamily="18" charset="0"/>
                <a:ea typeface="楷体_GB2312"/>
                <a:cs typeface="楷体_GB2312"/>
              </a:rPr>
              <a:t>遍历二叉树的结果是，求得结点的一个线性序列。</a:t>
            </a:r>
            <a:endParaRPr kumimoji="1" lang="zh-CN" altLang="en-US"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48" name="Oval 4">
            <a:extLst>
              <a:ext uri="{FF2B5EF4-FFF2-40B4-BE49-F238E27FC236}">
                <a16:creationId xmlns:a16="http://schemas.microsoft.com/office/drawing/2014/main" id="{5CE112B3-D6ED-4FF8-B500-012373AA1226}"/>
              </a:ext>
            </a:extLst>
          </p:cNvPr>
          <p:cNvSpPr>
            <a:spLocks noChangeArrowheads="1"/>
          </p:cNvSpPr>
          <p:nvPr/>
        </p:nvSpPr>
        <p:spPr bwMode="auto">
          <a:xfrm>
            <a:off x="2362200" y="3048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49" name="Oval 5">
            <a:extLst>
              <a:ext uri="{FF2B5EF4-FFF2-40B4-BE49-F238E27FC236}">
                <a16:creationId xmlns:a16="http://schemas.microsoft.com/office/drawing/2014/main" id="{6701C6E2-A588-41FA-926A-664AE1CDD95F}"/>
              </a:ext>
            </a:extLst>
          </p:cNvPr>
          <p:cNvSpPr>
            <a:spLocks noChangeArrowheads="1"/>
          </p:cNvSpPr>
          <p:nvPr/>
        </p:nvSpPr>
        <p:spPr bwMode="auto">
          <a:xfrm>
            <a:off x="152400" y="3810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0" name="Oval 6">
            <a:extLst>
              <a:ext uri="{FF2B5EF4-FFF2-40B4-BE49-F238E27FC236}">
                <a16:creationId xmlns:a16="http://schemas.microsoft.com/office/drawing/2014/main" id="{AA6BCFA5-5852-4721-B6B0-2B60D4B09F3B}"/>
              </a:ext>
            </a:extLst>
          </p:cNvPr>
          <p:cNvSpPr>
            <a:spLocks noChangeArrowheads="1"/>
          </p:cNvSpPr>
          <p:nvPr/>
        </p:nvSpPr>
        <p:spPr bwMode="auto">
          <a:xfrm>
            <a:off x="1600200" y="4572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1" name="Oval 7">
            <a:extLst>
              <a:ext uri="{FF2B5EF4-FFF2-40B4-BE49-F238E27FC236}">
                <a16:creationId xmlns:a16="http://schemas.microsoft.com/office/drawing/2014/main" id="{685A2EDE-F030-46C0-B903-A1AFE319ED6A}"/>
              </a:ext>
            </a:extLst>
          </p:cNvPr>
          <p:cNvSpPr>
            <a:spLocks noChangeArrowheads="1"/>
          </p:cNvSpPr>
          <p:nvPr/>
        </p:nvSpPr>
        <p:spPr bwMode="auto">
          <a:xfrm>
            <a:off x="914400" y="54102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2" name="Oval 8">
            <a:extLst>
              <a:ext uri="{FF2B5EF4-FFF2-40B4-BE49-F238E27FC236}">
                <a16:creationId xmlns:a16="http://schemas.microsoft.com/office/drawing/2014/main" id="{4052ACE9-BE82-4C30-B4A3-3D4D663A3BD6}"/>
              </a:ext>
            </a:extLst>
          </p:cNvPr>
          <p:cNvSpPr>
            <a:spLocks noChangeArrowheads="1"/>
          </p:cNvSpPr>
          <p:nvPr/>
        </p:nvSpPr>
        <p:spPr bwMode="auto">
          <a:xfrm>
            <a:off x="3886200" y="3810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3" name="Oval 9">
            <a:extLst>
              <a:ext uri="{FF2B5EF4-FFF2-40B4-BE49-F238E27FC236}">
                <a16:creationId xmlns:a16="http://schemas.microsoft.com/office/drawing/2014/main" id="{3E34B1CF-74A2-4CC8-B69E-4485DE896125}"/>
              </a:ext>
            </a:extLst>
          </p:cNvPr>
          <p:cNvSpPr>
            <a:spLocks noChangeArrowheads="1"/>
          </p:cNvSpPr>
          <p:nvPr/>
        </p:nvSpPr>
        <p:spPr bwMode="auto">
          <a:xfrm>
            <a:off x="3200400" y="4572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4" name="Oval 10">
            <a:extLst>
              <a:ext uri="{FF2B5EF4-FFF2-40B4-BE49-F238E27FC236}">
                <a16:creationId xmlns:a16="http://schemas.microsoft.com/office/drawing/2014/main" id="{63F95074-B50F-4D3A-A8C3-86625B2230B6}"/>
              </a:ext>
            </a:extLst>
          </p:cNvPr>
          <p:cNvSpPr>
            <a:spLocks noChangeArrowheads="1"/>
          </p:cNvSpPr>
          <p:nvPr/>
        </p:nvSpPr>
        <p:spPr bwMode="auto">
          <a:xfrm>
            <a:off x="2514600" y="53340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5" name="Oval 11">
            <a:extLst>
              <a:ext uri="{FF2B5EF4-FFF2-40B4-BE49-F238E27FC236}">
                <a16:creationId xmlns:a16="http://schemas.microsoft.com/office/drawing/2014/main" id="{4249D960-C976-4695-8110-50FC213F6DCE}"/>
              </a:ext>
            </a:extLst>
          </p:cNvPr>
          <p:cNvSpPr>
            <a:spLocks noChangeArrowheads="1"/>
          </p:cNvSpPr>
          <p:nvPr/>
        </p:nvSpPr>
        <p:spPr bwMode="auto">
          <a:xfrm>
            <a:off x="1981200" y="61722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6" name="Oval 12">
            <a:extLst>
              <a:ext uri="{FF2B5EF4-FFF2-40B4-BE49-F238E27FC236}">
                <a16:creationId xmlns:a16="http://schemas.microsoft.com/office/drawing/2014/main" id="{662B3B9B-30C2-436A-BC42-D1FBA8F4036F}"/>
              </a:ext>
            </a:extLst>
          </p:cNvPr>
          <p:cNvSpPr>
            <a:spLocks noChangeArrowheads="1"/>
          </p:cNvSpPr>
          <p:nvPr/>
        </p:nvSpPr>
        <p:spPr bwMode="auto">
          <a:xfrm>
            <a:off x="3048000" y="617220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7" name="Line 13">
            <a:extLst>
              <a:ext uri="{FF2B5EF4-FFF2-40B4-BE49-F238E27FC236}">
                <a16:creationId xmlns:a16="http://schemas.microsoft.com/office/drawing/2014/main" id="{D5674099-6295-4F02-B42E-9A2BDDFB6ECD}"/>
              </a:ext>
            </a:extLst>
          </p:cNvPr>
          <p:cNvSpPr>
            <a:spLocks noChangeShapeType="1"/>
          </p:cNvSpPr>
          <p:nvPr/>
        </p:nvSpPr>
        <p:spPr bwMode="auto">
          <a:xfrm flipH="1">
            <a:off x="381000" y="3276600"/>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8" name="Line 14">
            <a:extLst>
              <a:ext uri="{FF2B5EF4-FFF2-40B4-BE49-F238E27FC236}">
                <a16:creationId xmlns:a16="http://schemas.microsoft.com/office/drawing/2014/main" id="{6EA38FA1-F42E-442A-BDB3-FA2949C58796}"/>
              </a:ext>
            </a:extLst>
          </p:cNvPr>
          <p:cNvSpPr>
            <a:spLocks noChangeShapeType="1"/>
          </p:cNvSpPr>
          <p:nvPr/>
        </p:nvSpPr>
        <p:spPr bwMode="auto">
          <a:xfrm>
            <a:off x="609600" y="3962400"/>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59" name="Line 15">
            <a:extLst>
              <a:ext uri="{FF2B5EF4-FFF2-40B4-BE49-F238E27FC236}">
                <a16:creationId xmlns:a16="http://schemas.microsoft.com/office/drawing/2014/main" id="{FC7E943D-A844-4C15-8997-0EB41D934280}"/>
              </a:ext>
            </a:extLst>
          </p:cNvPr>
          <p:cNvSpPr>
            <a:spLocks noChangeShapeType="1"/>
          </p:cNvSpPr>
          <p:nvPr/>
        </p:nvSpPr>
        <p:spPr bwMode="auto">
          <a:xfrm flipH="1">
            <a:off x="1143000" y="4724400"/>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0" name="Line 16">
            <a:extLst>
              <a:ext uri="{FF2B5EF4-FFF2-40B4-BE49-F238E27FC236}">
                <a16:creationId xmlns:a16="http://schemas.microsoft.com/office/drawing/2014/main" id="{14A8E8BC-D7E6-4F27-8069-F7AF80EB173A}"/>
              </a:ext>
            </a:extLst>
          </p:cNvPr>
          <p:cNvSpPr>
            <a:spLocks noChangeShapeType="1"/>
          </p:cNvSpPr>
          <p:nvPr/>
        </p:nvSpPr>
        <p:spPr bwMode="auto">
          <a:xfrm>
            <a:off x="2819400" y="3276600"/>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1" name="Line 17">
            <a:extLst>
              <a:ext uri="{FF2B5EF4-FFF2-40B4-BE49-F238E27FC236}">
                <a16:creationId xmlns:a16="http://schemas.microsoft.com/office/drawing/2014/main" id="{DDE3485C-C3EF-4F7A-9B65-EF4FBB253459}"/>
              </a:ext>
            </a:extLst>
          </p:cNvPr>
          <p:cNvSpPr>
            <a:spLocks noChangeShapeType="1"/>
          </p:cNvSpPr>
          <p:nvPr/>
        </p:nvSpPr>
        <p:spPr bwMode="auto">
          <a:xfrm flipH="1">
            <a:off x="3429000" y="4114800"/>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2" name="Line 18">
            <a:extLst>
              <a:ext uri="{FF2B5EF4-FFF2-40B4-BE49-F238E27FC236}">
                <a16:creationId xmlns:a16="http://schemas.microsoft.com/office/drawing/2014/main" id="{40AD0972-20B5-4FD5-90BA-6503AF0013AF}"/>
              </a:ext>
            </a:extLst>
          </p:cNvPr>
          <p:cNvSpPr>
            <a:spLocks noChangeShapeType="1"/>
          </p:cNvSpPr>
          <p:nvPr/>
        </p:nvSpPr>
        <p:spPr bwMode="auto">
          <a:xfrm flipH="1">
            <a:off x="2743200" y="4724400"/>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3" name="Line 19">
            <a:extLst>
              <a:ext uri="{FF2B5EF4-FFF2-40B4-BE49-F238E27FC236}">
                <a16:creationId xmlns:a16="http://schemas.microsoft.com/office/drawing/2014/main" id="{4528C672-299E-4F4D-BF68-793042291F6C}"/>
              </a:ext>
            </a:extLst>
          </p:cNvPr>
          <p:cNvSpPr>
            <a:spLocks noChangeShapeType="1"/>
          </p:cNvSpPr>
          <p:nvPr/>
        </p:nvSpPr>
        <p:spPr bwMode="auto">
          <a:xfrm flipH="1">
            <a:off x="2209800" y="548640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4" name="Line 20">
            <a:extLst>
              <a:ext uri="{FF2B5EF4-FFF2-40B4-BE49-F238E27FC236}">
                <a16:creationId xmlns:a16="http://schemas.microsoft.com/office/drawing/2014/main" id="{6B6C00D3-D943-4E52-9B02-9DC90E81029A}"/>
              </a:ext>
            </a:extLst>
          </p:cNvPr>
          <p:cNvSpPr>
            <a:spLocks noChangeShapeType="1"/>
          </p:cNvSpPr>
          <p:nvPr/>
        </p:nvSpPr>
        <p:spPr bwMode="auto">
          <a:xfrm>
            <a:off x="2971800" y="548640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5" name="Text Box 21">
            <a:extLst>
              <a:ext uri="{FF2B5EF4-FFF2-40B4-BE49-F238E27FC236}">
                <a16:creationId xmlns:a16="http://schemas.microsoft.com/office/drawing/2014/main" id="{F1B364A1-C7D5-4540-818E-0AFA25E5F0B1}"/>
              </a:ext>
            </a:extLst>
          </p:cNvPr>
          <p:cNvSpPr txBox="1">
            <a:spLocks noChangeArrowheads="1"/>
          </p:cNvSpPr>
          <p:nvPr/>
        </p:nvSpPr>
        <p:spPr bwMode="auto">
          <a:xfrm>
            <a:off x="4327525" y="248285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solidFill>
                  <a:srgbClr val="800000"/>
                </a:solidFill>
                <a:effectLst/>
                <a:uLnTx/>
                <a:uFillTx/>
                <a:latin typeface="隶书" panose="02010509060101010101" pitchFamily="49" charset="-122"/>
                <a:ea typeface="隶书" panose="02010509060101010101" pitchFamily="49" charset="-122"/>
                <a:cs typeface="+mn-cs"/>
              </a:rPr>
              <a:t>例如</a:t>
            </a:r>
            <a:r>
              <a:rPr kumimoji="1" lang="en-US" altLang="zh-CN" sz="3600" b="0" i="0" u="none" strike="noStrike" kern="1200" cap="none" spc="0" normalizeH="0" baseline="0" noProof="0">
                <a:ln>
                  <a:noFill/>
                </a:ln>
                <a:solidFill>
                  <a:srgbClr val="800000"/>
                </a:solidFill>
                <a:effectLst/>
                <a:uLnTx/>
                <a:uFillTx/>
                <a:latin typeface="隶书" panose="02010509060101010101" pitchFamily="49" charset="-122"/>
                <a:ea typeface="隶书" panose="02010509060101010101" pitchFamily="49" charset="-122"/>
                <a:cs typeface="+mn-cs"/>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6" name="Text Box 22">
            <a:extLst>
              <a:ext uri="{FF2B5EF4-FFF2-40B4-BE49-F238E27FC236}">
                <a16:creationId xmlns:a16="http://schemas.microsoft.com/office/drawing/2014/main" id="{410BCE82-1B79-441B-BAAC-2C7BD765EB39}"/>
              </a:ext>
            </a:extLst>
          </p:cNvPr>
          <p:cNvSpPr txBox="1">
            <a:spLocks noChangeArrowheads="1"/>
          </p:cNvSpPr>
          <p:nvPr/>
        </p:nvSpPr>
        <p:spPr bwMode="auto">
          <a:xfrm>
            <a:off x="4540250" y="3048000"/>
            <a:ext cx="4349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800000"/>
                </a:solidFill>
                <a:effectLst/>
                <a:uLnTx/>
                <a:uFillTx/>
                <a:latin typeface="楷体_GB2312"/>
                <a:ea typeface="楷体_GB2312"/>
                <a:cs typeface="楷体_GB2312"/>
              </a:rPr>
              <a:t>先序</a:t>
            </a:r>
            <a:r>
              <a:rPr kumimoji="1" lang="zh-CN" altLang="en-US" sz="3600" b="0" i="0" u="none" strike="noStrike" kern="1200" cap="none" spc="0" normalizeH="0" baseline="0" noProof="0">
                <a:ln>
                  <a:noFill/>
                </a:ln>
                <a:solidFill>
                  <a:srgbClr val="800000"/>
                </a:solidFill>
                <a:effectLst/>
                <a:uLnTx/>
                <a:uFillTx/>
                <a:latin typeface="楷体_GB2312"/>
                <a:ea typeface="楷体_GB2312"/>
                <a:cs typeface="楷体_GB2312"/>
              </a:rPr>
              <a:t>序列</a:t>
            </a:r>
            <a:r>
              <a:rPr kumimoji="1" lang="en-US" altLang="zh-CN" sz="3600" b="0" i="0" u="none" strike="noStrike" kern="1200" cap="none" spc="0" normalizeH="0" baseline="0" noProof="0">
                <a:ln>
                  <a:noFill/>
                </a:ln>
                <a:solidFill>
                  <a:srgbClr val="800000"/>
                </a:solidFill>
                <a:effectLst/>
                <a:uLnTx/>
                <a:uFillTx/>
                <a:latin typeface="楷体_GB2312"/>
                <a:ea typeface="楷体_GB2312"/>
                <a:cs typeface="楷体_GB231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800000"/>
                </a:solidFill>
                <a:effectLst/>
                <a:uLnTx/>
                <a:uFillTx/>
                <a:latin typeface="楷体_GB2312"/>
                <a:ea typeface="楷体_GB2312"/>
                <a:cs typeface="楷体_GB2312"/>
              </a:rPr>
              <a:t>  </a:t>
            </a:r>
            <a:r>
              <a:rPr kumimoji="1" lang="en-US" altLang="zh-CN" sz="3600" b="0" i="0" u="none" strike="noStrike" kern="1200" cap="none" spc="0" normalizeH="0" baseline="0" noProof="0">
                <a:ln>
                  <a:noFill/>
                </a:ln>
                <a:solidFill>
                  <a:srgbClr val="800000"/>
                </a:solidFill>
                <a:effectLst/>
                <a:uLnTx/>
                <a:uFillTx/>
                <a:latin typeface="Times New Roman" panose="02020603050405020304" pitchFamily="18" charset="0"/>
                <a:ea typeface="楷体_GB2312"/>
                <a:cs typeface="楷体_GB2312"/>
              </a:rPr>
              <a:t>A B C D E F G H 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7" name="Text Box 23">
            <a:extLst>
              <a:ext uri="{FF2B5EF4-FFF2-40B4-BE49-F238E27FC236}">
                <a16:creationId xmlns:a16="http://schemas.microsoft.com/office/drawing/2014/main" id="{EA4B4F17-77DD-47C9-A428-BC2498A0A36C}"/>
              </a:ext>
            </a:extLst>
          </p:cNvPr>
          <p:cNvSpPr txBox="1">
            <a:spLocks noChangeArrowheads="1"/>
          </p:cNvSpPr>
          <p:nvPr/>
        </p:nvSpPr>
        <p:spPr bwMode="auto">
          <a:xfrm>
            <a:off x="4565650" y="4219575"/>
            <a:ext cx="4349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800000"/>
                </a:solidFill>
                <a:effectLst/>
                <a:uLnTx/>
                <a:uFillTx/>
                <a:latin typeface="楷体_GB2312"/>
                <a:ea typeface="楷体_GB2312"/>
                <a:cs typeface="楷体_GB2312"/>
              </a:rPr>
              <a:t>中序</a:t>
            </a:r>
            <a:r>
              <a:rPr kumimoji="1" lang="zh-CN" altLang="en-US" sz="3600" b="0" i="0" u="none" strike="noStrike" kern="1200" cap="none" spc="0" normalizeH="0" baseline="0" noProof="0">
                <a:ln>
                  <a:noFill/>
                </a:ln>
                <a:solidFill>
                  <a:srgbClr val="800000"/>
                </a:solidFill>
                <a:effectLst/>
                <a:uLnTx/>
                <a:uFillTx/>
                <a:latin typeface="楷体_GB2312"/>
                <a:ea typeface="楷体_GB2312"/>
                <a:cs typeface="楷体_GB2312"/>
              </a:rPr>
              <a:t>序列</a:t>
            </a:r>
            <a:r>
              <a:rPr kumimoji="1" lang="en-US" altLang="zh-CN" sz="3600" b="0" i="0" u="none" strike="noStrike" kern="1200" cap="none" spc="0" normalizeH="0" baseline="0" noProof="0">
                <a:ln>
                  <a:noFill/>
                </a:ln>
                <a:solidFill>
                  <a:srgbClr val="800000"/>
                </a:solidFill>
                <a:effectLst/>
                <a:uLnTx/>
                <a:uFillTx/>
                <a:latin typeface="楷体_GB2312"/>
                <a:ea typeface="楷体_GB2312"/>
                <a:cs typeface="楷体_GB231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800000"/>
                </a:solidFill>
                <a:effectLst/>
                <a:uLnTx/>
                <a:uFillTx/>
                <a:latin typeface="楷体_GB2312"/>
                <a:ea typeface="楷体_GB2312"/>
                <a:cs typeface="楷体_GB2312"/>
              </a:rPr>
              <a:t>  </a:t>
            </a:r>
            <a:r>
              <a:rPr kumimoji="1" lang="en-US" altLang="zh-CN" sz="3600" b="0" i="0" u="none" strike="noStrike" kern="1200" cap="none" spc="0" normalizeH="0" baseline="0" noProof="0">
                <a:ln>
                  <a:noFill/>
                </a:ln>
                <a:solidFill>
                  <a:srgbClr val="800000"/>
                </a:solidFill>
                <a:effectLst/>
                <a:uLnTx/>
                <a:uFillTx/>
                <a:latin typeface="Times New Roman" panose="02020603050405020304" pitchFamily="18" charset="0"/>
                <a:ea typeface="楷体_GB2312"/>
                <a:cs typeface="楷体_GB2312"/>
              </a:rPr>
              <a:t>B D C A H G K F 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4168" name="Text Box 24">
            <a:extLst>
              <a:ext uri="{FF2B5EF4-FFF2-40B4-BE49-F238E27FC236}">
                <a16:creationId xmlns:a16="http://schemas.microsoft.com/office/drawing/2014/main" id="{9190EC8D-0BF2-4E93-A5F8-5CDABD857CD2}"/>
              </a:ext>
            </a:extLst>
          </p:cNvPr>
          <p:cNvSpPr txBox="1">
            <a:spLocks noChangeArrowheads="1"/>
          </p:cNvSpPr>
          <p:nvPr/>
        </p:nvSpPr>
        <p:spPr bwMode="auto">
          <a:xfrm>
            <a:off x="4572000" y="5438775"/>
            <a:ext cx="4349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800000"/>
                </a:solidFill>
                <a:effectLst/>
                <a:uLnTx/>
                <a:uFillTx/>
                <a:latin typeface="楷体_GB2312"/>
                <a:ea typeface="楷体_GB2312"/>
                <a:cs typeface="楷体_GB2312"/>
              </a:rPr>
              <a:t>后序</a:t>
            </a:r>
            <a:r>
              <a:rPr kumimoji="1" lang="zh-CN" altLang="en-US" sz="3600" b="0" i="0" u="none" strike="noStrike" kern="1200" cap="none" spc="0" normalizeH="0" baseline="0" noProof="0">
                <a:ln>
                  <a:noFill/>
                </a:ln>
                <a:solidFill>
                  <a:srgbClr val="800000"/>
                </a:solidFill>
                <a:effectLst/>
                <a:uLnTx/>
                <a:uFillTx/>
                <a:latin typeface="楷体_GB2312"/>
                <a:ea typeface="楷体_GB2312"/>
                <a:cs typeface="楷体_GB2312"/>
              </a:rPr>
              <a:t>序列</a:t>
            </a:r>
            <a:r>
              <a:rPr kumimoji="1" lang="en-US" altLang="zh-CN" sz="3600" b="0" i="0" u="none" strike="noStrike" kern="1200" cap="none" spc="0" normalizeH="0" baseline="0" noProof="0">
                <a:ln>
                  <a:noFill/>
                </a:ln>
                <a:solidFill>
                  <a:srgbClr val="800000"/>
                </a:solidFill>
                <a:effectLst/>
                <a:uLnTx/>
                <a:uFillTx/>
                <a:latin typeface="楷体_GB2312"/>
                <a:ea typeface="楷体_GB2312"/>
                <a:cs typeface="楷体_GB231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800000"/>
                </a:solidFill>
                <a:effectLst/>
                <a:uLnTx/>
                <a:uFillTx/>
                <a:latin typeface="楷体_GB2312"/>
                <a:ea typeface="楷体_GB2312"/>
                <a:cs typeface="楷体_GB2312"/>
              </a:rPr>
              <a:t>  </a:t>
            </a:r>
            <a:r>
              <a:rPr kumimoji="1" lang="en-US" altLang="zh-CN" sz="3600" b="0" i="0" u="none" strike="noStrike" kern="1200" cap="none" spc="0" normalizeH="0" baseline="0" noProof="0">
                <a:ln>
                  <a:noFill/>
                </a:ln>
                <a:solidFill>
                  <a:srgbClr val="800000"/>
                </a:solidFill>
                <a:effectLst/>
                <a:uLnTx/>
                <a:uFillTx/>
                <a:latin typeface="Times New Roman" panose="02020603050405020304" pitchFamily="18" charset="0"/>
                <a:ea typeface="楷体_GB2312"/>
                <a:cs typeface="楷体_GB2312"/>
              </a:rPr>
              <a:t>D C B H K G F E A</a:t>
            </a:r>
          </a:p>
        </p:txBody>
      </p:sp>
      <p:sp>
        <p:nvSpPr>
          <p:cNvPr id="60441" name="Text Box 25">
            <a:extLst>
              <a:ext uri="{FF2B5EF4-FFF2-40B4-BE49-F238E27FC236}">
                <a16:creationId xmlns:a16="http://schemas.microsoft.com/office/drawing/2014/main" id="{0FF40F52-12EB-4383-9787-8036BFA4D6A2}"/>
              </a:ext>
            </a:extLst>
          </p:cNvPr>
          <p:cNvSpPr txBox="1">
            <a:spLocks noChangeArrowheads="1"/>
          </p:cNvSpPr>
          <p:nvPr/>
        </p:nvSpPr>
        <p:spPr bwMode="auto">
          <a:xfrm>
            <a:off x="198438" y="288925"/>
            <a:ext cx="3184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
                <a:srgbClr val="FF00FF"/>
              </a:buClr>
              <a:buSzTx/>
              <a:buFont typeface="Wingdings" panose="05000000000000000000" pitchFamily="2" charset="2"/>
              <a:buChar char="v"/>
              <a:tabLst/>
              <a:defRPr/>
            </a:pPr>
            <a:r>
              <a:rPr kumimoji="1" lang="zh-CN" altLang="en-US" sz="4000" b="1" i="0" u="none" strike="noStrike" kern="1200" cap="none" spc="0" normalizeH="0" baseline="0" noProof="0">
                <a:ln>
                  <a:noFill/>
                </a:ln>
                <a:solidFill>
                  <a:srgbClr val="FF00FF"/>
                </a:solidFill>
                <a:effectLst/>
                <a:uLnTx/>
                <a:uFillTx/>
                <a:latin typeface="Arial" panose="020B0604020202020204" pitchFamily="34" charset="0"/>
                <a:ea typeface="楷体_GB2312"/>
                <a:cs typeface="楷体_GB2312"/>
              </a:rPr>
              <a:t>线索二叉树</a:t>
            </a:r>
            <a:endParaRPr kumimoji="1" lang="zh-CN" altLang="en-US" sz="40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p:txBody>
      </p:sp>
      <p:sp>
        <p:nvSpPr>
          <p:cNvPr id="2" name="矩形 1">
            <a:extLst>
              <a:ext uri="{FF2B5EF4-FFF2-40B4-BE49-F238E27FC236}">
                <a16:creationId xmlns:a16="http://schemas.microsoft.com/office/drawing/2014/main" id="{1E1141FC-F8D7-344C-946D-CF5B41199A9B}"/>
              </a:ext>
            </a:extLst>
          </p:cNvPr>
          <p:cNvSpPr/>
          <p:nvPr/>
        </p:nvSpPr>
        <p:spPr bwMode="auto">
          <a:xfrm>
            <a:off x="5912357" y="274452"/>
            <a:ext cx="3003043" cy="402291"/>
          </a:xfrm>
          <a:prstGeom prst="rect">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隶书" pitchFamily="49" charset="-122"/>
              </a:rPr>
              <a:t>简单介绍，不在考试范围</a:t>
            </a:r>
          </a:p>
        </p:txBody>
      </p:sp>
    </p:spTree>
    <p:extLst>
      <p:ext uri="{BB962C8B-B14F-4D97-AF65-F5344CB8AC3E}">
        <p14:creationId xmlns:p14="http://schemas.microsoft.com/office/powerpoint/2010/main" val="125293890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left)">
                                      <p:cBhvr>
                                        <p:cTn id="7" dur="500"/>
                                        <p:tgtEl>
                                          <p:spTgt spid="134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4165"/>
                                        </p:tgtEl>
                                        <p:attrNameLst>
                                          <p:attrName>style.visibility</p:attrName>
                                        </p:attrNameLst>
                                      </p:cBhvr>
                                      <p:to>
                                        <p:strVal val="visible"/>
                                      </p:to>
                                    </p:set>
                                    <p:anim calcmode="lin" valueType="num">
                                      <p:cBhvr additive="base">
                                        <p:cTn id="12" dur="500" fill="hold"/>
                                        <p:tgtEl>
                                          <p:spTgt spid="134165"/>
                                        </p:tgtEl>
                                        <p:attrNameLst>
                                          <p:attrName>ppt_x</p:attrName>
                                        </p:attrNameLst>
                                      </p:cBhvr>
                                      <p:tavLst>
                                        <p:tav tm="0">
                                          <p:val>
                                            <p:strVal val="0-#ppt_w/2"/>
                                          </p:val>
                                        </p:tav>
                                        <p:tav tm="100000">
                                          <p:val>
                                            <p:strVal val="#ppt_x"/>
                                          </p:val>
                                        </p:tav>
                                      </p:tavLst>
                                    </p:anim>
                                    <p:anim calcmode="lin" valueType="num">
                                      <p:cBhvr additive="base">
                                        <p:cTn id="13" dur="500" fill="hold"/>
                                        <p:tgtEl>
                                          <p:spTgt spid="13416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4148"/>
                                        </p:tgtEl>
                                        <p:attrNameLst>
                                          <p:attrName>style.visibility</p:attrName>
                                        </p:attrNameLst>
                                      </p:cBhvr>
                                      <p:to>
                                        <p:strVal val="visible"/>
                                      </p:to>
                                    </p:set>
                                    <p:animEffect transition="in" filter="dissolve">
                                      <p:cBhvr>
                                        <p:cTn id="17" dur="500"/>
                                        <p:tgtEl>
                                          <p:spTgt spid="134148"/>
                                        </p:tgtEl>
                                      </p:cBhvr>
                                    </p:animEffect>
                                  </p:childTnLst>
                                </p:cTn>
                              </p:par>
                            </p:childTnLst>
                          </p:cTn>
                        </p:par>
                        <p:par>
                          <p:cTn id="18" fill="hold" nodeType="afterGroup">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149"/>
                                        </p:tgtEl>
                                        <p:attrNameLst>
                                          <p:attrName>style.visibility</p:attrName>
                                        </p:attrNameLst>
                                      </p:cBhvr>
                                      <p:to>
                                        <p:strVal val="visible"/>
                                      </p:to>
                                    </p:set>
                                    <p:animEffect transition="in" filter="dissolve">
                                      <p:cBhvr>
                                        <p:cTn id="21" dur="500"/>
                                        <p:tgtEl>
                                          <p:spTgt spid="134149"/>
                                        </p:tgtEl>
                                      </p:cBhvr>
                                    </p:animEffect>
                                  </p:childTnLst>
                                </p:cTn>
                              </p:par>
                            </p:childTnLst>
                          </p:cTn>
                        </p:par>
                        <p:par>
                          <p:cTn id="22" fill="hold" nodeType="afterGroup">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4150"/>
                                        </p:tgtEl>
                                        <p:attrNameLst>
                                          <p:attrName>style.visibility</p:attrName>
                                        </p:attrNameLst>
                                      </p:cBhvr>
                                      <p:to>
                                        <p:strVal val="visible"/>
                                      </p:to>
                                    </p:set>
                                    <p:animEffect transition="in" filter="dissolve">
                                      <p:cBhvr>
                                        <p:cTn id="25" dur="500"/>
                                        <p:tgtEl>
                                          <p:spTgt spid="134150"/>
                                        </p:tgtEl>
                                      </p:cBhvr>
                                    </p:animEffect>
                                  </p:childTnLst>
                                </p:cTn>
                              </p:par>
                            </p:childTnLst>
                          </p:cTn>
                        </p:par>
                        <p:par>
                          <p:cTn id="26" fill="hold" nodeType="afterGroup">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4151"/>
                                        </p:tgtEl>
                                        <p:attrNameLst>
                                          <p:attrName>style.visibility</p:attrName>
                                        </p:attrNameLst>
                                      </p:cBhvr>
                                      <p:to>
                                        <p:strVal val="visible"/>
                                      </p:to>
                                    </p:set>
                                    <p:animEffect transition="in" filter="dissolve">
                                      <p:cBhvr>
                                        <p:cTn id="29" dur="500"/>
                                        <p:tgtEl>
                                          <p:spTgt spid="134151"/>
                                        </p:tgtEl>
                                      </p:cBhvr>
                                    </p:animEffect>
                                  </p:childTnLst>
                                </p:cTn>
                              </p:par>
                            </p:childTnLst>
                          </p:cTn>
                        </p:par>
                        <p:par>
                          <p:cTn id="30" fill="hold" nodeType="afterGroup">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134152"/>
                                        </p:tgtEl>
                                        <p:attrNameLst>
                                          <p:attrName>style.visibility</p:attrName>
                                        </p:attrNameLst>
                                      </p:cBhvr>
                                      <p:to>
                                        <p:strVal val="visible"/>
                                      </p:to>
                                    </p:set>
                                    <p:animEffect transition="in" filter="dissolve">
                                      <p:cBhvr>
                                        <p:cTn id="33" dur="500"/>
                                        <p:tgtEl>
                                          <p:spTgt spid="134152"/>
                                        </p:tgtEl>
                                      </p:cBhvr>
                                    </p:animEffect>
                                  </p:childTnLst>
                                </p:cTn>
                              </p:par>
                            </p:childTnLst>
                          </p:cTn>
                        </p:par>
                        <p:par>
                          <p:cTn id="34" fill="hold" nodeType="afterGroup">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134153"/>
                                        </p:tgtEl>
                                        <p:attrNameLst>
                                          <p:attrName>style.visibility</p:attrName>
                                        </p:attrNameLst>
                                      </p:cBhvr>
                                      <p:to>
                                        <p:strVal val="visible"/>
                                      </p:to>
                                    </p:set>
                                    <p:animEffect transition="in" filter="dissolve">
                                      <p:cBhvr>
                                        <p:cTn id="37" dur="500"/>
                                        <p:tgtEl>
                                          <p:spTgt spid="134153"/>
                                        </p:tgtEl>
                                      </p:cBhvr>
                                    </p:animEffect>
                                  </p:childTnLst>
                                </p:cTn>
                              </p:par>
                            </p:childTnLst>
                          </p:cTn>
                        </p:par>
                        <p:par>
                          <p:cTn id="38" fill="hold" nodeType="afterGroup">
                            <p:stCondLst>
                              <p:cond delay="3500"/>
                            </p:stCondLst>
                            <p:childTnLst>
                              <p:par>
                                <p:cTn id="39" presetID="9" presetClass="entr" presetSubtype="0" fill="hold" grpId="0" nodeType="afterEffect">
                                  <p:stCondLst>
                                    <p:cond delay="0"/>
                                  </p:stCondLst>
                                  <p:childTnLst>
                                    <p:set>
                                      <p:cBhvr>
                                        <p:cTn id="40" dur="1" fill="hold">
                                          <p:stCondLst>
                                            <p:cond delay="0"/>
                                          </p:stCondLst>
                                        </p:cTn>
                                        <p:tgtEl>
                                          <p:spTgt spid="134154"/>
                                        </p:tgtEl>
                                        <p:attrNameLst>
                                          <p:attrName>style.visibility</p:attrName>
                                        </p:attrNameLst>
                                      </p:cBhvr>
                                      <p:to>
                                        <p:strVal val="visible"/>
                                      </p:to>
                                    </p:set>
                                    <p:animEffect transition="in" filter="dissolve">
                                      <p:cBhvr>
                                        <p:cTn id="41" dur="500"/>
                                        <p:tgtEl>
                                          <p:spTgt spid="134154"/>
                                        </p:tgtEl>
                                      </p:cBhvr>
                                    </p:animEffect>
                                  </p:childTnLst>
                                </p:cTn>
                              </p:par>
                            </p:childTnLst>
                          </p:cTn>
                        </p:par>
                        <p:par>
                          <p:cTn id="42" fill="hold" nodeType="afterGroup">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134155"/>
                                        </p:tgtEl>
                                        <p:attrNameLst>
                                          <p:attrName>style.visibility</p:attrName>
                                        </p:attrNameLst>
                                      </p:cBhvr>
                                      <p:to>
                                        <p:strVal val="visible"/>
                                      </p:to>
                                    </p:set>
                                    <p:animEffect transition="in" filter="dissolve">
                                      <p:cBhvr>
                                        <p:cTn id="45" dur="500"/>
                                        <p:tgtEl>
                                          <p:spTgt spid="134155"/>
                                        </p:tgtEl>
                                      </p:cBhvr>
                                    </p:animEffect>
                                  </p:childTnLst>
                                </p:cTn>
                              </p:par>
                            </p:childTnLst>
                          </p:cTn>
                        </p:par>
                        <p:par>
                          <p:cTn id="46" fill="hold" nodeType="afterGroup">
                            <p:stCondLst>
                              <p:cond delay="4500"/>
                            </p:stCondLst>
                            <p:childTnLst>
                              <p:par>
                                <p:cTn id="47" presetID="9" presetClass="entr" presetSubtype="0" fill="hold" grpId="0" nodeType="afterEffect">
                                  <p:stCondLst>
                                    <p:cond delay="0"/>
                                  </p:stCondLst>
                                  <p:childTnLst>
                                    <p:set>
                                      <p:cBhvr>
                                        <p:cTn id="48" dur="1" fill="hold">
                                          <p:stCondLst>
                                            <p:cond delay="0"/>
                                          </p:stCondLst>
                                        </p:cTn>
                                        <p:tgtEl>
                                          <p:spTgt spid="134156"/>
                                        </p:tgtEl>
                                        <p:attrNameLst>
                                          <p:attrName>style.visibility</p:attrName>
                                        </p:attrNameLst>
                                      </p:cBhvr>
                                      <p:to>
                                        <p:strVal val="visible"/>
                                      </p:to>
                                    </p:set>
                                    <p:animEffect transition="in" filter="dissolve">
                                      <p:cBhvr>
                                        <p:cTn id="49" dur="500"/>
                                        <p:tgtEl>
                                          <p:spTgt spid="134156"/>
                                        </p:tgtEl>
                                      </p:cBhvr>
                                    </p:animEffect>
                                  </p:childTnLst>
                                </p:cTn>
                              </p:par>
                            </p:childTnLst>
                          </p:cTn>
                        </p:par>
                        <p:par>
                          <p:cTn id="50" fill="hold" nodeType="afterGroup">
                            <p:stCondLst>
                              <p:cond delay="5000"/>
                            </p:stCondLst>
                            <p:childTnLst>
                              <p:par>
                                <p:cTn id="51" presetID="9" presetClass="entr" presetSubtype="0" fill="hold" nodeType="afterEffect">
                                  <p:stCondLst>
                                    <p:cond delay="0"/>
                                  </p:stCondLst>
                                  <p:childTnLst>
                                    <p:set>
                                      <p:cBhvr>
                                        <p:cTn id="52" dur="1" fill="hold">
                                          <p:stCondLst>
                                            <p:cond delay="0"/>
                                          </p:stCondLst>
                                        </p:cTn>
                                        <p:tgtEl>
                                          <p:spTgt spid="134157"/>
                                        </p:tgtEl>
                                        <p:attrNameLst>
                                          <p:attrName>style.visibility</p:attrName>
                                        </p:attrNameLst>
                                      </p:cBhvr>
                                      <p:to>
                                        <p:strVal val="visible"/>
                                      </p:to>
                                    </p:set>
                                    <p:animEffect transition="in" filter="dissolve">
                                      <p:cBhvr>
                                        <p:cTn id="53" dur="500"/>
                                        <p:tgtEl>
                                          <p:spTgt spid="134157"/>
                                        </p:tgtEl>
                                      </p:cBhvr>
                                    </p:animEffect>
                                  </p:childTnLst>
                                </p:cTn>
                              </p:par>
                            </p:childTnLst>
                          </p:cTn>
                        </p:par>
                        <p:par>
                          <p:cTn id="54" fill="hold" nodeType="afterGroup">
                            <p:stCondLst>
                              <p:cond delay="5500"/>
                            </p:stCondLst>
                            <p:childTnLst>
                              <p:par>
                                <p:cTn id="55" presetID="9" presetClass="entr" presetSubtype="0" fill="hold" nodeType="afterEffect">
                                  <p:stCondLst>
                                    <p:cond delay="0"/>
                                  </p:stCondLst>
                                  <p:childTnLst>
                                    <p:set>
                                      <p:cBhvr>
                                        <p:cTn id="56" dur="1" fill="hold">
                                          <p:stCondLst>
                                            <p:cond delay="0"/>
                                          </p:stCondLst>
                                        </p:cTn>
                                        <p:tgtEl>
                                          <p:spTgt spid="134158"/>
                                        </p:tgtEl>
                                        <p:attrNameLst>
                                          <p:attrName>style.visibility</p:attrName>
                                        </p:attrNameLst>
                                      </p:cBhvr>
                                      <p:to>
                                        <p:strVal val="visible"/>
                                      </p:to>
                                    </p:set>
                                    <p:animEffect transition="in" filter="dissolve">
                                      <p:cBhvr>
                                        <p:cTn id="57" dur="500"/>
                                        <p:tgtEl>
                                          <p:spTgt spid="134158"/>
                                        </p:tgtEl>
                                      </p:cBhvr>
                                    </p:animEffect>
                                  </p:childTnLst>
                                </p:cTn>
                              </p:par>
                            </p:childTnLst>
                          </p:cTn>
                        </p:par>
                        <p:par>
                          <p:cTn id="58" fill="hold" nodeType="afterGroup">
                            <p:stCondLst>
                              <p:cond delay="6000"/>
                            </p:stCondLst>
                            <p:childTnLst>
                              <p:par>
                                <p:cTn id="59" presetID="9" presetClass="entr" presetSubtype="0" fill="hold" nodeType="afterEffect">
                                  <p:stCondLst>
                                    <p:cond delay="0"/>
                                  </p:stCondLst>
                                  <p:childTnLst>
                                    <p:set>
                                      <p:cBhvr>
                                        <p:cTn id="60" dur="1" fill="hold">
                                          <p:stCondLst>
                                            <p:cond delay="0"/>
                                          </p:stCondLst>
                                        </p:cTn>
                                        <p:tgtEl>
                                          <p:spTgt spid="134159"/>
                                        </p:tgtEl>
                                        <p:attrNameLst>
                                          <p:attrName>style.visibility</p:attrName>
                                        </p:attrNameLst>
                                      </p:cBhvr>
                                      <p:to>
                                        <p:strVal val="visible"/>
                                      </p:to>
                                    </p:set>
                                    <p:animEffect transition="in" filter="dissolve">
                                      <p:cBhvr>
                                        <p:cTn id="61" dur="500"/>
                                        <p:tgtEl>
                                          <p:spTgt spid="134159"/>
                                        </p:tgtEl>
                                      </p:cBhvr>
                                    </p:animEffect>
                                  </p:childTnLst>
                                </p:cTn>
                              </p:par>
                            </p:childTnLst>
                          </p:cTn>
                        </p:par>
                        <p:par>
                          <p:cTn id="62" fill="hold" nodeType="afterGroup">
                            <p:stCondLst>
                              <p:cond delay="6500"/>
                            </p:stCondLst>
                            <p:childTnLst>
                              <p:par>
                                <p:cTn id="63" presetID="9" presetClass="entr" presetSubtype="0" fill="hold" nodeType="afterEffect">
                                  <p:stCondLst>
                                    <p:cond delay="0"/>
                                  </p:stCondLst>
                                  <p:childTnLst>
                                    <p:set>
                                      <p:cBhvr>
                                        <p:cTn id="64" dur="1" fill="hold">
                                          <p:stCondLst>
                                            <p:cond delay="0"/>
                                          </p:stCondLst>
                                        </p:cTn>
                                        <p:tgtEl>
                                          <p:spTgt spid="134160"/>
                                        </p:tgtEl>
                                        <p:attrNameLst>
                                          <p:attrName>style.visibility</p:attrName>
                                        </p:attrNameLst>
                                      </p:cBhvr>
                                      <p:to>
                                        <p:strVal val="visible"/>
                                      </p:to>
                                    </p:set>
                                    <p:animEffect transition="in" filter="dissolve">
                                      <p:cBhvr>
                                        <p:cTn id="65" dur="500"/>
                                        <p:tgtEl>
                                          <p:spTgt spid="134160"/>
                                        </p:tgtEl>
                                      </p:cBhvr>
                                    </p:animEffect>
                                  </p:childTnLst>
                                </p:cTn>
                              </p:par>
                            </p:childTnLst>
                          </p:cTn>
                        </p:par>
                        <p:par>
                          <p:cTn id="66" fill="hold" nodeType="afterGroup">
                            <p:stCondLst>
                              <p:cond delay="7000"/>
                            </p:stCondLst>
                            <p:childTnLst>
                              <p:par>
                                <p:cTn id="67" presetID="9" presetClass="entr" presetSubtype="0" fill="hold" nodeType="afterEffect">
                                  <p:stCondLst>
                                    <p:cond delay="0"/>
                                  </p:stCondLst>
                                  <p:childTnLst>
                                    <p:set>
                                      <p:cBhvr>
                                        <p:cTn id="68" dur="1" fill="hold">
                                          <p:stCondLst>
                                            <p:cond delay="0"/>
                                          </p:stCondLst>
                                        </p:cTn>
                                        <p:tgtEl>
                                          <p:spTgt spid="134161"/>
                                        </p:tgtEl>
                                        <p:attrNameLst>
                                          <p:attrName>style.visibility</p:attrName>
                                        </p:attrNameLst>
                                      </p:cBhvr>
                                      <p:to>
                                        <p:strVal val="visible"/>
                                      </p:to>
                                    </p:set>
                                    <p:animEffect transition="in" filter="dissolve">
                                      <p:cBhvr>
                                        <p:cTn id="69" dur="500"/>
                                        <p:tgtEl>
                                          <p:spTgt spid="134161"/>
                                        </p:tgtEl>
                                      </p:cBhvr>
                                    </p:animEffect>
                                  </p:childTnLst>
                                </p:cTn>
                              </p:par>
                            </p:childTnLst>
                          </p:cTn>
                        </p:par>
                        <p:par>
                          <p:cTn id="70" fill="hold" nodeType="afterGroup">
                            <p:stCondLst>
                              <p:cond delay="7500"/>
                            </p:stCondLst>
                            <p:childTnLst>
                              <p:par>
                                <p:cTn id="71" presetID="9" presetClass="entr" presetSubtype="0" fill="hold" nodeType="afterEffect">
                                  <p:stCondLst>
                                    <p:cond delay="0"/>
                                  </p:stCondLst>
                                  <p:childTnLst>
                                    <p:set>
                                      <p:cBhvr>
                                        <p:cTn id="72" dur="1" fill="hold">
                                          <p:stCondLst>
                                            <p:cond delay="0"/>
                                          </p:stCondLst>
                                        </p:cTn>
                                        <p:tgtEl>
                                          <p:spTgt spid="134162"/>
                                        </p:tgtEl>
                                        <p:attrNameLst>
                                          <p:attrName>style.visibility</p:attrName>
                                        </p:attrNameLst>
                                      </p:cBhvr>
                                      <p:to>
                                        <p:strVal val="visible"/>
                                      </p:to>
                                    </p:set>
                                    <p:animEffect transition="in" filter="dissolve">
                                      <p:cBhvr>
                                        <p:cTn id="73" dur="500"/>
                                        <p:tgtEl>
                                          <p:spTgt spid="134162"/>
                                        </p:tgtEl>
                                      </p:cBhvr>
                                    </p:animEffect>
                                  </p:childTnLst>
                                </p:cTn>
                              </p:par>
                            </p:childTnLst>
                          </p:cTn>
                        </p:par>
                        <p:par>
                          <p:cTn id="74" fill="hold" nodeType="afterGroup">
                            <p:stCondLst>
                              <p:cond delay="8000"/>
                            </p:stCondLst>
                            <p:childTnLst>
                              <p:par>
                                <p:cTn id="75" presetID="9" presetClass="entr" presetSubtype="0" fill="hold" nodeType="afterEffect">
                                  <p:stCondLst>
                                    <p:cond delay="0"/>
                                  </p:stCondLst>
                                  <p:childTnLst>
                                    <p:set>
                                      <p:cBhvr>
                                        <p:cTn id="76" dur="1" fill="hold">
                                          <p:stCondLst>
                                            <p:cond delay="0"/>
                                          </p:stCondLst>
                                        </p:cTn>
                                        <p:tgtEl>
                                          <p:spTgt spid="134163"/>
                                        </p:tgtEl>
                                        <p:attrNameLst>
                                          <p:attrName>style.visibility</p:attrName>
                                        </p:attrNameLst>
                                      </p:cBhvr>
                                      <p:to>
                                        <p:strVal val="visible"/>
                                      </p:to>
                                    </p:set>
                                    <p:animEffect transition="in" filter="dissolve">
                                      <p:cBhvr>
                                        <p:cTn id="77" dur="500"/>
                                        <p:tgtEl>
                                          <p:spTgt spid="134163"/>
                                        </p:tgtEl>
                                      </p:cBhvr>
                                    </p:animEffect>
                                  </p:childTnLst>
                                </p:cTn>
                              </p:par>
                            </p:childTnLst>
                          </p:cTn>
                        </p:par>
                        <p:par>
                          <p:cTn id="78" fill="hold" nodeType="afterGroup">
                            <p:stCondLst>
                              <p:cond delay="8500"/>
                            </p:stCondLst>
                            <p:childTnLst>
                              <p:par>
                                <p:cTn id="79" presetID="9" presetClass="entr" presetSubtype="0" fill="hold" nodeType="afterEffect">
                                  <p:stCondLst>
                                    <p:cond delay="0"/>
                                  </p:stCondLst>
                                  <p:childTnLst>
                                    <p:set>
                                      <p:cBhvr>
                                        <p:cTn id="80" dur="1" fill="hold">
                                          <p:stCondLst>
                                            <p:cond delay="0"/>
                                          </p:stCondLst>
                                        </p:cTn>
                                        <p:tgtEl>
                                          <p:spTgt spid="134164"/>
                                        </p:tgtEl>
                                        <p:attrNameLst>
                                          <p:attrName>style.visibility</p:attrName>
                                        </p:attrNameLst>
                                      </p:cBhvr>
                                      <p:to>
                                        <p:strVal val="visible"/>
                                      </p:to>
                                    </p:set>
                                    <p:animEffect transition="in" filter="dissolve">
                                      <p:cBhvr>
                                        <p:cTn id="81" dur="500"/>
                                        <p:tgtEl>
                                          <p:spTgt spid="1341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8" fill="hold" grpId="0" nodeType="clickEffect">
                                  <p:stCondLst>
                                    <p:cond delay="0"/>
                                  </p:stCondLst>
                                  <p:iterate type="wd">
                                    <p:tmPct val="100000"/>
                                  </p:iterate>
                                  <p:childTnLst>
                                    <p:set>
                                      <p:cBhvr>
                                        <p:cTn id="85" dur="1" fill="hold">
                                          <p:stCondLst>
                                            <p:cond delay="0"/>
                                          </p:stCondLst>
                                        </p:cTn>
                                        <p:tgtEl>
                                          <p:spTgt spid="134166"/>
                                        </p:tgtEl>
                                        <p:attrNameLst>
                                          <p:attrName>style.visibility</p:attrName>
                                        </p:attrNameLst>
                                      </p:cBhvr>
                                      <p:to>
                                        <p:strVal val="visible"/>
                                      </p:to>
                                    </p:set>
                                    <p:anim calcmode="lin" valueType="num">
                                      <p:cBhvr>
                                        <p:cTn id="86" dur="300" fill="hold"/>
                                        <p:tgtEl>
                                          <p:spTgt spid="134166"/>
                                        </p:tgtEl>
                                        <p:attrNameLst>
                                          <p:attrName>ppt_x</p:attrName>
                                        </p:attrNameLst>
                                      </p:cBhvr>
                                      <p:tavLst>
                                        <p:tav tm="0">
                                          <p:val>
                                            <p:strVal val="#ppt_x-#ppt_w/2"/>
                                          </p:val>
                                        </p:tav>
                                        <p:tav tm="100000">
                                          <p:val>
                                            <p:strVal val="#ppt_x"/>
                                          </p:val>
                                        </p:tav>
                                      </p:tavLst>
                                    </p:anim>
                                    <p:anim calcmode="lin" valueType="num">
                                      <p:cBhvr>
                                        <p:cTn id="87" dur="300" fill="hold"/>
                                        <p:tgtEl>
                                          <p:spTgt spid="134166"/>
                                        </p:tgtEl>
                                        <p:attrNameLst>
                                          <p:attrName>ppt_y</p:attrName>
                                        </p:attrNameLst>
                                      </p:cBhvr>
                                      <p:tavLst>
                                        <p:tav tm="0">
                                          <p:val>
                                            <p:strVal val="#ppt_y"/>
                                          </p:val>
                                        </p:tav>
                                        <p:tav tm="100000">
                                          <p:val>
                                            <p:strVal val="#ppt_y"/>
                                          </p:val>
                                        </p:tav>
                                      </p:tavLst>
                                    </p:anim>
                                    <p:anim calcmode="lin" valueType="num">
                                      <p:cBhvr>
                                        <p:cTn id="88" dur="300" fill="hold"/>
                                        <p:tgtEl>
                                          <p:spTgt spid="134166"/>
                                        </p:tgtEl>
                                        <p:attrNameLst>
                                          <p:attrName>ppt_w</p:attrName>
                                        </p:attrNameLst>
                                      </p:cBhvr>
                                      <p:tavLst>
                                        <p:tav tm="0">
                                          <p:val>
                                            <p:fltVal val="0"/>
                                          </p:val>
                                        </p:tav>
                                        <p:tav tm="100000">
                                          <p:val>
                                            <p:strVal val="#ppt_w"/>
                                          </p:val>
                                        </p:tav>
                                      </p:tavLst>
                                    </p:anim>
                                    <p:anim calcmode="lin" valueType="num">
                                      <p:cBhvr>
                                        <p:cTn id="89" dur="300" fill="hold"/>
                                        <p:tgtEl>
                                          <p:spTgt spid="134166"/>
                                        </p:tgtEl>
                                        <p:attrNameLst>
                                          <p:attrName>ppt_h</p:attrName>
                                        </p:attrNameLst>
                                      </p:cBhvr>
                                      <p:tavLst>
                                        <p:tav tm="0">
                                          <p:val>
                                            <p:strVal val="#ppt_h"/>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8" fill="hold" grpId="0" nodeType="clickEffect">
                                  <p:stCondLst>
                                    <p:cond delay="0"/>
                                  </p:stCondLst>
                                  <p:iterate type="wd">
                                    <p:tmPct val="100000"/>
                                  </p:iterate>
                                  <p:childTnLst>
                                    <p:set>
                                      <p:cBhvr>
                                        <p:cTn id="93" dur="1" fill="hold">
                                          <p:stCondLst>
                                            <p:cond delay="0"/>
                                          </p:stCondLst>
                                        </p:cTn>
                                        <p:tgtEl>
                                          <p:spTgt spid="134167"/>
                                        </p:tgtEl>
                                        <p:attrNameLst>
                                          <p:attrName>style.visibility</p:attrName>
                                        </p:attrNameLst>
                                      </p:cBhvr>
                                      <p:to>
                                        <p:strVal val="visible"/>
                                      </p:to>
                                    </p:set>
                                    <p:anim calcmode="lin" valueType="num">
                                      <p:cBhvr>
                                        <p:cTn id="94" dur="300" fill="hold"/>
                                        <p:tgtEl>
                                          <p:spTgt spid="134167"/>
                                        </p:tgtEl>
                                        <p:attrNameLst>
                                          <p:attrName>ppt_x</p:attrName>
                                        </p:attrNameLst>
                                      </p:cBhvr>
                                      <p:tavLst>
                                        <p:tav tm="0">
                                          <p:val>
                                            <p:strVal val="#ppt_x-#ppt_w/2"/>
                                          </p:val>
                                        </p:tav>
                                        <p:tav tm="100000">
                                          <p:val>
                                            <p:strVal val="#ppt_x"/>
                                          </p:val>
                                        </p:tav>
                                      </p:tavLst>
                                    </p:anim>
                                    <p:anim calcmode="lin" valueType="num">
                                      <p:cBhvr>
                                        <p:cTn id="95" dur="300" fill="hold"/>
                                        <p:tgtEl>
                                          <p:spTgt spid="134167"/>
                                        </p:tgtEl>
                                        <p:attrNameLst>
                                          <p:attrName>ppt_y</p:attrName>
                                        </p:attrNameLst>
                                      </p:cBhvr>
                                      <p:tavLst>
                                        <p:tav tm="0">
                                          <p:val>
                                            <p:strVal val="#ppt_y"/>
                                          </p:val>
                                        </p:tav>
                                        <p:tav tm="100000">
                                          <p:val>
                                            <p:strVal val="#ppt_y"/>
                                          </p:val>
                                        </p:tav>
                                      </p:tavLst>
                                    </p:anim>
                                    <p:anim calcmode="lin" valueType="num">
                                      <p:cBhvr>
                                        <p:cTn id="96" dur="300" fill="hold"/>
                                        <p:tgtEl>
                                          <p:spTgt spid="134167"/>
                                        </p:tgtEl>
                                        <p:attrNameLst>
                                          <p:attrName>ppt_w</p:attrName>
                                        </p:attrNameLst>
                                      </p:cBhvr>
                                      <p:tavLst>
                                        <p:tav tm="0">
                                          <p:val>
                                            <p:fltVal val="0"/>
                                          </p:val>
                                        </p:tav>
                                        <p:tav tm="100000">
                                          <p:val>
                                            <p:strVal val="#ppt_w"/>
                                          </p:val>
                                        </p:tav>
                                      </p:tavLst>
                                    </p:anim>
                                    <p:anim calcmode="lin" valueType="num">
                                      <p:cBhvr>
                                        <p:cTn id="97" dur="300" fill="hold"/>
                                        <p:tgtEl>
                                          <p:spTgt spid="134167"/>
                                        </p:tgtEl>
                                        <p:attrNameLst>
                                          <p:attrName>ppt_h</p:attrName>
                                        </p:attrNameLst>
                                      </p:cBhvr>
                                      <p:tavLst>
                                        <p:tav tm="0">
                                          <p:val>
                                            <p:strVal val="#ppt_h"/>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8" fill="hold" grpId="0" nodeType="clickEffect">
                                  <p:stCondLst>
                                    <p:cond delay="0"/>
                                  </p:stCondLst>
                                  <p:iterate type="wd">
                                    <p:tmPct val="100000"/>
                                  </p:iterate>
                                  <p:childTnLst>
                                    <p:set>
                                      <p:cBhvr>
                                        <p:cTn id="101" dur="1" fill="hold">
                                          <p:stCondLst>
                                            <p:cond delay="0"/>
                                          </p:stCondLst>
                                        </p:cTn>
                                        <p:tgtEl>
                                          <p:spTgt spid="134168"/>
                                        </p:tgtEl>
                                        <p:attrNameLst>
                                          <p:attrName>style.visibility</p:attrName>
                                        </p:attrNameLst>
                                      </p:cBhvr>
                                      <p:to>
                                        <p:strVal val="visible"/>
                                      </p:to>
                                    </p:set>
                                    <p:anim calcmode="lin" valueType="num">
                                      <p:cBhvr>
                                        <p:cTn id="102" dur="300" fill="hold"/>
                                        <p:tgtEl>
                                          <p:spTgt spid="134168"/>
                                        </p:tgtEl>
                                        <p:attrNameLst>
                                          <p:attrName>ppt_x</p:attrName>
                                        </p:attrNameLst>
                                      </p:cBhvr>
                                      <p:tavLst>
                                        <p:tav tm="0">
                                          <p:val>
                                            <p:strVal val="#ppt_x-#ppt_w/2"/>
                                          </p:val>
                                        </p:tav>
                                        <p:tav tm="100000">
                                          <p:val>
                                            <p:strVal val="#ppt_x"/>
                                          </p:val>
                                        </p:tav>
                                      </p:tavLst>
                                    </p:anim>
                                    <p:anim calcmode="lin" valueType="num">
                                      <p:cBhvr>
                                        <p:cTn id="103" dur="300" fill="hold"/>
                                        <p:tgtEl>
                                          <p:spTgt spid="134168"/>
                                        </p:tgtEl>
                                        <p:attrNameLst>
                                          <p:attrName>ppt_y</p:attrName>
                                        </p:attrNameLst>
                                      </p:cBhvr>
                                      <p:tavLst>
                                        <p:tav tm="0">
                                          <p:val>
                                            <p:strVal val="#ppt_y"/>
                                          </p:val>
                                        </p:tav>
                                        <p:tav tm="100000">
                                          <p:val>
                                            <p:strVal val="#ppt_y"/>
                                          </p:val>
                                        </p:tav>
                                      </p:tavLst>
                                    </p:anim>
                                    <p:anim calcmode="lin" valueType="num">
                                      <p:cBhvr>
                                        <p:cTn id="104" dur="300" fill="hold"/>
                                        <p:tgtEl>
                                          <p:spTgt spid="134168"/>
                                        </p:tgtEl>
                                        <p:attrNameLst>
                                          <p:attrName>ppt_w</p:attrName>
                                        </p:attrNameLst>
                                      </p:cBhvr>
                                      <p:tavLst>
                                        <p:tav tm="0">
                                          <p:val>
                                            <p:fltVal val="0"/>
                                          </p:val>
                                        </p:tav>
                                        <p:tav tm="100000">
                                          <p:val>
                                            <p:strVal val="#ppt_w"/>
                                          </p:val>
                                        </p:tav>
                                      </p:tavLst>
                                    </p:anim>
                                    <p:anim calcmode="lin" valueType="num">
                                      <p:cBhvr>
                                        <p:cTn id="105" dur="300" fill="hold"/>
                                        <p:tgtEl>
                                          <p:spTgt spid="1341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nimBg="1" autoUpdateAnimBg="0"/>
      <p:bldP spid="134149" grpId="0" animBg="1" autoUpdateAnimBg="0"/>
      <p:bldP spid="134150" grpId="0" animBg="1" autoUpdateAnimBg="0"/>
      <p:bldP spid="134151" grpId="0" animBg="1" autoUpdateAnimBg="0"/>
      <p:bldP spid="134152" grpId="0" animBg="1" autoUpdateAnimBg="0"/>
      <p:bldP spid="134153" grpId="0" animBg="1" autoUpdateAnimBg="0"/>
      <p:bldP spid="134154" grpId="0" animBg="1" autoUpdateAnimBg="0"/>
      <p:bldP spid="134155" grpId="0" animBg="1" autoUpdateAnimBg="0"/>
      <p:bldP spid="134156" grpId="0" animBg="1" autoUpdateAnimBg="0"/>
      <p:bldP spid="134165" grpId="0" autoUpdateAnimBg="0"/>
      <p:bldP spid="134166" grpId="0" autoUpdateAnimBg="0"/>
      <p:bldP spid="134167" grpId="0" autoUpdateAnimBg="0"/>
      <p:bldP spid="13416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C9AE8E8E-A1A0-4014-A0A3-F171D7A11EFD}"/>
              </a:ext>
            </a:extLst>
          </p:cNvPr>
          <p:cNvSpPr txBox="1">
            <a:spLocks noChangeArrowheads="1"/>
          </p:cNvSpPr>
          <p:nvPr/>
        </p:nvSpPr>
        <p:spPr bwMode="auto">
          <a:xfrm>
            <a:off x="304800" y="533400"/>
            <a:ext cx="8583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由森林转换成二叉树</a:t>
            </a:r>
            <a:r>
              <a:rPr kumimoji="1" lang="zh-CN" altLang="en-US" sz="40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的</a:t>
            </a:r>
            <a:r>
              <a:rPr kumimoji="1" lang="zh-CN" altLang="en-US" sz="4000" b="0" i="0" u="none" strike="noStrike" kern="1200" cap="none" spc="0" normalizeH="0" baseline="0" noProof="0">
                <a:ln>
                  <a:noFill/>
                </a:ln>
                <a:solidFill>
                  <a:srgbClr val="660066"/>
                </a:solidFill>
                <a:effectLst/>
                <a:uLnTx/>
                <a:uFillTx/>
                <a:latin typeface="楷体_GB2312"/>
                <a:ea typeface="楷体_GB2312"/>
                <a:cs typeface="楷体_GB2312"/>
              </a:rPr>
              <a:t>转换规则为</a:t>
            </a:r>
            <a:r>
              <a:rPr kumimoji="1" lang="en-US" altLang="zh-CN" sz="4400" b="0" i="0" u="none" strike="noStrike" kern="1200" cap="none" spc="0" normalizeH="0" baseline="0" noProof="0">
                <a:ln>
                  <a:noFill/>
                </a:ln>
                <a:solidFill>
                  <a:srgbClr val="660066"/>
                </a:solidFill>
                <a:effectLst/>
                <a:uLnTx/>
                <a:uFillTx/>
                <a:latin typeface="楷体_GB2312"/>
                <a:ea typeface="楷体_GB2312"/>
                <a:cs typeface="楷体_GB2312"/>
              </a:rPr>
              <a:t>:</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6915" name="Text Box 3">
            <a:extLst>
              <a:ext uri="{FF2B5EF4-FFF2-40B4-BE49-F238E27FC236}">
                <a16:creationId xmlns:a16="http://schemas.microsoft.com/office/drawing/2014/main" id="{5E952AB7-8804-4F4C-99EB-4836DB2E24D3}"/>
              </a:ext>
            </a:extLst>
          </p:cNvPr>
          <p:cNvSpPr txBox="1">
            <a:spLocks noChangeArrowheads="1"/>
          </p:cNvSpPr>
          <p:nvPr/>
        </p:nvSpPr>
        <p:spPr bwMode="auto">
          <a:xfrm>
            <a:off x="420688" y="1752600"/>
            <a:ext cx="8964612"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若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F = Φ</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，则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B = Φ</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否则，</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由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ROOT(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en-US" altLang="zh-CN"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对应得到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Node(root)</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由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11</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12</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1m</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en-US" altLang="zh-CN"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对应得到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LBT</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由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2</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3</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n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r>
              <a:rPr kumimoji="1" lang="en-US" altLang="zh-CN"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对应得到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RBT</a:t>
            </a: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endPar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blinds(vertical)">
                                      <p:cBhvr>
                                        <p:cTn id="7" dur="5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9A28AE7A-7B94-4F64-BBFB-33906606ADC3}"/>
              </a:ext>
            </a:extLst>
          </p:cNvPr>
          <p:cNvSpPr>
            <a:spLocks noGrp="1" noChangeArrowheads="1"/>
          </p:cNvSpPr>
          <p:nvPr>
            <p:ph type="body" idx="1"/>
          </p:nvPr>
        </p:nvSpPr>
        <p:spPr>
          <a:xfrm>
            <a:off x="300038" y="155575"/>
            <a:ext cx="8501062" cy="1971675"/>
          </a:xfrm>
        </p:spPr>
        <p:txBody>
          <a:bodyPr/>
          <a:lstStyle/>
          <a:p>
            <a:pPr lvl="2" eaLnBrk="1" hangingPunct="1">
              <a:lnSpc>
                <a:spcPct val="90000"/>
              </a:lnSpc>
            </a:pPr>
            <a:r>
              <a:rPr lang="zh-CN" altLang="en-US" sz="2800"/>
              <a:t>森林转换成二叉树</a:t>
            </a:r>
          </a:p>
          <a:p>
            <a:pPr lvl="3" eaLnBrk="1" hangingPunct="1">
              <a:lnSpc>
                <a:spcPct val="90000"/>
              </a:lnSpc>
            </a:pPr>
            <a:r>
              <a:rPr lang="zh-CN" altLang="en-US" sz="2400"/>
              <a:t>将各棵树分别转换成二叉树</a:t>
            </a:r>
          </a:p>
          <a:p>
            <a:pPr lvl="3" eaLnBrk="1" hangingPunct="1">
              <a:lnSpc>
                <a:spcPct val="90000"/>
              </a:lnSpc>
            </a:pPr>
            <a:r>
              <a:rPr lang="zh-CN" altLang="en-US" sz="2400"/>
              <a:t>将每棵树的根结点用线相连</a:t>
            </a:r>
          </a:p>
          <a:p>
            <a:pPr lvl="3" eaLnBrk="1" hangingPunct="1">
              <a:lnSpc>
                <a:spcPct val="90000"/>
              </a:lnSpc>
            </a:pPr>
            <a:r>
              <a:rPr lang="zh-CN" altLang="en-US" sz="2400"/>
              <a:t>以第一棵树根结点为二叉树的根，再以根结点为轴心，顺时针旋转，构成二叉树型结构</a:t>
            </a:r>
          </a:p>
        </p:txBody>
      </p:sp>
      <p:grpSp>
        <p:nvGrpSpPr>
          <p:cNvPr id="172035" name="Group 3">
            <a:extLst>
              <a:ext uri="{FF2B5EF4-FFF2-40B4-BE49-F238E27FC236}">
                <a16:creationId xmlns:a16="http://schemas.microsoft.com/office/drawing/2014/main" id="{FA831102-84B7-4B6C-8E26-41A319ADEEDD}"/>
              </a:ext>
            </a:extLst>
          </p:cNvPr>
          <p:cNvGrpSpPr>
            <a:grpSpLocks/>
          </p:cNvGrpSpPr>
          <p:nvPr/>
        </p:nvGrpSpPr>
        <p:grpSpPr bwMode="auto">
          <a:xfrm>
            <a:off x="647700" y="2214563"/>
            <a:ext cx="3902075" cy="1527175"/>
            <a:chOff x="408" y="1395"/>
            <a:chExt cx="2458" cy="962"/>
          </a:xfrm>
        </p:grpSpPr>
        <p:grpSp>
          <p:nvGrpSpPr>
            <p:cNvPr id="149574" name="Group 4">
              <a:extLst>
                <a:ext uri="{FF2B5EF4-FFF2-40B4-BE49-F238E27FC236}">
                  <a16:creationId xmlns:a16="http://schemas.microsoft.com/office/drawing/2014/main" id="{3E98F709-D40D-4FB2-ABC1-806A773D1033}"/>
                </a:ext>
              </a:extLst>
            </p:cNvPr>
            <p:cNvGrpSpPr>
              <a:grpSpLocks/>
            </p:cNvGrpSpPr>
            <p:nvPr/>
          </p:nvGrpSpPr>
          <p:grpSpPr bwMode="auto">
            <a:xfrm>
              <a:off x="408" y="1422"/>
              <a:ext cx="1247" cy="629"/>
              <a:chOff x="408" y="1422"/>
              <a:chExt cx="1247" cy="629"/>
            </a:xfrm>
          </p:grpSpPr>
          <p:sp>
            <p:nvSpPr>
              <p:cNvPr id="149587" name="Oval 5">
                <a:extLst>
                  <a:ext uri="{FF2B5EF4-FFF2-40B4-BE49-F238E27FC236}">
                    <a16:creationId xmlns:a16="http://schemas.microsoft.com/office/drawing/2014/main" id="{3C3CF28D-37B2-494A-8FF3-6A388016DF89}"/>
                  </a:ext>
                </a:extLst>
              </p:cNvPr>
              <p:cNvSpPr>
                <a:spLocks noChangeArrowheads="1"/>
              </p:cNvSpPr>
              <p:nvPr/>
            </p:nvSpPr>
            <p:spPr bwMode="auto">
              <a:xfrm>
                <a:off x="955" y="142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9588" name="Oval 6">
                <a:extLst>
                  <a:ext uri="{FF2B5EF4-FFF2-40B4-BE49-F238E27FC236}">
                    <a16:creationId xmlns:a16="http://schemas.microsoft.com/office/drawing/2014/main" id="{22E28049-37E7-44F3-A13F-C4608DC92A85}"/>
                  </a:ext>
                </a:extLst>
              </p:cNvPr>
              <p:cNvSpPr>
                <a:spLocks noChangeArrowheads="1"/>
              </p:cNvSpPr>
              <p:nvPr/>
            </p:nvSpPr>
            <p:spPr bwMode="auto">
              <a:xfrm>
                <a:off x="408"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9589" name="Oval 7">
                <a:extLst>
                  <a:ext uri="{FF2B5EF4-FFF2-40B4-BE49-F238E27FC236}">
                    <a16:creationId xmlns:a16="http://schemas.microsoft.com/office/drawing/2014/main" id="{E9FE261A-3BF6-4250-B182-366FEBEA8404}"/>
                  </a:ext>
                </a:extLst>
              </p:cNvPr>
              <p:cNvSpPr>
                <a:spLocks noChangeArrowheads="1"/>
              </p:cNvSpPr>
              <p:nvPr/>
            </p:nvSpPr>
            <p:spPr bwMode="auto">
              <a:xfrm>
                <a:off x="955"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9590" name="Oval 8">
                <a:extLst>
                  <a:ext uri="{FF2B5EF4-FFF2-40B4-BE49-F238E27FC236}">
                    <a16:creationId xmlns:a16="http://schemas.microsoft.com/office/drawing/2014/main" id="{3A96F927-C8D8-4943-8538-4096DE567FC2}"/>
                  </a:ext>
                </a:extLst>
              </p:cNvPr>
              <p:cNvSpPr>
                <a:spLocks noChangeArrowheads="1"/>
              </p:cNvSpPr>
              <p:nvPr/>
            </p:nvSpPr>
            <p:spPr bwMode="auto">
              <a:xfrm>
                <a:off x="1433"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9591" name="Line 9">
                <a:extLst>
                  <a:ext uri="{FF2B5EF4-FFF2-40B4-BE49-F238E27FC236}">
                    <a16:creationId xmlns:a16="http://schemas.microsoft.com/office/drawing/2014/main" id="{307ED3CF-3EB9-45A6-A639-ECA15CD7532C}"/>
                  </a:ext>
                </a:extLst>
              </p:cNvPr>
              <p:cNvSpPr>
                <a:spLocks noChangeShapeType="1"/>
              </p:cNvSpPr>
              <p:nvPr/>
            </p:nvSpPr>
            <p:spPr bwMode="auto">
              <a:xfrm>
                <a:off x="1060" y="1655"/>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92" name="Line 10">
                <a:extLst>
                  <a:ext uri="{FF2B5EF4-FFF2-40B4-BE49-F238E27FC236}">
                    <a16:creationId xmlns:a16="http://schemas.microsoft.com/office/drawing/2014/main" id="{60DB76BA-0E9A-442F-BB8B-180BAD5E1D77}"/>
                  </a:ext>
                </a:extLst>
              </p:cNvPr>
              <p:cNvSpPr>
                <a:spLocks noChangeShapeType="1"/>
              </p:cNvSpPr>
              <p:nvPr/>
            </p:nvSpPr>
            <p:spPr bwMode="auto">
              <a:xfrm flipH="1">
                <a:off x="571" y="1577"/>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93" name="Line 11">
                <a:extLst>
                  <a:ext uri="{FF2B5EF4-FFF2-40B4-BE49-F238E27FC236}">
                    <a16:creationId xmlns:a16="http://schemas.microsoft.com/office/drawing/2014/main" id="{7BFD6F63-54ED-45D9-89A3-0D0031A62005}"/>
                  </a:ext>
                </a:extLst>
              </p:cNvPr>
              <p:cNvSpPr>
                <a:spLocks noChangeShapeType="1"/>
              </p:cNvSpPr>
              <p:nvPr/>
            </p:nvSpPr>
            <p:spPr bwMode="auto">
              <a:xfrm>
                <a:off x="1160" y="1588"/>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9575" name="Group 12">
              <a:extLst>
                <a:ext uri="{FF2B5EF4-FFF2-40B4-BE49-F238E27FC236}">
                  <a16:creationId xmlns:a16="http://schemas.microsoft.com/office/drawing/2014/main" id="{3E1075FC-EF4E-492C-944D-19723AA9B8C1}"/>
                </a:ext>
              </a:extLst>
            </p:cNvPr>
            <p:cNvGrpSpPr>
              <a:grpSpLocks/>
            </p:cNvGrpSpPr>
            <p:nvPr/>
          </p:nvGrpSpPr>
          <p:grpSpPr bwMode="auto">
            <a:xfrm>
              <a:off x="1886" y="1395"/>
              <a:ext cx="237" cy="655"/>
              <a:chOff x="1886" y="1395"/>
              <a:chExt cx="237" cy="655"/>
            </a:xfrm>
          </p:grpSpPr>
          <p:sp>
            <p:nvSpPr>
              <p:cNvPr id="149584" name="Oval 13">
                <a:extLst>
                  <a:ext uri="{FF2B5EF4-FFF2-40B4-BE49-F238E27FC236}">
                    <a16:creationId xmlns:a16="http://schemas.microsoft.com/office/drawing/2014/main" id="{FA73486A-301C-4390-9A4A-DC4910CE80A4}"/>
                  </a:ext>
                </a:extLst>
              </p:cNvPr>
              <p:cNvSpPr>
                <a:spLocks noChangeArrowheads="1"/>
              </p:cNvSpPr>
              <p:nvPr/>
            </p:nvSpPr>
            <p:spPr bwMode="auto">
              <a:xfrm>
                <a:off x="190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9585" name="Oval 14">
                <a:extLst>
                  <a:ext uri="{FF2B5EF4-FFF2-40B4-BE49-F238E27FC236}">
                    <a16:creationId xmlns:a16="http://schemas.microsoft.com/office/drawing/2014/main" id="{69702A7D-ED9C-4F01-99D2-B460C738C0B9}"/>
                  </a:ext>
                </a:extLst>
              </p:cNvPr>
              <p:cNvSpPr>
                <a:spLocks noChangeArrowheads="1"/>
              </p:cNvSpPr>
              <p:nvPr/>
            </p:nvSpPr>
            <p:spPr bwMode="auto">
              <a:xfrm>
                <a:off x="1886" y="181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9586" name="Line 15">
                <a:extLst>
                  <a:ext uri="{FF2B5EF4-FFF2-40B4-BE49-F238E27FC236}">
                    <a16:creationId xmlns:a16="http://schemas.microsoft.com/office/drawing/2014/main" id="{A3298A0C-BEA9-4BC1-919D-54F5D92F0C02}"/>
                  </a:ext>
                </a:extLst>
              </p:cNvPr>
              <p:cNvSpPr>
                <a:spLocks noChangeShapeType="1"/>
              </p:cNvSpPr>
              <p:nvPr/>
            </p:nvSpPr>
            <p:spPr bwMode="auto">
              <a:xfrm>
                <a:off x="2011" y="16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9576" name="Group 16">
              <a:extLst>
                <a:ext uri="{FF2B5EF4-FFF2-40B4-BE49-F238E27FC236}">
                  <a16:creationId xmlns:a16="http://schemas.microsoft.com/office/drawing/2014/main" id="{7858C533-D9DF-47D2-B394-C35077626844}"/>
                </a:ext>
              </a:extLst>
            </p:cNvPr>
            <p:cNvGrpSpPr>
              <a:grpSpLocks/>
            </p:cNvGrpSpPr>
            <p:nvPr/>
          </p:nvGrpSpPr>
          <p:grpSpPr bwMode="auto">
            <a:xfrm>
              <a:off x="2224" y="1395"/>
              <a:ext cx="642" cy="962"/>
              <a:chOff x="2224" y="1395"/>
              <a:chExt cx="642" cy="962"/>
            </a:xfrm>
          </p:grpSpPr>
          <p:sp>
            <p:nvSpPr>
              <p:cNvPr id="149577" name="Oval 17">
                <a:extLst>
                  <a:ext uri="{FF2B5EF4-FFF2-40B4-BE49-F238E27FC236}">
                    <a16:creationId xmlns:a16="http://schemas.microsoft.com/office/drawing/2014/main" id="{6FDF7894-6E82-4C4F-B5BB-94A30FBD85D5}"/>
                  </a:ext>
                </a:extLst>
              </p:cNvPr>
              <p:cNvSpPr>
                <a:spLocks noChangeArrowheads="1"/>
              </p:cNvSpPr>
              <p:nvPr/>
            </p:nvSpPr>
            <p:spPr bwMode="auto">
              <a:xfrm>
                <a:off x="246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9578" name="Oval 18">
                <a:extLst>
                  <a:ext uri="{FF2B5EF4-FFF2-40B4-BE49-F238E27FC236}">
                    <a16:creationId xmlns:a16="http://schemas.microsoft.com/office/drawing/2014/main" id="{6E7A46F0-BF91-4005-ABB8-F373D3796DCC}"/>
                  </a:ext>
                </a:extLst>
              </p:cNvPr>
              <p:cNvSpPr>
                <a:spLocks noChangeArrowheads="1"/>
              </p:cNvSpPr>
              <p:nvPr/>
            </p:nvSpPr>
            <p:spPr bwMode="auto">
              <a:xfrm>
                <a:off x="2224" y="173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9579" name="Oval 19">
                <a:extLst>
                  <a:ext uri="{FF2B5EF4-FFF2-40B4-BE49-F238E27FC236}">
                    <a16:creationId xmlns:a16="http://schemas.microsoft.com/office/drawing/2014/main" id="{5A5F25B2-8BB3-4E52-AC94-588E45F07A44}"/>
                  </a:ext>
                </a:extLst>
              </p:cNvPr>
              <p:cNvSpPr>
                <a:spLocks noChangeArrowheads="1"/>
              </p:cNvSpPr>
              <p:nvPr/>
            </p:nvSpPr>
            <p:spPr bwMode="auto">
              <a:xfrm>
                <a:off x="2644" y="175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9580" name="Line 20">
                <a:extLst>
                  <a:ext uri="{FF2B5EF4-FFF2-40B4-BE49-F238E27FC236}">
                    <a16:creationId xmlns:a16="http://schemas.microsoft.com/office/drawing/2014/main" id="{47D584F5-D085-4AD3-8B23-18F70A434158}"/>
                  </a:ext>
                </a:extLst>
              </p:cNvPr>
              <p:cNvSpPr>
                <a:spLocks noChangeShapeType="1"/>
              </p:cNvSpPr>
              <p:nvPr/>
            </p:nvSpPr>
            <p:spPr bwMode="auto">
              <a:xfrm flipH="1">
                <a:off x="2394"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81" name="Line 21">
                <a:extLst>
                  <a:ext uri="{FF2B5EF4-FFF2-40B4-BE49-F238E27FC236}">
                    <a16:creationId xmlns:a16="http://schemas.microsoft.com/office/drawing/2014/main" id="{5A058AEF-BDD9-45B1-9FFE-F46E24AC8EC8}"/>
                  </a:ext>
                </a:extLst>
              </p:cNvPr>
              <p:cNvSpPr>
                <a:spLocks noChangeShapeType="1"/>
              </p:cNvSpPr>
              <p:nvPr/>
            </p:nvSpPr>
            <p:spPr bwMode="auto">
              <a:xfrm>
                <a:off x="2638"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82" name="Oval 22">
                <a:extLst>
                  <a:ext uri="{FF2B5EF4-FFF2-40B4-BE49-F238E27FC236}">
                    <a16:creationId xmlns:a16="http://schemas.microsoft.com/office/drawing/2014/main" id="{86052B42-6E23-4BCA-A0A8-81F9C9A28234}"/>
                  </a:ext>
                </a:extLst>
              </p:cNvPr>
              <p:cNvSpPr>
                <a:spLocks noChangeArrowheads="1"/>
              </p:cNvSpPr>
              <p:nvPr/>
            </p:nvSpPr>
            <p:spPr bwMode="auto">
              <a:xfrm>
                <a:off x="2629" y="212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49583" name="Line 23">
                <a:extLst>
                  <a:ext uri="{FF2B5EF4-FFF2-40B4-BE49-F238E27FC236}">
                    <a16:creationId xmlns:a16="http://schemas.microsoft.com/office/drawing/2014/main" id="{C4F58AAF-0636-44C5-AF33-1C0E7366E4BE}"/>
                  </a:ext>
                </a:extLst>
              </p:cNvPr>
              <p:cNvSpPr>
                <a:spLocks noChangeShapeType="1"/>
              </p:cNvSpPr>
              <p:nvPr/>
            </p:nvSpPr>
            <p:spPr bwMode="auto">
              <a:xfrm>
                <a:off x="2767" y="198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172056" name="Group 24">
            <a:extLst>
              <a:ext uri="{FF2B5EF4-FFF2-40B4-BE49-F238E27FC236}">
                <a16:creationId xmlns:a16="http://schemas.microsoft.com/office/drawing/2014/main" id="{E3EC3568-E1AC-4F55-8C0A-8B26C1780498}"/>
              </a:ext>
            </a:extLst>
          </p:cNvPr>
          <p:cNvGrpSpPr>
            <a:grpSpLocks/>
          </p:cNvGrpSpPr>
          <p:nvPr/>
        </p:nvGrpSpPr>
        <p:grpSpPr bwMode="auto">
          <a:xfrm>
            <a:off x="4838700" y="2157413"/>
            <a:ext cx="3125788" cy="1914525"/>
            <a:chOff x="3048" y="1359"/>
            <a:chExt cx="1969" cy="1206"/>
          </a:xfrm>
        </p:grpSpPr>
        <p:grpSp>
          <p:nvGrpSpPr>
            <p:cNvPr id="149554" name="Group 25">
              <a:extLst>
                <a:ext uri="{FF2B5EF4-FFF2-40B4-BE49-F238E27FC236}">
                  <a16:creationId xmlns:a16="http://schemas.microsoft.com/office/drawing/2014/main" id="{2611D71E-6AC4-439B-807C-AFA74F4B183A}"/>
                </a:ext>
              </a:extLst>
            </p:cNvPr>
            <p:cNvGrpSpPr>
              <a:grpSpLocks/>
            </p:cNvGrpSpPr>
            <p:nvPr/>
          </p:nvGrpSpPr>
          <p:grpSpPr bwMode="auto">
            <a:xfrm>
              <a:off x="3048" y="1364"/>
              <a:ext cx="780" cy="1151"/>
              <a:chOff x="359" y="2752"/>
              <a:chExt cx="780" cy="1151"/>
            </a:xfrm>
          </p:grpSpPr>
          <p:sp>
            <p:nvSpPr>
              <p:cNvPr id="149567" name="Oval 26">
                <a:extLst>
                  <a:ext uri="{FF2B5EF4-FFF2-40B4-BE49-F238E27FC236}">
                    <a16:creationId xmlns:a16="http://schemas.microsoft.com/office/drawing/2014/main" id="{DEFC0B3C-06ED-4A49-9348-AECCD1DD62BF}"/>
                  </a:ext>
                </a:extLst>
              </p:cNvPr>
              <p:cNvSpPr>
                <a:spLocks noChangeArrowheads="1"/>
              </p:cNvSpPr>
              <p:nvPr/>
            </p:nvSpPr>
            <p:spPr bwMode="auto">
              <a:xfrm>
                <a:off x="628" y="275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9568" name="Oval 27">
                <a:extLst>
                  <a:ext uri="{FF2B5EF4-FFF2-40B4-BE49-F238E27FC236}">
                    <a16:creationId xmlns:a16="http://schemas.microsoft.com/office/drawing/2014/main" id="{25C19091-E903-420D-86B4-F136012D1D2D}"/>
                  </a:ext>
                </a:extLst>
              </p:cNvPr>
              <p:cNvSpPr>
                <a:spLocks noChangeArrowheads="1"/>
              </p:cNvSpPr>
              <p:nvPr/>
            </p:nvSpPr>
            <p:spPr bwMode="auto">
              <a:xfrm>
                <a:off x="359" y="30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9569" name="Oval 28">
                <a:extLst>
                  <a:ext uri="{FF2B5EF4-FFF2-40B4-BE49-F238E27FC236}">
                    <a16:creationId xmlns:a16="http://schemas.microsoft.com/office/drawing/2014/main" id="{B52C77E8-E047-437E-B8EF-2C9F52D3EF63}"/>
                  </a:ext>
                </a:extLst>
              </p:cNvPr>
              <p:cNvSpPr>
                <a:spLocks noChangeArrowheads="1"/>
              </p:cNvSpPr>
              <p:nvPr/>
            </p:nvSpPr>
            <p:spPr bwMode="auto">
              <a:xfrm>
                <a:off x="628" y="33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9570" name="Oval 29">
                <a:extLst>
                  <a:ext uri="{FF2B5EF4-FFF2-40B4-BE49-F238E27FC236}">
                    <a16:creationId xmlns:a16="http://schemas.microsoft.com/office/drawing/2014/main" id="{7AB5413B-199A-4301-B2A6-E7E6D7CE1B14}"/>
                  </a:ext>
                </a:extLst>
              </p:cNvPr>
              <p:cNvSpPr>
                <a:spLocks noChangeArrowheads="1"/>
              </p:cNvSpPr>
              <p:nvPr/>
            </p:nvSpPr>
            <p:spPr bwMode="auto">
              <a:xfrm>
                <a:off x="917" y="367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9571" name="Line 30">
                <a:extLst>
                  <a:ext uri="{FF2B5EF4-FFF2-40B4-BE49-F238E27FC236}">
                    <a16:creationId xmlns:a16="http://schemas.microsoft.com/office/drawing/2014/main" id="{9861784B-B9F3-4CB0-BEB5-9482BB4481C6}"/>
                  </a:ext>
                </a:extLst>
              </p:cNvPr>
              <p:cNvSpPr>
                <a:spLocks noChangeShapeType="1"/>
              </p:cNvSpPr>
              <p:nvPr/>
            </p:nvSpPr>
            <p:spPr bwMode="auto">
              <a:xfrm flipH="1">
                <a:off x="556" y="2966"/>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72" name="Line 31">
                <a:extLst>
                  <a:ext uri="{FF2B5EF4-FFF2-40B4-BE49-F238E27FC236}">
                    <a16:creationId xmlns:a16="http://schemas.microsoft.com/office/drawing/2014/main" id="{21EB7183-AC5A-451C-8D75-76E4386EE436}"/>
                  </a:ext>
                </a:extLst>
              </p:cNvPr>
              <p:cNvSpPr>
                <a:spLocks noChangeShapeType="1"/>
              </p:cNvSpPr>
              <p:nvPr/>
            </p:nvSpPr>
            <p:spPr bwMode="auto">
              <a:xfrm>
                <a:off x="545" y="3277"/>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73" name="Line 32">
                <a:extLst>
                  <a:ext uri="{FF2B5EF4-FFF2-40B4-BE49-F238E27FC236}">
                    <a16:creationId xmlns:a16="http://schemas.microsoft.com/office/drawing/2014/main" id="{816499E9-F095-4474-A827-6EA596286E73}"/>
                  </a:ext>
                </a:extLst>
              </p:cNvPr>
              <p:cNvSpPr>
                <a:spLocks noChangeShapeType="1"/>
              </p:cNvSpPr>
              <p:nvPr/>
            </p:nvSpPr>
            <p:spPr bwMode="auto">
              <a:xfrm>
                <a:off x="811" y="3589"/>
                <a:ext cx="134"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9555" name="Group 33">
              <a:extLst>
                <a:ext uri="{FF2B5EF4-FFF2-40B4-BE49-F238E27FC236}">
                  <a16:creationId xmlns:a16="http://schemas.microsoft.com/office/drawing/2014/main" id="{51AD05F6-99F8-4E3D-996E-37D0B418AB8B}"/>
                </a:ext>
              </a:extLst>
            </p:cNvPr>
            <p:cNvGrpSpPr>
              <a:grpSpLocks/>
            </p:cNvGrpSpPr>
            <p:nvPr/>
          </p:nvGrpSpPr>
          <p:grpSpPr bwMode="auto">
            <a:xfrm>
              <a:off x="3803" y="1392"/>
              <a:ext cx="460" cy="633"/>
              <a:chOff x="1625" y="2991"/>
              <a:chExt cx="460" cy="633"/>
            </a:xfrm>
          </p:grpSpPr>
          <p:sp>
            <p:nvSpPr>
              <p:cNvPr id="149564" name="Oval 34">
                <a:extLst>
                  <a:ext uri="{FF2B5EF4-FFF2-40B4-BE49-F238E27FC236}">
                    <a16:creationId xmlns:a16="http://schemas.microsoft.com/office/drawing/2014/main" id="{9F389224-2B6C-41BC-93B3-10882145248B}"/>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9565" name="Oval 35">
                <a:extLst>
                  <a:ext uri="{FF2B5EF4-FFF2-40B4-BE49-F238E27FC236}">
                    <a16:creationId xmlns:a16="http://schemas.microsoft.com/office/drawing/2014/main" id="{4E5480EB-729F-455E-932A-A2FBD00644BA}"/>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9566" name="Line 36">
                <a:extLst>
                  <a:ext uri="{FF2B5EF4-FFF2-40B4-BE49-F238E27FC236}">
                    <a16:creationId xmlns:a16="http://schemas.microsoft.com/office/drawing/2014/main" id="{8F6B58ED-1CA9-4359-91FC-E2F1D588D1CD}"/>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9556" name="Group 37">
              <a:extLst>
                <a:ext uri="{FF2B5EF4-FFF2-40B4-BE49-F238E27FC236}">
                  <a16:creationId xmlns:a16="http://schemas.microsoft.com/office/drawing/2014/main" id="{653D4980-BEF1-4C6F-BFCB-DB03495775D2}"/>
                </a:ext>
              </a:extLst>
            </p:cNvPr>
            <p:cNvGrpSpPr>
              <a:grpSpLocks/>
            </p:cNvGrpSpPr>
            <p:nvPr/>
          </p:nvGrpSpPr>
          <p:grpSpPr bwMode="auto">
            <a:xfrm>
              <a:off x="4530" y="1359"/>
              <a:ext cx="487" cy="1206"/>
              <a:chOff x="4530" y="1359"/>
              <a:chExt cx="487" cy="1206"/>
            </a:xfrm>
          </p:grpSpPr>
          <p:sp>
            <p:nvSpPr>
              <p:cNvPr id="149557" name="Oval 38">
                <a:extLst>
                  <a:ext uri="{FF2B5EF4-FFF2-40B4-BE49-F238E27FC236}">
                    <a16:creationId xmlns:a16="http://schemas.microsoft.com/office/drawing/2014/main" id="{F80689C2-10C9-458B-9BEF-F3A02FEB7F9B}"/>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9558" name="Oval 39">
                <a:extLst>
                  <a:ext uri="{FF2B5EF4-FFF2-40B4-BE49-F238E27FC236}">
                    <a16:creationId xmlns:a16="http://schemas.microsoft.com/office/drawing/2014/main" id="{932D2745-4ABE-4EF4-82E1-78E0833C644D}"/>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9559" name="Oval 40">
                <a:extLst>
                  <a:ext uri="{FF2B5EF4-FFF2-40B4-BE49-F238E27FC236}">
                    <a16:creationId xmlns:a16="http://schemas.microsoft.com/office/drawing/2014/main" id="{416FA9B3-C50F-4752-B932-F2C178F4B800}"/>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9560" name="Line 41">
                <a:extLst>
                  <a:ext uri="{FF2B5EF4-FFF2-40B4-BE49-F238E27FC236}">
                    <a16:creationId xmlns:a16="http://schemas.microsoft.com/office/drawing/2014/main" id="{C558E02F-36AC-4E8A-9CF1-C8C18C4628A4}"/>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61" name="Oval 42">
                <a:extLst>
                  <a:ext uri="{FF2B5EF4-FFF2-40B4-BE49-F238E27FC236}">
                    <a16:creationId xmlns:a16="http://schemas.microsoft.com/office/drawing/2014/main" id="{CCF98A1C-9DA1-4C80-8A19-85758EAC641A}"/>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49562" name="Line 43">
                <a:extLst>
                  <a:ext uri="{FF2B5EF4-FFF2-40B4-BE49-F238E27FC236}">
                    <a16:creationId xmlns:a16="http://schemas.microsoft.com/office/drawing/2014/main" id="{655BFD4D-7BFE-4842-BCF2-C3B3F6EBAB99}"/>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63" name="Line 44">
                <a:extLst>
                  <a:ext uri="{FF2B5EF4-FFF2-40B4-BE49-F238E27FC236}">
                    <a16:creationId xmlns:a16="http://schemas.microsoft.com/office/drawing/2014/main" id="{DA857092-D84C-4C1B-AC39-F05C1CC659C6}"/>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172077" name="Group 45">
            <a:extLst>
              <a:ext uri="{FF2B5EF4-FFF2-40B4-BE49-F238E27FC236}">
                <a16:creationId xmlns:a16="http://schemas.microsoft.com/office/drawing/2014/main" id="{F6C17206-25A7-4C32-AAB6-7D3542B56F48}"/>
              </a:ext>
            </a:extLst>
          </p:cNvPr>
          <p:cNvGrpSpPr>
            <a:grpSpLocks/>
          </p:cNvGrpSpPr>
          <p:nvPr/>
        </p:nvGrpSpPr>
        <p:grpSpPr bwMode="auto">
          <a:xfrm>
            <a:off x="263525" y="4276725"/>
            <a:ext cx="3125788" cy="2028825"/>
            <a:chOff x="166" y="2694"/>
            <a:chExt cx="1969" cy="1278"/>
          </a:xfrm>
        </p:grpSpPr>
        <p:grpSp>
          <p:nvGrpSpPr>
            <p:cNvPr id="149532" name="Group 46">
              <a:extLst>
                <a:ext uri="{FF2B5EF4-FFF2-40B4-BE49-F238E27FC236}">
                  <a16:creationId xmlns:a16="http://schemas.microsoft.com/office/drawing/2014/main" id="{C4B7F85C-EFE9-4DD3-8DB1-14DD10AAC966}"/>
                </a:ext>
              </a:extLst>
            </p:cNvPr>
            <p:cNvGrpSpPr>
              <a:grpSpLocks/>
            </p:cNvGrpSpPr>
            <p:nvPr/>
          </p:nvGrpSpPr>
          <p:grpSpPr bwMode="auto">
            <a:xfrm>
              <a:off x="166" y="2694"/>
              <a:ext cx="780" cy="1151"/>
              <a:chOff x="359" y="2752"/>
              <a:chExt cx="780" cy="1151"/>
            </a:xfrm>
          </p:grpSpPr>
          <p:sp>
            <p:nvSpPr>
              <p:cNvPr id="149547" name="Oval 47">
                <a:extLst>
                  <a:ext uri="{FF2B5EF4-FFF2-40B4-BE49-F238E27FC236}">
                    <a16:creationId xmlns:a16="http://schemas.microsoft.com/office/drawing/2014/main" id="{55C540AF-5FD8-4910-B1CA-4AB7021B6419}"/>
                  </a:ext>
                </a:extLst>
              </p:cNvPr>
              <p:cNvSpPr>
                <a:spLocks noChangeArrowheads="1"/>
              </p:cNvSpPr>
              <p:nvPr/>
            </p:nvSpPr>
            <p:spPr bwMode="auto">
              <a:xfrm>
                <a:off x="628" y="275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9548" name="Oval 48">
                <a:extLst>
                  <a:ext uri="{FF2B5EF4-FFF2-40B4-BE49-F238E27FC236}">
                    <a16:creationId xmlns:a16="http://schemas.microsoft.com/office/drawing/2014/main" id="{8F381EA8-A367-42D3-8C7E-C4563363EFDF}"/>
                  </a:ext>
                </a:extLst>
              </p:cNvPr>
              <p:cNvSpPr>
                <a:spLocks noChangeArrowheads="1"/>
              </p:cNvSpPr>
              <p:nvPr/>
            </p:nvSpPr>
            <p:spPr bwMode="auto">
              <a:xfrm>
                <a:off x="359" y="30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9549" name="Oval 49">
                <a:extLst>
                  <a:ext uri="{FF2B5EF4-FFF2-40B4-BE49-F238E27FC236}">
                    <a16:creationId xmlns:a16="http://schemas.microsoft.com/office/drawing/2014/main" id="{51D63CBA-91D7-4E03-B098-B638223F603C}"/>
                  </a:ext>
                </a:extLst>
              </p:cNvPr>
              <p:cNvSpPr>
                <a:spLocks noChangeArrowheads="1"/>
              </p:cNvSpPr>
              <p:nvPr/>
            </p:nvSpPr>
            <p:spPr bwMode="auto">
              <a:xfrm>
                <a:off x="628" y="33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9550" name="Oval 50">
                <a:extLst>
                  <a:ext uri="{FF2B5EF4-FFF2-40B4-BE49-F238E27FC236}">
                    <a16:creationId xmlns:a16="http://schemas.microsoft.com/office/drawing/2014/main" id="{11CB6994-5D4B-4025-88F5-FCD0E76C0C71}"/>
                  </a:ext>
                </a:extLst>
              </p:cNvPr>
              <p:cNvSpPr>
                <a:spLocks noChangeArrowheads="1"/>
              </p:cNvSpPr>
              <p:nvPr/>
            </p:nvSpPr>
            <p:spPr bwMode="auto">
              <a:xfrm>
                <a:off x="917" y="367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9551" name="Line 51">
                <a:extLst>
                  <a:ext uri="{FF2B5EF4-FFF2-40B4-BE49-F238E27FC236}">
                    <a16:creationId xmlns:a16="http://schemas.microsoft.com/office/drawing/2014/main" id="{458CB7B1-4215-44E8-AEFC-AAE0FBCB6E72}"/>
                  </a:ext>
                </a:extLst>
              </p:cNvPr>
              <p:cNvSpPr>
                <a:spLocks noChangeShapeType="1"/>
              </p:cNvSpPr>
              <p:nvPr/>
            </p:nvSpPr>
            <p:spPr bwMode="auto">
              <a:xfrm flipH="1">
                <a:off x="556" y="2966"/>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52" name="Line 52">
                <a:extLst>
                  <a:ext uri="{FF2B5EF4-FFF2-40B4-BE49-F238E27FC236}">
                    <a16:creationId xmlns:a16="http://schemas.microsoft.com/office/drawing/2014/main" id="{3C001C41-93BD-4E33-9C49-055027DFEA5B}"/>
                  </a:ext>
                </a:extLst>
              </p:cNvPr>
              <p:cNvSpPr>
                <a:spLocks noChangeShapeType="1"/>
              </p:cNvSpPr>
              <p:nvPr/>
            </p:nvSpPr>
            <p:spPr bwMode="auto">
              <a:xfrm>
                <a:off x="545" y="3277"/>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53" name="Line 53">
                <a:extLst>
                  <a:ext uri="{FF2B5EF4-FFF2-40B4-BE49-F238E27FC236}">
                    <a16:creationId xmlns:a16="http://schemas.microsoft.com/office/drawing/2014/main" id="{D1835178-97B6-4C72-BD0F-20D4E808D1CA}"/>
                  </a:ext>
                </a:extLst>
              </p:cNvPr>
              <p:cNvSpPr>
                <a:spLocks noChangeShapeType="1"/>
              </p:cNvSpPr>
              <p:nvPr/>
            </p:nvSpPr>
            <p:spPr bwMode="auto">
              <a:xfrm>
                <a:off x="811" y="3589"/>
                <a:ext cx="134"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49533" name="Group 54">
              <a:extLst>
                <a:ext uri="{FF2B5EF4-FFF2-40B4-BE49-F238E27FC236}">
                  <a16:creationId xmlns:a16="http://schemas.microsoft.com/office/drawing/2014/main" id="{64088DF3-08CF-4089-9330-FEDCF03F1AED}"/>
                </a:ext>
              </a:extLst>
            </p:cNvPr>
            <p:cNvGrpSpPr>
              <a:grpSpLocks/>
            </p:cNvGrpSpPr>
            <p:nvPr/>
          </p:nvGrpSpPr>
          <p:grpSpPr bwMode="auto">
            <a:xfrm>
              <a:off x="921" y="2722"/>
              <a:ext cx="460" cy="633"/>
              <a:chOff x="1625" y="2991"/>
              <a:chExt cx="460" cy="633"/>
            </a:xfrm>
          </p:grpSpPr>
          <p:sp>
            <p:nvSpPr>
              <p:cNvPr id="149544" name="Oval 55">
                <a:extLst>
                  <a:ext uri="{FF2B5EF4-FFF2-40B4-BE49-F238E27FC236}">
                    <a16:creationId xmlns:a16="http://schemas.microsoft.com/office/drawing/2014/main" id="{AE14F797-4AE6-4999-A65F-BAC667CCB375}"/>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9545" name="Oval 56">
                <a:extLst>
                  <a:ext uri="{FF2B5EF4-FFF2-40B4-BE49-F238E27FC236}">
                    <a16:creationId xmlns:a16="http://schemas.microsoft.com/office/drawing/2014/main" id="{C88FCAD6-C036-4955-BA26-EA75B2E77573}"/>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9546" name="Line 57">
                <a:extLst>
                  <a:ext uri="{FF2B5EF4-FFF2-40B4-BE49-F238E27FC236}">
                    <a16:creationId xmlns:a16="http://schemas.microsoft.com/office/drawing/2014/main" id="{729E6F79-320E-40E8-9549-928E744BD744}"/>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9534" name="Line 58">
              <a:extLst>
                <a:ext uri="{FF2B5EF4-FFF2-40B4-BE49-F238E27FC236}">
                  <a16:creationId xmlns:a16="http://schemas.microsoft.com/office/drawing/2014/main" id="{66086B4E-C187-48FD-AE44-06D6D597F3F0}"/>
                </a:ext>
              </a:extLst>
            </p:cNvPr>
            <p:cNvSpPr>
              <a:spLocks noChangeShapeType="1"/>
            </p:cNvSpPr>
            <p:nvPr/>
          </p:nvSpPr>
          <p:spPr bwMode="auto">
            <a:xfrm>
              <a:off x="656" y="2833"/>
              <a:ext cx="500"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35" name="Line 59">
              <a:extLst>
                <a:ext uri="{FF2B5EF4-FFF2-40B4-BE49-F238E27FC236}">
                  <a16:creationId xmlns:a16="http://schemas.microsoft.com/office/drawing/2014/main" id="{18AC12D0-0C33-4F2A-8AE6-A0DF4FCF0B80}"/>
                </a:ext>
              </a:extLst>
            </p:cNvPr>
            <p:cNvSpPr>
              <a:spLocks noChangeShapeType="1"/>
            </p:cNvSpPr>
            <p:nvPr/>
          </p:nvSpPr>
          <p:spPr bwMode="auto">
            <a:xfrm>
              <a:off x="1378" y="2833"/>
              <a:ext cx="511"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49536" name="Group 60">
              <a:extLst>
                <a:ext uri="{FF2B5EF4-FFF2-40B4-BE49-F238E27FC236}">
                  <a16:creationId xmlns:a16="http://schemas.microsoft.com/office/drawing/2014/main" id="{70D651EF-B731-46D7-868F-FE83230583C8}"/>
                </a:ext>
              </a:extLst>
            </p:cNvPr>
            <p:cNvGrpSpPr>
              <a:grpSpLocks/>
            </p:cNvGrpSpPr>
            <p:nvPr/>
          </p:nvGrpSpPr>
          <p:grpSpPr bwMode="auto">
            <a:xfrm>
              <a:off x="1648" y="2766"/>
              <a:ext cx="487" cy="1206"/>
              <a:chOff x="4530" y="1359"/>
              <a:chExt cx="487" cy="1206"/>
            </a:xfrm>
          </p:grpSpPr>
          <p:sp>
            <p:nvSpPr>
              <p:cNvPr id="149537" name="Oval 61">
                <a:extLst>
                  <a:ext uri="{FF2B5EF4-FFF2-40B4-BE49-F238E27FC236}">
                    <a16:creationId xmlns:a16="http://schemas.microsoft.com/office/drawing/2014/main" id="{4D2F9770-AF87-4DDE-9631-8367E0B7F9FB}"/>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9538" name="Oval 62">
                <a:extLst>
                  <a:ext uri="{FF2B5EF4-FFF2-40B4-BE49-F238E27FC236}">
                    <a16:creationId xmlns:a16="http://schemas.microsoft.com/office/drawing/2014/main" id="{635DFD7A-F69B-4342-8F1A-0C6585FCF6CA}"/>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9539" name="Oval 63">
                <a:extLst>
                  <a:ext uri="{FF2B5EF4-FFF2-40B4-BE49-F238E27FC236}">
                    <a16:creationId xmlns:a16="http://schemas.microsoft.com/office/drawing/2014/main" id="{DA354099-DD7B-411F-A9F8-1EDF9EC3BD58}"/>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9540" name="Line 64">
                <a:extLst>
                  <a:ext uri="{FF2B5EF4-FFF2-40B4-BE49-F238E27FC236}">
                    <a16:creationId xmlns:a16="http://schemas.microsoft.com/office/drawing/2014/main" id="{1168CA8C-D3F2-4749-8C48-1B0A2E33B58E}"/>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41" name="Oval 65">
                <a:extLst>
                  <a:ext uri="{FF2B5EF4-FFF2-40B4-BE49-F238E27FC236}">
                    <a16:creationId xmlns:a16="http://schemas.microsoft.com/office/drawing/2014/main" id="{0E7D6495-BECF-407C-854D-2DFCA154D3C3}"/>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49542" name="Line 66">
                <a:extLst>
                  <a:ext uri="{FF2B5EF4-FFF2-40B4-BE49-F238E27FC236}">
                    <a16:creationId xmlns:a16="http://schemas.microsoft.com/office/drawing/2014/main" id="{D2A3ED06-0FB8-4C21-B690-B6B7DD481549}"/>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43" name="Line 67">
                <a:extLst>
                  <a:ext uri="{FF2B5EF4-FFF2-40B4-BE49-F238E27FC236}">
                    <a16:creationId xmlns:a16="http://schemas.microsoft.com/office/drawing/2014/main" id="{13636425-F4F7-4273-8CAB-966BC5800FF4}"/>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172100" name="Group 68">
            <a:extLst>
              <a:ext uri="{FF2B5EF4-FFF2-40B4-BE49-F238E27FC236}">
                <a16:creationId xmlns:a16="http://schemas.microsoft.com/office/drawing/2014/main" id="{5A3362BE-F4A3-4175-93DE-CF098FD686B9}"/>
              </a:ext>
            </a:extLst>
          </p:cNvPr>
          <p:cNvGrpSpPr>
            <a:grpSpLocks/>
          </p:cNvGrpSpPr>
          <p:nvPr/>
        </p:nvGrpSpPr>
        <p:grpSpPr bwMode="auto">
          <a:xfrm>
            <a:off x="5213350" y="3951288"/>
            <a:ext cx="2127250" cy="2906712"/>
            <a:chOff x="3284" y="2489"/>
            <a:chExt cx="1340" cy="1831"/>
          </a:xfrm>
        </p:grpSpPr>
        <p:sp>
          <p:nvSpPr>
            <p:cNvPr id="149511" name="Oval 69">
              <a:extLst>
                <a:ext uri="{FF2B5EF4-FFF2-40B4-BE49-F238E27FC236}">
                  <a16:creationId xmlns:a16="http://schemas.microsoft.com/office/drawing/2014/main" id="{187D55FF-2FA4-45D1-B26D-1AE53C1495E9}"/>
                </a:ext>
              </a:extLst>
            </p:cNvPr>
            <p:cNvSpPr>
              <a:spLocks noChangeArrowheads="1"/>
            </p:cNvSpPr>
            <p:nvPr/>
          </p:nvSpPr>
          <p:spPr bwMode="auto">
            <a:xfrm>
              <a:off x="3786" y="248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49512" name="Oval 70">
              <a:extLst>
                <a:ext uri="{FF2B5EF4-FFF2-40B4-BE49-F238E27FC236}">
                  <a16:creationId xmlns:a16="http://schemas.microsoft.com/office/drawing/2014/main" id="{FBCB4ABC-ECB6-43A4-BC20-786008C24CE1}"/>
                </a:ext>
              </a:extLst>
            </p:cNvPr>
            <p:cNvSpPr>
              <a:spLocks noChangeArrowheads="1"/>
            </p:cNvSpPr>
            <p:nvPr/>
          </p:nvSpPr>
          <p:spPr bwMode="auto">
            <a:xfrm>
              <a:off x="3284" y="283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49513" name="Oval 71">
              <a:extLst>
                <a:ext uri="{FF2B5EF4-FFF2-40B4-BE49-F238E27FC236}">
                  <a16:creationId xmlns:a16="http://schemas.microsoft.com/office/drawing/2014/main" id="{6A2CA7D9-005C-40B3-B530-2AFF03EE32B0}"/>
                </a:ext>
              </a:extLst>
            </p:cNvPr>
            <p:cNvSpPr>
              <a:spLocks noChangeArrowheads="1"/>
            </p:cNvSpPr>
            <p:nvPr/>
          </p:nvSpPr>
          <p:spPr bwMode="auto">
            <a:xfrm>
              <a:off x="3498" y="325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49514" name="Oval 72">
              <a:extLst>
                <a:ext uri="{FF2B5EF4-FFF2-40B4-BE49-F238E27FC236}">
                  <a16:creationId xmlns:a16="http://schemas.microsoft.com/office/drawing/2014/main" id="{FA426440-8857-4593-B6B5-21DE20469C94}"/>
                </a:ext>
              </a:extLst>
            </p:cNvPr>
            <p:cNvSpPr>
              <a:spLocks noChangeArrowheads="1"/>
            </p:cNvSpPr>
            <p:nvPr/>
          </p:nvSpPr>
          <p:spPr bwMode="auto">
            <a:xfrm>
              <a:off x="3709" y="355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49515" name="Line 73">
              <a:extLst>
                <a:ext uri="{FF2B5EF4-FFF2-40B4-BE49-F238E27FC236}">
                  <a16:creationId xmlns:a16="http://schemas.microsoft.com/office/drawing/2014/main" id="{5BA3E0AC-7F76-41C0-A968-41E5FC2E4B7F}"/>
                </a:ext>
              </a:extLst>
            </p:cNvPr>
            <p:cNvSpPr>
              <a:spLocks noChangeShapeType="1"/>
            </p:cNvSpPr>
            <p:nvPr/>
          </p:nvSpPr>
          <p:spPr bwMode="auto">
            <a:xfrm>
              <a:off x="3459" y="3061"/>
              <a:ext cx="133"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16" name="Line 74">
              <a:extLst>
                <a:ext uri="{FF2B5EF4-FFF2-40B4-BE49-F238E27FC236}">
                  <a16:creationId xmlns:a16="http://schemas.microsoft.com/office/drawing/2014/main" id="{0776E299-5E39-44D8-99D7-798E50217913}"/>
                </a:ext>
              </a:extLst>
            </p:cNvPr>
            <p:cNvSpPr>
              <a:spLocks noChangeShapeType="1"/>
            </p:cNvSpPr>
            <p:nvPr/>
          </p:nvSpPr>
          <p:spPr bwMode="auto">
            <a:xfrm>
              <a:off x="3681" y="3462"/>
              <a:ext cx="111" cy="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49517" name="Group 75">
              <a:extLst>
                <a:ext uri="{FF2B5EF4-FFF2-40B4-BE49-F238E27FC236}">
                  <a16:creationId xmlns:a16="http://schemas.microsoft.com/office/drawing/2014/main" id="{5C3B12C4-3E98-459A-9200-ED3CC05F2E79}"/>
                </a:ext>
              </a:extLst>
            </p:cNvPr>
            <p:cNvGrpSpPr>
              <a:grpSpLocks/>
            </p:cNvGrpSpPr>
            <p:nvPr/>
          </p:nvGrpSpPr>
          <p:grpSpPr bwMode="auto">
            <a:xfrm>
              <a:off x="3862" y="2863"/>
              <a:ext cx="460" cy="633"/>
              <a:chOff x="1625" y="2991"/>
              <a:chExt cx="460" cy="633"/>
            </a:xfrm>
          </p:grpSpPr>
          <p:sp>
            <p:nvSpPr>
              <p:cNvPr id="149529" name="Oval 76">
                <a:extLst>
                  <a:ext uri="{FF2B5EF4-FFF2-40B4-BE49-F238E27FC236}">
                    <a16:creationId xmlns:a16="http://schemas.microsoft.com/office/drawing/2014/main" id="{E7756D24-6E40-440F-B96C-D9A2618668F4}"/>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49530" name="Oval 77">
                <a:extLst>
                  <a:ext uri="{FF2B5EF4-FFF2-40B4-BE49-F238E27FC236}">
                    <a16:creationId xmlns:a16="http://schemas.microsoft.com/office/drawing/2014/main" id="{CE2F43FA-32BD-4143-A5C2-59BAF3B34799}"/>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49531" name="Line 78">
                <a:extLst>
                  <a:ext uri="{FF2B5EF4-FFF2-40B4-BE49-F238E27FC236}">
                    <a16:creationId xmlns:a16="http://schemas.microsoft.com/office/drawing/2014/main" id="{B47790C1-E560-47B4-8C7B-CCE0C73E824C}"/>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49518" name="Line 79">
              <a:extLst>
                <a:ext uri="{FF2B5EF4-FFF2-40B4-BE49-F238E27FC236}">
                  <a16:creationId xmlns:a16="http://schemas.microsoft.com/office/drawing/2014/main" id="{7BCC640D-5059-4A76-8120-F75D6C34E8CF}"/>
                </a:ext>
              </a:extLst>
            </p:cNvPr>
            <p:cNvSpPr>
              <a:spLocks noChangeShapeType="1"/>
            </p:cNvSpPr>
            <p:nvPr/>
          </p:nvSpPr>
          <p:spPr bwMode="auto">
            <a:xfrm>
              <a:off x="3978" y="269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19" name="Line 80">
              <a:extLst>
                <a:ext uri="{FF2B5EF4-FFF2-40B4-BE49-F238E27FC236}">
                  <a16:creationId xmlns:a16="http://schemas.microsoft.com/office/drawing/2014/main" id="{9B52D3F6-BCDF-4D8F-870F-BD45682963A5}"/>
                </a:ext>
              </a:extLst>
            </p:cNvPr>
            <p:cNvSpPr>
              <a:spLocks noChangeShapeType="1"/>
            </p:cNvSpPr>
            <p:nvPr/>
          </p:nvSpPr>
          <p:spPr bwMode="auto">
            <a:xfrm>
              <a:off x="4300" y="3066"/>
              <a:ext cx="9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20" name="Line 81">
              <a:extLst>
                <a:ext uri="{FF2B5EF4-FFF2-40B4-BE49-F238E27FC236}">
                  <a16:creationId xmlns:a16="http://schemas.microsoft.com/office/drawing/2014/main" id="{7894E6F7-6DDD-402A-AF20-F6E7F8298E93}"/>
                </a:ext>
              </a:extLst>
            </p:cNvPr>
            <p:cNvSpPr>
              <a:spLocks noChangeShapeType="1"/>
            </p:cNvSpPr>
            <p:nvPr/>
          </p:nvSpPr>
          <p:spPr bwMode="auto">
            <a:xfrm flipH="1">
              <a:off x="3523" y="2677"/>
              <a:ext cx="30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49521" name="Group 82">
              <a:extLst>
                <a:ext uri="{FF2B5EF4-FFF2-40B4-BE49-F238E27FC236}">
                  <a16:creationId xmlns:a16="http://schemas.microsoft.com/office/drawing/2014/main" id="{53DB361A-ADFA-410C-AE39-A76F3A22486D}"/>
                </a:ext>
              </a:extLst>
            </p:cNvPr>
            <p:cNvGrpSpPr>
              <a:grpSpLocks/>
            </p:cNvGrpSpPr>
            <p:nvPr/>
          </p:nvGrpSpPr>
          <p:grpSpPr bwMode="auto">
            <a:xfrm>
              <a:off x="4137" y="3114"/>
              <a:ext cx="487" cy="1206"/>
              <a:chOff x="4530" y="1359"/>
              <a:chExt cx="487" cy="1206"/>
            </a:xfrm>
          </p:grpSpPr>
          <p:sp>
            <p:nvSpPr>
              <p:cNvPr id="149522" name="Oval 83">
                <a:extLst>
                  <a:ext uri="{FF2B5EF4-FFF2-40B4-BE49-F238E27FC236}">
                    <a16:creationId xmlns:a16="http://schemas.microsoft.com/office/drawing/2014/main" id="{CE39E439-DC62-4DC8-AD19-6A7E9BDFA6ED}"/>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49523" name="Oval 84">
                <a:extLst>
                  <a:ext uri="{FF2B5EF4-FFF2-40B4-BE49-F238E27FC236}">
                    <a16:creationId xmlns:a16="http://schemas.microsoft.com/office/drawing/2014/main" id="{8AFB9E6D-866D-4CF7-822E-210CBF3C826A}"/>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49524" name="Oval 85">
                <a:extLst>
                  <a:ext uri="{FF2B5EF4-FFF2-40B4-BE49-F238E27FC236}">
                    <a16:creationId xmlns:a16="http://schemas.microsoft.com/office/drawing/2014/main" id="{E9D403AC-F6CE-4E51-B8BA-089417FB1C87}"/>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49525" name="Line 86">
                <a:extLst>
                  <a:ext uri="{FF2B5EF4-FFF2-40B4-BE49-F238E27FC236}">
                    <a16:creationId xmlns:a16="http://schemas.microsoft.com/office/drawing/2014/main" id="{A2F9B385-4688-4E1E-96FE-18596F8C238E}"/>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26" name="Oval 87">
                <a:extLst>
                  <a:ext uri="{FF2B5EF4-FFF2-40B4-BE49-F238E27FC236}">
                    <a16:creationId xmlns:a16="http://schemas.microsoft.com/office/drawing/2014/main" id="{FC16818D-CE9C-4ECD-954B-0E237759D1EA}"/>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49527" name="Line 88">
                <a:extLst>
                  <a:ext uri="{FF2B5EF4-FFF2-40B4-BE49-F238E27FC236}">
                    <a16:creationId xmlns:a16="http://schemas.microsoft.com/office/drawing/2014/main" id="{78F0601C-3EFA-41DC-9938-5B38283F866C}"/>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9528" name="Line 89">
                <a:extLst>
                  <a:ext uri="{FF2B5EF4-FFF2-40B4-BE49-F238E27FC236}">
                    <a16:creationId xmlns:a16="http://schemas.microsoft.com/office/drawing/2014/main" id="{DF4D7159-B0ED-4574-AF8E-04DEA04A53A8}"/>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4">
                                            <p:txEl>
                                              <p:pRg st="0" end="0"/>
                                            </p:txEl>
                                          </p:spTgt>
                                        </p:tgtEl>
                                        <p:attrNameLst>
                                          <p:attrName>style.visibility</p:attrName>
                                        </p:attrNameLst>
                                      </p:cBhvr>
                                      <p:to>
                                        <p:strVal val="visible"/>
                                      </p:to>
                                    </p:set>
                                    <p:anim calcmode="lin" valueType="num">
                                      <p:cBhvr additive="base">
                                        <p:cTn id="7" dur="500" fill="hold"/>
                                        <p:tgtEl>
                                          <p:spTgt spid="1720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4">
                                            <p:txEl>
                                              <p:pRg st="1" end="1"/>
                                            </p:txEl>
                                          </p:spTgt>
                                        </p:tgtEl>
                                        <p:attrNameLst>
                                          <p:attrName>style.visibility</p:attrName>
                                        </p:attrNameLst>
                                      </p:cBhvr>
                                      <p:to>
                                        <p:strVal val="visible"/>
                                      </p:to>
                                    </p:set>
                                    <p:anim calcmode="lin" valueType="num">
                                      <p:cBhvr additive="base">
                                        <p:cTn id="13" dur="500" fill="hold"/>
                                        <p:tgtEl>
                                          <p:spTgt spid="1720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4">
                                            <p:txEl>
                                              <p:pRg st="2" end="2"/>
                                            </p:txEl>
                                          </p:spTgt>
                                        </p:tgtEl>
                                        <p:attrNameLst>
                                          <p:attrName>style.visibility</p:attrName>
                                        </p:attrNameLst>
                                      </p:cBhvr>
                                      <p:to>
                                        <p:strVal val="visible"/>
                                      </p:to>
                                    </p:set>
                                    <p:anim calcmode="lin" valueType="num">
                                      <p:cBhvr additive="base">
                                        <p:cTn id="19" dur="500" fill="hold"/>
                                        <p:tgtEl>
                                          <p:spTgt spid="1720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4">
                                            <p:txEl>
                                              <p:pRg st="3" end="3"/>
                                            </p:txEl>
                                          </p:spTgt>
                                        </p:tgtEl>
                                        <p:attrNameLst>
                                          <p:attrName>style.visibility</p:attrName>
                                        </p:attrNameLst>
                                      </p:cBhvr>
                                      <p:to>
                                        <p:strVal val="visible"/>
                                      </p:to>
                                    </p:set>
                                    <p:anim calcmode="lin" valueType="num">
                                      <p:cBhvr additive="base">
                                        <p:cTn id="25" dur="500" fill="hold"/>
                                        <p:tgtEl>
                                          <p:spTgt spid="1720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72035"/>
                                        </p:tgtEl>
                                        <p:attrNameLst>
                                          <p:attrName>style.visibility</p:attrName>
                                        </p:attrNameLst>
                                      </p:cBhvr>
                                      <p:to>
                                        <p:strVal val="visible"/>
                                      </p:to>
                                    </p:set>
                                    <p:anim calcmode="lin" valueType="num">
                                      <p:cBhvr additive="base">
                                        <p:cTn id="31" dur="500" fill="hold"/>
                                        <p:tgtEl>
                                          <p:spTgt spid="172035"/>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2056"/>
                                        </p:tgtEl>
                                        <p:attrNameLst>
                                          <p:attrName>style.visibility</p:attrName>
                                        </p:attrNameLst>
                                      </p:cBhvr>
                                      <p:to>
                                        <p:strVal val="visible"/>
                                      </p:to>
                                    </p:set>
                                    <p:anim calcmode="lin" valueType="num">
                                      <p:cBhvr additive="base">
                                        <p:cTn id="37" dur="500" fill="hold"/>
                                        <p:tgtEl>
                                          <p:spTgt spid="172056"/>
                                        </p:tgtEl>
                                        <p:attrNameLst>
                                          <p:attrName>ppt_x</p:attrName>
                                        </p:attrNameLst>
                                      </p:cBhvr>
                                      <p:tavLst>
                                        <p:tav tm="0">
                                          <p:val>
                                            <p:strVal val="0-#ppt_w/2"/>
                                          </p:val>
                                        </p:tav>
                                        <p:tav tm="100000">
                                          <p:val>
                                            <p:strVal val="#ppt_x"/>
                                          </p:val>
                                        </p:tav>
                                      </p:tavLst>
                                    </p:anim>
                                    <p:anim calcmode="lin" valueType="num">
                                      <p:cBhvr additive="base">
                                        <p:cTn id="38" dur="500" fill="hold"/>
                                        <p:tgtEl>
                                          <p:spTgt spid="1720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72077"/>
                                        </p:tgtEl>
                                        <p:attrNameLst>
                                          <p:attrName>style.visibility</p:attrName>
                                        </p:attrNameLst>
                                      </p:cBhvr>
                                      <p:to>
                                        <p:strVal val="visible"/>
                                      </p:to>
                                    </p:set>
                                    <p:anim calcmode="lin" valueType="num">
                                      <p:cBhvr additive="base">
                                        <p:cTn id="43" dur="500" fill="hold"/>
                                        <p:tgtEl>
                                          <p:spTgt spid="172077"/>
                                        </p:tgtEl>
                                        <p:attrNameLst>
                                          <p:attrName>ppt_x</p:attrName>
                                        </p:attrNameLst>
                                      </p:cBhvr>
                                      <p:tavLst>
                                        <p:tav tm="0">
                                          <p:val>
                                            <p:strVal val="0-#ppt_w/2"/>
                                          </p:val>
                                        </p:tav>
                                        <p:tav tm="100000">
                                          <p:val>
                                            <p:strVal val="#ppt_x"/>
                                          </p:val>
                                        </p:tav>
                                      </p:tavLst>
                                    </p:anim>
                                    <p:anim calcmode="lin" valueType="num">
                                      <p:cBhvr additive="base">
                                        <p:cTn id="44" dur="500" fill="hold"/>
                                        <p:tgtEl>
                                          <p:spTgt spid="17207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72100"/>
                                        </p:tgtEl>
                                        <p:attrNameLst>
                                          <p:attrName>style.visibility</p:attrName>
                                        </p:attrNameLst>
                                      </p:cBhvr>
                                      <p:to>
                                        <p:strVal val="visible"/>
                                      </p:to>
                                    </p:set>
                                    <p:anim calcmode="lin" valueType="num">
                                      <p:cBhvr additive="base">
                                        <p:cTn id="49" dur="500" fill="hold"/>
                                        <p:tgtEl>
                                          <p:spTgt spid="172100"/>
                                        </p:tgtEl>
                                        <p:attrNameLst>
                                          <p:attrName>ppt_x</p:attrName>
                                        </p:attrNameLst>
                                      </p:cBhvr>
                                      <p:tavLst>
                                        <p:tav tm="0">
                                          <p:val>
                                            <p:strVal val="0-#ppt_w/2"/>
                                          </p:val>
                                        </p:tav>
                                        <p:tav tm="100000">
                                          <p:val>
                                            <p:strVal val="#ppt_x"/>
                                          </p:val>
                                        </p:tav>
                                      </p:tavLst>
                                    </p:anim>
                                    <p:anim calcmode="lin" valueType="num">
                                      <p:cBhvr additive="base">
                                        <p:cTn id="50" dur="500" fill="hold"/>
                                        <p:tgtEl>
                                          <p:spTgt spid="1721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bldLvl="5"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E296DDF3-BDB3-43D3-81E1-C4FCC50A85B0}"/>
              </a:ext>
            </a:extLst>
          </p:cNvPr>
          <p:cNvSpPr txBox="1">
            <a:spLocks noChangeArrowheads="1"/>
          </p:cNvSpPr>
          <p:nvPr/>
        </p:nvSpPr>
        <p:spPr bwMode="auto">
          <a:xfrm>
            <a:off x="304800" y="727075"/>
            <a:ext cx="9167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由二叉树转换为森林</a:t>
            </a:r>
            <a:r>
              <a:rPr kumimoji="1" lang="zh-CN" altLang="en-US" sz="44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的转换规则为：</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7939" name="Text Box 3">
            <a:extLst>
              <a:ext uri="{FF2B5EF4-FFF2-40B4-BE49-F238E27FC236}">
                <a16:creationId xmlns:a16="http://schemas.microsoft.com/office/drawing/2014/main" id="{C66034C3-DFBA-4CBE-A334-D8D2AB6BF716}"/>
              </a:ext>
            </a:extLst>
          </p:cNvPr>
          <p:cNvSpPr txBox="1">
            <a:spLocks noChangeArrowheads="1"/>
          </p:cNvSpPr>
          <p:nvPr/>
        </p:nvSpPr>
        <p:spPr bwMode="auto">
          <a:xfrm>
            <a:off x="381000" y="1828800"/>
            <a:ext cx="8542338"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若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B = Φ</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则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F = Φ</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否则，</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由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Node(root)</a:t>
            </a:r>
            <a:r>
              <a:rPr kumimoji="1" lang="en-US" altLang="zh-CN"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对应得到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ROOT(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a:t>
            </a:r>
            <a:r>
              <a:rPr kumimoji="1" lang="en-US" altLang="zh-CN" sz="4000" b="0"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由</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LBT</a:t>
            </a:r>
            <a:r>
              <a:rPr kumimoji="1" lang="en-US" altLang="zh-CN"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对应得到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11</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12</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1m</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由</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RBT</a:t>
            </a:r>
            <a:r>
              <a:rPr kumimoji="1" lang="en-US" altLang="zh-CN"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对应得到 </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2</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3</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 …, T</a:t>
            </a:r>
            <a:r>
              <a:rPr kumimoji="1" lang="en-US" altLang="zh-CN" sz="4000" b="1" i="0" u="none" strike="noStrike" kern="1200" cap="none" spc="0" normalizeH="0" baseline="-25000" noProof="0">
                <a:ln>
                  <a:noFill/>
                </a:ln>
                <a:solidFill>
                  <a:srgbClr val="FF3300"/>
                </a:solidFill>
                <a:effectLst/>
                <a:uLnTx/>
                <a:uFillTx/>
                <a:latin typeface="Times New Roman" panose="02020603050405020304" pitchFamily="18" charset="0"/>
                <a:ea typeface="楷体_GB2312"/>
                <a:cs typeface="楷体_GB2312"/>
              </a:rPr>
              <a:t>n</a:t>
            </a: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a:t>
            </a: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checkerboard(down)">
                                      <p:cBhvr>
                                        <p:cTn id="7" dur="500"/>
                                        <p:tgtEl>
                                          <p:spTgt spid="16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B99B140-57BE-4491-941A-E5D7CE112590}"/>
              </a:ext>
            </a:extLst>
          </p:cNvPr>
          <p:cNvSpPr>
            <a:spLocks noChangeArrowheads="1"/>
          </p:cNvSpPr>
          <p:nvPr/>
        </p:nvSpPr>
        <p:spPr bwMode="auto">
          <a:xfrm>
            <a:off x="536575" y="84138"/>
            <a:ext cx="8607425" cy="206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二叉树转换成森林</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抹线：将二叉树中根结点与其右孩子连线，及沿右分支搜索到的所有右孩子间连线全部抹掉，使之变成孤立的二叉树</a:t>
            </a: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还原：将孤立的二叉树还原成树</a:t>
            </a:r>
          </a:p>
        </p:txBody>
      </p:sp>
      <p:grpSp>
        <p:nvGrpSpPr>
          <p:cNvPr id="32771" name="Group 3">
            <a:extLst>
              <a:ext uri="{FF2B5EF4-FFF2-40B4-BE49-F238E27FC236}">
                <a16:creationId xmlns:a16="http://schemas.microsoft.com/office/drawing/2014/main" id="{385D7D5E-6DB0-4C4C-989A-19C0CA69FE89}"/>
              </a:ext>
            </a:extLst>
          </p:cNvPr>
          <p:cNvGrpSpPr>
            <a:grpSpLocks/>
          </p:cNvGrpSpPr>
          <p:nvPr/>
        </p:nvGrpSpPr>
        <p:grpSpPr bwMode="auto">
          <a:xfrm>
            <a:off x="698500" y="2116138"/>
            <a:ext cx="2127250" cy="2906712"/>
            <a:chOff x="3284" y="2489"/>
            <a:chExt cx="1340" cy="1831"/>
          </a:xfrm>
        </p:grpSpPr>
        <p:sp>
          <p:nvSpPr>
            <p:cNvPr id="152651" name="Oval 4">
              <a:extLst>
                <a:ext uri="{FF2B5EF4-FFF2-40B4-BE49-F238E27FC236}">
                  <a16:creationId xmlns:a16="http://schemas.microsoft.com/office/drawing/2014/main" id="{D73641C8-D2DB-49A5-A543-34A91E1315D6}"/>
                </a:ext>
              </a:extLst>
            </p:cNvPr>
            <p:cNvSpPr>
              <a:spLocks noChangeArrowheads="1"/>
            </p:cNvSpPr>
            <p:nvPr/>
          </p:nvSpPr>
          <p:spPr bwMode="auto">
            <a:xfrm>
              <a:off x="3786" y="248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52652" name="Oval 5">
              <a:extLst>
                <a:ext uri="{FF2B5EF4-FFF2-40B4-BE49-F238E27FC236}">
                  <a16:creationId xmlns:a16="http://schemas.microsoft.com/office/drawing/2014/main" id="{93553471-905F-4147-AD67-DF4B8C9A2547}"/>
                </a:ext>
              </a:extLst>
            </p:cNvPr>
            <p:cNvSpPr>
              <a:spLocks noChangeArrowheads="1"/>
            </p:cNvSpPr>
            <p:nvPr/>
          </p:nvSpPr>
          <p:spPr bwMode="auto">
            <a:xfrm>
              <a:off x="3284" y="283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52653" name="Oval 6">
              <a:extLst>
                <a:ext uri="{FF2B5EF4-FFF2-40B4-BE49-F238E27FC236}">
                  <a16:creationId xmlns:a16="http://schemas.microsoft.com/office/drawing/2014/main" id="{76DEACCD-315F-4229-8C5E-7984F8AC0EE3}"/>
                </a:ext>
              </a:extLst>
            </p:cNvPr>
            <p:cNvSpPr>
              <a:spLocks noChangeArrowheads="1"/>
            </p:cNvSpPr>
            <p:nvPr/>
          </p:nvSpPr>
          <p:spPr bwMode="auto">
            <a:xfrm>
              <a:off x="3498" y="325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52654" name="Oval 7">
              <a:extLst>
                <a:ext uri="{FF2B5EF4-FFF2-40B4-BE49-F238E27FC236}">
                  <a16:creationId xmlns:a16="http://schemas.microsoft.com/office/drawing/2014/main" id="{DC01074A-5E91-4EAD-864F-BD2C16CCB0C1}"/>
                </a:ext>
              </a:extLst>
            </p:cNvPr>
            <p:cNvSpPr>
              <a:spLocks noChangeArrowheads="1"/>
            </p:cNvSpPr>
            <p:nvPr/>
          </p:nvSpPr>
          <p:spPr bwMode="auto">
            <a:xfrm>
              <a:off x="3709" y="355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52655" name="Line 8">
              <a:extLst>
                <a:ext uri="{FF2B5EF4-FFF2-40B4-BE49-F238E27FC236}">
                  <a16:creationId xmlns:a16="http://schemas.microsoft.com/office/drawing/2014/main" id="{94B084EB-0F4B-4B4A-96CA-D89AD291DF48}"/>
                </a:ext>
              </a:extLst>
            </p:cNvPr>
            <p:cNvSpPr>
              <a:spLocks noChangeShapeType="1"/>
            </p:cNvSpPr>
            <p:nvPr/>
          </p:nvSpPr>
          <p:spPr bwMode="auto">
            <a:xfrm>
              <a:off x="3459" y="3061"/>
              <a:ext cx="133"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56" name="Line 9">
              <a:extLst>
                <a:ext uri="{FF2B5EF4-FFF2-40B4-BE49-F238E27FC236}">
                  <a16:creationId xmlns:a16="http://schemas.microsoft.com/office/drawing/2014/main" id="{7AC5BB21-8C35-48A8-8885-1294455314E4}"/>
                </a:ext>
              </a:extLst>
            </p:cNvPr>
            <p:cNvSpPr>
              <a:spLocks noChangeShapeType="1"/>
            </p:cNvSpPr>
            <p:nvPr/>
          </p:nvSpPr>
          <p:spPr bwMode="auto">
            <a:xfrm>
              <a:off x="3681" y="3462"/>
              <a:ext cx="111" cy="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52657" name="Group 10">
              <a:extLst>
                <a:ext uri="{FF2B5EF4-FFF2-40B4-BE49-F238E27FC236}">
                  <a16:creationId xmlns:a16="http://schemas.microsoft.com/office/drawing/2014/main" id="{5720A892-5A21-49EF-AE56-AC2B813FABD1}"/>
                </a:ext>
              </a:extLst>
            </p:cNvPr>
            <p:cNvGrpSpPr>
              <a:grpSpLocks/>
            </p:cNvGrpSpPr>
            <p:nvPr/>
          </p:nvGrpSpPr>
          <p:grpSpPr bwMode="auto">
            <a:xfrm>
              <a:off x="3862" y="2863"/>
              <a:ext cx="460" cy="633"/>
              <a:chOff x="1625" y="2991"/>
              <a:chExt cx="460" cy="633"/>
            </a:xfrm>
          </p:grpSpPr>
          <p:sp>
            <p:nvSpPr>
              <p:cNvPr id="152669" name="Oval 11">
                <a:extLst>
                  <a:ext uri="{FF2B5EF4-FFF2-40B4-BE49-F238E27FC236}">
                    <a16:creationId xmlns:a16="http://schemas.microsoft.com/office/drawing/2014/main" id="{366ADD21-5717-4231-88B4-2CDE375FFBD5}"/>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52670" name="Oval 12">
                <a:extLst>
                  <a:ext uri="{FF2B5EF4-FFF2-40B4-BE49-F238E27FC236}">
                    <a16:creationId xmlns:a16="http://schemas.microsoft.com/office/drawing/2014/main" id="{5D3BE31B-3846-4952-B69C-8219B64877AF}"/>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52671" name="Line 13">
                <a:extLst>
                  <a:ext uri="{FF2B5EF4-FFF2-40B4-BE49-F238E27FC236}">
                    <a16:creationId xmlns:a16="http://schemas.microsoft.com/office/drawing/2014/main" id="{ABBCE685-E886-4FD6-99BC-A264D4DC8191}"/>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52658" name="Line 14">
              <a:extLst>
                <a:ext uri="{FF2B5EF4-FFF2-40B4-BE49-F238E27FC236}">
                  <a16:creationId xmlns:a16="http://schemas.microsoft.com/office/drawing/2014/main" id="{328EC311-A9A4-44B4-9CC3-28A3478A6332}"/>
                </a:ext>
              </a:extLst>
            </p:cNvPr>
            <p:cNvSpPr>
              <a:spLocks noChangeShapeType="1"/>
            </p:cNvSpPr>
            <p:nvPr/>
          </p:nvSpPr>
          <p:spPr bwMode="auto">
            <a:xfrm>
              <a:off x="3978" y="269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59" name="Line 15">
              <a:extLst>
                <a:ext uri="{FF2B5EF4-FFF2-40B4-BE49-F238E27FC236}">
                  <a16:creationId xmlns:a16="http://schemas.microsoft.com/office/drawing/2014/main" id="{63CED8CF-51F0-45C5-B16E-9128E4AE4421}"/>
                </a:ext>
              </a:extLst>
            </p:cNvPr>
            <p:cNvSpPr>
              <a:spLocks noChangeShapeType="1"/>
            </p:cNvSpPr>
            <p:nvPr/>
          </p:nvSpPr>
          <p:spPr bwMode="auto">
            <a:xfrm>
              <a:off x="4300" y="3066"/>
              <a:ext cx="9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60" name="Line 16">
              <a:extLst>
                <a:ext uri="{FF2B5EF4-FFF2-40B4-BE49-F238E27FC236}">
                  <a16:creationId xmlns:a16="http://schemas.microsoft.com/office/drawing/2014/main" id="{1CEA9BE8-7503-41BC-90D2-B11D613D8F3F}"/>
                </a:ext>
              </a:extLst>
            </p:cNvPr>
            <p:cNvSpPr>
              <a:spLocks noChangeShapeType="1"/>
            </p:cNvSpPr>
            <p:nvPr/>
          </p:nvSpPr>
          <p:spPr bwMode="auto">
            <a:xfrm flipH="1">
              <a:off x="3523" y="2677"/>
              <a:ext cx="30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52661" name="Group 17">
              <a:extLst>
                <a:ext uri="{FF2B5EF4-FFF2-40B4-BE49-F238E27FC236}">
                  <a16:creationId xmlns:a16="http://schemas.microsoft.com/office/drawing/2014/main" id="{3169DCC6-6B0A-43C1-B403-474278D5141A}"/>
                </a:ext>
              </a:extLst>
            </p:cNvPr>
            <p:cNvGrpSpPr>
              <a:grpSpLocks/>
            </p:cNvGrpSpPr>
            <p:nvPr/>
          </p:nvGrpSpPr>
          <p:grpSpPr bwMode="auto">
            <a:xfrm>
              <a:off x="4137" y="3114"/>
              <a:ext cx="487" cy="1206"/>
              <a:chOff x="4530" y="1359"/>
              <a:chExt cx="487" cy="1206"/>
            </a:xfrm>
          </p:grpSpPr>
          <p:sp>
            <p:nvSpPr>
              <p:cNvPr id="152662" name="Oval 18">
                <a:extLst>
                  <a:ext uri="{FF2B5EF4-FFF2-40B4-BE49-F238E27FC236}">
                    <a16:creationId xmlns:a16="http://schemas.microsoft.com/office/drawing/2014/main" id="{77DAD3E6-DD1C-463B-AABD-B43DF20E1F24}"/>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52663" name="Oval 19">
                <a:extLst>
                  <a:ext uri="{FF2B5EF4-FFF2-40B4-BE49-F238E27FC236}">
                    <a16:creationId xmlns:a16="http://schemas.microsoft.com/office/drawing/2014/main" id="{522BF760-E782-4222-9F00-ABD626D72AD8}"/>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52664" name="Oval 20">
                <a:extLst>
                  <a:ext uri="{FF2B5EF4-FFF2-40B4-BE49-F238E27FC236}">
                    <a16:creationId xmlns:a16="http://schemas.microsoft.com/office/drawing/2014/main" id="{967EF71B-DE34-484B-9672-A0A1A3DBE4F3}"/>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52665" name="Line 21">
                <a:extLst>
                  <a:ext uri="{FF2B5EF4-FFF2-40B4-BE49-F238E27FC236}">
                    <a16:creationId xmlns:a16="http://schemas.microsoft.com/office/drawing/2014/main" id="{8B2C32B6-02DD-4697-9DEF-3550B74BA928}"/>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66" name="Oval 22">
                <a:extLst>
                  <a:ext uri="{FF2B5EF4-FFF2-40B4-BE49-F238E27FC236}">
                    <a16:creationId xmlns:a16="http://schemas.microsoft.com/office/drawing/2014/main" id="{FEF19FC0-D036-4473-B5C4-90FAF9528724}"/>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52667" name="Line 23">
                <a:extLst>
                  <a:ext uri="{FF2B5EF4-FFF2-40B4-BE49-F238E27FC236}">
                    <a16:creationId xmlns:a16="http://schemas.microsoft.com/office/drawing/2014/main" id="{FFC0DE13-BA41-4B0F-A8A4-CB744EA4081E}"/>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68" name="Line 24">
                <a:extLst>
                  <a:ext uri="{FF2B5EF4-FFF2-40B4-BE49-F238E27FC236}">
                    <a16:creationId xmlns:a16="http://schemas.microsoft.com/office/drawing/2014/main" id="{51361561-1367-4C39-9F17-7A3B76A85F00}"/>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32793" name="Group 25">
            <a:extLst>
              <a:ext uri="{FF2B5EF4-FFF2-40B4-BE49-F238E27FC236}">
                <a16:creationId xmlns:a16="http://schemas.microsoft.com/office/drawing/2014/main" id="{8BA2D10B-4C3E-4B32-B8C9-08627C652E24}"/>
              </a:ext>
            </a:extLst>
          </p:cNvPr>
          <p:cNvGrpSpPr>
            <a:grpSpLocks/>
          </p:cNvGrpSpPr>
          <p:nvPr/>
        </p:nvGrpSpPr>
        <p:grpSpPr bwMode="auto">
          <a:xfrm>
            <a:off x="3148013" y="2627313"/>
            <a:ext cx="2127250" cy="2906712"/>
            <a:chOff x="2028" y="1244"/>
            <a:chExt cx="1340" cy="1831"/>
          </a:xfrm>
        </p:grpSpPr>
        <p:grpSp>
          <p:nvGrpSpPr>
            <p:cNvPr id="152623" name="Group 26">
              <a:extLst>
                <a:ext uri="{FF2B5EF4-FFF2-40B4-BE49-F238E27FC236}">
                  <a16:creationId xmlns:a16="http://schemas.microsoft.com/office/drawing/2014/main" id="{6741795E-D173-4D8A-82DB-2B69FE6484CE}"/>
                </a:ext>
              </a:extLst>
            </p:cNvPr>
            <p:cNvGrpSpPr>
              <a:grpSpLocks/>
            </p:cNvGrpSpPr>
            <p:nvPr/>
          </p:nvGrpSpPr>
          <p:grpSpPr bwMode="auto">
            <a:xfrm>
              <a:off x="2772" y="1513"/>
              <a:ext cx="111" cy="111"/>
              <a:chOff x="1978" y="3911"/>
              <a:chExt cx="111" cy="111"/>
            </a:xfrm>
          </p:grpSpPr>
          <p:sp>
            <p:nvSpPr>
              <p:cNvPr id="152649" name="Line 27">
                <a:extLst>
                  <a:ext uri="{FF2B5EF4-FFF2-40B4-BE49-F238E27FC236}">
                    <a16:creationId xmlns:a16="http://schemas.microsoft.com/office/drawing/2014/main" id="{B5051BF6-F74B-4E1D-9364-A4114C93166D}"/>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50" name="Line 28">
                <a:extLst>
                  <a:ext uri="{FF2B5EF4-FFF2-40B4-BE49-F238E27FC236}">
                    <a16:creationId xmlns:a16="http://schemas.microsoft.com/office/drawing/2014/main" id="{2953F009-E880-41AB-A39D-9B6C7FB6FBF5}"/>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52624" name="Group 29">
              <a:extLst>
                <a:ext uri="{FF2B5EF4-FFF2-40B4-BE49-F238E27FC236}">
                  <a16:creationId xmlns:a16="http://schemas.microsoft.com/office/drawing/2014/main" id="{71D7D135-8DEF-4E4D-8C1E-48B023F48F2B}"/>
                </a:ext>
              </a:extLst>
            </p:cNvPr>
            <p:cNvGrpSpPr>
              <a:grpSpLocks/>
            </p:cNvGrpSpPr>
            <p:nvPr/>
          </p:nvGrpSpPr>
          <p:grpSpPr bwMode="auto">
            <a:xfrm>
              <a:off x="3051" y="1835"/>
              <a:ext cx="111" cy="111"/>
              <a:chOff x="1978" y="3911"/>
              <a:chExt cx="111" cy="111"/>
            </a:xfrm>
          </p:grpSpPr>
          <p:sp>
            <p:nvSpPr>
              <p:cNvPr id="152647" name="Line 30">
                <a:extLst>
                  <a:ext uri="{FF2B5EF4-FFF2-40B4-BE49-F238E27FC236}">
                    <a16:creationId xmlns:a16="http://schemas.microsoft.com/office/drawing/2014/main" id="{9DBFDE6B-A5FB-4C5B-8C64-014407727B52}"/>
                  </a:ext>
                </a:extLst>
              </p:cNvPr>
              <p:cNvSpPr>
                <a:spLocks noChangeShapeType="1"/>
              </p:cNvSpPr>
              <p:nvPr/>
            </p:nvSpPr>
            <p:spPr bwMode="auto">
              <a:xfrm>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48" name="Line 31">
                <a:extLst>
                  <a:ext uri="{FF2B5EF4-FFF2-40B4-BE49-F238E27FC236}">
                    <a16:creationId xmlns:a16="http://schemas.microsoft.com/office/drawing/2014/main" id="{9A2FB60D-D1D8-4FB7-A56D-2B64291554FE}"/>
                  </a:ext>
                </a:extLst>
              </p:cNvPr>
              <p:cNvSpPr>
                <a:spLocks noChangeShapeType="1"/>
              </p:cNvSpPr>
              <p:nvPr/>
            </p:nvSpPr>
            <p:spPr bwMode="auto">
              <a:xfrm flipH="1">
                <a:off x="1978" y="3911"/>
                <a:ext cx="111" cy="11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52625" name="Group 32">
              <a:extLst>
                <a:ext uri="{FF2B5EF4-FFF2-40B4-BE49-F238E27FC236}">
                  <a16:creationId xmlns:a16="http://schemas.microsoft.com/office/drawing/2014/main" id="{8554ACEB-72D1-4694-9575-1931C49E1B4D}"/>
                </a:ext>
              </a:extLst>
            </p:cNvPr>
            <p:cNvGrpSpPr>
              <a:grpSpLocks/>
            </p:cNvGrpSpPr>
            <p:nvPr/>
          </p:nvGrpSpPr>
          <p:grpSpPr bwMode="auto">
            <a:xfrm>
              <a:off x="2028" y="1244"/>
              <a:ext cx="1340" cy="1831"/>
              <a:chOff x="3284" y="2489"/>
              <a:chExt cx="1340" cy="1831"/>
            </a:xfrm>
          </p:grpSpPr>
          <p:sp>
            <p:nvSpPr>
              <p:cNvPr id="152626" name="Oval 33">
                <a:extLst>
                  <a:ext uri="{FF2B5EF4-FFF2-40B4-BE49-F238E27FC236}">
                    <a16:creationId xmlns:a16="http://schemas.microsoft.com/office/drawing/2014/main" id="{4C7F6E9B-F1E0-4514-AF32-3D2FBDEA8210}"/>
                  </a:ext>
                </a:extLst>
              </p:cNvPr>
              <p:cNvSpPr>
                <a:spLocks noChangeArrowheads="1"/>
              </p:cNvSpPr>
              <p:nvPr/>
            </p:nvSpPr>
            <p:spPr bwMode="auto">
              <a:xfrm>
                <a:off x="3786" y="248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52627" name="Oval 34">
                <a:extLst>
                  <a:ext uri="{FF2B5EF4-FFF2-40B4-BE49-F238E27FC236}">
                    <a16:creationId xmlns:a16="http://schemas.microsoft.com/office/drawing/2014/main" id="{E078DB8C-ADEE-448B-97F9-076355225FA3}"/>
                  </a:ext>
                </a:extLst>
              </p:cNvPr>
              <p:cNvSpPr>
                <a:spLocks noChangeArrowheads="1"/>
              </p:cNvSpPr>
              <p:nvPr/>
            </p:nvSpPr>
            <p:spPr bwMode="auto">
              <a:xfrm>
                <a:off x="3284" y="283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52628" name="Oval 35">
                <a:extLst>
                  <a:ext uri="{FF2B5EF4-FFF2-40B4-BE49-F238E27FC236}">
                    <a16:creationId xmlns:a16="http://schemas.microsoft.com/office/drawing/2014/main" id="{2D3C23C4-A4E7-4F71-9ABF-FF30B8FA4CF2}"/>
                  </a:ext>
                </a:extLst>
              </p:cNvPr>
              <p:cNvSpPr>
                <a:spLocks noChangeArrowheads="1"/>
              </p:cNvSpPr>
              <p:nvPr/>
            </p:nvSpPr>
            <p:spPr bwMode="auto">
              <a:xfrm>
                <a:off x="3498" y="325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52629" name="Oval 36">
                <a:extLst>
                  <a:ext uri="{FF2B5EF4-FFF2-40B4-BE49-F238E27FC236}">
                    <a16:creationId xmlns:a16="http://schemas.microsoft.com/office/drawing/2014/main" id="{5DB58578-96B8-46A6-813C-8322571CD59B}"/>
                  </a:ext>
                </a:extLst>
              </p:cNvPr>
              <p:cNvSpPr>
                <a:spLocks noChangeArrowheads="1"/>
              </p:cNvSpPr>
              <p:nvPr/>
            </p:nvSpPr>
            <p:spPr bwMode="auto">
              <a:xfrm>
                <a:off x="3709" y="355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52630" name="Line 37">
                <a:extLst>
                  <a:ext uri="{FF2B5EF4-FFF2-40B4-BE49-F238E27FC236}">
                    <a16:creationId xmlns:a16="http://schemas.microsoft.com/office/drawing/2014/main" id="{001FD63D-CA92-48D8-9EE7-930FD778C943}"/>
                  </a:ext>
                </a:extLst>
              </p:cNvPr>
              <p:cNvSpPr>
                <a:spLocks noChangeShapeType="1"/>
              </p:cNvSpPr>
              <p:nvPr/>
            </p:nvSpPr>
            <p:spPr bwMode="auto">
              <a:xfrm>
                <a:off x="3459" y="3061"/>
                <a:ext cx="133"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31" name="Line 38">
                <a:extLst>
                  <a:ext uri="{FF2B5EF4-FFF2-40B4-BE49-F238E27FC236}">
                    <a16:creationId xmlns:a16="http://schemas.microsoft.com/office/drawing/2014/main" id="{E073EE09-CA12-4AB2-B1A1-3535268D87A8}"/>
                  </a:ext>
                </a:extLst>
              </p:cNvPr>
              <p:cNvSpPr>
                <a:spLocks noChangeShapeType="1"/>
              </p:cNvSpPr>
              <p:nvPr/>
            </p:nvSpPr>
            <p:spPr bwMode="auto">
              <a:xfrm>
                <a:off x="3681" y="3462"/>
                <a:ext cx="111" cy="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52632" name="Group 39">
                <a:extLst>
                  <a:ext uri="{FF2B5EF4-FFF2-40B4-BE49-F238E27FC236}">
                    <a16:creationId xmlns:a16="http://schemas.microsoft.com/office/drawing/2014/main" id="{87988E13-928A-4EE8-AAFA-9C2E5137E964}"/>
                  </a:ext>
                </a:extLst>
              </p:cNvPr>
              <p:cNvGrpSpPr>
                <a:grpSpLocks/>
              </p:cNvGrpSpPr>
              <p:nvPr/>
            </p:nvGrpSpPr>
            <p:grpSpPr bwMode="auto">
              <a:xfrm>
                <a:off x="3862" y="2863"/>
                <a:ext cx="460" cy="633"/>
                <a:chOff x="1625" y="2991"/>
                <a:chExt cx="460" cy="633"/>
              </a:xfrm>
            </p:grpSpPr>
            <p:sp>
              <p:nvSpPr>
                <p:cNvPr id="152644" name="Oval 40">
                  <a:extLst>
                    <a:ext uri="{FF2B5EF4-FFF2-40B4-BE49-F238E27FC236}">
                      <a16:creationId xmlns:a16="http://schemas.microsoft.com/office/drawing/2014/main" id="{EB3B9B07-AA93-4524-B1AD-E7397D3E4AB1}"/>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52645" name="Oval 41">
                  <a:extLst>
                    <a:ext uri="{FF2B5EF4-FFF2-40B4-BE49-F238E27FC236}">
                      <a16:creationId xmlns:a16="http://schemas.microsoft.com/office/drawing/2014/main" id="{4F4B4171-A7C7-43CE-AF34-7A394A85F45D}"/>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52646" name="Line 42">
                  <a:extLst>
                    <a:ext uri="{FF2B5EF4-FFF2-40B4-BE49-F238E27FC236}">
                      <a16:creationId xmlns:a16="http://schemas.microsoft.com/office/drawing/2014/main" id="{F38C5AB2-3231-4453-BCFF-D9DFC941C1A0}"/>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52633" name="Line 43">
                <a:extLst>
                  <a:ext uri="{FF2B5EF4-FFF2-40B4-BE49-F238E27FC236}">
                    <a16:creationId xmlns:a16="http://schemas.microsoft.com/office/drawing/2014/main" id="{D087D2B9-6E22-4C55-B65D-A98C4405E02F}"/>
                  </a:ext>
                </a:extLst>
              </p:cNvPr>
              <p:cNvSpPr>
                <a:spLocks noChangeShapeType="1"/>
              </p:cNvSpPr>
              <p:nvPr/>
            </p:nvSpPr>
            <p:spPr bwMode="auto">
              <a:xfrm>
                <a:off x="3978" y="2699"/>
                <a:ext cx="17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34" name="Line 44">
                <a:extLst>
                  <a:ext uri="{FF2B5EF4-FFF2-40B4-BE49-F238E27FC236}">
                    <a16:creationId xmlns:a16="http://schemas.microsoft.com/office/drawing/2014/main" id="{298628A2-C82F-4BC7-9AF0-D9472B6F9B19}"/>
                  </a:ext>
                </a:extLst>
              </p:cNvPr>
              <p:cNvSpPr>
                <a:spLocks noChangeShapeType="1"/>
              </p:cNvSpPr>
              <p:nvPr/>
            </p:nvSpPr>
            <p:spPr bwMode="auto">
              <a:xfrm>
                <a:off x="4300" y="3066"/>
                <a:ext cx="9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35" name="Line 45">
                <a:extLst>
                  <a:ext uri="{FF2B5EF4-FFF2-40B4-BE49-F238E27FC236}">
                    <a16:creationId xmlns:a16="http://schemas.microsoft.com/office/drawing/2014/main" id="{6C80762E-2755-4ED7-9988-86688F7577C9}"/>
                  </a:ext>
                </a:extLst>
              </p:cNvPr>
              <p:cNvSpPr>
                <a:spLocks noChangeShapeType="1"/>
              </p:cNvSpPr>
              <p:nvPr/>
            </p:nvSpPr>
            <p:spPr bwMode="auto">
              <a:xfrm flipH="1">
                <a:off x="3523" y="2677"/>
                <a:ext cx="30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52636" name="Group 46">
                <a:extLst>
                  <a:ext uri="{FF2B5EF4-FFF2-40B4-BE49-F238E27FC236}">
                    <a16:creationId xmlns:a16="http://schemas.microsoft.com/office/drawing/2014/main" id="{A69726C2-26C3-479D-A6B9-94319A43F631}"/>
                  </a:ext>
                </a:extLst>
              </p:cNvPr>
              <p:cNvGrpSpPr>
                <a:grpSpLocks/>
              </p:cNvGrpSpPr>
              <p:nvPr/>
            </p:nvGrpSpPr>
            <p:grpSpPr bwMode="auto">
              <a:xfrm>
                <a:off x="4137" y="3114"/>
                <a:ext cx="487" cy="1206"/>
                <a:chOff x="4530" y="1359"/>
                <a:chExt cx="487" cy="1206"/>
              </a:xfrm>
            </p:grpSpPr>
            <p:sp>
              <p:nvSpPr>
                <p:cNvPr id="152637" name="Oval 47">
                  <a:extLst>
                    <a:ext uri="{FF2B5EF4-FFF2-40B4-BE49-F238E27FC236}">
                      <a16:creationId xmlns:a16="http://schemas.microsoft.com/office/drawing/2014/main" id="{DC309671-DB11-4265-8F0E-1D3D253064CA}"/>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52638" name="Oval 48">
                  <a:extLst>
                    <a:ext uri="{FF2B5EF4-FFF2-40B4-BE49-F238E27FC236}">
                      <a16:creationId xmlns:a16="http://schemas.microsoft.com/office/drawing/2014/main" id="{F7F0DEC7-8B18-47B9-BB0D-52DA2EBC8717}"/>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52639" name="Oval 49">
                  <a:extLst>
                    <a:ext uri="{FF2B5EF4-FFF2-40B4-BE49-F238E27FC236}">
                      <a16:creationId xmlns:a16="http://schemas.microsoft.com/office/drawing/2014/main" id="{C1738876-F8D0-4E69-9BFE-9F07F0F84A4A}"/>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52640" name="Line 50">
                  <a:extLst>
                    <a:ext uri="{FF2B5EF4-FFF2-40B4-BE49-F238E27FC236}">
                      <a16:creationId xmlns:a16="http://schemas.microsoft.com/office/drawing/2014/main" id="{ECABEE7B-620D-4C37-8E37-EB82FB0EBA96}"/>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41" name="Oval 51">
                  <a:extLst>
                    <a:ext uri="{FF2B5EF4-FFF2-40B4-BE49-F238E27FC236}">
                      <a16:creationId xmlns:a16="http://schemas.microsoft.com/office/drawing/2014/main" id="{745D2E2E-7EE5-4794-8AE2-409D50C6B480}"/>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52642" name="Line 52">
                  <a:extLst>
                    <a:ext uri="{FF2B5EF4-FFF2-40B4-BE49-F238E27FC236}">
                      <a16:creationId xmlns:a16="http://schemas.microsoft.com/office/drawing/2014/main" id="{2AA9475E-6768-4126-9AA2-7BCFD3C9C664}"/>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43" name="Line 53">
                  <a:extLst>
                    <a:ext uri="{FF2B5EF4-FFF2-40B4-BE49-F238E27FC236}">
                      <a16:creationId xmlns:a16="http://schemas.microsoft.com/office/drawing/2014/main" id="{35E8AC5B-E782-4E4A-B664-F8322B6004E3}"/>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grpSp>
        <p:nvGrpSpPr>
          <p:cNvPr id="32822" name="Group 54">
            <a:extLst>
              <a:ext uri="{FF2B5EF4-FFF2-40B4-BE49-F238E27FC236}">
                <a16:creationId xmlns:a16="http://schemas.microsoft.com/office/drawing/2014/main" id="{F24B684B-0345-4D2C-8F6D-CB2F30268590}"/>
              </a:ext>
            </a:extLst>
          </p:cNvPr>
          <p:cNvGrpSpPr>
            <a:grpSpLocks/>
          </p:cNvGrpSpPr>
          <p:nvPr/>
        </p:nvGrpSpPr>
        <p:grpSpPr bwMode="auto">
          <a:xfrm>
            <a:off x="5667375" y="2527300"/>
            <a:ext cx="3125788" cy="1914525"/>
            <a:chOff x="3048" y="1359"/>
            <a:chExt cx="1969" cy="1206"/>
          </a:xfrm>
        </p:grpSpPr>
        <p:grpSp>
          <p:nvGrpSpPr>
            <p:cNvPr id="152603" name="Group 55">
              <a:extLst>
                <a:ext uri="{FF2B5EF4-FFF2-40B4-BE49-F238E27FC236}">
                  <a16:creationId xmlns:a16="http://schemas.microsoft.com/office/drawing/2014/main" id="{6C0C8623-0A29-4DD7-B7A4-FB092DFB5245}"/>
                </a:ext>
              </a:extLst>
            </p:cNvPr>
            <p:cNvGrpSpPr>
              <a:grpSpLocks/>
            </p:cNvGrpSpPr>
            <p:nvPr/>
          </p:nvGrpSpPr>
          <p:grpSpPr bwMode="auto">
            <a:xfrm>
              <a:off x="3048" y="1364"/>
              <a:ext cx="780" cy="1151"/>
              <a:chOff x="359" y="2752"/>
              <a:chExt cx="780" cy="1151"/>
            </a:xfrm>
          </p:grpSpPr>
          <p:sp>
            <p:nvSpPr>
              <p:cNvPr id="152616" name="Oval 56">
                <a:extLst>
                  <a:ext uri="{FF2B5EF4-FFF2-40B4-BE49-F238E27FC236}">
                    <a16:creationId xmlns:a16="http://schemas.microsoft.com/office/drawing/2014/main" id="{3F61ED22-C4B3-4AD1-90BE-A8F379D361FA}"/>
                  </a:ext>
                </a:extLst>
              </p:cNvPr>
              <p:cNvSpPr>
                <a:spLocks noChangeArrowheads="1"/>
              </p:cNvSpPr>
              <p:nvPr/>
            </p:nvSpPr>
            <p:spPr bwMode="auto">
              <a:xfrm>
                <a:off x="628" y="275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52617" name="Oval 57">
                <a:extLst>
                  <a:ext uri="{FF2B5EF4-FFF2-40B4-BE49-F238E27FC236}">
                    <a16:creationId xmlns:a16="http://schemas.microsoft.com/office/drawing/2014/main" id="{B0D63B6A-94C5-4B68-8601-2FD170E58FC1}"/>
                  </a:ext>
                </a:extLst>
              </p:cNvPr>
              <p:cNvSpPr>
                <a:spLocks noChangeArrowheads="1"/>
              </p:cNvSpPr>
              <p:nvPr/>
            </p:nvSpPr>
            <p:spPr bwMode="auto">
              <a:xfrm>
                <a:off x="359" y="30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52618" name="Oval 58">
                <a:extLst>
                  <a:ext uri="{FF2B5EF4-FFF2-40B4-BE49-F238E27FC236}">
                    <a16:creationId xmlns:a16="http://schemas.microsoft.com/office/drawing/2014/main" id="{6BF939DD-86DD-4720-BEE1-59E70D126DB8}"/>
                  </a:ext>
                </a:extLst>
              </p:cNvPr>
              <p:cNvSpPr>
                <a:spLocks noChangeArrowheads="1"/>
              </p:cNvSpPr>
              <p:nvPr/>
            </p:nvSpPr>
            <p:spPr bwMode="auto">
              <a:xfrm>
                <a:off x="628" y="339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52619" name="Oval 59">
                <a:extLst>
                  <a:ext uri="{FF2B5EF4-FFF2-40B4-BE49-F238E27FC236}">
                    <a16:creationId xmlns:a16="http://schemas.microsoft.com/office/drawing/2014/main" id="{44F81ACA-F6C9-4600-8063-5B627A41DAA0}"/>
                  </a:ext>
                </a:extLst>
              </p:cNvPr>
              <p:cNvSpPr>
                <a:spLocks noChangeArrowheads="1"/>
              </p:cNvSpPr>
              <p:nvPr/>
            </p:nvSpPr>
            <p:spPr bwMode="auto">
              <a:xfrm>
                <a:off x="917" y="367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52620" name="Line 60">
                <a:extLst>
                  <a:ext uri="{FF2B5EF4-FFF2-40B4-BE49-F238E27FC236}">
                    <a16:creationId xmlns:a16="http://schemas.microsoft.com/office/drawing/2014/main" id="{C47A5D0D-E65C-4F3B-BFBE-596221C095E1}"/>
                  </a:ext>
                </a:extLst>
              </p:cNvPr>
              <p:cNvSpPr>
                <a:spLocks noChangeShapeType="1"/>
              </p:cNvSpPr>
              <p:nvPr/>
            </p:nvSpPr>
            <p:spPr bwMode="auto">
              <a:xfrm flipH="1">
                <a:off x="556" y="2966"/>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21" name="Line 61">
                <a:extLst>
                  <a:ext uri="{FF2B5EF4-FFF2-40B4-BE49-F238E27FC236}">
                    <a16:creationId xmlns:a16="http://schemas.microsoft.com/office/drawing/2014/main" id="{1CC7F1CD-3A91-49C0-9E00-AAB0A184CA8C}"/>
                  </a:ext>
                </a:extLst>
              </p:cNvPr>
              <p:cNvSpPr>
                <a:spLocks noChangeShapeType="1"/>
              </p:cNvSpPr>
              <p:nvPr/>
            </p:nvSpPr>
            <p:spPr bwMode="auto">
              <a:xfrm>
                <a:off x="545" y="3277"/>
                <a:ext cx="144"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22" name="Line 62">
                <a:extLst>
                  <a:ext uri="{FF2B5EF4-FFF2-40B4-BE49-F238E27FC236}">
                    <a16:creationId xmlns:a16="http://schemas.microsoft.com/office/drawing/2014/main" id="{EFC4CE50-FFB0-4FB4-B642-3F231F28A364}"/>
                  </a:ext>
                </a:extLst>
              </p:cNvPr>
              <p:cNvSpPr>
                <a:spLocks noChangeShapeType="1"/>
              </p:cNvSpPr>
              <p:nvPr/>
            </p:nvSpPr>
            <p:spPr bwMode="auto">
              <a:xfrm>
                <a:off x="811" y="3589"/>
                <a:ext cx="134"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52604" name="Group 63">
              <a:extLst>
                <a:ext uri="{FF2B5EF4-FFF2-40B4-BE49-F238E27FC236}">
                  <a16:creationId xmlns:a16="http://schemas.microsoft.com/office/drawing/2014/main" id="{014AB5C4-B41E-4ABB-A423-7BC55EF89BB2}"/>
                </a:ext>
              </a:extLst>
            </p:cNvPr>
            <p:cNvGrpSpPr>
              <a:grpSpLocks/>
            </p:cNvGrpSpPr>
            <p:nvPr/>
          </p:nvGrpSpPr>
          <p:grpSpPr bwMode="auto">
            <a:xfrm>
              <a:off x="3803" y="1392"/>
              <a:ext cx="460" cy="633"/>
              <a:chOff x="1625" y="2991"/>
              <a:chExt cx="460" cy="633"/>
            </a:xfrm>
          </p:grpSpPr>
          <p:sp>
            <p:nvSpPr>
              <p:cNvPr id="152613" name="Oval 64">
                <a:extLst>
                  <a:ext uri="{FF2B5EF4-FFF2-40B4-BE49-F238E27FC236}">
                    <a16:creationId xmlns:a16="http://schemas.microsoft.com/office/drawing/2014/main" id="{9C36A0A4-31DD-4E0F-B981-CA00D64EF806}"/>
                  </a:ext>
                </a:extLst>
              </p:cNvPr>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52614" name="Oval 65">
                <a:extLst>
                  <a:ext uri="{FF2B5EF4-FFF2-40B4-BE49-F238E27FC236}">
                    <a16:creationId xmlns:a16="http://schemas.microsoft.com/office/drawing/2014/main" id="{1E5986FA-651C-41DB-9A6B-FA21B015289E}"/>
                  </a:ext>
                </a:extLst>
              </p:cNvPr>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52615" name="Line 66">
                <a:extLst>
                  <a:ext uri="{FF2B5EF4-FFF2-40B4-BE49-F238E27FC236}">
                    <a16:creationId xmlns:a16="http://schemas.microsoft.com/office/drawing/2014/main" id="{7CA2BB52-572C-41B1-ADE0-EF1419ACD849}"/>
                  </a:ext>
                </a:extLst>
              </p:cNvPr>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52605" name="Group 67">
              <a:extLst>
                <a:ext uri="{FF2B5EF4-FFF2-40B4-BE49-F238E27FC236}">
                  <a16:creationId xmlns:a16="http://schemas.microsoft.com/office/drawing/2014/main" id="{F4A1F3C2-4BDA-424F-98FD-76B6B52CA2B9}"/>
                </a:ext>
              </a:extLst>
            </p:cNvPr>
            <p:cNvGrpSpPr>
              <a:grpSpLocks/>
            </p:cNvGrpSpPr>
            <p:nvPr/>
          </p:nvGrpSpPr>
          <p:grpSpPr bwMode="auto">
            <a:xfrm>
              <a:off x="4530" y="1359"/>
              <a:ext cx="487" cy="1206"/>
              <a:chOff x="4530" y="1359"/>
              <a:chExt cx="487" cy="1206"/>
            </a:xfrm>
          </p:grpSpPr>
          <p:sp>
            <p:nvSpPr>
              <p:cNvPr id="152606" name="Oval 68">
                <a:extLst>
                  <a:ext uri="{FF2B5EF4-FFF2-40B4-BE49-F238E27FC236}">
                    <a16:creationId xmlns:a16="http://schemas.microsoft.com/office/drawing/2014/main" id="{8C1C9145-7351-432F-ABE0-4DFCE5EA8C32}"/>
                  </a:ext>
                </a:extLst>
              </p:cNvPr>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52607" name="Oval 69">
                <a:extLst>
                  <a:ext uri="{FF2B5EF4-FFF2-40B4-BE49-F238E27FC236}">
                    <a16:creationId xmlns:a16="http://schemas.microsoft.com/office/drawing/2014/main" id="{30A745CF-DDE9-40C1-9D86-6276179F9963}"/>
                  </a:ext>
                </a:extLst>
              </p:cNvPr>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52608" name="Oval 70">
                <a:extLst>
                  <a:ext uri="{FF2B5EF4-FFF2-40B4-BE49-F238E27FC236}">
                    <a16:creationId xmlns:a16="http://schemas.microsoft.com/office/drawing/2014/main" id="{67C79BAC-E58F-4B05-BACD-4753A6A56FC3}"/>
                  </a:ext>
                </a:extLst>
              </p:cNvPr>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52609" name="Line 71">
                <a:extLst>
                  <a:ext uri="{FF2B5EF4-FFF2-40B4-BE49-F238E27FC236}">
                    <a16:creationId xmlns:a16="http://schemas.microsoft.com/office/drawing/2014/main" id="{BC03BEC9-3EAA-4356-AD34-2EE83C0069B5}"/>
                  </a:ext>
                </a:extLst>
              </p:cNvPr>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10" name="Oval 72">
                <a:extLst>
                  <a:ext uri="{FF2B5EF4-FFF2-40B4-BE49-F238E27FC236}">
                    <a16:creationId xmlns:a16="http://schemas.microsoft.com/office/drawing/2014/main" id="{3987454D-1CFF-4526-A391-2EA757D15E9E}"/>
                  </a:ext>
                </a:extLst>
              </p:cNvPr>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52611" name="Line 73">
                <a:extLst>
                  <a:ext uri="{FF2B5EF4-FFF2-40B4-BE49-F238E27FC236}">
                    <a16:creationId xmlns:a16="http://schemas.microsoft.com/office/drawing/2014/main" id="{770FCBF6-7AC3-431F-8677-1222FE8A1A9E}"/>
                  </a:ext>
                </a:extLst>
              </p:cNvPr>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12" name="Line 74">
                <a:extLst>
                  <a:ext uri="{FF2B5EF4-FFF2-40B4-BE49-F238E27FC236}">
                    <a16:creationId xmlns:a16="http://schemas.microsoft.com/office/drawing/2014/main" id="{5D4033AB-2568-47ED-BE24-E172C862788C}"/>
                  </a:ext>
                </a:extLst>
              </p:cNvPr>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32843" name="Group 75">
            <a:extLst>
              <a:ext uri="{FF2B5EF4-FFF2-40B4-BE49-F238E27FC236}">
                <a16:creationId xmlns:a16="http://schemas.microsoft.com/office/drawing/2014/main" id="{EAAE7306-6781-4E80-95FB-0F817801EC06}"/>
              </a:ext>
            </a:extLst>
          </p:cNvPr>
          <p:cNvGrpSpPr>
            <a:grpSpLocks/>
          </p:cNvGrpSpPr>
          <p:nvPr/>
        </p:nvGrpSpPr>
        <p:grpSpPr bwMode="auto">
          <a:xfrm>
            <a:off x="595313" y="5264150"/>
            <a:ext cx="3902075" cy="1527175"/>
            <a:chOff x="408" y="1395"/>
            <a:chExt cx="2458" cy="962"/>
          </a:xfrm>
        </p:grpSpPr>
        <p:grpSp>
          <p:nvGrpSpPr>
            <p:cNvPr id="152583" name="Group 76">
              <a:extLst>
                <a:ext uri="{FF2B5EF4-FFF2-40B4-BE49-F238E27FC236}">
                  <a16:creationId xmlns:a16="http://schemas.microsoft.com/office/drawing/2014/main" id="{60C6E452-2AC7-426F-8530-668C46FE9713}"/>
                </a:ext>
              </a:extLst>
            </p:cNvPr>
            <p:cNvGrpSpPr>
              <a:grpSpLocks/>
            </p:cNvGrpSpPr>
            <p:nvPr/>
          </p:nvGrpSpPr>
          <p:grpSpPr bwMode="auto">
            <a:xfrm>
              <a:off x="408" y="1422"/>
              <a:ext cx="1247" cy="629"/>
              <a:chOff x="408" y="1422"/>
              <a:chExt cx="1247" cy="629"/>
            </a:xfrm>
          </p:grpSpPr>
          <p:sp>
            <p:nvSpPr>
              <p:cNvPr id="152596" name="Oval 77">
                <a:extLst>
                  <a:ext uri="{FF2B5EF4-FFF2-40B4-BE49-F238E27FC236}">
                    <a16:creationId xmlns:a16="http://schemas.microsoft.com/office/drawing/2014/main" id="{7FC30827-5B53-48F1-B42F-5B78BE3EE4A8}"/>
                  </a:ext>
                </a:extLst>
              </p:cNvPr>
              <p:cNvSpPr>
                <a:spLocks noChangeArrowheads="1"/>
              </p:cNvSpPr>
              <p:nvPr/>
            </p:nvSpPr>
            <p:spPr bwMode="auto">
              <a:xfrm>
                <a:off x="955" y="1422"/>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152597" name="Oval 78">
                <a:extLst>
                  <a:ext uri="{FF2B5EF4-FFF2-40B4-BE49-F238E27FC236}">
                    <a16:creationId xmlns:a16="http://schemas.microsoft.com/office/drawing/2014/main" id="{D34C10C5-AE32-4254-B5A5-975563431DA1}"/>
                  </a:ext>
                </a:extLst>
              </p:cNvPr>
              <p:cNvSpPr>
                <a:spLocks noChangeArrowheads="1"/>
              </p:cNvSpPr>
              <p:nvPr/>
            </p:nvSpPr>
            <p:spPr bwMode="auto">
              <a:xfrm>
                <a:off x="408"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152598" name="Oval 79">
                <a:extLst>
                  <a:ext uri="{FF2B5EF4-FFF2-40B4-BE49-F238E27FC236}">
                    <a16:creationId xmlns:a16="http://schemas.microsoft.com/office/drawing/2014/main" id="{B16FB499-F6F3-4E2A-B093-45706D2AAED9}"/>
                  </a:ext>
                </a:extLst>
              </p:cNvPr>
              <p:cNvSpPr>
                <a:spLocks noChangeArrowheads="1"/>
              </p:cNvSpPr>
              <p:nvPr/>
            </p:nvSpPr>
            <p:spPr bwMode="auto">
              <a:xfrm>
                <a:off x="955"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152599" name="Oval 80">
                <a:extLst>
                  <a:ext uri="{FF2B5EF4-FFF2-40B4-BE49-F238E27FC236}">
                    <a16:creationId xmlns:a16="http://schemas.microsoft.com/office/drawing/2014/main" id="{13309E17-CD41-4941-AA20-F2CC65298993}"/>
                  </a:ext>
                </a:extLst>
              </p:cNvPr>
              <p:cNvSpPr>
                <a:spLocks noChangeArrowheads="1"/>
              </p:cNvSpPr>
              <p:nvPr/>
            </p:nvSpPr>
            <p:spPr bwMode="auto">
              <a:xfrm>
                <a:off x="1433" y="1818"/>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152600" name="Line 81">
                <a:extLst>
                  <a:ext uri="{FF2B5EF4-FFF2-40B4-BE49-F238E27FC236}">
                    <a16:creationId xmlns:a16="http://schemas.microsoft.com/office/drawing/2014/main" id="{D5BE1D0D-785C-4FC5-949F-E69BD62BA777}"/>
                  </a:ext>
                </a:extLst>
              </p:cNvPr>
              <p:cNvSpPr>
                <a:spLocks noChangeShapeType="1"/>
              </p:cNvSpPr>
              <p:nvPr/>
            </p:nvSpPr>
            <p:spPr bwMode="auto">
              <a:xfrm>
                <a:off x="1060" y="1655"/>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01" name="Line 82">
                <a:extLst>
                  <a:ext uri="{FF2B5EF4-FFF2-40B4-BE49-F238E27FC236}">
                    <a16:creationId xmlns:a16="http://schemas.microsoft.com/office/drawing/2014/main" id="{ACB44343-0604-4675-9591-41E49291EF67}"/>
                  </a:ext>
                </a:extLst>
              </p:cNvPr>
              <p:cNvSpPr>
                <a:spLocks noChangeShapeType="1"/>
              </p:cNvSpPr>
              <p:nvPr/>
            </p:nvSpPr>
            <p:spPr bwMode="auto">
              <a:xfrm flipH="1">
                <a:off x="571" y="1577"/>
                <a:ext cx="40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602" name="Line 83">
                <a:extLst>
                  <a:ext uri="{FF2B5EF4-FFF2-40B4-BE49-F238E27FC236}">
                    <a16:creationId xmlns:a16="http://schemas.microsoft.com/office/drawing/2014/main" id="{A1F15923-3195-46DB-9449-F3B8A2DD2076}"/>
                  </a:ext>
                </a:extLst>
              </p:cNvPr>
              <p:cNvSpPr>
                <a:spLocks noChangeShapeType="1"/>
              </p:cNvSpPr>
              <p:nvPr/>
            </p:nvSpPr>
            <p:spPr bwMode="auto">
              <a:xfrm>
                <a:off x="1160" y="1588"/>
                <a:ext cx="334"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52584" name="Group 84">
              <a:extLst>
                <a:ext uri="{FF2B5EF4-FFF2-40B4-BE49-F238E27FC236}">
                  <a16:creationId xmlns:a16="http://schemas.microsoft.com/office/drawing/2014/main" id="{48B9296B-C447-4A9D-BFBA-F81F40CADCE7}"/>
                </a:ext>
              </a:extLst>
            </p:cNvPr>
            <p:cNvGrpSpPr>
              <a:grpSpLocks/>
            </p:cNvGrpSpPr>
            <p:nvPr/>
          </p:nvGrpSpPr>
          <p:grpSpPr bwMode="auto">
            <a:xfrm>
              <a:off x="1886" y="1395"/>
              <a:ext cx="237" cy="655"/>
              <a:chOff x="1886" y="1395"/>
              <a:chExt cx="237" cy="655"/>
            </a:xfrm>
          </p:grpSpPr>
          <p:sp>
            <p:nvSpPr>
              <p:cNvPr id="152593" name="Oval 85">
                <a:extLst>
                  <a:ext uri="{FF2B5EF4-FFF2-40B4-BE49-F238E27FC236}">
                    <a16:creationId xmlns:a16="http://schemas.microsoft.com/office/drawing/2014/main" id="{9B93466E-C0C7-43A1-B0E8-6DB4329BB488}"/>
                  </a:ext>
                </a:extLst>
              </p:cNvPr>
              <p:cNvSpPr>
                <a:spLocks noChangeArrowheads="1"/>
              </p:cNvSpPr>
              <p:nvPr/>
            </p:nvSpPr>
            <p:spPr bwMode="auto">
              <a:xfrm>
                <a:off x="190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p>
            </p:txBody>
          </p:sp>
          <p:sp>
            <p:nvSpPr>
              <p:cNvPr id="152594" name="Oval 86">
                <a:extLst>
                  <a:ext uri="{FF2B5EF4-FFF2-40B4-BE49-F238E27FC236}">
                    <a16:creationId xmlns:a16="http://schemas.microsoft.com/office/drawing/2014/main" id="{CDAD2EA1-353F-4EB7-B40C-E7747DFEA615}"/>
                  </a:ext>
                </a:extLst>
              </p:cNvPr>
              <p:cNvSpPr>
                <a:spLocks noChangeArrowheads="1"/>
              </p:cNvSpPr>
              <p:nvPr/>
            </p:nvSpPr>
            <p:spPr bwMode="auto">
              <a:xfrm>
                <a:off x="1886" y="1817"/>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p>
            </p:txBody>
          </p:sp>
          <p:sp>
            <p:nvSpPr>
              <p:cNvPr id="152595" name="Line 87">
                <a:extLst>
                  <a:ext uri="{FF2B5EF4-FFF2-40B4-BE49-F238E27FC236}">
                    <a16:creationId xmlns:a16="http://schemas.microsoft.com/office/drawing/2014/main" id="{C73E821F-5724-4DC7-A934-32E3B3E42761}"/>
                  </a:ext>
                </a:extLst>
              </p:cNvPr>
              <p:cNvSpPr>
                <a:spLocks noChangeShapeType="1"/>
              </p:cNvSpPr>
              <p:nvPr/>
            </p:nvSpPr>
            <p:spPr bwMode="auto">
              <a:xfrm>
                <a:off x="2011" y="16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52585" name="Group 88">
              <a:extLst>
                <a:ext uri="{FF2B5EF4-FFF2-40B4-BE49-F238E27FC236}">
                  <a16:creationId xmlns:a16="http://schemas.microsoft.com/office/drawing/2014/main" id="{6051D938-3E02-46EE-920B-B00EBBBD6A54}"/>
                </a:ext>
              </a:extLst>
            </p:cNvPr>
            <p:cNvGrpSpPr>
              <a:grpSpLocks/>
            </p:cNvGrpSpPr>
            <p:nvPr/>
          </p:nvGrpSpPr>
          <p:grpSpPr bwMode="auto">
            <a:xfrm>
              <a:off x="2224" y="1395"/>
              <a:ext cx="642" cy="962"/>
              <a:chOff x="2224" y="1395"/>
              <a:chExt cx="642" cy="962"/>
            </a:xfrm>
          </p:grpSpPr>
          <p:sp>
            <p:nvSpPr>
              <p:cNvPr id="152586" name="Oval 89">
                <a:extLst>
                  <a:ext uri="{FF2B5EF4-FFF2-40B4-BE49-F238E27FC236}">
                    <a16:creationId xmlns:a16="http://schemas.microsoft.com/office/drawing/2014/main" id="{DF9ABF69-A3DD-4BAF-9921-C3F2BDA61307}"/>
                  </a:ext>
                </a:extLst>
              </p:cNvPr>
              <p:cNvSpPr>
                <a:spLocks noChangeArrowheads="1"/>
              </p:cNvSpPr>
              <p:nvPr/>
            </p:nvSpPr>
            <p:spPr bwMode="auto">
              <a:xfrm>
                <a:off x="2461" y="1395"/>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p>
            </p:txBody>
          </p:sp>
          <p:sp>
            <p:nvSpPr>
              <p:cNvPr id="152587" name="Oval 90">
                <a:extLst>
                  <a:ext uri="{FF2B5EF4-FFF2-40B4-BE49-F238E27FC236}">
                    <a16:creationId xmlns:a16="http://schemas.microsoft.com/office/drawing/2014/main" id="{33B425AC-1EF1-4DE3-A503-DDA8503D822A}"/>
                  </a:ext>
                </a:extLst>
              </p:cNvPr>
              <p:cNvSpPr>
                <a:spLocks noChangeArrowheads="1"/>
              </p:cNvSpPr>
              <p:nvPr/>
            </p:nvSpPr>
            <p:spPr bwMode="auto">
              <a:xfrm>
                <a:off x="2224" y="1739"/>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a:t>
                </a:r>
              </a:p>
            </p:txBody>
          </p:sp>
          <p:sp>
            <p:nvSpPr>
              <p:cNvPr id="152588" name="Oval 91">
                <a:extLst>
                  <a:ext uri="{FF2B5EF4-FFF2-40B4-BE49-F238E27FC236}">
                    <a16:creationId xmlns:a16="http://schemas.microsoft.com/office/drawing/2014/main" id="{47D04DDD-EDFB-41D0-8C56-7023AD53A2F4}"/>
                  </a:ext>
                </a:extLst>
              </p:cNvPr>
              <p:cNvSpPr>
                <a:spLocks noChangeArrowheads="1"/>
              </p:cNvSpPr>
              <p:nvPr/>
            </p:nvSpPr>
            <p:spPr bwMode="auto">
              <a:xfrm>
                <a:off x="2644" y="1750"/>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52589" name="Line 92">
                <a:extLst>
                  <a:ext uri="{FF2B5EF4-FFF2-40B4-BE49-F238E27FC236}">
                    <a16:creationId xmlns:a16="http://schemas.microsoft.com/office/drawing/2014/main" id="{04366D54-7A55-4E85-8A81-F8238F68DBFC}"/>
                  </a:ext>
                </a:extLst>
              </p:cNvPr>
              <p:cNvSpPr>
                <a:spLocks noChangeShapeType="1"/>
              </p:cNvSpPr>
              <p:nvPr/>
            </p:nvSpPr>
            <p:spPr bwMode="auto">
              <a:xfrm flipH="1">
                <a:off x="2394"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590" name="Line 93">
                <a:extLst>
                  <a:ext uri="{FF2B5EF4-FFF2-40B4-BE49-F238E27FC236}">
                    <a16:creationId xmlns:a16="http://schemas.microsoft.com/office/drawing/2014/main" id="{B15CCAFC-88F1-417A-A8A0-5B486734883B}"/>
                  </a:ext>
                </a:extLst>
              </p:cNvPr>
              <p:cNvSpPr>
                <a:spLocks noChangeShapeType="1"/>
              </p:cNvSpPr>
              <p:nvPr/>
            </p:nvSpPr>
            <p:spPr bwMode="auto">
              <a:xfrm>
                <a:off x="2638" y="1622"/>
                <a:ext cx="111"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2591" name="Oval 94">
                <a:extLst>
                  <a:ext uri="{FF2B5EF4-FFF2-40B4-BE49-F238E27FC236}">
                    <a16:creationId xmlns:a16="http://schemas.microsoft.com/office/drawing/2014/main" id="{E886F08F-1DCC-4C8A-B58A-12FF0489E742}"/>
                  </a:ext>
                </a:extLst>
              </p:cNvPr>
              <p:cNvSpPr>
                <a:spLocks noChangeArrowheads="1"/>
              </p:cNvSpPr>
              <p:nvPr/>
            </p:nvSpPr>
            <p:spPr bwMode="auto">
              <a:xfrm>
                <a:off x="2629" y="2124"/>
                <a:ext cx="222" cy="23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a:t>
                </a:r>
              </a:p>
            </p:txBody>
          </p:sp>
          <p:sp>
            <p:nvSpPr>
              <p:cNvPr id="152592" name="Line 95">
                <a:extLst>
                  <a:ext uri="{FF2B5EF4-FFF2-40B4-BE49-F238E27FC236}">
                    <a16:creationId xmlns:a16="http://schemas.microsoft.com/office/drawing/2014/main" id="{5584C5F8-ECCD-4AA3-BA8E-DD70F8815245}"/>
                  </a:ext>
                </a:extLst>
              </p:cNvPr>
              <p:cNvSpPr>
                <a:spLocks noChangeShapeType="1"/>
              </p:cNvSpPr>
              <p:nvPr/>
            </p:nvSpPr>
            <p:spPr bwMode="auto">
              <a:xfrm>
                <a:off x="2767" y="198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0">
                                            <p:txEl>
                                              <p:pRg st="1" end="1"/>
                                            </p:txEl>
                                          </p:spTgt>
                                        </p:tgtEl>
                                        <p:attrNameLst>
                                          <p:attrName>style.visibility</p:attrName>
                                        </p:attrNameLst>
                                      </p:cBhvr>
                                      <p:to>
                                        <p:strVal val="visible"/>
                                      </p:to>
                                    </p:set>
                                    <p:anim calcmode="lin" valueType="num">
                                      <p:cBhvr additive="base">
                                        <p:cTn id="13" dur="500" fill="hold"/>
                                        <p:tgtEl>
                                          <p:spTgt spid="327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anim calcmode="lin" valueType="num">
                                      <p:cBhvr additive="base">
                                        <p:cTn id="19" dur="500" fill="hold"/>
                                        <p:tgtEl>
                                          <p:spTgt spid="327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793"/>
                                        </p:tgtEl>
                                        <p:attrNameLst>
                                          <p:attrName>style.visibility</p:attrName>
                                        </p:attrNameLst>
                                      </p:cBhvr>
                                      <p:to>
                                        <p:strVal val="visible"/>
                                      </p:to>
                                    </p:set>
                                    <p:anim calcmode="lin" valueType="num">
                                      <p:cBhvr additive="base">
                                        <p:cTn id="31" dur="500" fill="hold"/>
                                        <p:tgtEl>
                                          <p:spTgt spid="32793"/>
                                        </p:tgtEl>
                                        <p:attrNameLst>
                                          <p:attrName>ppt_x</p:attrName>
                                        </p:attrNameLst>
                                      </p:cBhvr>
                                      <p:tavLst>
                                        <p:tav tm="0">
                                          <p:val>
                                            <p:strVal val="0-#ppt_w/2"/>
                                          </p:val>
                                        </p:tav>
                                        <p:tav tm="100000">
                                          <p:val>
                                            <p:strVal val="#ppt_x"/>
                                          </p:val>
                                        </p:tav>
                                      </p:tavLst>
                                    </p:anim>
                                    <p:anim calcmode="lin" valueType="num">
                                      <p:cBhvr additive="base">
                                        <p:cTn id="32" dur="500" fill="hold"/>
                                        <p:tgtEl>
                                          <p:spTgt spid="3279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2822"/>
                                        </p:tgtEl>
                                        <p:attrNameLst>
                                          <p:attrName>style.visibility</p:attrName>
                                        </p:attrNameLst>
                                      </p:cBhvr>
                                      <p:to>
                                        <p:strVal val="visible"/>
                                      </p:to>
                                    </p:set>
                                    <p:anim calcmode="lin" valueType="num">
                                      <p:cBhvr additive="base">
                                        <p:cTn id="37" dur="500" fill="hold"/>
                                        <p:tgtEl>
                                          <p:spTgt spid="32822"/>
                                        </p:tgtEl>
                                        <p:attrNameLst>
                                          <p:attrName>ppt_x</p:attrName>
                                        </p:attrNameLst>
                                      </p:cBhvr>
                                      <p:tavLst>
                                        <p:tav tm="0">
                                          <p:val>
                                            <p:strVal val="0-#ppt_w/2"/>
                                          </p:val>
                                        </p:tav>
                                        <p:tav tm="100000">
                                          <p:val>
                                            <p:strVal val="#ppt_x"/>
                                          </p:val>
                                        </p:tav>
                                      </p:tavLst>
                                    </p:anim>
                                    <p:anim calcmode="lin" valueType="num">
                                      <p:cBhvr additive="base">
                                        <p:cTn id="38" dur="500" fill="hold"/>
                                        <p:tgtEl>
                                          <p:spTgt spid="328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2843"/>
                                        </p:tgtEl>
                                        <p:attrNameLst>
                                          <p:attrName>style.visibility</p:attrName>
                                        </p:attrNameLst>
                                      </p:cBhvr>
                                      <p:to>
                                        <p:strVal val="visible"/>
                                      </p:to>
                                    </p:set>
                                    <p:anim calcmode="lin" valueType="num">
                                      <p:cBhvr additive="base">
                                        <p:cTn id="43" dur="500" fill="hold"/>
                                        <p:tgtEl>
                                          <p:spTgt spid="32843"/>
                                        </p:tgtEl>
                                        <p:attrNameLst>
                                          <p:attrName>ppt_x</p:attrName>
                                        </p:attrNameLst>
                                      </p:cBhvr>
                                      <p:tavLst>
                                        <p:tav tm="0">
                                          <p:val>
                                            <p:strVal val="0-#ppt_w/2"/>
                                          </p:val>
                                        </p:tav>
                                        <p:tav tm="100000">
                                          <p:val>
                                            <p:strVal val="#ppt_x"/>
                                          </p:val>
                                        </p:tav>
                                      </p:tavLst>
                                    </p:anim>
                                    <p:anim calcmode="lin" valueType="num">
                                      <p:cBhvr additive="base">
                                        <p:cTn id="44" dur="500" fill="hold"/>
                                        <p:tgtEl>
                                          <p:spTgt spid="328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bldLvl="4"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55EF5834-D1D8-441D-961A-A3BE5C12E229}"/>
              </a:ext>
            </a:extLst>
          </p:cNvPr>
          <p:cNvSpPr txBox="1">
            <a:spLocks noChangeArrowheads="1"/>
          </p:cNvSpPr>
          <p:nvPr/>
        </p:nvSpPr>
        <p:spPr bwMode="auto">
          <a:xfrm>
            <a:off x="1295400" y="1008063"/>
            <a:ext cx="5214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树的遍历可有三条搜索路径</a:t>
            </a:r>
            <a:r>
              <a:rPr kumimoji="1" lang="en-US" altLang="zh-CN" sz="32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a:t>
            </a:r>
            <a:endPar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6131" name="Text Box 3">
            <a:extLst>
              <a:ext uri="{FF2B5EF4-FFF2-40B4-BE49-F238E27FC236}">
                <a16:creationId xmlns:a16="http://schemas.microsoft.com/office/drawing/2014/main" id="{B1C621D8-4598-4277-A3AE-1BCC9F597098}"/>
              </a:ext>
            </a:extLst>
          </p:cNvPr>
          <p:cNvSpPr txBox="1">
            <a:spLocks noChangeArrowheads="1"/>
          </p:cNvSpPr>
          <p:nvPr/>
        </p:nvSpPr>
        <p:spPr bwMode="auto">
          <a:xfrm>
            <a:off x="457200" y="5099050"/>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按层次遍历</a:t>
            </a:r>
            <a:r>
              <a:rPr kumimoji="1" lang="en-US" altLang="zh-CN"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a:t>
            </a:r>
            <a:endParaRPr kumimoji="1" lang="en-US" altLang="zh-CN" sz="3200" b="1"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endParaRPr>
          </a:p>
        </p:txBody>
      </p:sp>
      <p:sp>
        <p:nvSpPr>
          <p:cNvPr id="176132" name="Text Box 4">
            <a:extLst>
              <a:ext uri="{FF2B5EF4-FFF2-40B4-BE49-F238E27FC236}">
                <a16:creationId xmlns:a16="http://schemas.microsoft.com/office/drawing/2014/main" id="{9F601A03-6810-4C3C-AA62-065C9BD99232}"/>
              </a:ext>
            </a:extLst>
          </p:cNvPr>
          <p:cNvSpPr txBox="1">
            <a:spLocks noChangeArrowheads="1"/>
          </p:cNvSpPr>
          <p:nvPr/>
        </p:nvSpPr>
        <p:spPr bwMode="auto">
          <a:xfrm>
            <a:off x="471488" y="17145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先根</a:t>
            </a:r>
            <a:r>
              <a:rPr kumimoji="1" lang="en-US" altLang="zh-CN"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a:t>
            </a:r>
            <a:r>
              <a:rPr kumimoji="1" lang="zh-CN" altLang="en-US"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次序</a:t>
            </a:r>
            <a:r>
              <a:rPr kumimoji="1" lang="en-US" altLang="zh-CN"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a:t>
            </a:r>
            <a:r>
              <a:rPr kumimoji="1" lang="zh-CN" altLang="en-US"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遍历</a:t>
            </a:r>
            <a:r>
              <a:rPr kumimoji="1" lang="en-US" altLang="zh-CN"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a:t>
            </a:r>
            <a:endParaRPr kumimoji="1" lang="en-US" altLang="zh-CN" sz="3200" b="0" i="0" u="none" strike="noStrike" kern="1200" cap="none" spc="0" normalizeH="0" baseline="0" noProof="0">
              <a:ln>
                <a:noFill/>
              </a:ln>
              <a:solidFill>
                <a:srgbClr val="FFCC99"/>
              </a:solidFill>
              <a:effectLst/>
              <a:uLnTx/>
              <a:uFillTx/>
              <a:latin typeface="Times New Roman" panose="02020603050405020304" pitchFamily="18" charset="0"/>
              <a:ea typeface="楷体_GB2312"/>
              <a:cs typeface="楷体_GB2312"/>
            </a:endParaRPr>
          </a:p>
        </p:txBody>
      </p:sp>
      <p:sp>
        <p:nvSpPr>
          <p:cNvPr id="176133" name="Text Box 5">
            <a:extLst>
              <a:ext uri="{FF2B5EF4-FFF2-40B4-BE49-F238E27FC236}">
                <a16:creationId xmlns:a16="http://schemas.microsoft.com/office/drawing/2014/main" id="{CBFCB54A-3D33-4AE9-A9E8-B290CA76B09A}"/>
              </a:ext>
            </a:extLst>
          </p:cNvPr>
          <p:cNvSpPr txBox="1">
            <a:spLocks noChangeArrowheads="1"/>
          </p:cNvSpPr>
          <p:nvPr/>
        </p:nvSpPr>
        <p:spPr bwMode="auto">
          <a:xfrm>
            <a:off x="457200" y="3424238"/>
            <a:ext cx="381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后根</a:t>
            </a:r>
            <a:r>
              <a:rPr kumimoji="1" lang="en-US" altLang="zh-CN"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a:t>
            </a:r>
            <a:r>
              <a:rPr kumimoji="1" lang="zh-CN" altLang="en-US"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次序</a:t>
            </a:r>
            <a:r>
              <a:rPr kumimoji="1" lang="en-US" altLang="zh-CN"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a:t>
            </a:r>
            <a:r>
              <a:rPr kumimoji="1" lang="zh-CN" altLang="en-US"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遍历</a:t>
            </a:r>
            <a:r>
              <a:rPr kumimoji="1" lang="en-US" altLang="zh-CN" sz="32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a:t>
            </a:r>
            <a:endParaRPr kumimoji="1" lang="en-US" altLang="zh-CN" sz="32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endParaRPr>
          </a:p>
        </p:txBody>
      </p:sp>
      <p:sp>
        <p:nvSpPr>
          <p:cNvPr id="176134" name="Rectangle 6">
            <a:extLst>
              <a:ext uri="{FF2B5EF4-FFF2-40B4-BE49-F238E27FC236}">
                <a16:creationId xmlns:a16="http://schemas.microsoft.com/office/drawing/2014/main" id="{0EA72DBE-CDD5-4DC7-B85D-CC63C7407E3F}"/>
              </a:ext>
            </a:extLst>
          </p:cNvPr>
          <p:cNvSpPr>
            <a:spLocks noChangeArrowheads="1"/>
          </p:cNvSpPr>
          <p:nvPr/>
        </p:nvSpPr>
        <p:spPr bwMode="auto">
          <a:xfrm>
            <a:off x="1128713" y="2252663"/>
            <a:ext cx="77724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    </a:t>
            </a:r>
            <a:r>
              <a:rPr kumimoji="1" lang="zh-CN" altLang="en-US" sz="32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若树不空，则先访问根结点，然后依次先根遍历各棵子树。</a:t>
            </a:r>
          </a:p>
        </p:txBody>
      </p:sp>
      <p:sp>
        <p:nvSpPr>
          <p:cNvPr id="176135" name="Rectangle 7">
            <a:extLst>
              <a:ext uri="{FF2B5EF4-FFF2-40B4-BE49-F238E27FC236}">
                <a16:creationId xmlns:a16="http://schemas.microsoft.com/office/drawing/2014/main" id="{C74A070D-888C-4A2B-BEBB-C875396638CC}"/>
              </a:ext>
            </a:extLst>
          </p:cNvPr>
          <p:cNvSpPr>
            <a:spLocks noChangeArrowheads="1"/>
          </p:cNvSpPr>
          <p:nvPr/>
        </p:nvSpPr>
        <p:spPr bwMode="auto">
          <a:xfrm>
            <a:off x="1143000" y="3976688"/>
            <a:ext cx="79248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    </a:t>
            </a:r>
            <a:r>
              <a:rPr kumimoji="1" lang="zh-CN" altLang="en-US" sz="32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若树不空，则先依次后根遍历各棵子树，然后访问根结点。</a:t>
            </a:r>
          </a:p>
        </p:txBody>
      </p:sp>
      <p:sp>
        <p:nvSpPr>
          <p:cNvPr id="176136" name="Rectangle 8">
            <a:extLst>
              <a:ext uri="{FF2B5EF4-FFF2-40B4-BE49-F238E27FC236}">
                <a16:creationId xmlns:a16="http://schemas.microsoft.com/office/drawing/2014/main" id="{580BB338-A299-4BBD-BC9B-044973727602}"/>
              </a:ext>
            </a:extLst>
          </p:cNvPr>
          <p:cNvSpPr>
            <a:spLocks noChangeArrowheads="1"/>
          </p:cNvSpPr>
          <p:nvPr/>
        </p:nvSpPr>
        <p:spPr bwMode="auto">
          <a:xfrm>
            <a:off x="1143000" y="5573713"/>
            <a:ext cx="75438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    </a:t>
            </a:r>
            <a:r>
              <a:rPr kumimoji="1" lang="zh-CN" altLang="en-US" sz="32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若树不空，则自上而下自左至右访问树中每个结点。</a:t>
            </a:r>
          </a:p>
        </p:txBody>
      </p:sp>
      <p:sp>
        <p:nvSpPr>
          <p:cNvPr id="176137" name="Rectangle 9">
            <a:extLst>
              <a:ext uri="{FF2B5EF4-FFF2-40B4-BE49-F238E27FC236}">
                <a16:creationId xmlns:a16="http://schemas.microsoft.com/office/drawing/2014/main" id="{51F783A4-8371-4DCA-B04F-A98720474317}"/>
              </a:ext>
            </a:extLst>
          </p:cNvPr>
          <p:cNvSpPr>
            <a:spLocks noChangeArrowheads="1"/>
          </p:cNvSpPr>
          <p:nvPr/>
        </p:nvSpPr>
        <p:spPr bwMode="auto">
          <a:xfrm>
            <a:off x="71438" y="214313"/>
            <a:ext cx="8501062" cy="48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742950" marR="0" lvl="1" indent="-285750" algn="l" defTabSz="914400" rtl="0" eaLnBrk="1" fontAlgn="base" latinLnBrk="0" hangingPunct="1">
              <a:lnSpc>
                <a:spcPct val="90000"/>
              </a:lnSpc>
              <a:spcBef>
                <a:spcPct val="20000"/>
              </a:spcBef>
              <a:spcAft>
                <a:spcPct val="0"/>
              </a:spcAft>
              <a:buClr>
                <a:srgbClr val="6699FF"/>
              </a:buClr>
              <a:buSzTx/>
              <a:buFont typeface="Wingdings" panose="05000000000000000000" pitchFamily="2" charset="2"/>
              <a:buChar char="«"/>
              <a:tabLst/>
              <a:defRPr/>
            </a:pPr>
            <a:r>
              <a:rPr kumimoji="1" lang="zh-CN" altLang="en-US" sz="4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树和森林的遍历</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7">
                                            <p:txEl>
                                              <p:pRg st="0" end="0"/>
                                            </p:txEl>
                                          </p:spTgt>
                                        </p:tgtEl>
                                        <p:attrNameLst>
                                          <p:attrName>style.visibility</p:attrName>
                                        </p:attrNameLst>
                                      </p:cBhvr>
                                      <p:to>
                                        <p:strVal val="visible"/>
                                      </p:to>
                                    </p:set>
                                    <p:anim calcmode="lin" valueType="num">
                                      <p:cBhvr additive="base">
                                        <p:cTn id="7" dur="500" fill="hold"/>
                                        <p:tgtEl>
                                          <p:spTgt spid="1761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76132"/>
                                        </p:tgtEl>
                                        <p:attrNameLst>
                                          <p:attrName>style.visibility</p:attrName>
                                        </p:attrNameLst>
                                      </p:cBhvr>
                                      <p:to>
                                        <p:strVal val="visible"/>
                                      </p:to>
                                    </p:set>
                                    <p:anim calcmode="lin" valueType="num">
                                      <p:cBhvr>
                                        <p:cTn id="13" dur="500" fill="hold"/>
                                        <p:tgtEl>
                                          <p:spTgt spid="176132"/>
                                        </p:tgtEl>
                                        <p:attrNameLst>
                                          <p:attrName>ppt_x</p:attrName>
                                        </p:attrNameLst>
                                      </p:cBhvr>
                                      <p:tavLst>
                                        <p:tav tm="0">
                                          <p:val>
                                            <p:strVal val="#ppt_x-#ppt_w/2"/>
                                          </p:val>
                                        </p:tav>
                                        <p:tav tm="100000">
                                          <p:val>
                                            <p:strVal val="#ppt_x"/>
                                          </p:val>
                                        </p:tav>
                                      </p:tavLst>
                                    </p:anim>
                                    <p:anim calcmode="lin" valueType="num">
                                      <p:cBhvr>
                                        <p:cTn id="14" dur="500" fill="hold"/>
                                        <p:tgtEl>
                                          <p:spTgt spid="176132"/>
                                        </p:tgtEl>
                                        <p:attrNameLst>
                                          <p:attrName>ppt_y</p:attrName>
                                        </p:attrNameLst>
                                      </p:cBhvr>
                                      <p:tavLst>
                                        <p:tav tm="0">
                                          <p:val>
                                            <p:strVal val="#ppt_y"/>
                                          </p:val>
                                        </p:tav>
                                        <p:tav tm="100000">
                                          <p:val>
                                            <p:strVal val="#ppt_y"/>
                                          </p:val>
                                        </p:tav>
                                      </p:tavLst>
                                    </p:anim>
                                    <p:anim calcmode="lin" valueType="num">
                                      <p:cBhvr>
                                        <p:cTn id="15" dur="500" fill="hold"/>
                                        <p:tgtEl>
                                          <p:spTgt spid="176132"/>
                                        </p:tgtEl>
                                        <p:attrNameLst>
                                          <p:attrName>ppt_w</p:attrName>
                                        </p:attrNameLst>
                                      </p:cBhvr>
                                      <p:tavLst>
                                        <p:tav tm="0">
                                          <p:val>
                                            <p:fltVal val="0"/>
                                          </p:val>
                                        </p:tav>
                                        <p:tav tm="100000">
                                          <p:val>
                                            <p:strVal val="#ppt_w"/>
                                          </p:val>
                                        </p:tav>
                                      </p:tavLst>
                                    </p:anim>
                                    <p:anim calcmode="lin" valueType="num">
                                      <p:cBhvr>
                                        <p:cTn id="16" dur="500" fill="hold"/>
                                        <p:tgtEl>
                                          <p:spTgt spid="17613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176133"/>
                                        </p:tgtEl>
                                        <p:attrNameLst>
                                          <p:attrName>style.visibility</p:attrName>
                                        </p:attrNameLst>
                                      </p:cBhvr>
                                      <p:to>
                                        <p:strVal val="visible"/>
                                      </p:to>
                                    </p:set>
                                    <p:anim calcmode="lin" valueType="num">
                                      <p:cBhvr>
                                        <p:cTn id="21" dur="500" fill="hold"/>
                                        <p:tgtEl>
                                          <p:spTgt spid="176133"/>
                                        </p:tgtEl>
                                        <p:attrNameLst>
                                          <p:attrName>ppt_x</p:attrName>
                                        </p:attrNameLst>
                                      </p:cBhvr>
                                      <p:tavLst>
                                        <p:tav tm="0">
                                          <p:val>
                                            <p:strVal val="#ppt_x-#ppt_w/2"/>
                                          </p:val>
                                        </p:tav>
                                        <p:tav tm="100000">
                                          <p:val>
                                            <p:strVal val="#ppt_x"/>
                                          </p:val>
                                        </p:tav>
                                      </p:tavLst>
                                    </p:anim>
                                    <p:anim calcmode="lin" valueType="num">
                                      <p:cBhvr>
                                        <p:cTn id="22" dur="500" fill="hold"/>
                                        <p:tgtEl>
                                          <p:spTgt spid="176133"/>
                                        </p:tgtEl>
                                        <p:attrNameLst>
                                          <p:attrName>ppt_y</p:attrName>
                                        </p:attrNameLst>
                                      </p:cBhvr>
                                      <p:tavLst>
                                        <p:tav tm="0">
                                          <p:val>
                                            <p:strVal val="#ppt_y"/>
                                          </p:val>
                                        </p:tav>
                                        <p:tav tm="100000">
                                          <p:val>
                                            <p:strVal val="#ppt_y"/>
                                          </p:val>
                                        </p:tav>
                                      </p:tavLst>
                                    </p:anim>
                                    <p:anim calcmode="lin" valueType="num">
                                      <p:cBhvr>
                                        <p:cTn id="23" dur="500" fill="hold"/>
                                        <p:tgtEl>
                                          <p:spTgt spid="176133"/>
                                        </p:tgtEl>
                                        <p:attrNameLst>
                                          <p:attrName>ppt_w</p:attrName>
                                        </p:attrNameLst>
                                      </p:cBhvr>
                                      <p:tavLst>
                                        <p:tav tm="0">
                                          <p:val>
                                            <p:fltVal val="0"/>
                                          </p:val>
                                        </p:tav>
                                        <p:tav tm="100000">
                                          <p:val>
                                            <p:strVal val="#ppt_w"/>
                                          </p:val>
                                        </p:tav>
                                      </p:tavLst>
                                    </p:anim>
                                    <p:anim calcmode="lin" valueType="num">
                                      <p:cBhvr>
                                        <p:cTn id="24" dur="500" fill="hold"/>
                                        <p:tgtEl>
                                          <p:spTgt spid="17613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76131"/>
                                        </p:tgtEl>
                                        <p:attrNameLst>
                                          <p:attrName>style.visibility</p:attrName>
                                        </p:attrNameLst>
                                      </p:cBhvr>
                                      <p:to>
                                        <p:strVal val="visible"/>
                                      </p:to>
                                    </p:set>
                                    <p:anim calcmode="lin" valueType="num">
                                      <p:cBhvr>
                                        <p:cTn id="29" dur="500" fill="hold"/>
                                        <p:tgtEl>
                                          <p:spTgt spid="176131"/>
                                        </p:tgtEl>
                                        <p:attrNameLst>
                                          <p:attrName>ppt_x</p:attrName>
                                        </p:attrNameLst>
                                      </p:cBhvr>
                                      <p:tavLst>
                                        <p:tav tm="0">
                                          <p:val>
                                            <p:strVal val="#ppt_x-#ppt_w/2"/>
                                          </p:val>
                                        </p:tav>
                                        <p:tav tm="100000">
                                          <p:val>
                                            <p:strVal val="#ppt_x"/>
                                          </p:val>
                                        </p:tav>
                                      </p:tavLst>
                                    </p:anim>
                                    <p:anim calcmode="lin" valueType="num">
                                      <p:cBhvr>
                                        <p:cTn id="30" dur="500" fill="hold"/>
                                        <p:tgtEl>
                                          <p:spTgt spid="176131"/>
                                        </p:tgtEl>
                                        <p:attrNameLst>
                                          <p:attrName>ppt_y</p:attrName>
                                        </p:attrNameLst>
                                      </p:cBhvr>
                                      <p:tavLst>
                                        <p:tav tm="0">
                                          <p:val>
                                            <p:strVal val="#ppt_y"/>
                                          </p:val>
                                        </p:tav>
                                        <p:tav tm="100000">
                                          <p:val>
                                            <p:strVal val="#ppt_y"/>
                                          </p:val>
                                        </p:tav>
                                      </p:tavLst>
                                    </p:anim>
                                    <p:anim calcmode="lin" valueType="num">
                                      <p:cBhvr>
                                        <p:cTn id="31" dur="500" fill="hold"/>
                                        <p:tgtEl>
                                          <p:spTgt spid="176131"/>
                                        </p:tgtEl>
                                        <p:attrNameLst>
                                          <p:attrName>ppt_w</p:attrName>
                                        </p:attrNameLst>
                                      </p:cBhvr>
                                      <p:tavLst>
                                        <p:tav tm="0">
                                          <p:val>
                                            <p:fltVal val="0"/>
                                          </p:val>
                                        </p:tav>
                                        <p:tav tm="100000">
                                          <p:val>
                                            <p:strVal val="#ppt_w"/>
                                          </p:val>
                                        </p:tav>
                                      </p:tavLst>
                                    </p:anim>
                                    <p:anim calcmode="lin" valueType="num">
                                      <p:cBhvr>
                                        <p:cTn id="32" dur="500" fill="hold"/>
                                        <p:tgtEl>
                                          <p:spTgt spid="17613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76134"/>
                                        </p:tgtEl>
                                        <p:attrNameLst>
                                          <p:attrName>style.visibility</p:attrName>
                                        </p:attrNameLst>
                                      </p:cBhvr>
                                      <p:to>
                                        <p:strVal val="visible"/>
                                      </p:to>
                                    </p:set>
                                    <p:animEffect transition="in" filter="wipe(left)">
                                      <p:cBhvr>
                                        <p:cTn id="37" dur="300"/>
                                        <p:tgtEl>
                                          <p:spTgt spid="1761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176135"/>
                                        </p:tgtEl>
                                        <p:attrNameLst>
                                          <p:attrName>style.visibility</p:attrName>
                                        </p:attrNameLst>
                                      </p:cBhvr>
                                      <p:to>
                                        <p:strVal val="visible"/>
                                      </p:to>
                                    </p:set>
                                    <p:animEffect transition="in" filter="wipe(left)">
                                      <p:cBhvr>
                                        <p:cTn id="42" dur="300"/>
                                        <p:tgtEl>
                                          <p:spTgt spid="1761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176136"/>
                                        </p:tgtEl>
                                        <p:attrNameLst>
                                          <p:attrName>style.visibility</p:attrName>
                                        </p:attrNameLst>
                                      </p:cBhvr>
                                      <p:to>
                                        <p:strVal val="visible"/>
                                      </p:to>
                                    </p:set>
                                    <p:animEffect transition="in" filter="wipe(left)">
                                      <p:cBhvr>
                                        <p:cTn id="47" dur="300"/>
                                        <p:tgtEl>
                                          <p:spTgt spid="176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utoUpdateAnimBg="0"/>
      <p:bldP spid="176133" grpId="0" autoUpdateAnimBg="0"/>
      <p:bldP spid="176134" grpId="0" autoUpdateAnimBg="0"/>
      <p:bldP spid="176135" grpId="0" autoUpdateAnimBg="0"/>
      <p:bldP spid="176136" grpId="0" autoUpdateAnimBg="0"/>
      <p:bldP spid="17613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a:extLst>
              <a:ext uri="{FF2B5EF4-FFF2-40B4-BE49-F238E27FC236}">
                <a16:creationId xmlns:a16="http://schemas.microsoft.com/office/drawing/2014/main" id="{DA789A52-B3FE-4E65-BD6C-6CEDA040CCB4}"/>
              </a:ext>
            </a:extLst>
          </p:cNvPr>
          <p:cNvSpPr txBox="1">
            <a:spLocks noChangeArrowheads="1"/>
          </p:cNvSpPr>
          <p:nvPr/>
        </p:nvSpPr>
        <p:spPr bwMode="auto">
          <a:xfrm>
            <a:off x="5075238" y="381000"/>
            <a:ext cx="3840162"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B      C      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    F           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H</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I    J    K</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1" name="Oval 3">
            <a:extLst>
              <a:ext uri="{FF2B5EF4-FFF2-40B4-BE49-F238E27FC236}">
                <a16:creationId xmlns:a16="http://schemas.microsoft.com/office/drawing/2014/main" id="{50F06B3D-B690-4B62-B6ED-43E6A0CFD4F5}"/>
              </a:ext>
            </a:extLst>
          </p:cNvPr>
          <p:cNvSpPr>
            <a:spLocks noChangeArrowheads="1"/>
          </p:cNvSpPr>
          <p:nvPr/>
        </p:nvSpPr>
        <p:spPr bwMode="auto">
          <a:xfrm>
            <a:off x="6599238" y="457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2" name="Oval 4">
            <a:extLst>
              <a:ext uri="{FF2B5EF4-FFF2-40B4-BE49-F238E27FC236}">
                <a16:creationId xmlns:a16="http://schemas.microsoft.com/office/drawing/2014/main" id="{DE2AA410-3ED0-48C3-9A9A-354A713854E0}"/>
              </a:ext>
            </a:extLst>
          </p:cNvPr>
          <p:cNvSpPr>
            <a:spLocks noChangeArrowheads="1"/>
          </p:cNvSpPr>
          <p:nvPr/>
        </p:nvSpPr>
        <p:spPr bwMode="auto">
          <a:xfrm>
            <a:off x="5456238" y="1676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3" name="Oval 5">
            <a:extLst>
              <a:ext uri="{FF2B5EF4-FFF2-40B4-BE49-F238E27FC236}">
                <a16:creationId xmlns:a16="http://schemas.microsoft.com/office/drawing/2014/main" id="{CF2EE38A-7A3E-44BA-BE23-50687EC3861D}"/>
              </a:ext>
            </a:extLst>
          </p:cNvPr>
          <p:cNvSpPr>
            <a:spLocks noChangeArrowheads="1"/>
          </p:cNvSpPr>
          <p:nvPr/>
        </p:nvSpPr>
        <p:spPr bwMode="auto">
          <a:xfrm>
            <a:off x="6599238" y="1676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4" name="Oval 6">
            <a:extLst>
              <a:ext uri="{FF2B5EF4-FFF2-40B4-BE49-F238E27FC236}">
                <a16:creationId xmlns:a16="http://schemas.microsoft.com/office/drawing/2014/main" id="{19466646-C005-4B82-BC65-8412DF0AC31C}"/>
              </a:ext>
            </a:extLst>
          </p:cNvPr>
          <p:cNvSpPr>
            <a:spLocks noChangeArrowheads="1"/>
          </p:cNvSpPr>
          <p:nvPr/>
        </p:nvSpPr>
        <p:spPr bwMode="auto">
          <a:xfrm>
            <a:off x="7589838" y="1676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5" name="Oval 7">
            <a:extLst>
              <a:ext uri="{FF2B5EF4-FFF2-40B4-BE49-F238E27FC236}">
                <a16:creationId xmlns:a16="http://schemas.microsoft.com/office/drawing/2014/main" id="{CB3B03C2-0535-4DAD-A7D9-8588513D8BA2}"/>
              </a:ext>
            </a:extLst>
          </p:cNvPr>
          <p:cNvSpPr>
            <a:spLocks noChangeArrowheads="1"/>
          </p:cNvSpPr>
          <p:nvPr/>
        </p:nvSpPr>
        <p:spPr bwMode="auto">
          <a:xfrm>
            <a:off x="4999038" y="2895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6" name="Oval 8">
            <a:extLst>
              <a:ext uri="{FF2B5EF4-FFF2-40B4-BE49-F238E27FC236}">
                <a16:creationId xmlns:a16="http://schemas.microsoft.com/office/drawing/2014/main" id="{5D1CDDED-D9BB-4BFE-990E-1B2292148058}"/>
              </a:ext>
            </a:extLst>
          </p:cNvPr>
          <p:cNvSpPr>
            <a:spLocks noChangeArrowheads="1"/>
          </p:cNvSpPr>
          <p:nvPr/>
        </p:nvSpPr>
        <p:spPr bwMode="auto">
          <a:xfrm>
            <a:off x="5837238" y="2895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7" name="Oval 9">
            <a:extLst>
              <a:ext uri="{FF2B5EF4-FFF2-40B4-BE49-F238E27FC236}">
                <a16:creationId xmlns:a16="http://schemas.microsoft.com/office/drawing/2014/main" id="{3BA11AE0-3491-4E11-9CCA-8AE79AAA1977}"/>
              </a:ext>
            </a:extLst>
          </p:cNvPr>
          <p:cNvSpPr>
            <a:spLocks noChangeArrowheads="1"/>
          </p:cNvSpPr>
          <p:nvPr/>
        </p:nvSpPr>
        <p:spPr bwMode="auto">
          <a:xfrm>
            <a:off x="7589838" y="2895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8" name="Oval 10">
            <a:extLst>
              <a:ext uri="{FF2B5EF4-FFF2-40B4-BE49-F238E27FC236}">
                <a16:creationId xmlns:a16="http://schemas.microsoft.com/office/drawing/2014/main" id="{1DE2E21D-A403-40D9-B825-F2CED14D0AD4}"/>
              </a:ext>
            </a:extLst>
          </p:cNvPr>
          <p:cNvSpPr>
            <a:spLocks noChangeArrowheads="1"/>
          </p:cNvSpPr>
          <p:nvPr/>
        </p:nvSpPr>
        <p:spPr bwMode="auto">
          <a:xfrm>
            <a:off x="7589838" y="41148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9" name="Oval 11">
            <a:extLst>
              <a:ext uri="{FF2B5EF4-FFF2-40B4-BE49-F238E27FC236}">
                <a16:creationId xmlns:a16="http://schemas.microsoft.com/office/drawing/2014/main" id="{268288C1-64B5-4727-A0BE-A9B0012E31AD}"/>
              </a:ext>
            </a:extLst>
          </p:cNvPr>
          <p:cNvSpPr>
            <a:spLocks noChangeArrowheads="1"/>
          </p:cNvSpPr>
          <p:nvPr/>
        </p:nvSpPr>
        <p:spPr bwMode="auto">
          <a:xfrm>
            <a:off x="7589838" y="533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0" name="Oval 12">
            <a:extLst>
              <a:ext uri="{FF2B5EF4-FFF2-40B4-BE49-F238E27FC236}">
                <a16:creationId xmlns:a16="http://schemas.microsoft.com/office/drawing/2014/main" id="{9C206E97-737F-4265-97B7-01DA4F9F629B}"/>
              </a:ext>
            </a:extLst>
          </p:cNvPr>
          <p:cNvSpPr>
            <a:spLocks noChangeArrowheads="1"/>
          </p:cNvSpPr>
          <p:nvPr/>
        </p:nvSpPr>
        <p:spPr bwMode="auto">
          <a:xfrm>
            <a:off x="6827838" y="533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1" name="Oval 13">
            <a:extLst>
              <a:ext uri="{FF2B5EF4-FFF2-40B4-BE49-F238E27FC236}">
                <a16:creationId xmlns:a16="http://schemas.microsoft.com/office/drawing/2014/main" id="{6A3330D5-5304-426A-A860-313810A075B2}"/>
              </a:ext>
            </a:extLst>
          </p:cNvPr>
          <p:cNvSpPr>
            <a:spLocks noChangeArrowheads="1"/>
          </p:cNvSpPr>
          <p:nvPr/>
        </p:nvSpPr>
        <p:spPr bwMode="auto">
          <a:xfrm>
            <a:off x="8351838" y="533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2" name="Line 14">
            <a:extLst>
              <a:ext uri="{FF2B5EF4-FFF2-40B4-BE49-F238E27FC236}">
                <a16:creationId xmlns:a16="http://schemas.microsoft.com/office/drawing/2014/main" id="{F3D53F0B-CA77-4EFC-93AF-EF468BDD2048}"/>
              </a:ext>
            </a:extLst>
          </p:cNvPr>
          <p:cNvSpPr>
            <a:spLocks noChangeShapeType="1"/>
          </p:cNvSpPr>
          <p:nvPr/>
        </p:nvSpPr>
        <p:spPr bwMode="auto">
          <a:xfrm>
            <a:off x="6904038" y="9906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3" name="Line 15">
            <a:extLst>
              <a:ext uri="{FF2B5EF4-FFF2-40B4-BE49-F238E27FC236}">
                <a16:creationId xmlns:a16="http://schemas.microsoft.com/office/drawing/2014/main" id="{E6E81767-3234-4ECB-969E-C0361BB5E1F9}"/>
              </a:ext>
            </a:extLst>
          </p:cNvPr>
          <p:cNvSpPr>
            <a:spLocks noChangeShapeType="1"/>
          </p:cNvSpPr>
          <p:nvPr/>
        </p:nvSpPr>
        <p:spPr bwMode="auto">
          <a:xfrm flipH="1">
            <a:off x="5761038" y="838200"/>
            <a:ext cx="838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4" name="Line 16">
            <a:extLst>
              <a:ext uri="{FF2B5EF4-FFF2-40B4-BE49-F238E27FC236}">
                <a16:creationId xmlns:a16="http://schemas.microsoft.com/office/drawing/2014/main" id="{43847CF2-0344-472D-A222-1B2F945AB8D2}"/>
              </a:ext>
            </a:extLst>
          </p:cNvPr>
          <p:cNvSpPr>
            <a:spLocks noChangeShapeType="1"/>
          </p:cNvSpPr>
          <p:nvPr/>
        </p:nvSpPr>
        <p:spPr bwMode="auto">
          <a:xfrm>
            <a:off x="7132638" y="838200"/>
            <a:ext cx="6858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5" name="Line 17">
            <a:extLst>
              <a:ext uri="{FF2B5EF4-FFF2-40B4-BE49-F238E27FC236}">
                <a16:creationId xmlns:a16="http://schemas.microsoft.com/office/drawing/2014/main" id="{8C602EF6-D0B9-49D6-8BD9-1632C8B78976}"/>
              </a:ext>
            </a:extLst>
          </p:cNvPr>
          <p:cNvSpPr>
            <a:spLocks noChangeShapeType="1"/>
          </p:cNvSpPr>
          <p:nvPr/>
        </p:nvSpPr>
        <p:spPr bwMode="auto">
          <a:xfrm flipH="1">
            <a:off x="5227638" y="2057400"/>
            <a:ext cx="2286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6" name="Line 18">
            <a:extLst>
              <a:ext uri="{FF2B5EF4-FFF2-40B4-BE49-F238E27FC236}">
                <a16:creationId xmlns:a16="http://schemas.microsoft.com/office/drawing/2014/main" id="{B77B6A44-A4EF-4F68-B92B-897BEE685C88}"/>
              </a:ext>
            </a:extLst>
          </p:cNvPr>
          <p:cNvSpPr>
            <a:spLocks noChangeShapeType="1"/>
          </p:cNvSpPr>
          <p:nvPr/>
        </p:nvSpPr>
        <p:spPr bwMode="auto">
          <a:xfrm>
            <a:off x="5989638" y="2057400"/>
            <a:ext cx="76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7" name="Line 19">
            <a:extLst>
              <a:ext uri="{FF2B5EF4-FFF2-40B4-BE49-F238E27FC236}">
                <a16:creationId xmlns:a16="http://schemas.microsoft.com/office/drawing/2014/main" id="{F947CF13-39CB-4AB4-B921-DA2CDA7DED63}"/>
              </a:ext>
            </a:extLst>
          </p:cNvPr>
          <p:cNvSpPr>
            <a:spLocks noChangeShapeType="1"/>
          </p:cNvSpPr>
          <p:nvPr/>
        </p:nvSpPr>
        <p:spPr bwMode="auto">
          <a:xfrm>
            <a:off x="7818438" y="22098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8" name="Line 20">
            <a:extLst>
              <a:ext uri="{FF2B5EF4-FFF2-40B4-BE49-F238E27FC236}">
                <a16:creationId xmlns:a16="http://schemas.microsoft.com/office/drawing/2014/main" id="{2BDBD11A-B97F-43B7-84E1-FA3F37FAE2B9}"/>
              </a:ext>
            </a:extLst>
          </p:cNvPr>
          <p:cNvSpPr>
            <a:spLocks noChangeShapeType="1"/>
          </p:cNvSpPr>
          <p:nvPr/>
        </p:nvSpPr>
        <p:spPr bwMode="auto">
          <a:xfrm>
            <a:off x="7818438" y="34290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69" name="Line 21">
            <a:extLst>
              <a:ext uri="{FF2B5EF4-FFF2-40B4-BE49-F238E27FC236}">
                <a16:creationId xmlns:a16="http://schemas.microsoft.com/office/drawing/2014/main" id="{A944F737-5131-4B2E-B64C-62041E153961}"/>
              </a:ext>
            </a:extLst>
          </p:cNvPr>
          <p:cNvSpPr>
            <a:spLocks noChangeShapeType="1"/>
          </p:cNvSpPr>
          <p:nvPr/>
        </p:nvSpPr>
        <p:spPr bwMode="auto">
          <a:xfrm>
            <a:off x="7894638" y="46482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70" name="Line 22">
            <a:extLst>
              <a:ext uri="{FF2B5EF4-FFF2-40B4-BE49-F238E27FC236}">
                <a16:creationId xmlns:a16="http://schemas.microsoft.com/office/drawing/2014/main" id="{DD1AAD27-3195-4DB0-8113-9F2FAAC0C167}"/>
              </a:ext>
            </a:extLst>
          </p:cNvPr>
          <p:cNvSpPr>
            <a:spLocks noChangeShapeType="1"/>
          </p:cNvSpPr>
          <p:nvPr/>
        </p:nvSpPr>
        <p:spPr bwMode="auto">
          <a:xfrm flipH="1">
            <a:off x="7056438" y="4495800"/>
            <a:ext cx="5334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71" name="Line 23">
            <a:extLst>
              <a:ext uri="{FF2B5EF4-FFF2-40B4-BE49-F238E27FC236}">
                <a16:creationId xmlns:a16="http://schemas.microsoft.com/office/drawing/2014/main" id="{2498E886-CB69-49F2-8DEA-2CA48E949E0A}"/>
              </a:ext>
            </a:extLst>
          </p:cNvPr>
          <p:cNvSpPr>
            <a:spLocks noChangeShapeType="1"/>
          </p:cNvSpPr>
          <p:nvPr/>
        </p:nvSpPr>
        <p:spPr bwMode="auto">
          <a:xfrm>
            <a:off x="8123238" y="4495800"/>
            <a:ext cx="457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7176" name="Text Box 24">
            <a:extLst>
              <a:ext uri="{FF2B5EF4-FFF2-40B4-BE49-F238E27FC236}">
                <a16:creationId xmlns:a16="http://schemas.microsoft.com/office/drawing/2014/main" id="{4E04777F-A1CD-4CE9-9D1C-D8B4AB2C68D5}"/>
              </a:ext>
            </a:extLst>
          </p:cNvPr>
          <p:cNvSpPr txBox="1">
            <a:spLocks noChangeArrowheads="1"/>
          </p:cNvSpPr>
          <p:nvPr/>
        </p:nvSpPr>
        <p:spPr bwMode="auto">
          <a:xfrm>
            <a:off x="152400" y="152400"/>
            <a:ext cx="464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      </a:t>
            </a: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先根遍历时顶点的访问次序：</a:t>
            </a:r>
          </a:p>
        </p:txBody>
      </p:sp>
      <p:sp>
        <p:nvSpPr>
          <p:cNvPr id="177177" name="Text Box 25">
            <a:extLst>
              <a:ext uri="{FF2B5EF4-FFF2-40B4-BE49-F238E27FC236}">
                <a16:creationId xmlns:a16="http://schemas.microsoft.com/office/drawing/2014/main" id="{DF2B2768-BE95-4B9C-85BB-767AFB597876}"/>
              </a:ext>
            </a:extLst>
          </p:cNvPr>
          <p:cNvSpPr txBox="1">
            <a:spLocks noChangeArrowheads="1"/>
          </p:cNvSpPr>
          <p:nvPr/>
        </p:nvSpPr>
        <p:spPr bwMode="auto">
          <a:xfrm>
            <a:off x="76200" y="1508125"/>
            <a:ext cx="5178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A B E F C D G H I J K</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7178" name="Text Box 26">
            <a:extLst>
              <a:ext uri="{FF2B5EF4-FFF2-40B4-BE49-F238E27FC236}">
                <a16:creationId xmlns:a16="http://schemas.microsoft.com/office/drawing/2014/main" id="{58ED020B-724C-4FD4-A728-DE3CFA39CBB8}"/>
              </a:ext>
            </a:extLst>
          </p:cNvPr>
          <p:cNvSpPr txBox="1">
            <a:spLocks noChangeArrowheads="1"/>
          </p:cNvSpPr>
          <p:nvPr/>
        </p:nvSpPr>
        <p:spPr bwMode="auto">
          <a:xfrm>
            <a:off x="76200" y="2346325"/>
            <a:ext cx="4740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       </a:t>
            </a: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后根遍历时顶点的访问次序：</a:t>
            </a:r>
          </a:p>
        </p:txBody>
      </p:sp>
      <p:sp>
        <p:nvSpPr>
          <p:cNvPr id="177179" name="Text Box 27">
            <a:extLst>
              <a:ext uri="{FF2B5EF4-FFF2-40B4-BE49-F238E27FC236}">
                <a16:creationId xmlns:a16="http://schemas.microsoft.com/office/drawing/2014/main" id="{0AB64742-E529-448D-90E2-04AF9E700EE0}"/>
              </a:ext>
            </a:extLst>
          </p:cNvPr>
          <p:cNvSpPr txBox="1">
            <a:spLocks noChangeArrowheads="1"/>
          </p:cNvSpPr>
          <p:nvPr/>
        </p:nvSpPr>
        <p:spPr bwMode="auto">
          <a:xfrm>
            <a:off x="76200" y="3641725"/>
            <a:ext cx="5178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E F B C I J K H G D A</a:t>
            </a:r>
            <a:endPar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endParaRPr>
          </a:p>
        </p:txBody>
      </p:sp>
      <p:sp>
        <p:nvSpPr>
          <p:cNvPr id="177180" name="Text Box 28">
            <a:extLst>
              <a:ext uri="{FF2B5EF4-FFF2-40B4-BE49-F238E27FC236}">
                <a16:creationId xmlns:a16="http://schemas.microsoft.com/office/drawing/2014/main" id="{451B165D-4D76-4C27-B446-8C38E324915B}"/>
              </a:ext>
            </a:extLst>
          </p:cNvPr>
          <p:cNvSpPr txBox="1">
            <a:spLocks noChangeArrowheads="1"/>
          </p:cNvSpPr>
          <p:nvPr/>
        </p:nvSpPr>
        <p:spPr bwMode="auto">
          <a:xfrm>
            <a:off x="152400" y="4479925"/>
            <a:ext cx="4419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     </a:t>
            </a: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层次遍历时顶点的访问次序：</a:t>
            </a:r>
          </a:p>
        </p:txBody>
      </p:sp>
      <p:sp>
        <p:nvSpPr>
          <p:cNvPr id="177181" name="Text Box 29">
            <a:extLst>
              <a:ext uri="{FF2B5EF4-FFF2-40B4-BE49-F238E27FC236}">
                <a16:creationId xmlns:a16="http://schemas.microsoft.com/office/drawing/2014/main" id="{DF524E65-0DC5-47A4-9B66-ACDFAD5F612C}"/>
              </a:ext>
            </a:extLst>
          </p:cNvPr>
          <p:cNvSpPr txBox="1">
            <a:spLocks noChangeArrowheads="1"/>
          </p:cNvSpPr>
          <p:nvPr/>
        </p:nvSpPr>
        <p:spPr bwMode="auto">
          <a:xfrm>
            <a:off x="152400" y="5851525"/>
            <a:ext cx="5178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A B C D E F G H I J K</a:t>
            </a:r>
            <a:endPar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77176"/>
                                        </p:tgtEl>
                                        <p:attrNameLst>
                                          <p:attrName>style.visibility</p:attrName>
                                        </p:attrNameLst>
                                      </p:cBhvr>
                                      <p:to>
                                        <p:strVal val="visible"/>
                                      </p:to>
                                    </p:set>
                                    <p:anim calcmode="lin" valueType="num">
                                      <p:cBhvr additive="base">
                                        <p:cTn id="7" dur="500" fill="hold"/>
                                        <p:tgtEl>
                                          <p:spTgt spid="177176"/>
                                        </p:tgtEl>
                                        <p:attrNameLst>
                                          <p:attrName>ppt_x</p:attrName>
                                        </p:attrNameLst>
                                      </p:cBhvr>
                                      <p:tavLst>
                                        <p:tav tm="0">
                                          <p:val>
                                            <p:strVal val="0-#ppt_w/2"/>
                                          </p:val>
                                        </p:tav>
                                        <p:tav tm="100000">
                                          <p:val>
                                            <p:strVal val="#ppt_x"/>
                                          </p:val>
                                        </p:tav>
                                      </p:tavLst>
                                    </p:anim>
                                    <p:anim calcmode="lin" valueType="num">
                                      <p:cBhvr additive="base">
                                        <p:cTn id="8" dur="500" fill="hold"/>
                                        <p:tgtEl>
                                          <p:spTgt spid="17717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77177"/>
                                        </p:tgtEl>
                                        <p:attrNameLst>
                                          <p:attrName>style.visibility</p:attrName>
                                        </p:attrNameLst>
                                      </p:cBhvr>
                                      <p:to>
                                        <p:strVal val="visible"/>
                                      </p:to>
                                    </p:set>
                                    <p:anim calcmode="lin" valueType="num">
                                      <p:cBhvr>
                                        <p:cTn id="13" dur="500" fill="hold"/>
                                        <p:tgtEl>
                                          <p:spTgt spid="177177"/>
                                        </p:tgtEl>
                                        <p:attrNameLst>
                                          <p:attrName>ppt_x</p:attrName>
                                        </p:attrNameLst>
                                      </p:cBhvr>
                                      <p:tavLst>
                                        <p:tav tm="0">
                                          <p:val>
                                            <p:strVal val="#ppt_x-#ppt_w/2"/>
                                          </p:val>
                                        </p:tav>
                                        <p:tav tm="100000">
                                          <p:val>
                                            <p:strVal val="#ppt_x"/>
                                          </p:val>
                                        </p:tav>
                                      </p:tavLst>
                                    </p:anim>
                                    <p:anim calcmode="lin" valueType="num">
                                      <p:cBhvr>
                                        <p:cTn id="14" dur="500" fill="hold"/>
                                        <p:tgtEl>
                                          <p:spTgt spid="177177"/>
                                        </p:tgtEl>
                                        <p:attrNameLst>
                                          <p:attrName>ppt_y</p:attrName>
                                        </p:attrNameLst>
                                      </p:cBhvr>
                                      <p:tavLst>
                                        <p:tav tm="0">
                                          <p:val>
                                            <p:strVal val="#ppt_y"/>
                                          </p:val>
                                        </p:tav>
                                        <p:tav tm="100000">
                                          <p:val>
                                            <p:strVal val="#ppt_y"/>
                                          </p:val>
                                        </p:tav>
                                      </p:tavLst>
                                    </p:anim>
                                    <p:anim calcmode="lin" valueType="num">
                                      <p:cBhvr>
                                        <p:cTn id="15" dur="500" fill="hold"/>
                                        <p:tgtEl>
                                          <p:spTgt spid="177177"/>
                                        </p:tgtEl>
                                        <p:attrNameLst>
                                          <p:attrName>ppt_w</p:attrName>
                                        </p:attrNameLst>
                                      </p:cBhvr>
                                      <p:tavLst>
                                        <p:tav tm="0">
                                          <p:val>
                                            <p:fltVal val="0"/>
                                          </p:val>
                                        </p:tav>
                                        <p:tav tm="100000">
                                          <p:val>
                                            <p:strVal val="#ppt_w"/>
                                          </p:val>
                                        </p:tav>
                                      </p:tavLst>
                                    </p:anim>
                                    <p:anim calcmode="lin" valueType="num">
                                      <p:cBhvr>
                                        <p:cTn id="16" dur="500" fill="hold"/>
                                        <p:tgtEl>
                                          <p:spTgt spid="17717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77178"/>
                                        </p:tgtEl>
                                        <p:attrNameLst>
                                          <p:attrName>style.visibility</p:attrName>
                                        </p:attrNameLst>
                                      </p:cBhvr>
                                      <p:to>
                                        <p:strVal val="visible"/>
                                      </p:to>
                                    </p:set>
                                    <p:anim calcmode="lin" valueType="num">
                                      <p:cBhvr additive="base">
                                        <p:cTn id="21" dur="500" fill="hold"/>
                                        <p:tgtEl>
                                          <p:spTgt spid="177178"/>
                                        </p:tgtEl>
                                        <p:attrNameLst>
                                          <p:attrName>ppt_x</p:attrName>
                                        </p:attrNameLst>
                                      </p:cBhvr>
                                      <p:tavLst>
                                        <p:tav tm="0">
                                          <p:val>
                                            <p:strVal val="0-#ppt_w/2"/>
                                          </p:val>
                                        </p:tav>
                                        <p:tav tm="100000">
                                          <p:val>
                                            <p:strVal val="#ppt_x"/>
                                          </p:val>
                                        </p:tav>
                                      </p:tavLst>
                                    </p:anim>
                                    <p:anim calcmode="lin" valueType="num">
                                      <p:cBhvr additive="base">
                                        <p:cTn id="22" dur="500" fill="hold"/>
                                        <p:tgtEl>
                                          <p:spTgt spid="17717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77179"/>
                                        </p:tgtEl>
                                        <p:attrNameLst>
                                          <p:attrName>style.visibility</p:attrName>
                                        </p:attrNameLst>
                                      </p:cBhvr>
                                      <p:to>
                                        <p:strVal val="visible"/>
                                      </p:to>
                                    </p:set>
                                    <p:anim calcmode="lin" valueType="num">
                                      <p:cBhvr>
                                        <p:cTn id="27" dur="500" fill="hold"/>
                                        <p:tgtEl>
                                          <p:spTgt spid="177179"/>
                                        </p:tgtEl>
                                        <p:attrNameLst>
                                          <p:attrName>ppt_x</p:attrName>
                                        </p:attrNameLst>
                                      </p:cBhvr>
                                      <p:tavLst>
                                        <p:tav tm="0">
                                          <p:val>
                                            <p:strVal val="#ppt_x-#ppt_w/2"/>
                                          </p:val>
                                        </p:tav>
                                        <p:tav tm="100000">
                                          <p:val>
                                            <p:strVal val="#ppt_x"/>
                                          </p:val>
                                        </p:tav>
                                      </p:tavLst>
                                    </p:anim>
                                    <p:anim calcmode="lin" valueType="num">
                                      <p:cBhvr>
                                        <p:cTn id="28" dur="500" fill="hold"/>
                                        <p:tgtEl>
                                          <p:spTgt spid="177179"/>
                                        </p:tgtEl>
                                        <p:attrNameLst>
                                          <p:attrName>ppt_y</p:attrName>
                                        </p:attrNameLst>
                                      </p:cBhvr>
                                      <p:tavLst>
                                        <p:tav tm="0">
                                          <p:val>
                                            <p:strVal val="#ppt_y"/>
                                          </p:val>
                                        </p:tav>
                                        <p:tav tm="100000">
                                          <p:val>
                                            <p:strVal val="#ppt_y"/>
                                          </p:val>
                                        </p:tav>
                                      </p:tavLst>
                                    </p:anim>
                                    <p:anim calcmode="lin" valueType="num">
                                      <p:cBhvr>
                                        <p:cTn id="29" dur="500" fill="hold"/>
                                        <p:tgtEl>
                                          <p:spTgt spid="177179"/>
                                        </p:tgtEl>
                                        <p:attrNameLst>
                                          <p:attrName>ppt_w</p:attrName>
                                        </p:attrNameLst>
                                      </p:cBhvr>
                                      <p:tavLst>
                                        <p:tav tm="0">
                                          <p:val>
                                            <p:fltVal val="0"/>
                                          </p:val>
                                        </p:tav>
                                        <p:tav tm="100000">
                                          <p:val>
                                            <p:strVal val="#ppt_w"/>
                                          </p:val>
                                        </p:tav>
                                      </p:tavLst>
                                    </p:anim>
                                    <p:anim calcmode="lin" valueType="num">
                                      <p:cBhvr>
                                        <p:cTn id="30" dur="500" fill="hold"/>
                                        <p:tgtEl>
                                          <p:spTgt spid="17717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177180"/>
                                        </p:tgtEl>
                                        <p:attrNameLst>
                                          <p:attrName>style.visibility</p:attrName>
                                        </p:attrNameLst>
                                      </p:cBhvr>
                                      <p:to>
                                        <p:strVal val="visible"/>
                                      </p:to>
                                    </p:set>
                                    <p:anim calcmode="lin" valueType="num">
                                      <p:cBhvr additive="base">
                                        <p:cTn id="35" dur="500" fill="hold"/>
                                        <p:tgtEl>
                                          <p:spTgt spid="177180"/>
                                        </p:tgtEl>
                                        <p:attrNameLst>
                                          <p:attrName>ppt_x</p:attrName>
                                        </p:attrNameLst>
                                      </p:cBhvr>
                                      <p:tavLst>
                                        <p:tav tm="0">
                                          <p:val>
                                            <p:strVal val="0-#ppt_w/2"/>
                                          </p:val>
                                        </p:tav>
                                        <p:tav tm="100000">
                                          <p:val>
                                            <p:strVal val="#ppt_x"/>
                                          </p:val>
                                        </p:tav>
                                      </p:tavLst>
                                    </p:anim>
                                    <p:anim calcmode="lin" valueType="num">
                                      <p:cBhvr additive="base">
                                        <p:cTn id="36" dur="500" fill="hold"/>
                                        <p:tgtEl>
                                          <p:spTgt spid="17718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177181"/>
                                        </p:tgtEl>
                                        <p:attrNameLst>
                                          <p:attrName>style.visibility</p:attrName>
                                        </p:attrNameLst>
                                      </p:cBhvr>
                                      <p:to>
                                        <p:strVal val="visible"/>
                                      </p:to>
                                    </p:set>
                                    <p:anim calcmode="lin" valueType="num">
                                      <p:cBhvr>
                                        <p:cTn id="41" dur="500" fill="hold"/>
                                        <p:tgtEl>
                                          <p:spTgt spid="177181"/>
                                        </p:tgtEl>
                                        <p:attrNameLst>
                                          <p:attrName>ppt_x</p:attrName>
                                        </p:attrNameLst>
                                      </p:cBhvr>
                                      <p:tavLst>
                                        <p:tav tm="0">
                                          <p:val>
                                            <p:strVal val="#ppt_x-#ppt_w/2"/>
                                          </p:val>
                                        </p:tav>
                                        <p:tav tm="100000">
                                          <p:val>
                                            <p:strVal val="#ppt_x"/>
                                          </p:val>
                                        </p:tav>
                                      </p:tavLst>
                                    </p:anim>
                                    <p:anim calcmode="lin" valueType="num">
                                      <p:cBhvr>
                                        <p:cTn id="42" dur="500" fill="hold"/>
                                        <p:tgtEl>
                                          <p:spTgt spid="177181"/>
                                        </p:tgtEl>
                                        <p:attrNameLst>
                                          <p:attrName>ppt_y</p:attrName>
                                        </p:attrNameLst>
                                      </p:cBhvr>
                                      <p:tavLst>
                                        <p:tav tm="0">
                                          <p:val>
                                            <p:strVal val="#ppt_y"/>
                                          </p:val>
                                        </p:tav>
                                        <p:tav tm="100000">
                                          <p:val>
                                            <p:strVal val="#ppt_y"/>
                                          </p:val>
                                        </p:tav>
                                      </p:tavLst>
                                    </p:anim>
                                    <p:anim calcmode="lin" valueType="num">
                                      <p:cBhvr>
                                        <p:cTn id="43" dur="500" fill="hold"/>
                                        <p:tgtEl>
                                          <p:spTgt spid="177181"/>
                                        </p:tgtEl>
                                        <p:attrNameLst>
                                          <p:attrName>ppt_w</p:attrName>
                                        </p:attrNameLst>
                                      </p:cBhvr>
                                      <p:tavLst>
                                        <p:tav tm="0">
                                          <p:val>
                                            <p:fltVal val="0"/>
                                          </p:val>
                                        </p:tav>
                                        <p:tav tm="100000">
                                          <p:val>
                                            <p:strVal val="#ppt_w"/>
                                          </p:val>
                                        </p:tav>
                                      </p:tavLst>
                                    </p:anim>
                                    <p:anim calcmode="lin" valueType="num">
                                      <p:cBhvr>
                                        <p:cTn id="44" dur="500" fill="hold"/>
                                        <p:tgtEl>
                                          <p:spTgt spid="1771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76" grpId="0" autoUpdateAnimBg="0"/>
      <p:bldP spid="177177" grpId="0" autoUpdateAnimBg="0"/>
      <p:bldP spid="177178" grpId="0" autoUpdateAnimBg="0"/>
      <p:bldP spid="177179" grpId="0" autoUpdateAnimBg="0"/>
      <p:bldP spid="177180" grpId="0" autoUpdateAnimBg="0"/>
      <p:bldP spid="17718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161EE058-B456-4E31-B02C-9A7BBE04CF5D}"/>
              </a:ext>
            </a:extLst>
          </p:cNvPr>
          <p:cNvSpPr txBox="1">
            <a:spLocks noChangeArrowheads="1"/>
          </p:cNvSpPr>
          <p:nvPr/>
        </p:nvSpPr>
        <p:spPr bwMode="auto">
          <a:xfrm>
            <a:off x="457200" y="228600"/>
            <a:ext cx="384016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B      C      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    F           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H</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I    J    K</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75" name="Oval 3">
            <a:extLst>
              <a:ext uri="{FF2B5EF4-FFF2-40B4-BE49-F238E27FC236}">
                <a16:creationId xmlns:a16="http://schemas.microsoft.com/office/drawing/2014/main" id="{9BE8287B-F95F-4413-ACC1-93FB27F3FE41}"/>
              </a:ext>
            </a:extLst>
          </p:cNvPr>
          <p:cNvSpPr>
            <a:spLocks noChangeArrowheads="1"/>
          </p:cNvSpPr>
          <p:nvPr/>
        </p:nvSpPr>
        <p:spPr bwMode="auto">
          <a:xfrm>
            <a:off x="838200" y="152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76" name="Oval 4">
            <a:extLst>
              <a:ext uri="{FF2B5EF4-FFF2-40B4-BE49-F238E27FC236}">
                <a16:creationId xmlns:a16="http://schemas.microsoft.com/office/drawing/2014/main" id="{CA8C6D63-57AE-488C-A7CF-37116FAA71FC}"/>
              </a:ext>
            </a:extLst>
          </p:cNvPr>
          <p:cNvSpPr>
            <a:spLocks noChangeArrowheads="1"/>
          </p:cNvSpPr>
          <p:nvPr/>
        </p:nvSpPr>
        <p:spPr bwMode="auto">
          <a:xfrm>
            <a:off x="1981200" y="152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77" name="Oval 5">
            <a:extLst>
              <a:ext uri="{FF2B5EF4-FFF2-40B4-BE49-F238E27FC236}">
                <a16:creationId xmlns:a16="http://schemas.microsoft.com/office/drawing/2014/main" id="{564DAA52-E67A-48E8-BF0A-78D4D9CB37FB}"/>
              </a:ext>
            </a:extLst>
          </p:cNvPr>
          <p:cNvSpPr>
            <a:spLocks noChangeArrowheads="1"/>
          </p:cNvSpPr>
          <p:nvPr/>
        </p:nvSpPr>
        <p:spPr bwMode="auto">
          <a:xfrm>
            <a:off x="2971800" y="15240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78" name="Oval 6">
            <a:extLst>
              <a:ext uri="{FF2B5EF4-FFF2-40B4-BE49-F238E27FC236}">
                <a16:creationId xmlns:a16="http://schemas.microsoft.com/office/drawing/2014/main" id="{337C1314-5BC1-4C16-A16C-0A417E10D5E0}"/>
              </a:ext>
            </a:extLst>
          </p:cNvPr>
          <p:cNvSpPr>
            <a:spLocks noChangeArrowheads="1"/>
          </p:cNvSpPr>
          <p:nvPr/>
        </p:nvSpPr>
        <p:spPr bwMode="auto">
          <a:xfrm>
            <a:off x="381000" y="2743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79" name="Oval 7">
            <a:extLst>
              <a:ext uri="{FF2B5EF4-FFF2-40B4-BE49-F238E27FC236}">
                <a16:creationId xmlns:a16="http://schemas.microsoft.com/office/drawing/2014/main" id="{B24EB8EB-28F9-4C0E-A3BC-0BBBB910FBDB}"/>
              </a:ext>
            </a:extLst>
          </p:cNvPr>
          <p:cNvSpPr>
            <a:spLocks noChangeArrowheads="1"/>
          </p:cNvSpPr>
          <p:nvPr/>
        </p:nvSpPr>
        <p:spPr bwMode="auto">
          <a:xfrm>
            <a:off x="1219200" y="2743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0" name="Oval 8">
            <a:extLst>
              <a:ext uri="{FF2B5EF4-FFF2-40B4-BE49-F238E27FC236}">
                <a16:creationId xmlns:a16="http://schemas.microsoft.com/office/drawing/2014/main" id="{40B10759-2457-4DCE-A102-BFE1AF80002E}"/>
              </a:ext>
            </a:extLst>
          </p:cNvPr>
          <p:cNvSpPr>
            <a:spLocks noChangeArrowheads="1"/>
          </p:cNvSpPr>
          <p:nvPr/>
        </p:nvSpPr>
        <p:spPr bwMode="auto">
          <a:xfrm>
            <a:off x="2971800" y="27432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1" name="Oval 9">
            <a:extLst>
              <a:ext uri="{FF2B5EF4-FFF2-40B4-BE49-F238E27FC236}">
                <a16:creationId xmlns:a16="http://schemas.microsoft.com/office/drawing/2014/main" id="{DAFDAD98-DDD6-445B-B526-3BE76A4464F3}"/>
              </a:ext>
            </a:extLst>
          </p:cNvPr>
          <p:cNvSpPr>
            <a:spLocks noChangeArrowheads="1"/>
          </p:cNvSpPr>
          <p:nvPr/>
        </p:nvSpPr>
        <p:spPr bwMode="auto">
          <a:xfrm>
            <a:off x="2971800" y="39624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2" name="Oval 10">
            <a:extLst>
              <a:ext uri="{FF2B5EF4-FFF2-40B4-BE49-F238E27FC236}">
                <a16:creationId xmlns:a16="http://schemas.microsoft.com/office/drawing/2014/main" id="{C50930AC-D710-4572-B181-285AC758E7CE}"/>
              </a:ext>
            </a:extLst>
          </p:cNvPr>
          <p:cNvSpPr>
            <a:spLocks noChangeArrowheads="1"/>
          </p:cNvSpPr>
          <p:nvPr/>
        </p:nvSpPr>
        <p:spPr bwMode="auto">
          <a:xfrm>
            <a:off x="2971800" y="5181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3" name="Oval 11">
            <a:extLst>
              <a:ext uri="{FF2B5EF4-FFF2-40B4-BE49-F238E27FC236}">
                <a16:creationId xmlns:a16="http://schemas.microsoft.com/office/drawing/2014/main" id="{4D197A7B-CD72-4D1D-84AB-6AC58CB3AAE8}"/>
              </a:ext>
            </a:extLst>
          </p:cNvPr>
          <p:cNvSpPr>
            <a:spLocks noChangeArrowheads="1"/>
          </p:cNvSpPr>
          <p:nvPr/>
        </p:nvSpPr>
        <p:spPr bwMode="auto">
          <a:xfrm>
            <a:off x="2209800" y="5181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4" name="Oval 12">
            <a:extLst>
              <a:ext uri="{FF2B5EF4-FFF2-40B4-BE49-F238E27FC236}">
                <a16:creationId xmlns:a16="http://schemas.microsoft.com/office/drawing/2014/main" id="{C7F5253A-218A-4B23-ABC2-A1B30D36061E}"/>
              </a:ext>
            </a:extLst>
          </p:cNvPr>
          <p:cNvSpPr>
            <a:spLocks noChangeArrowheads="1"/>
          </p:cNvSpPr>
          <p:nvPr/>
        </p:nvSpPr>
        <p:spPr bwMode="auto">
          <a:xfrm>
            <a:off x="3733800" y="5181600"/>
            <a:ext cx="533400" cy="533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5" name="Line 13">
            <a:extLst>
              <a:ext uri="{FF2B5EF4-FFF2-40B4-BE49-F238E27FC236}">
                <a16:creationId xmlns:a16="http://schemas.microsoft.com/office/drawing/2014/main" id="{65BB468A-6AE3-4E4C-BDC2-710AA6B18764}"/>
              </a:ext>
            </a:extLst>
          </p:cNvPr>
          <p:cNvSpPr>
            <a:spLocks noChangeShapeType="1"/>
          </p:cNvSpPr>
          <p:nvPr/>
        </p:nvSpPr>
        <p:spPr bwMode="auto">
          <a:xfrm flipH="1">
            <a:off x="609600" y="1905000"/>
            <a:ext cx="2286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6" name="Line 14">
            <a:extLst>
              <a:ext uri="{FF2B5EF4-FFF2-40B4-BE49-F238E27FC236}">
                <a16:creationId xmlns:a16="http://schemas.microsoft.com/office/drawing/2014/main" id="{A89038C7-47EB-4183-B813-124136917D3B}"/>
              </a:ext>
            </a:extLst>
          </p:cNvPr>
          <p:cNvSpPr>
            <a:spLocks noChangeShapeType="1"/>
          </p:cNvSpPr>
          <p:nvPr/>
        </p:nvSpPr>
        <p:spPr bwMode="auto">
          <a:xfrm>
            <a:off x="1371600" y="1905000"/>
            <a:ext cx="76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7" name="Line 15">
            <a:extLst>
              <a:ext uri="{FF2B5EF4-FFF2-40B4-BE49-F238E27FC236}">
                <a16:creationId xmlns:a16="http://schemas.microsoft.com/office/drawing/2014/main" id="{76E2B676-FF5D-4D5F-A91B-D164263CFB79}"/>
              </a:ext>
            </a:extLst>
          </p:cNvPr>
          <p:cNvSpPr>
            <a:spLocks noChangeShapeType="1"/>
          </p:cNvSpPr>
          <p:nvPr/>
        </p:nvSpPr>
        <p:spPr bwMode="auto">
          <a:xfrm>
            <a:off x="3200400" y="2057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8" name="Line 16">
            <a:extLst>
              <a:ext uri="{FF2B5EF4-FFF2-40B4-BE49-F238E27FC236}">
                <a16:creationId xmlns:a16="http://schemas.microsoft.com/office/drawing/2014/main" id="{686AD752-7D0F-4544-A35C-F05EACD97E5C}"/>
              </a:ext>
            </a:extLst>
          </p:cNvPr>
          <p:cNvSpPr>
            <a:spLocks noChangeShapeType="1"/>
          </p:cNvSpPr>
          <p:nvPr/>
        </p:nvSpPr>
        <p:spPr bwMode="auto">
          <a:xfrm>
            <a:off x="3200400" y="32766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89" name="Line 17">
            <a:extLst>
              <a:ext uri="{FF2B5EF4-FFF2-40B4-BE49-F238E27FC236}">
                <a16:creationId xmlns:a16="http://schemas.microsoft.com/office/drawing/2014/main" id="{AEE19930-3069-4C92-A633-8F58A69165B4}"/>
              </a:ext>
            </a:extLst>
          </p:cNvPr>
          <p:cNvSpPr>
            <a:spLocks noChangeShapeType="1"/>
          </p:cNvSpPr>
          <p:nvPr/>
        </p:nvSpPr>
        <p:spPr bwMode="auto">
          <a:xfrm>
            <a:off x="3276600" y="44958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90" name="Line 18">
            <a:extLst>
              <a:ext uri="{FF2B5EF4-FFF2-40B4-BE49-F238E27FC236}">
                <a16:creationId xmlns:a16="http://schemas.microsoft.com/office/drawing/2014/main" id="{ED101679-EB29-48B0-B5CD-6647241A7233}"/>
              </a:ext>
            </a:extLst>
          </p:cNvPr>
          <p:cNvSpPr>
            <a:spLocks noChangeShapeType="1"/>
          </p:cNvSpPr>
          <p:nvPr/>
        </p:nvSpPr>
        <p:spPr bwMode="auto">
          <a:xfrm flipH="1">
            <a:off x="2438400" y="4343400"/>
            <a:ext cx="5334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691" name="Line 19">
            <a:extLst>
              <a:ext uri="{FF2B5EF4-FFF2-40B4-BE49-F238E27FC236}">
                <a16:creationId xmlns:a16="http://schemas.microsoft.com/office/drawing/2014/main" id="{77B6380A-1C20-45DC-AD12-46AE9D00EA8A}"/>
              </a:ext>
            </a:extLst>
          </p:cNvPr>
          <p:cNvSpPr>
            <a:spLocks noChangeShapeType="1"/>
          </p:cNvSpPr>
          <p:nvPr/>
        </p:nvSpPr>
        <p:spPr bwMode="auto">
          <a:xfrm>
            <a:off x="3505200" y="4343400"/>
            <a:ext cx="457200" cy="838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196" name="Rectangle 20">
            <a:extLst>
              <a:ext uri="{FF2B5EF4-FFF2-40B4-BE49-F238E27FC236}">
                <a16:creationId xmlns:a16="http://schemas.microsoft.com/office/drawing/2014/main" id="{326EF66B-DE3C-458D-A456-9D47811AFAD6}"/>
              </a:ext>
            </a:extLst>
          </p:cNvPr>
          <p:cNvSpPr>
            <a:spLocks noChangeArrowheads="1"/>
          </p:cNvSpPr>
          <p:nvPr/>
        </p:nvSpPr>
        <p:spPr bwMode="auto">
          <a:xfrm>
            <a:off x="457200" y="1371600"/>
            <a:ext cx="1295400" cy="838200"/>
          </a:xfrm>
          <a:prstGeom prst="rect">
            <a:avLst/>
          </a:prstGeom>
          <a:noFill/>
          <a:ln w="12700"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197" name="Rectangle 21">
            <a:extLst>
              <a:ext uri="{FF2B5EF4-FFF2-40B4-BE49-F238E27FC236}">
                <a16:creationId xmlns:a16="http://schemas.microsoft.com/office/drawing/2014/main" id="{AF7AFF9C-237C-42DF-A8C2-6CB8657E2A10}"/>
              </a:ext>
            </a:extLst>
          </p:cNvPr>
          <p:cNvSpPr>
            <a:spLocks noChangeArrowheads="1"/>
          </p:cNvSpPr>
          <p:nvPr/>
        </p:nvSpPr>
        <p:spPr bwMode="auto">
          <a:xfrm>
            <a:off x="152400" y="2514600"/>
            <a:ext cx="1676400" cy="1143000"/>
          </a:xfrm>
          <a:prstGeom prst="rect">
            <a:avLst/>
          </a:prstGeom>
          <a:noFill/>
          <a:ln w="12700"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198" name="Rectangle 22">
            <a:extLst>
              <a:ext uri="{FF2B5EF4-FFF2-40B4-BE49-F238E27FC236}">
                <a16:creationId xmlns:a16="http://schemas.microsoft.com/office/drawing/2014/main" id="{98853523-BA93-44DC-A033-E31A8DF2D5B7}"/>
              </a:ext>
            </a:extLst>
          </p:cNvPr>
          <p:cNvSpPr>
            <a:spLocks noChangeArrowheads="1"/>
          </p:cNvSpPr>
          <p:nvPr/>
        </p:nvSpPr>
        <p:spPr bwMode="auto">
          <a:xfrm>
            <a:off x="1905000" y="1371600"/>
            <a:ext cx="2438400" cy="4572000"/>
          </a:xfrm>
          <a:prstGeom prst="rect">
            <a:avLst/>
          </a:prstGeom>
          <a:noFill/>
          <a:ln w="12700"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199" name="Text Box 23">
            <a:extLst>
              <a:ext uri="{FF2B5EF4-FFF2-40B4-BE49-F238E27FC236}">
                <a16:creationId xmlns:a16="http://schemas.microsoft.com/office/drawing/2014/main" id="{20E6218B-4460-41CF-AF9A-9064390FF402}"/>
              </a:ext>
            </a:extLst>
          </p:cNvPr>
          <p:cNvSpPr txBox="1">
            <a:spLocks noChangeArrowheads="1"/>
          </p:cNvSpPr>
          <p:nvPr/>
        </p:nvSpPr>
        <p:spPr bwMode="auto">
          <a:xfrm>
            <a:off x="4708525" y="1203325"/>
            <a:ext cx="4283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1</a:t>
            </a:r>
            <a:r>
              <a:rPr kumimoji="1" lang="zh-CN" altLang="en-US" sz="4000" b="0" i="0" u="none" strike="noStrike" kern="1200" cap="none" spc="0" normalizeH="0" baseline="0" noProof="0">
                <a:ln>
                  <a:noFill/>
                </a:ln>
                <a:solidFill>
                  <a:srgbClr val="990033"/>
                </a:solidFill>
                <a:effectLst/>
                <a:uLnTx/>
                <a:uFillTx/>
                <a:latin typeface="楷体_GB2312"/>
                <a:ea typeface="楷体_GB2312"/>
                <a:cs typeface="楷体_GB2312"/>
              </a:rPr>
              <a:t>．森林中第一棵树的根结点；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200" name="Text Box 24">
            <a:extLst>
              <a:ext uri="{FF2B5EF4-FFF2-40B4-BE49-F238E27FC236}">
                <a16:creationId xmlns:a16="http://schemas.microsoft.com/office/drawing/2014/main" id="{C42924BF-F38F-4FA7-99A1-5BFAE2449E6F}"/>
              </a:ext>
            </a:extLst>
          </p:cNvPr>
          <p:cNvSpPr txBox="1">
            <a:spLocks noChangeArrowheads="1"/>
          </p:cNvSpPr>
          <p:nvPr/>
        </p:nvSpPr>
        <p:spPr bwMode="auto">
          <a:xfrm>
            <a:off x="4724400" y="2879725"/>
            <a:ext cx="4191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2</a:t>
            </a:r>
            <a:r>
              <a:rPr kumimoji="1" lang="zh-CN" altLang="en-US" sz="4000" b="0" i="0" u="none" strike="noStrike" kern="1200" cap="none" spc="0" normalizeH="0" baseline="0" noProof="0">
                <a:ln>
                  <a:noFill/>
                </a:ln>
                <a:solidFill>
                  <a:srgbClr val="990033"/>
                </a:solidFill>
                <a:effectLst/>
                <a:uLnTx/>
                <a:uFillTx/>
                <a:latin typeface="楷体_GB2312"/>
                <a:ea typeface="楷体_GB2312"/>
                <a:cs typeface="楷体_GB2312"/>
              </a:rPr>
              <a:t>．森林中第一棵树的子树森林；</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201" name="Text Box 25">
            <a:extLst>
              <a:ext uri="{FF2B5EF4-FFF2-40B4-BE49-F238E27FC236}">
                <a16:creationId xmlns:a16="http://schemas.microsoft.com/office/drawing/2014/main" id="{C61E2713-3056-4670-8C18-AF4F5884755A}"/>
              </a:ext>
            </a:extLst>
          </p:cNvPr>
          <p:cNvSpPr txBox="1">
            <a:spLocks noChangeArrowheads="1"/>
          </p:cNvSpPr>
          <p:nvPr/>
        </p:nvSpPr>
        <p:spPr bwMode="auto">
          <a:xfrm>
            <a:off x="4648200" y="4556125"/>
            <a:ext cx="4321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3</a:t>
            </a:r>
            <a:r>
              <a:rPr kumimoji="1" lang="zh-CN" altLang="en-US" sz="4000" b="0" i="0" u="none" strike="noStrike" kern="1200" cap="none" spc="0" normalizeH="0" baseline="0" noProof="0">
                <a:ln>
                  <a:noFill/>
                </a:ln>
                <a:solidFill>
                  <a:srgbClr val="990033"/>
                </a:solidFill>
                <a:effectLst/>
                <a:uLnTx/>
                <a:uFillTx/>
                <a:latin typeface="楷体_GB2312"/>
                <a:ea typeface="楷体_GB2312"/>
                <a:cs typeface="楷体_GB2312"/>
              </a:rPr>
              <a:t>．森林中其它树构成的森林。</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202" name="Text Box 26">
            <a:extLst>
              <a:ext uri="{FF2B5EF4-FFF2-40B4-BE49-F238E27FC236}">
                <a16:creationId xmlns:a16="http://schemas.microsoft.com/office/drawing/2014/main" id="{2D93C8C7-707E-4C43-81A6-384D9CF42505}"/>
              </a:ext>
            </a:extLst>
          </p:cNvPr>
          <p:cNvSpPr txBox="1">
            <a:spLocks noChangeArrowheads="1"/>
          </p:cNvSpPr>
          <p:nvPr/>
        </p:nvSpPr>
        <p:spPr bwMode="auto">
          <a:xfrm>
            <a:off x="4387850" y="304800"/>
            <a:ext cx="475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森林由三部分构成：</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8202"/>
                                        </p:tgtEl>
                                        <p:attrNameLst>
                                          <p:attrName>style.visibility</p:attrName>
                                        </p:attrNameLst>
                                      </p:cBhvr>
                                      <p:to>
                                        <p:strVal val="visible"/>
                                      </p:to>
                                    </p:set>
                                    <p:anim calcmode="lin" valueType="num">
                                      <p:cBhvr additive="base">
                                        <p:cTn id="7" dur="500" fill="hold"/>
                                        <p:tgtEl>
                                          <p:spTgt spid="178202"/>
                                        </p:tgtEl>
                                        <p:attrNameLst>
                                          <p:attrName>ppt_x</p:attrName>
                                        </p:attrNameLst>
                                      </p:cBhvr>
                                      <p:tavLst>
                                        <p:tav tm="0">
                                          <p:val>
                                            <p:strVal val="#ppt_x"/>
                                          </p:val>
                                        </p:tav>
                                        <p:tav tm="100000">
                                          <p:val>
                                            <p:strVal val="#ppt_x"/>
                                          </p:val>
                                        </p:tav>
                                      </p:tavLst>
                                    </p:anim>
                                    <p:anim calcmode="lin" valueType="num">
                                      <p:cBhvr additive="base">
                                        <p:cTn id="8" dur="500" fill="hold"/>
                                        <p:tgtEl>
                                          <p:spTgt spid="1782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78199"/>
                                        </p:tgtEl>
                                        <p:attrNameLst>
                                          <p:attrName>style.visibility</p:attrName>
                                        </p:attrNameLst>
                                      </p:cBhvr>
                                      <p:to>
                                        <p:strVal val="visible"/>
                                      </p:to>
                                    </p:set>
                                    <p:anim calcmode="lin" valueType="num">
                                      <p:cBhvr>
                                        <p:cTn id="13" dur="500" fill="hold"/>
                                        <p:tgtEl>
                                          <p:spTgt spid="178199"/>
                                        </p:tgtEl>
                                        <p:attrNameLst>
                                          <p:attrName>ppt_x</p:attrName>
                                        </p:attrNameLst>
                                      </p:cBhvr>
                                      <p:tavLst>
                                        <p:tav tm="0">
                                          <p:val>
                                            <p:strVal val="#ppt_x-#ppt_w/2"/>
                                          </p:val>
                                        </p:tav>
                                        <p:tav tm="100000">
                                          <p:val>
                                            <p:strVal val="#ppt_x"/>
                                          </p:val>
                                        </p:tav>
                                      </p:tavLst>
                                    </p:anim>
                                    <p:anim calcmode="lin" valueType="num">
                                      <p:cBhvr>
                                        <p:cTn id="14" dur="500" fill="hold"/>
                                        <p:tgtEl>
                                          <p:spTgt spid="178199"/>
                                        </p:tgtEl>
                                        <p:attrNameLst>
                                          <p:attrName>ppt_y</p:attrName>
                                        </p:attrNameLst>
                                      </p:cBhvr>
                                      <p:tavLst>
                                        <p:tav tm="0">
                                          <p:val>
                                            <p:strVal val="#ppt_y"/>
                                          </p:val>
                                        </p:tav>
                                        <p:tav tm="100000">
                                          <p:val>
                                            <p:strVal val="#ppt_y"/>
                                          </p:val>
                                        </p:tav>
                                      </p:tavLst>
                                    </p:anim>
                                    <p:anim calcmode="lin" valueType="num">
                                      <p:cBhvr>
                                        <p:cTn id="15" dur="500" fill="hold"/>
                                        <p:tgtEl>
                                          <p:spTgt spid="178199"/>
                                        </p:tgtEl>
                                        <p:attrNameLst>
                                          <p:attrName>ppt_w</p:attrName>
                                        </p:attrNameLst>
                                      </p:cBhvr>
                                      <p:tavLst>
                                        <p:tav tm="0">
                                          <p:val>
                                            <p:fltVal val="0"/>
                                          </p:val>
                                        </p:tav>
                                        <p:tav tm="100000">
                                          <p:val>
                                            <p:strVal val="#ppt_w"/>
                                          </p:val>
                                        </p:tav>
                                      </p:tavLst>
                                    </p:anim>
                                    <p:anim calcmode="lin" valueType="num">
                                      <p:cBhvr>
                                        <p:cTn id="16" dur="500" fill="hold"/>
                                        <p:tgtEl>
                                          <p:spTgt spid="178199"/>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178196"/>
                                        </p:tgtEl>
                                        <p:attrNameLst>
                                          <p:attrName>style.visibility</p:attrName>
                                        </p:attrNameLst>
                                      </p:cBhvr>
                                      <p:to>
                                        <p:strVal val="visible"/>
                                      </p:to>
                                    </p:set>
                                    <p:anim calcmode="lin" valueType="num">
                                      <p:cBhvr>
                                        <p:cTn id="21" dur="500" fill="hold"/>
                                        <p:tgtEl>
                                          <p:spTgt spid="178196"/>
                                        </p:tgtEl>
                                        <p:attrNameLst>
                                          <p:attrName>ppt_x</p:attrName>
                                        </p:attrNameLst>
                                      </p:cBhvr>
                                      <p:tavLst>
                                        <p:tav tm="0">
                                          <p:val>
                                            <p:strVal val="#ppt_x-#ppt_w/2"/>
                                          </p:val>
                                        </p:tav>
                                        <p:tav tm="100000">
                                          <p:val>
                                            <p:strVal val="#ppt_x"/>
                                          </p:val>
                                        </p:tav>
                                      </p:tavLst>
                                    </p:anim>
                                    <p:anim calcmode="lin" valueType="num">
                                      <p:cBhvr>
                                        <p:cTn id="22" dur="500" fill="hold"/>
                                        <p:tgtEl>
                                          <p:spTgt spid="178196"/>
                                        </p:tgtEl>
                                        <p:attrNameLst>
                                          <p:attrName>ppt_y</p:attrName>
                                        </p:attrNameLst>
                                      </p:cBhvr>
                                      <p:tavLst>
                                        <p:tav tm="0">
                                          <p:val>
                                            <p:strVal val="#ppt_y"/>
                                          </p:val>
                                        </p:tav>
                                        <p:tav tm="100000">
                                          <p:val>
                                            <p:strVal val="#ppt_y"/>
                                          </p:val>
                                        </p:tav>
                                      </p:tavLst>
                                    </p:anim>
                                    <p:anim calcmode="lin" valueType="num">
                                      <p:cBhvr>
                                        <p:cTn id="23" dur="500" fill="hold"/>
                                        <p:tgtEl>
                                          <p:spTgt spid="178196"/>
                                        </p:tgtEl>
                                        <p:attrNameLst>
                                          <p:attrName>ppt_w</p:attrName>
                                        </p:attrNameLst>
                                      </p:cBhvr>
                                      <p:tavLst>
                                        <p:tav tm="0">
                                          <p:val>
                                            <p:fltVal val="0"/>
                                          </p:val>
                                        </p:tav>
                                        <p:tav tm="100000">
                                          <p:val>
                                            <p:strVal val="#ppt_w"/>
                                          </p:val>
                                        </p:tav>
                                      </p:tavLst>
                                    </p:anim>
                                    <p:anim calcmode="lin" valueType="num">
                                      <p:cBhvr>
                                        <p:cTn id="24" dur="500" fill="hold"/>
                                        <p:tgtEl>
                                          <p:spTgt spid="178196"/>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78200"/>
                                        </p:tgtEl>
                                        <p:attrNameLst>
                                          <p:attrName>style.visibility</p:attrName>
                                        </p:attrNameLst>
                                      </p:cBhvr>
                                      <p:to>
                                        <p:strVal val="visible"/>
                                      </p:to>
                                    </p:set>
                                    <p:anim calcmode="lin" valueType="num">
                                      <p:cBhvr>
                                        <p:cTn id="29" dur="500" fill="hold"/>
                                        <p:tgtEl>
                                          <p:spTgt spid="178200"/>
                                        </p:tgtEl>
                                        <p:attrNameLst>
                                          <p:attrName>ppt_x</p:attrName>
                                        </p:attrNameLst>
                                      </p:cBhvr>
                                      <p:tavLst>
                                        <p:tav tm="0">
                                          <p:val>
                                            <p:strVal val="#ppt_x-#ppt_w/2"/>
                                          </p:val>
                                        </p:tav>
                                        <p:tav tm="100000">
                                          <p:val>
                                            <p:strVal val="#ppt_x"/>
                                          </p:val>
                                        </p:tav>
                                      </p:tavLst>
                                    </p:anim>
                                    <p:anim calcmode="lin" valueType="num">
                                      <p:cBhvr>
                                        <p:cTn id="30" dur="500" fill="hold"/>
                                        <p:tgtEl>
                                          <p:spTgt spid="178200"/>
                                        </p:tgtEl>
                                        <p:attrNameLst>
                                          <p:attrName>ppt_y</p:attrName>
                                        </p:attrNameLst>
                                      </p:cBhvr>
                                      <p:tavLst>
                                        <p:tav tm="0">
                                          <p:val>
                                            <p:strVal val="#ppt_y"/>
                                          </p:val>
                                        </p:tav>
                                        <p:tav tm="100000">
                                          <p:val>
                                            <p:strVal val="#ppt_y"/>
                                          </p:val>
                                        </p:tav>
                                      </p:tavLst>
                                    </p:anim>
                                    <p:anim calcmode="lin" valueType="num">
                                      <p:cBhvr>
                                        <p:cTn id="31" dur="500" fill="hold"/>
                                        <p:tgtEl>
                                          <p:spTgt spid="178200"/>
                                        </p:tgtEl>
                                        <p:attrNameLst>
                                          <p:attrName>ppt_w</p:attrName>
                                        </p:attrNameLst>
                                      </p:cBhvr>
                                      <p:tavLst>
                                        <p:tav tm="0">
                                          <p:val>
                                            <p:fltVal val="0"/>
                                          </p:val>
                                        </p:tav>
                                        <p:tav tm="100000">
                                          <p:val>
                                            <p:strVal val="#ppt_w"/>
                                          </p:val>
                                        </p:tav>
                                      </p:tavLst>
                                    </p:anim>
                                    <p:anim calcmode="lin" valueType="num">
                                      <p:cBhvr>
                                        <p:cTn id="32" dur="500" fill="hold"/>
                                        <p:tgtEl>
                                          <p:spTgt spid="178200"/>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178197"/>
                                        </p:tgtEl>
                                        <p:attrNameLst>
                                          <p:attrName>style.visibility</p:attrName>
                                        </p:attrNameLst>
                                      </p:cBhvr>
                                      <p:to>
                                        <p:strVal val="visible"/>
                                      </p:to>
                                    </p:set>
                                    <p:anim calcmode="lin" valueType="num">
                                      <p:cBhvr>
                                        <p:cTn id="37" dur="500" fill="hold"/>
                                        <p:tgtEl>
                                          <p:spTgt spid="178197"/>
                                        </p:tgtEl>
                                        <p:attrNameLst>
                                          <p:attrName>ppt_x</p:attrName>
                                        </p:attrNameLst>
                                      </p:cBhvr>
                                      <p:tavLst>
                                        <p:tav tm="0">
                                          <p:val>
                                            <p:strVal val="#ppt_x-#ppt_w/2"/>
                                          </p:val>
                                        </p:tav>
                                        <p:tav tm="100000">
                                          <p:val>
                                            <p:strVal val="#ppt_x"/>
                                          </p:val>
                                        </p:tav>
                                      </p:tavLst>
                                    </p:anim>
                                    <p:anim calcmode="lin" valueType="num">
                                      <p:cBhvr>
                                        <p:cTn id="38" dur="500" fill="hold"/>
                                        <p:tgtEl>
                                          <p:spTgt spid="178197"/>
                                        </p:tgtEl>
                                        <p:attrNameLst>
                                          <p:attrName>ppt_y</p:attrName>
                                        </p:attrNameLst>
                                      </p:cBhvr>
                                      <p:tavLst>
                                        <p:tav tm="0">
                                          <p:val>
                                            <p:strVal val="#ppt_y"/>
                                          </p:val>
                                        </p:tav>
                                        <p:tav tm="100000">
                                          <p:val>
                                            <p:strVal val="#ppt_y"/>
                                          </p:val>
                                        </p:tav>
                                      </p:tavLst>
                                    </p:anim>
                                    <p:anim calcmode="lin" valueType="num">
                                      <p:cBhvr>
                                        <p:cTn id="39" dur="500" fill="hold"/>
                                        <p:tgtEl>
                                          <p:spTgt spid="178197"/>
                                        </p:tgtEl>
                                        <p:attrNameLst>
                                          <p:attrName>ppt_w</p:attrName>
                                        </p:attrNameLst>
                                      </p:cBhvr>
                                      <p:tavLst>
                                        <p:tav tm="0">
                                          <p:val>
                                            <p:fltVal val="0"/>
                                          </p:val>
                                        </p:tav>
                                        <p:tav tm="100000">
                                          <p:val>
                                            <p:strVal val="#ppt_w"/>
                                          </p:val>
                                        </p:tav>
                                      </p:tavLst>
                                    </p:anim>
                                    <p:anim calcmode="lin" valueType="num">
                                      <p:cBhvr>
                                        <p:cTn id="40" dur="500" fill="hold"/>
                                        <p:tgtEl>
                                          <p:spTgt spid="178197"/>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178201"/>
                                        </p:tgtEl>
                                        <p:attrNameLst>
                                          <p:attrName>style.visibility</p:attrName>
                                        </p:attrNameLst>
                                      </p:cBhvr>
                                      <p:to>
                                        <p:strVal val="visible"/>
                                      </p:to>
                                    </p:set>
                                    <p:anim calcmode="lin" valueType="num">
                                      <p:cBhvr>
                                        <p:cTn id="45" dur="500" fill="hold"/>
                                        <p:tgtEl>
                                          <p:spTgt spid="178201"/>
                                        </p:tgtEl>
                                        <p:attrNameLst>
                                          <p:attrName>ppt_x</p:attrName>
                                        </p:attrNameLst>
                                      </p:cBhvr>
                                      <p:tavLst>
                                        <p:tav tm="0">
                                          <p:val>
                                            <p:strVal val="#ppt_x-#ppt_w/2"/>
                                          </p:val>
                                        </p:tav>
                                        <p:tav tm="100000">
                                          <p:val>
                                            <p:strVal val="#ppt_x"/>
                                          </p:val>
                                        </p:tav>
                                      </p:tavLst>
                                    </p:anim>
                                    <p:anim calcmode="lin" valueType="num">
                                      <p:cBhvr>
                                        <p:cTn id="46" dur="500" fill="hold"/>
                                        <p:tgtEl>
                                          <p:spTgt spid="178201"/>
                                        </p:tgtEl>
                                        <p:attrNameLst>
                                          <p:attrName>ppt_y</p:attrName>
                                        </p:attrNameLst>
                                      </p:cBhvr>
                                      <p:tavLst>
                                        <p:tav tm="0">
                                          <p:val>
                                            <p:strVal val="#ppt_y"/>
                                          </p:val>
                                        </p:tav>
                                        <p:tav tm="100000">
                                          <p:val>
                                            <p:strVal val="#ppt_y"/>
                                          </p:val>
                                        </p:tav>
                                      </p:tavLst>
                                    </p:anim>
                                    <p:anim calcmode="lin" valueType="num">
                                      <p:cBhvr>
                                        <p:cTn id="47" dur="500" fill="hold"/>
                                        <p:tgtEl>
                                          <p:spTgt spid="178201"/>
                                        </p:tgtEl>
                                        <p:attrNameLst>
                                          <p:attrName>ppt_w</p:attrName>
                                        </p:attrNameLst>
                                      </p:cBhvr>
                                      <p:tavLst>
                                        <p:tav tm="0">
                                          <p:val>
                                            <p:fltVal val="0"/>
                                          </p:val>
                                        </p:tav>
                                        <p:tav tm="100000">
                                          <p:val>
                                            <p:strVal val="#ppt_w"/>
                                          </p:val>
                                        </p:tav>
                                      </p:tavLst>
                                    </p:anim>
                                    <p:anim calcmode="lin" valueType="num">
                                      <p:cBhvr>
                                        <p:cTn id="48" dur="500" fill="hold"/>
                                        <p:tgtEl>
                                          <p:spTgt spid="17820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178198"/>
                                        </p:tgtEl>
                                        <p:attrNameLst>
                                          <p:attrName>style.visibility</p:attrName>
                                        </p:attrNameLst>
                                      </p:cBhvr>
                                      <p:to>
                                        <p:strVal val="visible"/>
                                      </p:to>
                                    </p:set>
                                    <p:anim calcmode="lin" valueType="num">
                                      <p:cBhvr>
                                        <p:cTn id="53" dur="500" fill="hold"/>
                                        <p:tgtEl>
                                          <p:spTgt spid="178198"/>
                                        </p:tgtEl>
                                        <p:attrNameLst>
                                          <p:attrName>ppt_x</p:attrName>
                                        </p:attrNameLst>
                                      </p:cBhvr>
                                      <p:tavLst>
                                        <p:tav tm="0">
                                          <p:val>
                                            <p:strVal val="#ppt_x"/>
                                          </p:val>
                                        </p:tav>
                                        <p:tav tm="100000">
                                          <p:val>
                                            <p:strVal val="#ppt_x"/>
                                          </p:val>
                                        </p:tav>
                                      </p:tavLst>
                                    </p:anim>
                                    <p:anim calcmode="lin" valueType="num">
                                      <p:cBhvr>
                                        <p:cTn id="54" dur="500" fill="hold"/>
                                        <p:tgtEl>
                                          <p:spTgt spid="178198"/>
                                        </p:tgtEl>
                                        <p:attrNameLst>
                                          <p:attrName>ppt_y</p:attrName>
                                        </p:attrNameLst>
                                      </p:cBhvr>
                                      <p:tavLst>
                                        <p:tav tm="0">
                                          <p:val>
                                            <p:strVal val="#ppt_y-#ppt_h/2"/>
                                          </p:val>
                                        </p:tav>
                                        <p:tav tm="100000">
                                          <p:val>
                                            <p:strVal val="#ppt_y"/>
                                          </p:val>
                                        </p:tav>
                                      </p:tavLst>
                                    </p:anim>
                                    <p:anim calcmode="lin" valueType="num">
                                      <p:cBhvr>
                                        <p:cTn id="55" dur="500" fill="hold"/>
                                        <p:tgtEl>
                                          <p:spTgt spid="178198"/>
                                        </p:tgtEl>
                                        <p:attrNameLst>
                                          <p:attrName>ppt_w</p:attrName>
                                        </p:attrNameLst>
                                      </p:cBhvr>
                                      <p:tavLst>
                                        <p:tav tm="0">
                                          <p:val>
                                            <p:strVal val="#ppt_w"/>
                                          </p:val>
                                        </p:tav>
                                        <p:tav tm="100000">
                                          <p:val>
                                            <p:strVal val="#ppt_w"/>
                                          </p:val>
                                        </p:tav>
                                      </p:tavLst>
                                    </p:anim>
                                    <p:anim calcmode="lin" valueType="num">
                                      <p:cBhvr>
                                        <p:cTn id="56" dur="500" fill="hold"/>
                                        <p:tgtEl>
                                          <p:spTgt spid="1781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6" grpId="0" animBg="1"/>
      <p:bldP spid="178197" grpId="0" animBg="1"/>
      <p:bldP spid="178198" grpId="0" animBg="1"/>
      <p:bldP spid="178199" grpId="0" autoUpdateAnimBg="0"/>
      <p:bldP spid="178200" grpId="0" autoUpdateAnimBg="0"/>
      <p:bldP spid="178201" grpId="0" autoUpdateAnimBg="0"/>
      <p:bldP spid="17820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D3E5C8FF-3D36-4D0D-8CFD-77EC1E99DB34}"/>
              </a:ext>
            </a:extLst>
          </p:cNvPr>
          <p:cNvSpPr txBox="1">
            <a:spLocks noChangeArrowheads="1"/>
          </p:cNvSpPr>
          <p:nvPr/>
        </p:nvSpPr>
        <p:spPr bwMode="auto">
          <a:xfrm>
            <a:off x="636588" y="1066800"/>
            <a:ext cx="2870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1.  </a:t>
            </a: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先序遍历</a:t>
            </a:r>
            <a:endParaRPr kumimoji="1" lang="zh-CN" altLang="en-US"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9203" name="Text Box 3">
            <a:extLst>
              <a:ext uri="{FF2B5EF4-FFF2-40B4-BE49-F238E27FC236}">
                <a16:creationId xmlns:a16="http://schemas.microsoft.com/office/drawing/2014/main" id="{3022F69C-894F-410C-93BC-2BD5885B8F89}"/>
              </a:ext>
            </a:extLst>
          </p:cNvPr>
          <p:cNvSpPr txBox="1">
            <a:spLocks noChangeArrowheads="1"/>
          </p:cNvSpPr>
          <p:nvPr/>
        </p:nvSpPr>
        <p:spPr bwMode="auto">
          <a:xfrm>
            <a:off x="427038" y="152400"/>
            <a:ext cx="30019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a:ln>
                  <a:noFill/>
                </a:ln>
                <a:solidFill>
                  <a:srgbClr val="CC00FF"/>
                </a:solidFill>
                <a:effectLst/>
                <a:uLnTx/>
                <a:uFillTx/>
                <a:latin typeface="Times New Roman" panose="02020603050405020304" pitchFamily="18" charset="0"/>
                <a:ea typeface="隶书" panose="02010509060101010101" pitchFamily="49" charset="-122"/>
                <a:cs typeface="+mn-cs"/>
              </a:rPr>
              <a:t>森林的遍历</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9204" name="Rectangle 4">
            <a:extLst>
              <a:ext uri="{FF2B5EF4-FFF2-40B4-BE49-F238E27FC236}">
                <a16:creationId xmlns:a16="http://schemas.microsoft.com/office/drawing/2014/main" id="{9654BFEE-8EDF-4DF3-8FD1-7AEAC61077B1}"/>
              </a:ext>
            </a:extLst>
          </p:cNvPr>
          <p:cNvSpPr>
            <a:spLocks noChangeArrowheads="1"/>
          </p:cNvSpPr>
          <p:nvPr/>
        </p:nvSpPr>
        <p:spPr bwMode="auto">
          <a:xfrm>
            <a:off x="366713" y="914400"/>
            <a:ext cx="88392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若森林不空，则</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0000"/>
                </a:solidFill>
                <a:effectLst/>
                <a:uLnTx/>
                <a:uFillTx/>
                <a:latin typeface="Times New Roman" panose="02020603050405020304" pitchFamily="18" charset="0"/>
                <a:ea typeface="楷体_GB2312"/>
                <a:cs typeface="楷体_GB2312"/>
              </a:rPr>
              <a:t>访问</a:t>
            </a: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楷体_GB2312"/>
                <a:cs typeface="楷体_GB2312"/>
              </a:rPr>
              <a:t>森林中第一棵树的根结点；</a:t>
            </a:r>
            <a:endParaRPr kumimoji="1" lang="zh-CN" altLang="en-US" sz="40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先序遍历</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森林中第一棵树的子树森林；</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先序遍历</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森林中</a:t>
            </a:r>
            <a:r>
              <a:rPr kumimoji="1" lang="en-US" altLang="zh-CN"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除第一棵树之外</a:t>
            </a:r>
            <a:r>
              <a:rPr kumimoji="1" lang="en-US" altLang="zh-CN"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其</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                余树构成的森林。</a:t>
            </a:r>
          </a:p>
        </p:txBody>
      </p:sp>
      <p:sp>
        <p:nvSpPr>
          <p:cNvPr id="179205" name="Rectangle 5">
            <a:extLst>
              <a:ext uri="{FF2B5EF4-FFF2-40B4-BE49-F238E27FC236}">
                <a16:creationId xmlns:a16="http://schemas.microsoft.com/office/drawing/2014/main" id="{6A306BCD-8A30-4ED9-B694-BDC079C6F979}"/>
              </a:ext>
            </a:extLst>
          </p:cNvPr>
          <p:cNvSpPr>
            <a:spLocks noChangeArrowheads="1"/>
          </p:cNvSpPr>
          <p:nvPr/>
        </p:nvSpPr>
        <p:spPr bwMode="auto">
          <a:xfrm>
            <a:off x="381000" y="4953000"/>
            <a:ext cx="8458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即：</a:t>
            </a:r>
            <a:r>
              <a:rPr kumimoji="1" lang="zh-CN" altLang="en-US" sz="40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依次从左至右</a:t>
            </a: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对森林中的每一棵</a:t>
            </a:r>
            <a:r>
              <a:rPr kumimoji="1" lang="zh-CN" altLang="en-US" sz="4000" b="1" i="0" u="none" strike="noStrike" kern="1200" cap="none" spc="0" normalizeH="0" baseline="0" noProof="0">
                <a:ln>
                  <a:noFill/>
                </a:ln>
                <a:solidFill>
                  <a:srgbClr val="990000"/>
                </a:solidFill>
                <a:effectLst/>
                <a:uLnTx/>
                <a:uFillTx/>
                <a:latin typeface="Times New Roman" panose="02020603050405020304" pitchFamily="18" charset="0"/>
                <a:ea typeface="楷体_GB2312"/>
                <a:cs typeface="楷体_GB2312"/>
              </a:rPr>
              <a:t>树</a:t>
            </a: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进行</a:t>
            </a:r>
            <a:r>
              <a:rPr kumimoji="1" lang="zh-CN" altLang="en-US" sz="4000" b="1" i="0" u="none" strike="noStrike" kern="1200" cap="none" spc="0" normalizeH="0" baseline="0" noProof="0">
                <a:ln>
                  <a:noFill/>
                </a:ln>
                <a:solidFill>
                  <a:srgbClr val="990000"/>
                </a:solidFill>
                <a:effectLst/>
                <a:uLnTx/>
                <a:uFillTx/>
                <a:latin typeface="Times New Roman" panose="02020603050405020304" pitchFamily="18" charset="0"/>
                <a:ea typeface="楷体_GB2312"/>
                <a:cs typeface="楷体_GB2312"/>
              </a:rPr>
              <a:t>先根遍历</a:t>
            </a: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79203"/>
                                        </p:tgtEl>
                                        <p:attrNameLst>
                                          <p:attrName>style.visibility</p:attrName>
                                        </p:attrNameLst>
                                      </p:cBhvr>
                                      <p:to>
                                        <p:strVal val="visible"/>
                                      </p:to>
                                    </p:set>
                                    <p:anim calcmode="lin" valueType="num">
                                      <p:cBhvr additive="base">
                                        <p:cTn id="7" dur="500" fill="hold"/>
                                        <p:tgtEl>
                                          <p:spTgt spid="179203"/>
                                        </p:tgtEl>
                                        <p:attrNameLst>
                                          <p:attrName>ppt_x</p:attrName>
                                        </p:attrNameLst>
                                      </p:cBhvr>
                                      <p:tavLst>
                                        <p:tav tm="0">
                                          <p:val>
                                            <p:strVal val="0-#ppt_w/2"/>
                                          </p:val>
                                        </p:tav>
                                        <p:tav tm="100000">
                                          <p:val>
                                            <p:strVal val="#ppt_x"/>
                                          </p:val>
                                        </p:tav>
                                      </p:tavLst>
                                    </p:anim>
                                    <p:anim calcmode="lin" valueType="num">
                                      <p:cBhvr additive="base">
                                        <p:cTn id="8" dur="500" fill="hold"/>
                                        <p:tgtEl>
                                          <p:spTgt spid="17920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79202"/>
                                        </p:tgtEl>
                                        <p:attrNameLst>
                                          <p:attrName>style.visibility</p:attrName>
                                        </p:attrNameLst>
                                      </p:cBhvr>
                                      <p:to>
                                        <p:strVal val="visible"/>
                                      </p:to>
                                    </p:set>
                                    <p:anim calcmode="lin" valueType="num">
                                      <p:cBhvr>
                                        <p:cTn id="13" dur="500" fill="hold"/>
                                        <p:tgtEl>
                                          <p:spTgt spid="179202"/>
                                        </p:tgtEl>
                                        <p:attrNameLst>
                                          <p:attrName>ppt_x</p:attrName>
                                        </p:attrNameLst>
                                      </p:cBhvr>
                                      <p:tavLst>
                                        <p:tav tm="0">
                                          <p:val>
                                            <p:strVal val="#ppt_x-#ppt_w/2"/>
                                          </p:val>
                                        </p:tav>
                                        <p:tav tm="100000">
                                          <p:val>
                                            <p:strVal val="#ppt_x"/>
                                          </p:val>
                                        </p:tav>
                                      </p:tavLst>
                                    </p:anim>
                                    <p:anim calcmode="lin" valueType="num">
                                      <p:cBhvr>
                                        <p:cTn id="14" dur="500" fill="hold"/>
                                        <p:tgtEl>
                                          <p:spTgt spid="179202"/>
                                        </p:tgtEl>
                                        <p:attrNameLst>
                                          <p:attrName>ppt_y</p:attrName>
                                        </p:attrNameLst>
                                      </p:cBhvr>
                                      <p:tavLst>
                                        <p:tav tm="0">
                                          <p:val>
                                            <p:strVal val="#ppt_y"/>
                                          </p:val>
                                        </p:tav>
                                        <p:tav tm="100000">
                                          <p:val>
                                            <p:strVal val="#ppt_y"/>
                                          </p:val>
                                        </p:tav>
                                      </p:tavLst>
                                    </p:anim>
                                    <p:anim calcmode="lin" valueType="num">
                                      <p:cBhvr>
                                        <p:cTn id="15" dur="500" fill="hold"/>
                                        <p:tgtEl>
                                          <p:spTgt spid="179202"/>
                                        </p:tgtEl>
                                        <p:attrNameLst>
                                          <p:attrName>ppt_w</p:attrName>
                                        </p:attrNameLst>
                                      </p:cBhvr>
                                      <p:tavLst>
                                        <p:tav tm="0">
                                          <p:val>
                                            <p:fltVal val="0"/>
                                          </p:val>
                                        </p:tav>
                                        <p:tav tm="100000">
                                          <p:val>
                                            <p:strVal val="#ppt_w"/>
                                          </p:val>
                                        </p:tav>
                                      </p:tavLst>
                                    </p:anim>
                                    <p:anim calcmode="lin" valueType="num">
                                      <p:cBhvr>
                                        <p:cTn id="16" dur="500" fill="hold"/>
                                        <p:tgtEl>
                                          <p:spTgt spid="17920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79204"/>
                                        </p:tgtEl>
                                        <p:attrNameLst>
                                          <p:attrName>style.visibility</p:attrName>
                                        </p:attrNameLst>
                                      </p:cBhvr>
                                      <p:to>
                                        <p:strVal val="visible"/>
                                      </p:to>
                                    </p:set>
                                    <p:animEffect transition="in" filter="strips(downRight)">
                                      <p:cBhvr>
                                        <p:cTn id="21" dur="500"/>
                                        <p:tgtEl>
                                          <p:spTgt spid="1792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wd">
                                    <p:tmPct val="100000"/>
                                  </p:iterate>
                                  <p:childTnLst>
                                    <p:set>
                                      <p:cBhvr>
                                        <p:cTn id="25" dur="1" fill="hold">
                                          <p:stCondLst>
                                            <p:cond delay="0"/>
                                          </p:stCondLst>
                                        </p:cTn>
                                        <p:tgtEl>
                                          <p:spTgt spid="179205"/>
                                        </p:tgtEl>
                                        <p:attrNameLst>
                                          <p:attrName>style.visibility</p:attrName>
                                        </p:attrNameLst>
                                      </p:cBhvr>
                                      <p:to>
                                        <p:strVal val="visible"/>
                                      </p:to>
                                    </p:set>
                                    <p:animEffect transition="in" filter="wipe(left)">
                                      <p:cBhvr>
                                        <p:cTn id="26" dur="3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3" grpId="0" autoUpdateAnimBg="0"/>
      <p:bldP spid="179204" grpId="0" autoUpdateAnimBg="0"/>
      <p:bldP spid="17920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a:extLst>
              <a:ext uri="{FF2B5EF4-FFF2-40B4-BE49-F238E27FC236}">
                <a16:creationId xmlns:a16="http://schemas.microsoft.com/office/drawing/2014/main" id="{81AEDEEE-8FCD-480C-98B6-16EAF64EB2E0}"/>
              </a:ext>
            </a:extLst>
          </p:cNvPr>
          <p:cNvSpPr txBox="1">
            <a:spLocks noChangeArrowheads="1"/>
          </p:cNvSpPr>
          <p:nvPr/>
        </p:nvSpPr>
        <p:spPr bwMode="auto">
          <a:xfrm>
            <a:off x="414338" y="342900"/>
            <a:ext cx="326072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２．中序遍历</a:t>
            </a:r>
          </a:p>
        </p:txBody>
      </p:sp>
      <p:sp>
        <p:nvSpPr>
          <p:cNvPr id="180227" name="Rectangle 3">
            <a:extLst>
              <a:ext uri="{FF2B5EF4-FFF2-40B4-BE49-F238E27FC236}">
                <a16:creationId xmlns:a16="http://schemas.microsoft.com/office/drawing/2014/main" id="{5BF9B4A9-D3DF-4D1A-963A-C10D7183B47A}"/>
              </a:ext>
            </a:extLst>
          </p:cNvPr>
          <p:cNvSpPr>
            <a:spLocks noChangeArrowheads="1"/>
          </p:cNvSpPr>
          <p:nvPr/>
        </p:nvSpPr>
        <p:spPr bwMode="auto">
          <a:xfrm>
            <a:off x="309563" y="1143000"/>
            <a:ext cx="88392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       </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若森林不空，则</a:t>
            </a:r>
            <a:endParaRPr kumimoji="1" lang="zh-CN" altLang="en-US" sz="40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中序遍历</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森林中第一棵树的子树森林；</a:t>
            </a:r>
            <a:endParaRPr kumimoji="1" lang="zh-CN" altLang="en-US" sz="40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0000"/>
                </a:solidFill>
                <a:effectLst/>
                <a:uLnTx/>
                <a:uFillTx/>
                <a:latin typeface="Times New Roman" panose="02020603050405020304" pitchFamily="18" charset="0"/>
                <a:ea typeface="楷体_GB2312"/>
                <a:cs typeface="楷体_GB2312"/>
              </a:rPr>
              <a:t>访问</a:t>
            </a: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楷体_GB2312"/>
                <a:cs typeface="楷体_GB2312"/>
              </a:rPr>
              <a:t>森林中第一棵树的根结点；</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333399"/>
                </a:solidFill>
                <a:effectLst/>
                <a:uLnTx/>
                <a:uFillTx/>
                <a:latin typeface="Times New Roman" panose="02020603050405020304" pitchFamily="18" charset="0"/>
                <a:ea typeface="楷体_GB2312"/>
                <a:cs typeface="楷体_GB2312"/>
              </a:rPr>
              <a:t>中序遍历</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森林中</a:t>
            </a:r>
            <a:r>
              <a:rPr kumimoji="1" lang="en-US" altLang="zh-CN"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除第一棵树之外</a:t>
            </a:r>
            <a:r>
              <a:rPr kumimoji="1" lang="en-US" altLang="zh-CN"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a:t>
            </a: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其</a:t>
            </a:r>
            <a:b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br>
            <a:r>
              <a:rPr kumimoji="1" lang="zh-CN" altLang="en-US" sz="4000" b="0"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     余树构成的森林。</a:t>
            </a:r>
          </a:p>
        </p:txBody>
      </p:sp>
      <p:sp>
        <p:nvSpPr>
          <p:cNvPr id="180228" name="Rectangle 4">
            <a:extLst>
              <a:ext uri="{FF2B5EF4-FFF2-40B4-BE49-F238E27FC236}">
                <a16:creationId xmlns:a16="http://schemas.microsoft.com/office/drawing/2014/main" id="{76DF08FC-517F-47BB-95A1-F30C9C542F55}"/>
              </a:ext>
            </a:extLst>
          </p:cNvPr>
          <p:cNvSpPr>
            <a:spLocks noChangeArrowheads="1"/>
          </p:cNvSpPr>
          <p:nvPr/>
        </p:nvSpPr>
        <p:spPr bwMode="auto">
          <a:xfrm>
            <a:off x="381000" y="5029200"/>
            <a:ext cx="8763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即：</a:t>
            </a:r>
            <a:r>
              <a:rPr kumimoji="1" lang="zh-CN" altLang="en-US" sz="4000" b="1"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依次从左至右</a:t>
            </a: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对森林中的每一棵</a:t>
            </a:r>
            <a:r>
              <a:rPr kumimoji="1" lang="zh-CN" altLang="en-US" sz="4000" b="1" i="0" u="none" strike="noStrike" kern="1200" cap="none" spc="0" normalizeH="0" baseline="0" noProof="0">
                <a:ln>
                  <a:noFill/>
                </a:ln>
                <a:solidFill>
                  <a:srgbClr val="990000"/>
                </a:solidFill>
                <a:effectLst/>
                <a:uLnTx/>
                <a:uFillTx/>
                <a:latin typeface="Times New Roman" panose="02020603050405020304" pitchFamily="18" charset="0"/>
                <a:ea typeface="楷体_GB2312"/>
                <a:cs typeface="楷体_GB2312"/>
              </a:rPr>
              <a:t>树</a:t>
            </a: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进行</a:t>
            </a:r>
            <a:r>
              <a:rPr kumimoji="1" lang="zh-CN" altLang="en-US" sz="4000" b="1" i="0" u="none" strike="noStrike" kern="1200" cap="none" spc="0" normalizeH="0" baseline="0" noProof="0">
                <a:ln>
                  <a:noFill/>
                </a:ln>
                <a:solidFill>
                  <a:srgbClr val="990000"/>
                </a:solidFill>
                <a:effectLst/>
                <a:uLnTx/>
                <a:uFillTx/>
                <a:latin typeface="Times New Roman" panose="02020603050405020304" pitchFamily="18" charset="0"/>
                <a:ea typeface="楷体_GB2312"/>
                <a:cs typeface="楷体_GB2312"/>
              </a:rPr>
              <a:t>后根遍历</a:t>
            </a:r>
            <a:r>
              <a:rPr kumimoji="1" lang="zh-CN" altLang="en-US" sz="40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 calcmode="lin" valueType="num">
                                      <p:cBhvr additive="base">
                                        <p:cTn id="7" dur="500" fill="hold"/>
                                        <p:tgtEl>
                                          <p:spTgt spid="180226"/>
                                        </p:tgtEl>
                                        <p:attrNameLst>
                                          <p:attrName>ppt_x</p:attrName>
                                        </p:attrNameLst>
                                      </p:cBhvr>
                                      <p:tavLst>
                                        <p:tav tm="0">
                                          <p:val>
                                            <p:strVal val="#ppt_x"/>
                                          </p:val>
                                        </p:tav>
                                        <p:tav tm="100000">
                                          <p:val>
                                            <p:strVal val="#ppt_x"/>
                                          </p:val>
                                        </p:tav>
                                      </p:tavLst>
                                    </p:anim>
                                    <p:anim calcmode="lin" valueType="num">
                                      <p:cBhvr additive="base">
                                        <p:cTn id="8" dur="500" fill="hold"/>
                                        <p:tgtEl>
                                          <p:spTgt spid="1802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0227"/>
                                        </p:tgtEl>
                                        <p:attrNameLst>
                                          <p:attrName>style.visibility</p:attrName>
                                        </p:attrNameLst>
                                      </p:cBhvr>
                                      <p:to>
                                        <p:strVal val="visible"/>
                                      </p:to>
                                    </p:set>
                                    <p:animEffect transition="in" filter="strips(downRight)">
                                      <p:cBhvr>
                                        <p:cTn id="13" dur="500"/>
                                        <p:tgtEl>
                                          <p:spTgt spid="1802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80228"/>
                                        </p:tgtEl>
                                        <p:attrNameLst>
                                          <p:attrName>style.visibility</p:attrName>
                                        </p:attrNameLst>
                                      </p:cBhvr>
                                      <p:to>
                                        <p:strVal val="visible"/>
                                      </p:to>
                                    </p:set>
                                    <p:animEffect transition="in" filter="wipe(left)">
                                      <p:cBhvr>
                                        <p:cTn id="18" dur="300"/>
                                        <p:tgtEl>
                                          <p:spTgt spid="18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autoUpdateAnimBg="0"/>
      <p:bldP spid="18022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a:extLst>
              <a:ext uri="{FF2B5EF4-FFF2-40B4-BE49-F238E27FC236}">
                <a16:creationId xmlns:a16="http://schemas.microsoft.com/office/drawing/2014/main" id="{6E57CFCE-1343-4FA0-9CD6-544EE3C50E5D}"/>
              </a:ext>
            </a:extLst>
          </p:cNvPr>
          <p:cNvSpPr txBox="1">
            <a:spLocks noChangeArrowheads="1"/>
          </p:cNvSpPr>
          <p:nvPr/>
        </p:nvSpPr>
        <p:spPr bwMode="auto">
          <a:xfrm>
            <a:off x="1066800" y="381000"/>
            <a:ext cx="6934200" cy="1555750"/>
          </a:xfrm>
          <a:prstGeom prst="rect">
            <a:avLst/>
          </a:prstGeom>
          <a:solidFill>
            <a:srgbClr val="FBE2D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CC3300"/>
                </a:solidFill>
                <a:effectLst/>
                <a:uLnTx/>
                <a:uFillTx/>
                <a:latin typeface="Times New Roman" panose="02020603050405020304" pitchFamily="18" charset="0"/>
                <a:ea typeface="楷体_GB2312"/>
                <a:cs typeface="楷体_GB2312"/>
              </a:rPr>
              <a:t> </a:t>
            </a:r>
            <a:r>
              <a:rPr kumimoji="1" lang="zh-CN" altLang="en-US" sz="4800" b="1" i="0" u="none" strike="noStrike" kern="120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cs typeface="+mn-cs"/>
              </a:rPr>
              <a:t>树的遍历和二叉树遍历的对应关系 ？</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1251" name="Text Box 3">
            <a:extLst>
              <a:ext uri="{FF2B5EF4-FFF2-40B4-BE49-F238E27FC236}">
                <a16:creationId xmlns:a16="http://schemas.microsoft.com/office/drawing/2014/main" id="{0CBD4AD3-D230-4818-9D96-C553A8BAA6BA}"/>
              </a:ext>
            </a:extLst>
          </p:cNvPr>
          <p:cNvSpPr txBox="1">
            <a:spLocks noChangeArrowheads="1"/>
          </p:cNvSpPr>
          <p:nvPr/>
        </p:nvSpPr>
        <p:spPr bwMode="auto">
          <a:xfrm>
            <a:off x="431800" y="3565525"/>
            <a:ext cx="223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3333CC"/>
                </a:solidFill>
                <a:effectLst/>
                <a:uLnTx/>
                <a:uFillTx/>
                <a:latin typeface="Times New Roman" panose="02020603050405020304" pitchFamily="18" charset="0"/>
                <a:ea typeface="楷体_GB2312"/>
                <a:cs typeface="楷体_GB2312"/>
              </a:rPr>
              <a:t>先根遍历</a:t>
            </a:r>
            <a:endPar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p:txBody>
      </p:sp>
      <p:sp>
        <p:nvSpPr>
          <p:cNvPr id="181252" name="Text Box 4">
            <a:extLst>
              <a:ext uri="{FF2B5EF4-FFF2-40B4-BE49-F238E27FC236}">
                <a16:creationId xmlns:a16="http://schemas.microsoft.com/office/drawing/2014/main" id="{0879DAF6-002D-4871-B56D-E0DC96DC3ADC}"/>
              </a:ext>
            </a:extLst>
          </p:cNvPr>
          <p:cNvSpPr txBox="1">
            <a:spLocks noChangeArrowheads="1"/>
          </p:cNvSpPr>
          <p:nvPr/>
        </p:nvSpPr>
        <p:spPr bwMode="auto">
          <a:xfrm>
            <a:off x="431800" y="4724400"/>
            <a:ext cx="223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3333CC"/>
                </a:solidFill>
                <a:effectLst/>
                <a:uLnTx/>
                <a:uFillTx/>
                <a:latin typeface="Times New Roman" panose="02020603050405020304" pitchFamily="18" charset="0"/>
                <a:ea typeface="楷体_GB2312"/>
                <a:cs typeface="楷体_GB2312"/>
              </a:rPr>
              <a:t>后根遍历</a:t>
            </a:r>
          </a:p>
        </p:txBody>
      </p:sp>
      <p:sp>
        <p:nvSpPr>
          <p:cNvPr id="181253" name="Rectangle 5">
            <a:extLst>
              <a:ext uri="{FF2B5EF4-FFF2-40B4-BE49-F238E27FC236}">
                <a16:creationId xmlns:a16="http://schemas.microsoft.com/office/drawing/2014/main" id="{B0EE77B2-050B-48DC-B806-046637C5820D}"/>
              </a:ext>
            </a:extLst>
          </p:cNvPr>
          <p:cNvSpPr>
            <a:spLocks noChangeArrowheads="1"/>
          </p:cNvSpPr>
          <p:nvPr/>
        </p:nvSpPr>
        <p:spPr bwMode="auto">
          <a:xfrm>
            <a:off x="1208088" y="2422525"/>
            <a:ext cx="696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3333CC"/>
                </a:solidFill>
                <a:effectLst/>
                <a:uLnTx/>
                <a:uFillTx/>
                <a:latin typeface="Times New Roman" panose="02020603050405020304" pitchFamily="18" charset="0"/>
                <a:ea typeface="楷体_GB2312"/>
                <a:cs typeface="楷体_GB2312"/>
              </a:rPr>
              <a:t>树</a:t>
            </a:r>
          </a:p>
        </p:txBody>
      </p:sp>
      <p:sp>
        <p:nvSpPr>
          <p:cNvPr id="181254" name="Rectangle 6">
            <a:extLst>
              <a:ext uri="{FF2B5EF4-FFF2-40B4-BE49-F238E27FC236}">
                <a16:creationId xmlns:a16="http://schemas.microsoft.com/office/drawing/2014/main" id="{627CEAD6-7D23-48C2-8414-CE350E21993A}"/>
              </a:ext>
            </a:extLst>
          </p:cNvPr>
          <p:cNvSpPr>
            <a:spLocks noChangeArrowheads="1"/>
          </p:cNvSpPr>
          <p:nvPr/>
        </p:nvSpPr>
        <p:spPr bwMode="auto">
          <a:xfrm>
            <a:off x="6507163" y="2422525"/>
            <a:ext cx="1722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990000"/>
                </a:solidFill>
                <a:effectLst/>
                <a:uLnTx/>
                <a:uFillTx/>
                <a:latin typeface="Times New Roman" panose="02020603050405020304" pitchFamily="18" charset="0"/>
                <a:ea typeface="楷体_GB2312"/>
                <a:cs typeface="楷体_GB2312"/>
              </a:rPr>
              <a:t>二叉树</a:t>
            </a:r>
            <a:endParaRPr kumimoji="1" lang="zh-CN" altLang="en-US" sz="4000" b="1" i="0" u="none" strike="noStrike" kern="1200" cap="none" spc="0" normalizeH="0" baseline="0" noProof="0">
              <a:ln>
                <a:noFill/>
              </a:ln>
              <a:solidFill>
                <a:srgbClr val="3333CC"/>
              </a:solidFill>
              <a:effectLst/>
              <a:uLnTx/>
              <a:uFillTx/>
              <a:latin typeface="Times New Roman" panose="02020603050405020304" pitchFamily="18" charset="0"/>
              <a:ea typeface="楷体_GB2312"/>
              <a:cs typeface="楷体_GB2312"/>
            </a:endParaRPr>
          </a:p>
        </p:txBody>
      </p:sp>
      <p:sp>
        <p:nvSpPr>
          <p:cNvPr id="181255" name="Rectangle 7">
            <a:extLst>
              <a:ext uri="{FF2B5EF4-FFF2-40B4-BE49-F238E27FC236}">
                <a16:creationId xmlns:a16="http://schemas.microsoft.com/office/drawing/2014/main" id="{DCFF41C2-FE35-4786-91A7-20EBFA620B49}"/>
              </a:ext>
            </a:extLst>
          </p:cNvPr>
          <p:cNvSpPr>
            <a:spLocks noChangeArrowheads="1"/>
          </p:cNvSpPr>
          <p:nvPr/>
        </p:nvSpPr>
        <p:spPr bwMode="auto">
          <a:xfrm>
            <a:off x="3971925" y="2422525"/>
            <a:ext cx="1203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森林</a:t>
            </a:r>
          </a:p>
        </p:txBody>
      </p:sp>
      <p:sp>
        <p:nvSpPr>
          <p:cNvPr id="181256" name="Text Box 8">
            <a:extLst>
              <a:ext uri="{FF2B5EF4-FFF2-40B4-BE49-F238E27FC236}">
                <a16:creationId xmlns:a16="http://schemas.microsoft.com/office/drawing/2014/main" id="{E18651C3-9AA1-4850-BC68-6EE9A4DA4664}"/>
              </a:ext>
            </a:extLst>
          </p:cNvPr>
          <p:cNvSpPr txBox="1">
            <a:spLocks noChangeArrowheads="1"/>
          </p:cNvSpPr>
          <p:nvPr/>
        </p:nvSpPr>
        <p:spPr bwMode="auto">
          <a:xfrm>
            <a:off x="3429000" y="356552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先序遍历</a:t>
            </a:r>
            <a:endParaRPr kumimoji="1" lang="zh-CN" altLang="en-US" sz="24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endParaRPr>
          </a:p>
        </p:txBody>
      </p:sp>
      <p:sp>
        <p:nvSpPr>
          <p:cNvPr id="181257" name="Text Box 9">
            <a:extLst>
              <a:ext uri="{FF2B5EF4-FFF2-40B4-BE49-F238E27FC236}">
                <a16:creationId xmlns:a16="http://schemas.microsoft.com/office/drawing/2014/main" id="{FEF3F49F-875F-457C-BBBD-01CE36D3EE03}"/>
              </a:ext>
            </a:extLst>
          </p:cNvPr>
          <p:cNvSpPr txBox="1">
            <a:spLocks noChangeArrowheads="1"/>
          </p:cNvSpPr>
          <p:nvPr/>
        </p:nvSpPr>
        <p:spPr bwMode="auto">
          <a:xfrm>
            <a:off x="6248400" y="3565525"/>
            <a:ext cx="223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990000"/>
                </a:solidFill>
                <a:effectLst/>
                <a:uLnTx/>
                <a:uFillTx/>
                <a:latin typeface="Times New Roman" panose="02020603050405020304" pitchFamily="18" charset="0"/>
                <a:ea typeface="楷体_GB2312"/>
                <a:cs typeface="楷体_GB2312"/>
              </a:rPr>
              <a:t>先序遍历</a:t>
            </a:r>
            <a:endPar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p:txBody>
      </p:sp>
      <p:sp>
        <p:nvSpPr>
          <p:cNvPr id="181258" name="Text Box 10">
            <a:extLst>
              <a:ext uri="{FF2B5EF4-FFF2-40B4-BE49-F238E27FC236}">
                <a16:creationId xmlns:a16="http://schemas.microsoft.com/office/drawing/2014/main" id="{F2B638E3-A552-438C-AC73-3F2ED91F300F}"/>
              </a:ext>
            </a:extLst>
          </p:cNvPr>
          <p:cNvSpPr txBox="1">
            <a:spLocks noChangeArrowheads="1"/>
          </p:cNvSpPr>
          <p:nvPr/>
        </p:nvSpPr>
        <p:spPr bwMode="auto">
          <a:xfrm>
            <a:off x="3429000" y="470852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rPr>
              <a:t>中序遍历</a:t>
            </a:r>
            <a:endParaRPr kumimoji="1" lang="zh-CN" altLang="en-US" sz="2400" b="1" i="0" u="none" strike="noStrike" kern="1200" cap="none" spc="0" normalizeH="0" baseline="0" noProof="0">
              <a:ln>
                <a:noFill/>
              </a:ln>
              <a:solidFill>
                <a:srgbClr val="FF3300"/>
              </a:solidFill>
              <a:effectLst/>
              <a:uLnTx/>
              <a:uFillTx/>
              <a:latin typeface="Times New Roman" panose="02020603050405020304" pitchFamily="18" charset="0"/>
              <a:ea typeface="楷体_GB2312"/>
              <a:cs typeface="楷体_GB2312"/>
            </a:endParaRPr>
          </a:p>
        </p:txBody>
      </p:sp>
      <p:sp>
        <p:nvSpPr>
          <p:cNvPr id="181259" name="Text Box 11">
            <a:extLst>
              <a:ext uri="{FF2B5EF4-FFF2-40B4-BE49-F238E27FC236}">
                <a16:creationId xmlns:a16="http://schemas.microsoft.com/office/drawing/2014/main" id="{0DCEE647-3BFA-4776-B146-59CC6DF2AE47}"/>
              </a:ext>
            </a:extLst>
          </p:cNvPr>
          <p:cNvSpPr txBox="1">
            <a:spLocks noChangeArrowheads="1"/>
          </p:cNvSpPr>
          <p:nvPr/>
        </p:nvSpPr>
        <p:spPr bwMode="auto">
          <a:xfrm>
            <a:off x="6223000" y="4708525"/>
            <a:ext cx="223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990000"/>
                </a:solidFill>
                <a:effectLst/>
                <a:uLnTx/>
                <a:uFillTx/>
                <a:latin typeface="Times New Roman" panose="02020603050405020304" pitchFamily="18" charset="0"/>
                <a:ea typeface="楷体_GB2312"/>
                <a:cs typeface="楷体_GB2312"/>
              </a:rPr>
              <a:t>中序遍历</a:t>
            </a:r>
            <a:endPar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ppt_x"/>
                                          </p:val>
                                        </p:tav>
                                        <p:tav tm="100000">
                                          <p:val>
                                            <p:strVal val="#ppt_x"/>
                                          </p:val>
                                        </p:tav>
                                      </p:tavLst>
                                    </p:anim>
                                    <p:anim calcmode="lin" valueType="num">
                                      <p:cBhvr additive="base">
                                        <p:cTn id="8" dur="500" fill="hold"/>
                                        <p:tgtEl>
                                          <p:spTgt spid="18125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81253"/>
                                        </p:tgtEl>
                                        <p:attrNameLst>
                                          <p:attrName>style.visibility</p:attrName>
                                        </p:attrNameLst>
                                      </p:cBhvr>
                                      <p:to>
                                        <p:strVal val="visible"/>
                                      </p:to>
                                    </p:set>
                                    <p:animEffect transition="in" filter="wipe(left)">
                                      <p:cBhvr>
                                        <p:cTn id="13" dur="300"/>
                                        <p:tgtEl>
                                          <p:spTgt spid="1812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81255"/>
                                        </p:tgtEl>
                                        <p:attrNameLst>
                                          <p:attrName>style.visibility</p:attrName>
                                        </p:attrNameLst>
                                      </p:cBhvr>
                                      <p:to>
                                        <p:strVal val="visible"/>
                                      </p:to>
                                    </p:set>
                                    <p:animEffect transition="in" filter="wipe(left)">
                                      <p:cBhvr>
                                        <p:cTn id="18" dur="300"/>
                                        <p:tgtEl>
                                          <p:spTgt spid="1812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wd">
                                    <p:tmPct val="100000"/>
                                  </p:iterate>
                                  <p:childTnLst>
                                    <p:set>
                                      <p:cBhvr>
                                        <p:cTn id="22" dur="1" fill="hold">
                                          <p:stCondLst>
                                            <p:cond delay="0"/>
                                          </p:stCondLst>
                                        </p:cTn>
                                        <p:tgtEl>
                                          <p:spTgt spid="181254"/>
                                        </p:tgtEl>
                                        <p:attrNameLst>
                                          <p:attrName>style.visibility</p:attrName>
                                        </p:attrNameLst>
                                      </p:cBhvr>
                                      <p:to>
                                        <p:strVal val="visible"/>
                                      </p:to>
                                    </p:set>
                                    <p:animEffect transition="in" filter="wipe(left)">
                                      <p:cBhvr>
                                        <p:cTn id="23" dur="300"/>
                                        <p:tgtEl>
                                          <p:spTgt spid="1812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181251"/>
                                        </p:tgtEl>
                                        <p:attrNameLst>
                                          <p:attrName>style.visibility</p:attrName>
                                        </p:attrNameLst>
                                      </p:cBhvr>
                                      <p:to>
                                        <p:strVal val="visible"/>
                                      </p:to>
                                    </p:set>
                                    <p:animEffect transition="in" filter="wipe(left)">
                                      <p:cBhvr>
                                        <p:cTn id="28" dur="300"/>
                                        <p:tgtEl>
                                          <p:spTgt spid="18125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181256"/>
                                        </p:tgtEl>
                                        <p:attrNameLst>
                                          <p:attrName>style.visibility</p:attrName>
                                        </p:attrNameLst>
                                      </p:cBhvr>
                                      <p:to>
                                        <p:strVal val="visible"/>
                                      </p:to>
                                    </p:set>
                                    <p:animEffect transition="in" filter="wipe(left)">
                                      <p:cBhvr>
                                        <p:cTn id="33" dur="300"/>
                                        <p:tgtEl>
                                          <p:spTgt spid="18125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wd">
                                    <p:tmPct val="100000"/>
                                  </p:iterate>
                                  <p:childTnLst>
                                    <p:set>
                                      <p:cBhvr>
                                        <p:cTn id="37" dur="1" fill="hold">
                                          <p:stCondLst>
                                            <p:cond delay="0"/>
                                          </p:stCondLst>
                                        </p:cTn>
                                        <p:tgtEl>
                                          <p:spTgt spid="181257"/>
                                        </p:tgtEl>
                                        <p:attrNameLst>
                                          <p:attrName>style.visibility</p:attrName>
                                        </p:attrNameLst>
                                      </p:cBhvr>
                                      <p:to>
                                        <p:strVal val="visible"/>
                                      </p:to>
                                    </p:set>
                                    <p:animEffect transition="in" filter="wipe(left)">
                                      <p:cBhvr>
                                        <p:cTn id="38" dur="300"/>
                                        <p:tgtEl>
                                          <p:spTgt spid="1812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wd">
                                    <p:tmPct val="100000"/>
                                  </p:iterate>
                                  <p:childTnLst>
                                    <p:set>
                                      <p:cBhvr>
                                        <p:cTn id="42" dur="1" fill="hold">
                                          <p:stCondLst>
                                            <p:cond delay="0"/>
                                          </p:stCondLst>
                                        </p:cTn>
                                        <p:tgtEl>
                                          <p:spTgt spid="181252"/>
                                        </p:tgtEl>
                                        <p:attrNameLst>
                                          <p:attrName>style.visibility</p:attrName>
                                        </p:attrNameLst>
                                      </p:cBhvr>
                                      <p:to>
                                        <p:strVal val="visible"/>
                                      </p:to>
                                    </p:set>
                                    <p:animEffect transition="in" filter="wipe(left)">
                                      <p:cBhvr>
                                        <p:cTn id="43" dur="300"/>
                                        <p:tgtEl>
                                          <p:spTgt spid="18125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iterate type="wd">
                                    <p:tmPct val="100000"/>
                                  </p:iterate>
                                  <p:childTnLst>
                                    <p:set>
                                      <p:cBhvr>
                                        <p:cTn id="47" dur="1" fill="hold">
                                          <p:stCondLst>
                                            <p:cond delay="0"/>
                                          </p:stCondLst>
                                        </p:cTn>
                                        <p:tgtEl>
                                          <p:spTgt spid="181258"/>
                                        </p:tgtEl>
                                        <p:attrNameLst>
                                          <p:attrName>style.visibility</p:attrName>
                                        </p:attrNameLst>
                                      </p:cBhvr>
                                      <p:to>
                                        <p:strVal val="visible"/>
                                      </p:to>
                                    </p:set>
                                    <p:animEffect transition="in" filter="wipe(left)">
                                      <p:cBhvr>
                                        <p:cTn id="48" dur="300"/>
                                        <p:tgtEl>
                                          <p:spTgt spid="18125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iterate type="wd">
                                    <p:tmPct val="100000"/>
                                  </p:iterate>
                                  <p:childTnLst>
                                    <p:set>
                                      <p:cBhvr>
                                        <p:cTn id="52" dur="1" fill="hold">
                                          <p:stCondLst>
                                            <p:cond delay="0"/>
                                          </p:stCondLst>
                                        </p:cTn>
                                        <p:tgtEl>
                                          <p:spTgt spid="181259"/>
                                        </p:tgtEl>
                                        <p:attrNameLst>
                                          <p:attrName>style.visibility</p:attrName>
                                        </p:attrNameLst>
                                      </p:cBhvr>
                                      <p:to>
                                        <p:strVal val="visible"/>
                                      </p:to>
                                    </p:set>
                                    <p:animEffect transition="in" filter="wipe(left)">
                                      <p:cBhvr>
                                        <p:cTn id="53" dur="300"/>
                                        <p:tgtEl>
                                          <p:spTgt spid="18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nimBg="1" autoUpdateAnimBg="0"/>
      <p:bldP spid="181251" grpId="0" autoUpdateAnimBg="0"/>
      <p:bldP spid="181252" grpId="0" autoUpdateAnimBg="0"/>
      <p:bldP spid="181253" grpId="0" autoUpdateAnimBg="0"/>
      <p:bldP spid="181254" grpId="0" autoUpdateAnimBg="0"/>
      <p:bldP spid="181255" grpId="0" autoUpdateAnimBg="0"/>
      <p:bldP spid="181256" grpId="0" autoUpdateAnimBg="0"/>
      <p:bldP spid="181257" grpId="0" autoUpdateAnimBg="0"/>
      <p:bldP spid="181258" grpId="0" autoUpdateAnimBg="0"/>
      <p:bldP spid="18125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48110979-DC4F-444D-A638-C14508343139}"/>
              </a:ext>
            </a:extLst>
          </p:cNvPr>
          <p:cNvSpPr txBox="1">
            <a:spLocks noChangeArrowheads="1"/>
          </p:cNvSpPr>
          <p:nvPr/>
        </p:nvSpPr>
        <p:spPr bwMode="auto">
          <a:xfrm>
            <a:off x="0" y="228600"/>
            <a:ext cx="875823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914400" marR="0" lvl="2" indent="0" algn="l" defTabSz="914400" rtl="0" eaLnBrk="1" fontAlgn="base" latinLnBrk="0" hangingPunct="1">
              <a:lnSpc>
                <a:spcPct val="12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996633"/>
                </a:solidFill>
                <a:effectLst/>
                <a:uLnTx/>
                <a:uFillTx/>
                <a:latin typeface="Times New Roman" panose="02020603050405020304" pitchFamily="18" charset="0"/>
                <a:ea typeface="楷体_GB2312"/>
                <a:cs typeface="楷体_GB2312"/>
              </a:rPr>
              <a:t>指向该线性序列中的“前驱”和</a:t>
            </a:r>
          </a:p>
          <a:p>
            <a:pPr marL="914400" marR="0" lvl="2" indent="0" algn="l" defTabSz="914400" rtl="0" eaLnBrk="1" fontAlgn="base" latinLnBrk="0" hangingPunct="1">
              <a:lnSpc>
                <a:spcPct val="12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996633"/>
                </a:solidFill>
                <a:effectLst/>
                <a:uLnTx/>
                <a:uFillTx/>
                <a:latin typeface="Times New Roman" panose="02020603050405020304" pitchFamily="18" charset="0"/>
                <a:ea typeface="楷体_GB2312"/>
                <a:cs typeface="楷体_GB2312"/>
              </a:rPr>
              <a:t>   “后继” 的</a:t>
            </a:r>
            <a:r>
              <a:rPr kumimoji="1" lang="zh-CN" altLang="en-US" sz="4000" b="1" i="0" u="none" strike="noStrike" kern="1200" cap="none" spc="0" normalizeH="0" baseline="0" noProof="0">
                <a:ln>
                  <a:noFill/>
                </a:ln>
                <a:solidFill>
                  <a:srgbClr val="996633"/>
                </a:solidFill>
                <a:effectLst/>
                <a:uLnTx/>
                <a:uFillTx/>
                <a:latin typeface="Times New Roman" panose="02020603050405020304" pitchFamily="18" charset="0"/>
                <a:ea typeface="楷体_GB2312"/>
                <a:cs typeface="楷体_GB2312"/>
              </a:rPr>
              <a:t>指针</a:t>
            </a:r>
            <a:r>
              <a:rPr kumimoji="1" lang="zh-CN" altLang="en-US" sz="4000" b="0" i="0" u="none" strike="noStrike" kern="1200" cap="none" spc="0" normalizeH="0" baseline="0" noProof="0">
                <a:ln>
                  <a:noFill/>
                </a:ln>
                <a:solidFill>
                  <a:srgbClr val="996633"/>
                </a:solidFill>
                <a:effectLst/>
                <a:uLnTx/>
                <a:uFillTx/>
                <a:latin typeface="Times New Roman" panose="02020603050405020304" pitchFamily="18" charset="0"/>
                <a:ea typeface="楷体_GB2312"/>
                <a:cs typeface="楷体_GB2312"/>
              </a:rPr>
              <a:t>，称作“</a:t>
            </a:r>
            <a:r>
              <a:rPr kumimoji="1" lang="zh-CN" altLang="en-US" sz="4000" b="1" i="0" u="none" strike="noStrike" kern="1200" cap="none" spc="0" normalizeH="0" baseline="0" noProof="0">
                <a:ln>
                  <a:noFill/>
                </a:ln>
                <a:solidFill>
                  <a:srgbClr val="800000"/>
                </a:solidFill>
                <a:effectLst/>
                <a:uLnTx/>
                <a:uFillTx/>
                <a:latin typeface="Times New Roman" panose="02020603050405020304" pitchFamily="18" charset="0"/>
                <a:ea typeface="楷体_GB2312"/>
                <a:cs typeface="楷体_GB2312"/>
              </a:rPr>
              <a:t>线索</a:t>
            </a:r>
            <a:r>
              <a:rPr kumimoji="1" lang="zh-CN" altLang="en-US" sz="4000" b="1" i="0" u="none" strike="noStrike" kern="1200" cap="none" spc="0" normalizeH="0" baseline="0" noProof="0">
                <a:ln>
                  <a:noFill/>
                </a:ln>
                <a:solidFill>
                  <a:srgbClr val="996633"/>
                </a:solidFill>
                <a:effectLst/>
                <a:uLnTx/>
                <a:uFillTx/>
                <a:latin typeface="Times New Roman" panose="02020603050405020304" pitchFamily="18" charset="0"/>
                <a:ea typeface="楷体_GB2312"/>
                <a:cs typeface="楷体_GB2312"/>
              </a:rPr>
              <a:t>”</a:t>
            </a:r>
            <a:endParaRPr kumimoji="1" lang="zh-CN" altLang="en-US" sz="4000" b="1" i="0" u="none" strike="noStrike" kern="1200" cap="none" spc="0" normalizeH="0" baseline="0" noProof="0">
              <a:ln>
                <a:noFill/>
              </a:ln>
              <a:solidFill>
                <a:srgbClr val="800000"/>
              </a:solidFill>
              <a:effectLst/>
              <a:uLnTx/>
              <a:uFillTx/>
              <a:latin typeface="Times New Roman" panose="02020603050405020304" pitchFamily="18" charset="0"/>
              <a:ea typeface="楷体_GB2312"/>
              <a:cs typeface="楷体_GB2312"/>
            </a:endParaRPr>
          </a:p>
        </p:txBody>
      </p:sp>
      <p:sp>
        <p:nvSpPr>
          <p:cNvPr id="135171" name="Text Box 3">
            <a:extLst>
              <a:ext uri="{FF2B5EF4-FFF2-40B4-BE49-F238E27FC236}">
                <a16:creationId xmlns:a16="http://schemas.microsoft.com/office/drawing/2014/main" id="{3E17BDFD-083A-48F9-85DA-AE509B1806BD}"/>
              </a:ext>
            </a:extLst>
          </p:cNvPr>
          <p:cNvSpPr txBox="1">
            <a:spLocks noChangeArrowheads="1"/>
          </p:cNvSpPr>
          <p:nvPr/>
        </p:nvSpPr>
        <p:spPr bwMode="auto">
          <a:xfrm>
            <a:off x="3657600" y="4607051"/>
            <a:ext cx="5202238" cy="136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19050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3810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81000" marR="0" lvl="2"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CC6600"/>
                </a:solidFill>
                <a:effectLst/>
                <a:uLnTx/>
                <a:uFillTx/>
                <a:latin typeface="Times New Roman" panose="02020603050405020304" pitchFamily="18" charset="0"/>
                <a:ea typeface="楷体_GB2312"/>
                <a:cs typeface="楷体_GB2312"/>
              </a:rPr>
              <a:t>与其相应的二叉树，称作 “</a:t>
            </a:r>
            <a:r>
              <a:rPr kumimoji="1" lang="zh-CN" altLang="en-US" sz="3600" b="1" i="0" u="none" strike="noStrike" kern="1200" cap="none" spc="0" normalizeH="0" baseline="0" noProof="0" dirty="0">
                <a:ln>
                  <a:noFill/>
                </a:ln>
                <a:solidFill>
                  <a:srgbClr val="800000"/>
                </a:solidFill>
                <a:effectLst/>
                <a:uLnTx/>
                <a:uFillTx/>
                <a:latin typeface="Times New Roman" panose="02020603050405020304" pitchFamily="18" charset="0"/>
                <a:ea typeface="楷体_GB2312"/>
                <a:cs typeface="楷体_GB2312"/>
              </a:rPr>
              <a:t>线索二叉树</a:t>
            </a:r>
            <a:r>
              <a:rPr kumimoji="1" lang="zh-CN" altLang="en-US" sz="3600" b="0" i="0" u="none" strike="noStrike" kern="1200" cap="none" spc="0" normalizeH="0" baseline="0" noProof="0" dirty="0">
                <a:ln>
                  <a:noFill/>
                </a:ln>
                <a:solidFill>
                  <a:srgbClr val="CC6600"/>
                </a:solidFill>
                <a:effectLst/>
                <a:uLnTx/>
                <a:uFillTx/>
                <a:latin typeface="Times New Roman" panose="02020603050405020304" pitchFamily="18" charset="0"/>
                <a:ea typeface="楷体_GB2312"/>
                <a:cs typeface="楷体_GB2312"/>
              </a:rPr>
              <a:t>”</a:t>
            </a:r>
            <a:endParaRPr kumimoji="1" lang="zh-CN" altLang="en-US" sz="36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endParaRPr>
          </a:p>
        </p:txBody>
      </p:sp>
      <p:sp>
        <p:nvSpPr>
          <p:cNvPr id="135172" name="Text Box 4">
            <a:extLst>
              <a:ext uri="{FF2B5EF4-FFF2-40B4-BE49-F238E27FC236}">
                <a16:creationId xmlns:a16="http://schemas.microsoft.com/office/drawing/2014/main" id="{F7C80C5E-5B50-41CE-844C-6FAA3642C1D4}"/>
              </a:ext>
            </a:extLst>
          </p:cNvPr>
          <p:cNvSpPr txBox="1">
            <a:spLocks noChangeArrowheads="1"/>
          </p:cNvSpPr>
          <p:nvPr/>
        </p:nvSpPr>
        <p:spPr bwMode="auto">
          <a:xfrm>
            <a:off x="3124200" y="2971800"/>
            <a:ext cx="6019800" cy="136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914400" marR="0" lvl="2"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包含 “线索” 的存储结构，称作 “</a:t>
            </a:r>
            <a:r>
              <a:rPr kumimoji="1" lang="zh-CN" altLang="en-US" sz="3600" b="1" i="0" u="none" strike="noStrike" kern="1200" cap="none" spc="0" normalizeH="0" baseline="0" noProof="0">
                <a:ln>
                  <a:noFill/>
                </a:ln>
                <a:solidFill>
                  <a:srgbClr val="800000"/>
                </a:solidFill>
                <a:effectLst/>
                <a:uLnTx/>
                <a:uFillTx/>
                <a:latin typeface="Times New Roman" panose="02020603050405020304" pitchFamily="18" charset="0"/>
                <a:ea typeface="楷体_GB2312"/>
                <a:cs typeface="楷体_GB2312"/>
              </a:rPr>
              <a:t>线索链表</a:t>
            </a:r>
            <a:r>
              <a:rPr kumimoji="1" lang="zh-CN" altLang="en-US" sz="3600" b="0" i="0" u="none" strike="noStrike" kern="1200" cap="none" spc="0" normalizeH="0" baseline="0" noProof="0">
                <a:ln>
                  <a:noFill/>
                </a:ln>
                <a:solidFill>
                  <a:srgbClr val="CC6600"/>
                </a:solidFill>
                <a:effectLst/>
                <a:uLnTx/>
                <a:uFillTx/>
                <a:latin typeface="Times New Roman" panose="02020603050405020304" pitchFamily="18" charset="0"/>
                <a:ea typeface="楷体_GB2312"/>
                <a:cs typeface="楷体_GB2312"/>
              </a:rPr>
              <a:t>”</a:t>
            </a:r>
            <a:endParaRPr kumimoji="1" lang="zh-CN" altLang="en-US" sz="36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p:txBody>
      </p:sp>
      <p:pic>
        <p:nvPicPr>
          <p:cNvPr id="135173" name="Picture 5" descr="Metallic Orb">
            <a:extLst>
              <a:ext uri="{FF2B5EF4-FFF2-40B4-BE49-F238E27FC236}">
                <a16:creationId xmlns:a16="http://schemas.microsoft.com/office/drawing/2014/main" id="{AD324987-2D69-4CAB-A709-73960415E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3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Rectangle 6">
            <a:extLst>
              <a:ext uri="{FF2B5EF4-FFF2-40B4-BE49-F238E27FC236}">
                <a16:creationId xmlns:a16="http://schemas.microsoft.com/office/drawing/2014/main" id="{AD1201E0-AA1A-43DE-978F-5430192D3E90}"/>
              </a:ext>
            </a:extLst>
          </p:cNvPr>
          <p:cNvSpPr>
            <a:spLocks noChangeArrowheads="1"/>
          </p:cNvSpPr>
          <p:nvPr/>
        </p:nvSpPr>
        <p:spPr bwMode="auto">
          <a:xfrm>
            <a:off x="1365250" y="1828800"/>
            <a:ext cx="587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66"/>
                </a:solidFill>
                <a:effectLst/>
                <a:uLnTx/>
                <a:uFillTx/>
                <a:latin typeface="Times New Roman" panose="02020603050405020304" pitchFamily="18" charset="0"/>
                <a:ea typeface="楷体_GB2312"/>
                <a:cs typeface="楷体_GB2312"/>
              </a:rPr>
              <a:t>A   B   C   D   E   F   G   H   K</a:t>
            </a:r>
            <a:endParaRPr kumimoji="1" lang="en-US" altLang="zh-CN" sz="3600" b="0" i="0" u="none" strike="noStrike" kern="1200" cap="none" spc="0" normalizeH="0" baseline="0" noProof="0">
              <a:ln>
                <a:noFill/>
              </a:ln>
              <a:solidFill>
                <a:srgbClr val="800000"/>
              </a:solidFill>
              <a:effectLst/>
              <a:uLnTx/>
              <a:uFillTx/>
              <a:latin typeface="Times New Roman" panose="02020603050405020304" pitchFamily="18" charset="0"/>
              <a:ea typeface="楷体_GB2312"/>
              <a:cs typeface="楷体_GB2312"/>
            </a:endParaRPr>
          </a:p>
        </p:txBody>
      </p:sp>
      <p:sp>
        <p:nvSpPr>
          <p:cNvPr id="135175" name="AutoShape 7">
            <a:extLst>
              <a:ext uri="{FF2B5EF4-FFF2-40B4-BE49-F238E27FC236}">
                <a16:creationId xmlns:a16="http://schemas.microsoft.com/office/drawing/2014/main" id="{AA3E01AF-8CD4-4F9E-8BEB-1ABC73601DC3}"/>
              </a:ext>
            </a:extLst>
          </p:cNvPr>
          <p:cNvSpPr>
            <a:spLocks noChangeArrowheads="1"/>
          </p:cNvSpPr>
          <p:nvPr/>
        </p:nvSpPr>
        <p:spPr bwMode="auto">
          <a:xfrm>
            <a:off x="3657600" y="2362200"/>
            <a:ext cx="685800" cy="152400"/>
          </a:xfrm>
          <a:prstGeom prst="curvedUpArrow">
            <a:avLst>
              <a:gd name="adj1" fmla="val 90000"/>
              <a:gd name="adj2" fmla="val 180000"/>
              <a:gd name="adj3" fmla="val 33333"/>
            </a:avLst>
          </a:prstGeom>
          <a:solidFill>
            <a:srgbClr val="990000"/>
          </a:solidFill>
          <a:ln w="1270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76" name="AutoShape 8">
            <a:extLst>
              <a:ext uri="{FF2B5EF4-FFF2-40B4-BE49-F238E27FC236}">
                <a16:creationId xmlns:a16="http://schemas.microsoft.com/office/drawing/2014/main" id="{5F1CFD93-ED62-40FC-9873-3D365B950EF0}"/>
              </a:ext>
            </a:extLst>
          </p:cNvPr>
          <p:cNvSpPr>
            <a:spLocks noChangeArrowheads="1"/>
          </p:cNvSpPr>
          <p:nvPr/>
        </p:nvSpPr>
        <p:spPr bwMode="auto">
          <a:xfrm>
            <a:off x="3048000" y="2362200"/>
            <a:ext cx="381000" cy="152400"/>
          </a:xfrm>
          <a:prstGeom prst="leftArrow">
            <a:avLst>
              <a:gd name="adj1" fmla="val 50000"/>
              <a:gd name="adj2" fmla="val 62500"/>
            </a:avLst>
          </a:prstGeom>
          <a:solidFill>
            <a:srgbClr val="0033CC"/>
          </a:solidFill>
          <a:ln w="12700" cap="sq">
            <a:solidFill>
              <a:srgbClr val="00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77" name="Text Box 9">
            <a:extLst>
              <a:ext uri="{FF2B5EF4-FFF2-40B4-BE49-F238E27FC236}">
                <a16:creationId xmlns:a16="http://schemas.microsoft.com/office/drawing/2014/main" id="{F51385E1-1B66-4963-973A-F686B493BA63}"/>
              </a:ext>
            </a:extLst>
          </p:cNvPr>
          <p:cNvSpPr txBox="1">
            <a:spLocks noChangeArrowheads="1"/>
          </p:cNvSpPr>
          <p:nvPr/>
        </p:nvSpPr>
        <p:spPr bwMode="auto">
          <a:xfrm>
            <a:off x="609600" y="4927600"/>
            <a:ext cx="1082675" cy="550863"/>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D</a:t>
            </a: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78" name="Text Box 10">
            <a:extLst>
              <a:ext uri="{FF2B5EF4-FFF2-40B4-BE49-F238E27FC236}">
                <a16:creationId xmlns:a16="http://schemas.microsoft.com/office/drawing/2014/main" id="{04939B9D-B9F2-431E-A2DC-A7CAE9C868ED}"/>
              </a:ext>
            </a:extLst>
          </p:cNvPr>
          <p:cNvSpPr txBox="1">
            <a:spLocks noChangeArrowheads="1"/>
          </p:cNvSpPr>
          <p:nvPr/>
        </p:nvSpPr>
        <p:spPr bwMode="auto">
          <a:xfrm>
            <a:off x="1524000" y="3860800"/>
            <a:ext cx="1006475" cy="550863"/>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79" name="Text Box 11">
            <a:extLst>
              <a:ext uri="{FF2B5EF4-FFF2-40B4-BE49-F238E27FC236}">
                <a16:creationId xmlns:a16="http://schemas.microsoft.com/office/drawing/2014/main" id="{CBEB07E5-4BAB-4578-B6B9-94870D76BE5C}"/>
              </a:ext>
            </a:extLst>
          </p:cNvPr>
          <p:cNvSpPr txBox="1">
            <a:spLocks noChangeArrowheads="1"/>
          </p:cNvSpPr>
          <p:nvPr/>
        </p:nvSpPr>
        <p:spPr bwMode="auto">
          <a:xfrm>
            <a:off x="228600" y="2946400"/>
            <a:ext cx="990600" cy="550863"/>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B</a:t>
            </a: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0" name="Line 12">
            <a:extLst>
              <a:ext uri="{FF2B5EF4-FFF2-40B4-BE49-F238E27FC236}">
                <a16:creationId xmlns:a16="http://schemas.microsoft.com/office/drawing/2014/main" id="{16DE4148-4C23-4654-B57C-8ED45981CF27}"/>
              </a:ext>
            </a:extLst>
          </p:cNvPr>
          <p:cNvSpPr>
            <a:spLocks noChangeShapeType="1"/>
          </p:cNvSpPr>
          <p:nvPr/>
        </p:nvSpPr>
        <p:spPr bwMode="auto">
          <a:xfrm>
            <a:off x="533400" y="29464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1" name="Line 13">
            <a:extLst>
              <a:ext uri="{FF2B5EF4-FFF2-40B4-BE49-F238E27FC236}">
                <a16:creationId xmlns:a16="http://schemas.microsoft.com/office/drawing/2014/main" id="{967345BC-1462-4DCA-BF1E-F0682863331E}"/>
              </a:ext>
            </a:extLst>
          </p:cNvPr>
          <p:cNvSpPr>
            <a:spLocks noChangeShapeType="1"/>
          </p:cNvSpPr>
          <p:nvPr/>
        </p:nvSpPr>
        <p:spPr bwMode="auto">
          <a:xfrm>
            <a:off x="914400" y="29464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2" name="Line 14">
            <a:extLst>
              <a:ext uri="{FF2B5EF4-FFF2-40B4-BE49-F238E27FC236}">
                <a16:creationId xmlns:a16="http://schemas.microsoft.com/office/drawing/2014/main" id="{0944C9D9-C003-41DD-AF80-EAF6A96E8530}"/>
              </a:ext>
            </a:extLst>
          </p:cNvPr>
          <p:cNvSpPr>
            <a:spLocks noChangeShapeType="1"/>
          </p:cNvSpPr>
          <p:nvPr/>
        </p:nvSpPr>
        <p:spPr bwMode="auto">
          <a:xfrm>
            <a:off x="2209800" y="38608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3" name="Line 15">
            <a:extLst>
              <a:ext uri="{FF2B5EF4-FFF2-40B4-BE49-F238E27FC236}">
                <a16:creationId xmlns:a16="http://schemas.microsoft.com/office/drawing/2014/main" id="{A46B2417-38A1-4D43-8B28-87B9AF415725}"/>
              </a:ext>
            </a:extLst>
          </p:cNvPr>
          <p:cNvSpPr>
            <a:spLocks noChangeShapeType="1"/>
          </p:cNvSpPr>
          <p:nvPr/>
        </p:nvSpPr>
        <p:spPr bwMode="auto">
          <a:xfrm>
            <a:off x="1828800" y="38608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4" name="Line 16">
            <a:extLst>
              <a:ext uri="{FF2B5EF4-FFF2-40B4-BE49-F238E27FC236}">
                <a16:creationId xmlns:a16="http://schemas.microsoft.com/office/drawing/2014/main" id="{0F551144-B2F4-4FC4-9D0A-7C91EE2D82DF}"/>
              </a:ext>
            </a:extLst>
          </p:cNvPr>
          <p:cNvSpPr>
            <a:spLocks noChangeShapeType="1"/>
          </p:cNvSpPr>
          <p:nvPr/>
        </p:nvSpPr>
        <p:spPr bwMode="auto">
          <a:xfrm>
            <a:off x="1371600" y="4927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5" name="Line 17">
            <a:extLst>
              <a:ext uri="{FF2B5EF4-FFF2-40B4-BE49-F238E27FC236}">
                <a16:creationId xmlns:a16="http://schemas.microsoft.com/office/drawing/2014/main" id="{9000F824-E546-4654-8A8B-22F014673C85}"/>
              </a:ext>
            </a:extLst>
          </p:cNvPr>
          <p:cNvSpPr>
            <a:spLocks noChangeShapeType="1"/>
          </p:cNvSpPr>
          <p:nvPr/>
        </p:nvSpPr>
        <p:spPr bwMode="auto">
          <a:xfrm>
            <a:off x="914400" y="4927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6" name="Line 18">
            <a:extLst>
              <a:ext uri="{FF2B5EF4-FFF2-40B4-BE49-F238E27FC236}">
                <a16:creationId xmlns:a16="http://schemas.microsoft.com/office/drawing/2014/main" id="{78475B07-7091-4218-A0F3-B166435E81A8}"/>
              </a:ext>
            </a:extLst>
          </p:cNvPr>
          <p:cNvSpPr>
            <a:spLocks noChangeShapeType="1"/>
          </p:cNvSpPr>
          <p:nvPr/>
        </p:nvSpPr>
        <p:spPr bwMode="auto">
          <a:xfrm>
            <a:off x="1066800" y="3175000"/>
            <a:ext cx="9144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7" name="Line 19">
            <a:extLst>
              <a:ext uri="{FF2B5EF4-FFF2-40B4-BE49-F238E27FC236}">
                <a16:creationId xmlns:a16="http://schemas.microsoft.com/office/drawing/2014/main" id="{B8F347FE-C9AE-42B7-9A81-97F11597D1DA}"/>
              </a:ext>
            </a:extLst>
          </p:cNvPr>
          <p:cNvSpPr>
            <a:spLocks noChangeShapeType="1"/>
          </p:cNvSpPr>
          <p:nvPr/>
        </p:nvSpPr>
        <p:spPr bwMode="auto">
          <a:xfrm flipH="1">
            <a:off x="1143000" y="4165600"/>
            <a:ext cx="5334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88" name="Freeform 20">
            <a:extLst>
              <a:ext uri="{FF2B5EF4-FFF2-40B4-BE49-F238E27FC236}">
                <a16:creationId xmlns:a16="http://schemas.microsoft.com/office/drawing/2014/main" id="{6586F935-321E-485A-B2AE-A5892E24BAAD}"/>
              </a:ext>
            </a:extLst>
          </p:cNvPr>
          <p:cNvSpPr>
            <a:spLocks/>
          </p:cNvSpPr>
          <p:nvPr/>
        </p:nvSpPr>
        <p:spPr bwMode="auto">
          <a:xfrm>
            <a:off x="622300" y="4089400"/>
            <a:ext cx="901700" cy="1066800"/>
          </a:xfrm>
          <a:custGeom>
            <a:avLst/>
            <a:gdLst>
              <a:gd name="T0" fmla="*/ 2147483646 w 568"/>
              <a:gd name="T1" fmla="*/ 2147483646 h 672"/>
              <a:gd name="T2" fmla="*/ 2147483646 w 568"/>
              <a:gd name="T3" fmla="*/ 2147483646 h 672"/>
              <a:gd name="T4" fmla="*/ 2147483646 w 568"/>
              <a:gd name="T5" fmla="*/ 2147483646 h 672"/>
              <a:gd name="T6" fmla="*/ 2147483646 w 568"/>
              <a:gd name="T7" fmla="*/ 2147483646 h 672"/>
              <a:gd name="T8" fmla="*/ 2147483646 w 568"/>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8" h="672">
                <a:moveTo>
                  <a:pt x="88" y="672"/>
                </a:moveTo>
                <a:cubicBezTo>
                  <a:pt x="68" y="584"/>
                  <a:pt x="48" y="496"/>
                  <a:pt x="40" y="432"/>
                </a:cubicBezTo>
                <a:cubicBezTo>
                  <a:pt x="32" y="368"/>
                  <a:pt x="32" y="336"/>
                  <a:pt x="40" y="288"/>
                </a:cubicBezTo>
                <a:cubicBezTo>
                  <a:pt x="48" y="240"/>
                  <a:pt x="0" y="192"/>
                  <a:pt x="88" y="144"/>
                </a:cubicBezTo>
                <a:cubicBezTo>
                  <a:pt x="176" y="96"/>
                  <a:pt x="488" y="24"/>
                  <a:pt x="568" y="0"/>
                </a:cubicBezTo>
              </a:path>
            </a:pathLst>
          </a:custGeom>
          <a:noFill/>
          <a:ln w="38100" cap="sq" cmpd="sng">
            <a:solidFill>
              <a:srgbClr val="0000FF"/>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pic>
        <p:nvPicPr>
          <p:cNvPr id="135189" name="Picture 21" descr="Metallic Orb">
            <a:extLst>
              <a:ext uri="{FF2B5EF4-FFF2-40B4-BE49-F238E27FC236}">
                <a16:creationId xmlns:a16="http://schemas.microsoft.com/office/drawing/2014/main" id="{083FDC9D-D167-48E5-B159-F25522233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90" name="Picture 22" descr="Metallic Orb">
            <a:extLst>
              <a:ext uri="{FF2B5EF4-FFF2-40B4-BE49-F238E27FC236}">
                <a16:creationId xmlns:a16="http://schemas.microsoft.com/office/drawing/2014/main" id="{42BFAE57-FEC1-431D-AD71-6DCA4EA26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81625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91" name="Text Box 23">
            <a:extLst>
              <a:ext uri="{FF2B5EF4-FFF2-40B4-BE49-F238E27FC236}">
                <a16:creationId xmlns:a16="http://schemas.microsoft.com/office/drawing/2014/main" id="{CA8DDA80-596C-466B-95C5-615CEA9304B2}"/>
              </a:ext>
            </a:extLst>
          </p:cNvPr>
          <p:cNvSpPr txBox="1">
            <a:spLocks noChangeArrowheads="1"/>
          </p:cNvSpPr>
          <p:nvPr/>
        </p:nvSpPr>
        <p:spPr bwMode="auto">
          <a:xfrm>
            <a:off x="2514600" y="2895600"/>
            <a:ext cx="990600" cy="550863"/>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 </a:t>
            </a:r>
            <a:r>
              <a:rPr kumimoji="1" lang="en-US" altLang="zh-CN" sz="2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 </a:t>
            </a:r>
          </a:p>
        </p:txBody>
      </p:sp>
      <p:sp>
        <p:nvSpPr>
          <p:cNvPr id="135192" name="Line 24">
            <a:extLst>
              <a:ext uri="{FF2B5EF4-FFF2-40B4-BE49-F238E27FC236}">
                <a16:creationId xmlns:a16="http://schemas.microsoft.com/office/drawing/2014/main" id="{C987F2FD-C074-4352-AB7C-FC3A6BB81CE9}"/>
              </a:ext>
            </a:extLst>
          </p:cNvPr>
          <p:cNvSpPr>
            <a:spLocks noChangeShapeType="1"/>
          </p:cNvSpPr>
          <p:nvPr/>
        </p:nvSpPr>
        <p:spPr bwMode="auto">
          <a:xfrm>
            <a:off x="2819400" y="2895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93" name="Line 25">
            <a:extLst>
              <a:ext uri="{FF2B5EF4-FFF2-40B4-BE49-F238E27FC236}">
                <a16:creationId xmlns:a16="http://schemas.microsoft.com/office/drawing/2014/main" id="{8164C656-44BD-40FA-A86C-E1D2656A0A23}"/>
              </a:ext>
            </a:extLst>
          </p:cNvPr>
          <p:cNvSpPr>
            <a:spLocks noChangeShapeType="1"/>
          </p:cNvSpPr>
          <p:nvPr/>
        </p:nvSpPr>
        <p:spPr bwMode="auto">
          <a:xfrm>
            <a:off x="3200400" y="2895600"/>
            <a:ext cx="0" cy="533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5194" name="Freeform 26">
            <a:extLst>
              <a:ext uri="{FF2B5EF4-FFF2-40B4-BE49-F238E27FC236}">
                <a16:creationId xmlns:a16="http://schemas.microsoft.com/office/drawing/2014/main" id="{51881D62-BBC4-4841-8272-37BA0350AE96}"/>
              </a:ext>
            </a:extLst>
          </p:cNvPr>
          <p:cNvSpPr>
            <a:spLocks/>
          </p:cNvSpPr>
          <p:nvPr/>
        </p:nvSpPr>
        <p:spPr bwMode="auto">
          <a:xfrm>
            <a:off x="1511300" y="3429000"/>
            <a:ext cx="1473200" cy="2451100"/>
          </a:xfrm>
          <a:custGeom>
            <a:avLst/>
            <a:gdLst>
              <a:gd name="T0" fmla="*/ 2147483646 w 928"/>
              <a:gd name="T1" fmla="*/ 2147483646 h 1544"/>
              <a:gd name="T2" fmla="*/ 2147483646 w 928"/>
              <a:gd name="T3" fmla="*/ 2147483646 h 1544"/>
              <a:gd name="T4" fmla="*/ 2147483646 w 928"/>
              <a:gd name="T5" fmla="*/ 2147483646 h 1544"/>
              <a:gd name="T6" fmla="*/ 2147483646 w 928"/>
              <a:gd name="T7" fmla="*/ 2147483646 h 1544"/>
              <a:gd name="T8" fmla="*/ 2147483646 w 928"/>
              <a:gd name="T9" fmla="*/ 2147483646 h 1544"/>
              <a:gd name="T10" fmla="*/ 2147483646 w 928"/>
              <a:gd name="T11" fmla="*/ 2147483646 h 1544"/>
              <a:gd name="T12" fmla="*/ 2147483646 w 928"/>
              <a:gd name="T13" fmla="*/ 2147483646 h 1544"/>
              <a:gd name="T14" fmla="*/ 2147483646 w 928"/>
              <a:gd name="T15" fmla="*/ 2147483646 h 1544"/>
              <a:gd name="T16" fmla="*/ 2147483646 w 928"/>
              <a:gd name="T17" fmla="*/ 2147483646 h 1544"/>
              <a:gd name="T18" fmla="*/ 2147483646 w 928"/>
              <a:gd name="T19" fmla="*/ 2147483646 h 1544"/>
              <a:gd name="T20" fmla="*/ 2147483646 w 928"/>
              <a:gd name="T21" fmla="*/ 2147483646 h 1544"/>
              <a:gd name="T22" fmla="*/ 2147483646 w 928"/>
              <a:gd name="T23" fmla="*/ 2147483646 h 1544"/>
              <a:gd name="T24" fmla="*/ 2147483646 w 928"/>
              <a:gd name="T25" fmla="*/ 2147483646 h 1544"/>
              <a:gd name="T26" fmla="*/ 2147483646 w 928"/>
              <a:gd name="T27" fmla="*/ 0 h 15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28" h="1544">
                <a:moveTo>
                  <a:pt x="8" y="1104"/>
                </a:moveTo>
                <a:cubicBezTo>
                  <a:pt x="4" y="1196"/>
                  <a:pt x="0" y="1288"/>
                  <a:pt x="8" y="1344"/>
                </a:cubicBezTo>
                <a:cubicBezTo>
                  <a:pt x="16" y="1400"/>
                  <a:pt x="8" y="1408"/>
                  <a:pt x="56" y="1440"/>
                </a:cubicBezTo>
                <a:cubicBezTo>
                  <a:pt x="104" y="1472"/>
                  <a:pt x="232" y="1528"/>
                  <a:pt x="296" y="1536"/>
                </a:cubicBezTo>
                <a:cubicBezTo>
                  <a:pt x="360" y="1544"/>
                  <a:pt x="392" y="1512"/>
                  <a:pt x="440" y="1488"/>
                </a:cubicBezTo>
                <a:cubicBezTo>
                  <a:pt x="488" y="1464"/>
                  <a:pt x="536" y="1432"/>
                  <a:pt x="584" y="1392"/>
                </a:cubicBezTo>
                <a:cubicBezTo>
                  <a:pt x="632" y="1352"/>
                  <a:pt x="696" y="1288"/>
                  <a:pt x="728" y="1248"/>
                </a:cubicBezTo>
                <a:cubicBezTo>
                  <a:pt x="760" y="1208"/>
                  <a:pt x="760" y="1192"/>
                  <a:pt x="776" y="1152"/>
                </a:cubicBezTo>
                <a:cubicBezTo>
                  <a:pt x="792" y="1112"/>
                  <a:pt x="816" y="1048"/>
                  <a:pt x="824" y="1008"/>
                </a:cubicBezTo>
                <a:cubicBezTo>
                  <a:pt x="832" y="968"/>
                  <a:pt x="816" y="960"/>
                  <a:pt x="824" y="912"/>
                </a:cubicBezTo>
                <a:cubicBezTo>
                  <a:pt x="832" y="864"/>
                  <a:pt x="856" y="768"/>
                  <a:pt x="872" y="720"/>
                </a:cubicBezTo>
                <a:cubicBezTo>
                  <a:pt x="888" y="672"/>
                  <a:pt x="912" y="672"/>
                  <a:pt x="920" y="624"/>
                </a:cubicBezTo>
                <a:cubicBezTo>
                  <a:pt x="928" y="576"/>
                  <a:pt x="920" y="536"/>
                  <a:pt x="920" y="432"/>
                </a:cubicBezTo>
                <a:cubicBezTo>
                  <a:pt x="920" y="328"/>
                  <a:pt x="920" y="164"/>
                  <a:pt x="920" y="0"/>
                </a:cubicBezTo>
              </a:path>
            </a:pathLst>
          </a:custGeom>
          <a:noFill/>
          <a:ln w="38100" cap="sq" cmpd="sng">
            <a:solidFill>
              <a:srgbClr val="800000"/>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7D822164-975E-A443-800B-27083319C3B1}"/>
              </a:ext>
            </a:extLst>
          </p:cNvPr>
          <p:cNvSpPr/>
          <p:nvPr/>
        </p:nvSpPr>
        <p:spPr bwMode="auto">
          <a:xfrm>
            <a:off x="174878" y="6223000"/>
            <a:ext cx="3003043" cy="402291"/>
          </a:xfrm>
          <a:prstGeom prst="rect">
            <a:avLst/>
          </a:pr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隶书" pitchFamily="49" charset="-122"/>
              </a:rPr>
              <a:t>简单介绍，不在考试范围</a:t>
            </a:r>
          </a:p>
        </p:txBody>
      </p:sp>
      <p:sp>
        <p:nvSpPr>
          <p:cNvPr id="28" name="Text Box 107">
            <a:extLst>
              <a:ext uri="{FF2B5EF4-FFF2-40B4-BE49-F238E27FC236}">
                <a16:creationId xmlns:a16="http://schemas.microsoft.com/office/drawing/2014/main" id="{8F2E07CA-2BD5-6941-B913-BD23CADF07D2}"/>
              </a:ext>
            </a:extLst>
          </p:cNvPr>
          <p:cNvSpPr txBox="1">
            <a:spLocks noChangeArrowheads="1"/>
          </p:cNvSpPr>
          <p:nvPr/>
        </p:nvSpPr>
        <p:spPr bwMode="auto">
          <a:xfrm>
            <a:off x="3505200" y="5975245"/>
            <a:ext cx="5131533" cy="70788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宋体" panose="02010600030101010101" pitchFamily="2" charset="-122"/>
              </a:rPr>
              <a:t> </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+2n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 + (n</a:t>
            </a:r>
            <a:r>
              <a:rPr lang="pt-BR" altLang="zh-CN" sz="2000" baseline="-25000" dirty="0">
                <a:solidFill>
                  <a:srgbClr val="9933FF"/>
                </a:solidFill>
                <a:latin typeface="Times New Roman" panose="02020603050405020304" pitchFamily="18" charset="0"/>
                <a:ea typeface="宋体" panose="02010600030101010101" pitchFamily="2" charset="-122"/>
              </a:rPr>
              <a:t>2</a:t>
            </a:r>
            <a:r>
              <a:rPr lang="pt-BR" altLang="zh-CN" sz="2000" dirty="0">
                <a:solidFill>
                  <a:srgbClr val="9933FF"/>
                </a:solidFill>
                <a:latin typeface="Times New Roman" panose="02020603050405020304" pitchFamily="18" charset="0"/>
                <a:ea typeface="宋体" panose="02010600030101010101" pitchFamily="2" charset="-122"/>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548070713"/>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5170"/>
                                        </p:tgtEl>
                                        <p:attrNameLst>
                                          <p:attrName>style.visibility</p:attrName>
                                        </p:attrNameLst>
                                      </p:cBhvr>
                                      <p:to>
                                        <p:strVal val="visible"/>
                                      </p:to>
                                    </p:set>
                                    <p:anim calcmode="lin" valueType="num">
                                      <p:cBhvr additive="base">
                                        <p:cTn id="7" dur="500" fill="hold"/>
                                        <p:tgtEl>
                                          <p:spTgt spid="135170"/>
                                        </p:tgtEl>
                                        <p:attrNameLst>
                                          <p:attrName>ppt_x</p:attrName>
                                        </p:attrNameLst>
                                      </p:cBhvr>
                                      <p:tavLst>
                                        <p:tav tm="0">
                                          <p:val>
                                            <p:strVal val="#ppt_x"/>
                                          </p:val>
                                        </p:tav>
                                        <p:tav tm="100000">
                                          <p:val>
                                            <p:strVal val="#ppt_x"/>
                                          </p:val>
                                        </p:tav>
                                      </p:tavLst>
                                    </p:anim>
                                    <p:anim calcmode="lin" valueType="num">
                                      <p:cBhvr additive="base">
                                        <p:cTn id="8" dur="500" fill="hold"/>
                                        <p:tgtEl>
                                          <p:spTgt spid="13517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35173"/>
                                        </p:tgtEl>
                                        <p:attrNameLst>
                                          <p:attrName>style.visibility</p:attrName>
                                        </p:attrNameLst>
                                      </p:cBhvr>
                                      <p:to>
                                        <p:strVal val="visible"/>
                                      </p:to>
                                    </p:set>
                                    <p:anim calcmode="lin" valueType="num">
                                      <p:cBhvr additive="base">
                                        <p:cTn id="12" dur="500" fill="hold"/>
                                        <p:tgtEl>
                                          <p:spTgt spid="135173"/>
                                        </p:tgtEl>
                                        <p:attrNameLst>
                                          <p:attrName>ppt_x</p:attrName>
                                        </p:attrNameLst>
                                      </p:cBhvr>
                                      <p:tavLst>
                                        <p:tav tm="0">
                                          <p:val>
                                            <p:strVal val="#ppt_x"/>
                                          </p:val>
                                        </p:tav>
                                        <p:tav tm="100000">
                                          <p:val>
                                            <p:strVal val="#ppt_x"/>
                                          </p:val>
                                        </p:tav>
                                      </p:tavLst>
                                    </p:anim>
                                    <p:anim calcmode="lin" valueType="num">
                                      <p:cBhvr additive="base">
                                        <p:cTn id="13" dur="500" fill="hold"/>
                                        <p:tgtEl>
                                          <p:spTgt spid="13517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35174"/>
                                        </p:tgtEl>
                                        <p:attrNameLst>
                                          <p:attrName>style.visibility</p:attrName>
                                        </p:attrNameLst>
                                      </p:cBhvr>
                                      <p:to>
                                        <p:strVal val="visible"/>
                                      </p:to>
                                    </p:set>
                                    <p:anim calcmode="lin" valueType="num">
                                      <p:cBhvr additive="base">
                                        <p:cTn id="17" dur="500" fill="hold"/>
                                        <p:tgtEl>
                                          <p:spTgt spid="135174"/>
                                        </p:tgtEl>
                                        <p:attrNameLst>
                                          <p:attrName>ppt_x</p:attrName>
                                        </p:attrNameLst>
                                      </p:cBhvr>
                                      <p:tavLst>
                                        <p:tav tm="0">
                                          <p:val>
                                            <p:strVal val="#ppt_x"/>
                                          </p:val>
                                        </p:tav>
                                        <p:tav tm="100000">
                                          <p:val>
                                            <p:strVal val="#ppt_x"/>
                                          </p:val>
                                        </p:tav>
                                      </p:tavLst>
                                    </p:anim>
                                    <p:anim calcmode="lin" valueType="num">
                                      <p:cBhvr additive="base">
                                        <p:cTn id="18" dur="500" fill="hold"/>
                                        <p:tgtEl>
                                          <p:spTgt spid="135174"/>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35175"/>
                                        </p:tgtEl>
                                        <p:attrNameLst>
                                          <p:attrName>style.visibility</p:attrName>
                                        </p:attrNameLst>
                                      </p:cBhvr>
                                      <p:to>
                                        <p:strVal val="visible"/>
                                      </p:to>
                                    </p:set>
                                    <p:anim calcmode="lin" valueType="num">
                                      <p:cBhvr additive="base">
                                        <p:cTn id="22" dur="500" fill="hold"/>
                                        <p:tgtEl>
                                          <p:spTgt spid="135175"/>
                                        </p:tgtEl>
                                        <p:attrNameLst>
                                          <p:attrName>ppt_x</p:attrName>
                                        </p:attrNameLst>
                                      </p:cBhvr>
                                      <p:tavLst>
                                        <p:tav tm="0">
                                          <p:val>
                                            <p:strVal val="#ppt_x"/>
                                          </p:val>
                                        </p:tav>
                                        <p:tav tm="100000">
                                          <p:val>
                                            <p:strVal val="#ppt_x"/>
                                          </p:val>
                                        </p:tav>
                                      </p:tavLst>
                                    </p:anim>
                                    <p:anim calcmode="lin" valueType="num">
                                      <p:cBhvr additive="base">
                                        <p:cTn id="23" dur="500" fill="hold"/>
                                        <p:tgtEl>
                                          <p:spTgt spid="135175"/>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35176"/>
                                        </p:tgtEl>
                                        <p:attrNameLst>
                                          <p:attrName>style.visibility</p:attrName>
                                        </p:attrNameLst>
                                      </p:cBhvr>
                                      <p:to>
                                        <p:strVal val="visible"/>
                                      </p:to>
                                    </p:set>
                                    <p:anim calcmode="lin" valueType="num">
                                      <p:cBhvr additive="base">
                                        <p:cTn id="27" dur="500" fill="hold"/>
                                        <p:tgtEl>
                                          <p:spTgt spid="135176"/>
                                        </p:tgtEl>
                                        <p:attrNameLst>
                                          <p:attrName>ppt_x</p:attrName>
                                        </p:attrNameLst>
                                      </p:cBhvr>
                                      <p:tavLst>
                                        <p:tav tm="0">
                                          <p:val>
                                            <p:strVal val="#ppt_x"/>
                                          </p:val>
                                        </p:tav>
                                        <p:tav tm="100000">
                                          <p:val>
                                            <p:strVal val="#ppt_x"/>
                                          </p:val>
                                        </p:tav>
                                      </p:tavLst>
                                    </p:anim>
                                    <p:anim calcmode="lin" valueType="num">
                                      <p:cBhvr additive="base">
                                        <p:cTn id="28" dur="500" fill="hold"/>
                                        <p:tgtEl>
                                          <p:spTgt spid="135176"/>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5179"/>
                                        </p:tgtEl>
                                        <p:attrNameLst>
                                          <p:attrName>style.visibility</p:attrName>
                                        </p:attrNameLst>
                                      </p:cBhvr>
                                      <p:to>
                                        <p:strVal val="visible"/>
                                      </p:to>
                                    </p:set>
                                    <p:animEffect transition="in" filter="wipe(left)">
                                      <p:cBhvr>
                                        <p:cTn id="33" dur="500"/>
                                        <p:tgtEl>
                                          <p:spTgt spid="135179"/>
                                        </p:tgtEl>
                                      </p:cBhvr>
                                    </p:animEffect>
                                  </p:childTnLst>
                                </p:cTn>
                              </p:par>
                            </p:childTnLst>
                          </p:cTn>
                        </p:par>
                        <p:par>
                          <p:cTn id="34" fill="hold" nodeType="afterGroup">
                            <p:stCondLst>
                              <p:cond delay="500"/>
                            </p:stCondLst>
                            <p:childTnLst>
                              <p:par>
                                <p:cTn id="35" presetID="17" presetClass="entr" presetSubtype="1" fill="hold" nodeType="afterEffect">
                                  <p:stCondLst>
                                    <p:cond delay="0"/>
                                  </p:stCondLst>
                                  <p:childTnLst>
                                    <p:set>
                                      <p:cBhvr>
                                        <p:cTn id="36" dur="1" fill="hold">
                                          <p:stCondLst>
                                            <p:cond delay="0"/>
                                          </p:stCondLst>
                                        </p:cTn>
                                        <p:tgtEl>
                                          <p:spTgt spid="135180"/>
                                        </p:tgtEl>
                                        <p:attrNameLst>
                                          <p:attrName>style.visibility</p:attrName>
                                        </p:attrNameLst>
                                      </p:cBhvr>
                                      <p:to>
                                        <p:strVal val="visible"/>
                                      </p:to>
                                    </p:set>
                                    <p:anim calcmode="lin" valueType="num">
                                      <p:cBhvr>
                                        <p:cTn id="37" dur="500" fill="hold"/>
                                        <p:tgtEl>
                                          <p:spTgt spid="135180"/>
                                        </p:tgtEl>
                                        <p:attrNameLst>
                                          <p:attrName>ppt_x</p:attrName>
                                        </p:attrNameLst>
                                      </p:cBhvr>
                                      <p:tavLst>
                                        <p:tav tm="0">
                                          <p:val>
                                            <p:strVal val="#ppt_x"/>
                                          </p:val>
                                        </p:tav>
                                        <p:tav tm="100000">
                                          <p:val>
                                            <p:strVal val="#ppt_x"/>
                                          </p:val>
                                        </p:tav>
                                      </p:tavLst>
                                    </p:anim>
                                    <p:anim calcmode="lin" valueType="num">
                                      <p:cBhvr>
                                        <p:cTn id="38" dur="500" fill="hold"/>
                                        <p:tgtEl>
                                          <p:spTgt spid="135180"/>
                                        </p:tgtEl>
                                        <p:attrNameLst>
                                          <p:attrName>ppt_y</p:attrName>
                                        </p:attrNameLst>
                                      </p:cBhvr>
                                      <p:tavLst>
                                        <p:tav tm="0">
                                          <p:val>
                                            <p:strVal val="#ppt_y-#ppt_h/2"/>
                                          </p:val>
                                        </p:tav>
                                        <p:tav tm="100000">
                                          <p:val>
                                            <p:strVal val="#ppt_y"/>
                                          </p:val>
                                        </p:tav>
                                      </p:tavLst>
                                    </p:anim>
                                    <p:anim calcmode="lin" valueType="num">
                                      <p:cBhvr>
                                        <p:cTn id="39" dur="500" fill="hold"/>
                                        <p:tgtEl>
                                          <p:spTgt spid="135180"/>
                                        </p:tgtEl>
                                        <p:attrNameLst>
                                          <p:attrName>ppt_w</p:attrName>
                                        </p:attrNameLst>
                                      </p:cBhvr>
                                      <p:tavLst>
                                        <p:tav tm="0">
                                          <p:val>
                                            <p:strVal val="#ppt_w"/>
                                          </p:val>
                                        </p:tav>
                                        <p:tav tm="100000">
                                          <p:val>
                                            <p:strVal val="#ppt_w"/>
                                          </p:val>
                                        </p:tav>
                                      </p:tavLst>
                                    </p:anim>
                                    <p:anim calcmode="lin" valueType="num">
                                      <p:cBhvr>
                                        <p:cTn id="40" dur="500" fill="hold"/>
                                        <p:tgtEl>
                                          <p:spTgt spid="135180"/>
                                        </p:tgtEl>
                                        <p:attrNameLst>
                                          <p:attrName>ppt_h</p:attrName>
                                        </p:attrNameLst>
                                      </p:cBhvr>
                                      <p:tavLst>
                                        <p:tav tm="0">
                                          <p:val>
                                            <p:fltVal val="0"/>
                                          </p:val>
                                        </p:tav>
                                        <p:tav tm="100000">
                                          <p:val>
                                            <p:strVal val="#ppt_h"/>
                                          </p:val>
                                        </p:tav>
                                      </p:tavLst>
                                    </p:anim>
                                  </p:childTnLst>
                                </p:cTn>
                              </p:par>
                            </p:childTnLst>
                          </p:cTn>
                        </p:par>
                        <p:par>
                          <p:cTn id="41" fill="hold" nodeType="afterGroup">
                            <p:stCondLst>
                              <p:cond delay="1000"/>
                            </p:stCondLst>
                            <p:childTnLst>
                              <p:par>
                                <p:cTn id="42" presetID="17" presetClass="entr" presetSubtype="1" fill="hold" nodeType="afterEffect">
                                  <p:stCondLst>
                                    <p:cond delay="0"/>
                                  </p:stCondLst>
                                  <p:childTnLst>
                                    <p:set>
                                      <p:cBhvr>
                                        <p:cTn id="43" dur="1" fill="hold">
                                          <p:stCondLst>
                                            <p:cond delay="0"/>
                                          </p:stCondLst>
                                        </p:cTn>
                                        <p:tgtEl>
                                          <p:spTgt spid="135181"/>
                                        </p:tgtEl>
                                        <p:attrNameLst>
                                          <p:attrName>style.visibility</p:attrName>
                                        </p:attrNameLst>
                                      </p:cBhvr>
                                      <p:to>
                                        <p:strVal val="visible"/>
                                      </p:to>
                                    </p:set>
                                    <p:anim calcmode="lin" valueType="num">
                                      <p:cBhvr>
                                        <p:cTn id="44" dur="500" fill="hold"/>
                                        <p:tgtEl>
                                          <p:spTgt spid="135181"/>
                                        </p:tgtEl>
                                        <p:attrNameLst>
                                          <p:attrName>ppt_x</p:attrName>
                                        </p:attrNameLst>
                                      </p:cBhvr>
                                      <p:tavLst>
                                        <p:tav tm="0">
                                          <p:val>
                                            <p:strVal val="#ppt_x"/>
                                          </p:val>
                                        </p:tav>
                                        <p:tav tm="100000">
                                          <p:val>
                                            <p:strVal val="#ppt_x"/>
                                          </p:val>
                                        </p:tav>
                                      </p:tavLst>
                                    </p:anim>
                                    <p:anim calcmode="lin" valueType="num">
                                      <p:cBhvr>
                                        <p:cTn id="45" dur="500" fill="hold"/>
                                        <p:tgtEl>
                                          <p:spTgt spid="135181"/>
                                        </p:tgtEl>
                                        <p:attrNameLst>
                                          <p:attrName>ppt_y</p:attrName>
                                        </p:attrNameLst>
                                      </p:cBhvr>
                                      <p:tavLst>
                                        <p:tav tm="0">
                                          <p:val>
                                            <p:strVal val="#ppt_y-#ppt_h/2"/>
                                          </p:val>
                                        </p:tav>
                                        <p:tav tm="100000">
                                          <p:val>
                                            <p:strVal val="#ppt_y"/>
                                          </p:val>
                                        </p:tav>
                                      </p:tavLst>
                                    </p:anim>
                                    <p:anim calcmode="lin" valueType="num">
                                      <p:cBhvr>
                                        <p:cTn id="46" dur="500" fill="hold"/>
                                        <p:tgtEl>
                                          <p:spTgt spid="135181"/>
                                        </p:tgtEl>
                                        <p:attrNameLst>
                                          <p:attrName>ppt_w</p:attrName>
                                        </p:attrNameLst>
                                      </p:cBhvr>
                                      <p:tavLst>
                                        <p:tav tm="0">
                                          <p:val>
                                            <p:strVal val="#ppt_w"/>
                                          </p:val>
                                        </p:tav>
                                        <p:tav tm="100000">
                                          <p:val>
                                            <p:strVal val="#ppt_w"/>
                                          </p:val>
                                        </p:tav>
                                      </p:tavLst>
                                    </p:anim>
                                    <p:anim calcmode="lin" valueType="num">
                                      <p:cBhvr>
                                        <p:cTn id="47" dur="500" fill="hold"/>
                                        <p:tgtEl>
                                          <p:spTgt spid="135181"/>
                                        </p:tgtEl>
                                        <p:attrNameLst>
                                          <p:attrName>ppt_h</p:attrName>
                                        </p:attrNameLst>
                                      </p:cBhvr>
                                      <p:tavLst>
                                        <p:tav tm="0">
                                          <p:val>
                                            <p:fltVal val="0"/>
                                          </p:val>
                                        </p:tav>
                                        <p:tav tm="100000">
                                          <p:val>
                                            <p:strVal val="#ppt_h"/>
                                          </p:val>
                                        </p:tav>
                                      </p:tavLst>
                                    </p:anim>
                                  </p:childTnLst>
                                </p:cTn>
                              </p:par>
                            </p:childTnLst>
                          </p:cTn>
                        </p:par>
                        <p:par>
                          <p:cTn id="48" fill="hold" nodeType="afterGroup">
                            <p:stCondLst>
                              <p:cond delay="1500"/>
                            </p:stCondLst>
                            <p:childTnLst>
                              <p:par>
                                <p:cTn id="49" presetID="17" presetClass="entr" presetSubtype="1" fill="hold" nodeType="afterEffect">
                                  <p:stCondLst>
                                    <p:cond delay="0"/>
                                  </p:stCondLst>
                                  <p:childTnLst>
                                    <p:set>
                                      <p:cBhvr>
                                        <p:cTn id="50" dur="1" fill="hold">
                                          <p:stCondLst>
                                            <p:cond delay="0"/>
                                          </p:stCondLst>
                                        </p:cTn>
                                        <p:tgtEl>
                                          <p:spTgt spid="135186"/>
                                        </p:tgtEl>
                                        <p:attrNameLst>
                                          <p:attrName>style.visibility</p:attrName>
                                        </p:attrNameLst>
                                      </p:cBhvr>
                                      <p:to>
                                        <p:strVal val="visible"/>
                                      </p:to>
                                    </p:set>
                                    <p:anim calcmode="lin" valueType="num">
                                      <p:cBhvr>
                                        <p:cTn id="51" dur="500" fill="hold"/>
                                        <p:tgtEl>
                                          <p:spTgt spid="135186"/>
                                        </p:tgtEl>
                                        <p:attrNameLst>
                                          <p:attrName>ppt_x</p:attrName>
                                        </p:attrNameLst>
                                      </p:cBhvr>
                                      <p:tavLst>
                                        <p:tav tm="0">
                                          <p:val>
                                            <p:strVal val="#ppt_x"/>
                                          </p:val>
                                        </p:tav>
                                        <p:tav tm="100000">
                                          <p:val>
                                            <p:strVal val="#ppt_x"/>
                                          </p:val>
                                        </p:tav>
                                      </p:tavLst>
                                    </p:anim>
                                    <p:anim calcmode="lin" valueType="num">
                                      <p:cBhvr>
                                        <p:cTn id="52" dur="500" fill="hold"/>
                                        <p:tgtEl>
                                          <p:spTgt spid="135186"/>
                                        </p:tgtEl>
                                        <p:attrNameLst>
                                          <p:attrName>ppt_y</p:attrName>
                                        </p:attrNameLst>
                                      </p:cBhvr>
                                      <p:tavLst>
                                        <p:tav tm="0">
                                          <p:val>
                                            <p:strVal val="#ppt_y-#ppt_h/2"/>
                                          </p:val>
                                        </p:tav>
                                        <p:tav tm="100000">
                                          <p:val>
                                            <p:strVal val="#ppt_y"/>
                                          </p:val>
                                        </p:tav>
                                      </p:tavLst>
                                    </p:anim>
                                    <p:anim calcmode="lin" valueType="num">
                                      <p:cBhvr>
                                        <p:cTn id="53" dur="500" fill="hold"/>
                                        <p:tgtEl>
                                          <p:spTgt spid="135186"/>
                                        </p:tgtEl>
                                        <p:attrNameLst>
                                          <p:attrName>ppt_w</p:attrName>
                                        </p:attrNameLst>
                                      </p:cBhvr>
                                      <p:tavLst>
                                        <p:tav tm="0">
                                          <p:val>
                                            <p:strVal val="#ppt_w"/>
                                          </p:val>
                                        </p:tav>
                                        <p:tav tm="100000">
                                          <p:val>
                                            <p:strVal val="#ppt_w"/>
                                          </p:val>
                                        </p:tav>
                                      </p:tavLst>
                                    </p:anim>
                                    <p:anim calcmode="lin" valueType="num">
                                      <p:cBhvr>
                                        <p:cTn id="54" dur="500" fill="hold"/>
                                        <p:tgtEl>
                                          <p:spTgt spid="135186"/>
                                        </p:tgtEl>
                                        <p:attrNameLst>
                                          <p:attrName>ppt_h</p:attrName>
                                        </p:attrNameLst>
                                      </p:cBhvr>
                                      <p:tavLst>
                                        <p:tav tm="0">
                                          <p:val>
                                            <p:fltVal val="0"/>
                                          </p:val>
                                        </p:tav>
                                        <p:tav tm="100000">
                                          <p:val>
                                            <p:strVal val="#ppt_h"/>
                                          </p:val>
                                        </p:tav>
                                      </p:tavLst>
                                    </p:anim>
                                  </p:childTnLst>
                                </p:cTn>
                              </p:par>
                            </p:childTnLst>
                          </p:cTn>
                        </p:par>
                        <p:par>
                          <p:cTn id="55" fill="hold" nodeType="afterGroup">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135178"/>
                                        </p:tgtEl>
                                        <p:attrNameLst>
                                          <p:attrName>style.visibility</p:attrName>
                                        </p:attrNameLst>
                                      </p:cBhvr>
                                      <p:to>
                                        <p:strVal val="visible"/>
                                      </p:to>
                                    </p:set>
                                    <p:animEffect transition="in" filter="wipe(left)">
                                      <p:cBhvr>
                                        <p:cTn id="58" dur="500"/>
                                        <p:tgtEl>
                                          <p:spTgt spid="135178"/>
                                        </p:tgtEl>
                                      </p:cBhvr>
                                    </p:animEffect>
                                  </p:childTnLst>
                                </p:cTn>
                              </p:par>
                            </p:childTnLst>
                          </p:cTn>
                        </p:par>
                        <p:par>
                          <p:cTn id="59" fill="hold" nodeType="afterGroup">
                            <p:stCondLst>
                              <p:cond delay="2500"/>
                            </p:stCondLst>
                            <p:childTnLst>
                              <p:par>
                                <p:cTn id="60" presetID="17" presetClass="entr" presetSubtype="1" fill="hold" nodeType="afterEffect">
                                  <p:stCondLst>
                                    <p:cond delay="0"/>
                                  </p:stCondLst>
                                  <p:childTnLst>
                                    <p:set>
                                      <p:cBhvr>
                                        <p:cTn id="61" dur="1" fill="hold">
                                          <p:stCondLst>
                                            <p:cond delay="0"/>
                                          </p:stCondLst>
                                        </p:cTn>
                                        <p:tgtEl>
                                          <p:spTgt spid="135183"/>
                                        </p:tgtEl>
                                        <p:attrNameLst>
                                          <p:attrName>style.visibility</p:attrName>
                                        </p:attrNameLst>
                                      </p:cBhvr>
                                      <p:to>
                                        <p:strVal val="visible"/>
                                      </p:to>
                                    </p:set>
                                    <p:anim calcmode="lin" valueType="num">
                                      <p:cBhvr>
                                        <p:cTn id="62" dur="500" fill="hold"/>
                                        <p:tgtEl>
                                          <p:spTgt spid="135183"/>
                                        </p:tgtEl>
                                        <p:attrNameLst>
                                          <p:attrName>ppt_x</p:attrName>
                                        </p:attrNameLst>
                                      </p:cBhvr>
                                      <p:tavLst>
                                        <p:tav tm="0">
                                          <p:val>
                                            <p:strVal val="#ppt_x"/>
                                          </p:val>
                                        </p:tav>
                                        <p:tav tm="100000">
                                          <p:val>
                                            <p:strVal val="#ppt_x"/>
                                          </p:val>
                                        </p:tav>
                                      </p:tavLst>
                                    </p:anim>
                                    <p:anim calcmode="lin" valueType="num">
                                      <p:cBhvr>
                                        <p:cTn id="63" dur="500" fill="hold"/>
                                        <p:tgtEl>
                                          <p:spTgt spid="135183"/>
                                        </p:tgtEl>
                                        <p:attrNameLst>
                                          <p:attrName>ppt_y</p:attrName>
                                        </p:attrNameLst>
                                      </p:cBhvr>
                                      <p:tavLst>
                                        <p:tav tm="0">
                                          <p:val>
                                            <p:strVal val="#ppt_y-#ppt_h/2"/>
                                          </p:val>
                                        </p:tav>
                                        <p:tav tm="100000">
                                          <p:val>
                                            <p:strVal val="#ppt_y"/>
                                          </p:val>
                                        </p:tav>
                                      </p:tavLst>
                                    </p:anim>
                                    <p:anim calcmode="lin" valueType="num">
                                      <p:cBhvr>
                                        <p:cTn id="64" dur="500" fill="hold"/>
                                        <p:tgtEl>
                                          <p:spTgt spid="135183"/>
                                        </p:tgtEl>
                                        <p:attrNameLst>
                                          <p:attrName>ppt_w</p:attrName>
                                        </p:attrNameLst>
                                      </p:cBhvr>
                                      <p:tavLst>
                                        <p:tav tm="0">
                                          <p:val>
                                            <p:strVal val="#ppt_w"/>
                                          </p:val>
                                        </p:tav>
                                        <p:tav tm="100000">
                                          <p:val>
                                            <p:strVal val="#ppt_w"/>
                                          </p:val>
                                        </p:tav>
                                      </p:tavLst>
                                    </p:anim>
                                    <p:anim calcmode="lin" valueType="num">
                                      <p:cBhvr>
                                        <p:cTn id="65" dur="500" fill="hold"/>
                                        <p:tgtEl>
                                          <p:spTgt spid="135183"/>
                                        </p:tgtEl>
                                        <p:attrNameLst>
                                          <p:attrName>ppt_h</p:attrName>
                                        </p:attrNameLst>
                                      </p:cBhvr>
                                      <p:tavLst>
                                        <p:tav tm="0">
                                          <p:val>
                                            <p:fltVal val="0"/>
                                          </p:val>
                                        </p:tav>
                                        <p:tav tm="100000">
                                          <p:val>
                                            <p:strVal val="#ppt_h"/>
                                          </p:val>
                                        </p:tav>
                                      </p:tavLst>
                                    </p:anim>
                                  </p:childTnLst>
                                </p:cTn>
                              </p:par>
                            </p:childTnLst>
                          </p:cTn>
                        </p:par>
                        <p:par>
                          <p:cTn id="66" fill="hold" nodeType="afterGroup">
                            <p:stCondLst>
                              <p:cond delay="3000"/>
                            </p:stCondLst>
                            <p:childTnLst>
                              <p:par>
                                <p:cTn id="67" presetID="17" presetClass="entr" presetSubtype="1" fill="hold" nodeType="afterEffect">
                                  <p:stCondLst>
                                    <p:cond delay="0"/>
                                  </p:stCondLst>
                                  <p:childTnLst>
                                    <p:set>
                                      <p:cBhvr>
                                        <p:cTn id="68" dur="1" fill="hold">
                                          <p:stCondLst>
                                            <p:cond delay="0"/>
                                          </p:stCondLst>
                                        </p:cTn>
                                        <p:tgtEl>
                                          <p:spTgt spid="135182"/>
                                        </p:tgtEl>
                                        <p:attrNameLst>
                                          <p:attrName>style.visibility</p:attrName>
                                        </p:attrNameLst>
                                      </p:cBhvr>
                                      <p:to>
                                        <p:strVal val="visible"/>
                                      </p:to>
                                    </p:set>
                                    <p:anim calcmode="lin" valueType="num">
                                      <p:cBhvr>
                                        <p:cTn id="69" dur="500" fill="hold"/>
                                        <p:tgtEl>
                                          <p:spTgt spid="135182"/>
                                        </p:tgtEl>
                                        <p:attrNameLst>
                                          <p:attrName>ppt_x</p:attrName>
                                        </p:attrNameLst>
                                      </p:cBhvr>
                                      <p:tavLst>
                                        <p:tav tm="0">
                                          <p:val>
                                            <p:strVal val="#ppt_x"/>
                                          </p:val>
                                        </p:tav>
                                        <p:tav tm="100000">
                                          <p:val>
                                            <p:strVal val="#ppt_x"/>
                                          </p:val>
                                        </p:tav>
                                      </p:tavLst>
                                    </p:anim>
                                    <p:anim calcmode="lin" valueType="num">
                                      <p:cBhvr>
                                        <p:cTn id="70" dur="500" fill="hold"/>
                                        <p:tgtEl>
                                          <p:spTgt spid="135182"/>
                                        </p:tgtEl>
                                        <p:attrNameLst>
                                          <p:attrName>ppt_y</p:attrName>
                                        </p:attrNameLst>
                                      </p:cBhvr>
                                      <p:tavLst>
                                        <p:tav tm="0">
                                          <p:val>
                                            <p:strVal val="#ppt_y-#ppt_h/2"/>
                                          </p:val>
                                        </p:tav>
                                        <p:tav tm="100000">
                                          <p:val>
                                            <p:strVal val="#ppt_y"/>
                                          </p:val>
                                        </p:tav>
                                      </p:tavLst>
                                    </p:anim>
                                    <p:anim calcmode="lin" valueType="num">
                                      <p:cBhvr>
                                        <p:cTn id="71" dur="500" fill="hold"/>
                                        <p:tgtEl>
                                          <p:spTgt spid="135182"/>
                                        </p:tgtEl>
                                        <p:attrNameLst>
                                          <p:attrName>ppt_w</p:attrName>
                                        </p:attrNameLst>
                                      </p:cBhvr>
                                      <p:tavLst>
                                        <p:tav tm="0">
                                          <p:val>
                                            <p:strVal val="#ppt_w"/>
                                          </p:val>
                                        </p:tav>
                                        <p:tav tm="100000">
                                          <p:val>
                                            <p:strVal val="#ppt_w"/>
                                          </p:val>
                                        </p:tav>
                                      </p:tavLst>
                                    </p:anim>
                                    <p:anim calcmode="lin" valueType="num">
                                      <p:cBhvr>
                                        <p:cTn id="72" dur="500" fill="hold"/>
                                        <p:tgtEl>
                                          <p:spTgt spid="135182"/>
                                        </p:tgtEl>
                                        <p:attrNameLst>
                                          <p:attrName>ppt_h</p:attrName>
                                        </p:attrNameLst>
                                      </p:cBhvr>
                                      <p:tavLst>
                                        <p:tav tm="0">
                                          <p:val>
                                            <p:fltVal val="0"/>
                                          </p:val>
                                        </p:tav>
                                        <p:tav tm="100000">
                                          <p:val>
                                            <p:strVal val="#ppt_h"/>
                                          </p:val>
                                        </p:tav>
                                      </p:tavLst>
                                    </p:anim>
                                  </p:childTnLst>
                                </p:cTn>
                              </p:par>
                            </p:childTnLst>
                          </p:cTn>
                        </p:par>
                        <p:par>
                          <p:cTn id="73" fill="hold" nodeType="afterGroup">
                            <p:stCondLst>
                              <p:cond delay="3500"/>
                            </p:stCondLst>
                            <p:childTnLst>
                              <p:par>
                                <p:cTn id="74" presetID="17" presetClass="entr" presetSubtype="1" fill="hold" nodeType="afterEffect">
                                  <p:stCondLst>
                                    <p:cond delay="0"/>
                                  </p:stCondLst>
                                  <p:childTnLst>
                                    <p:set>
                                      <p:cBhvr>
                                        <p:cTn id="75" dur="1" fill="hold">
                                          <p:stCondLst>
                                            <p:cond delay="0"/>
                                          </p:stCondLst>
                                        </p:cTn>
                                        <p:tgtEl>
                                          <p:spTgt spid="135187"/>
                                        </p:tgtEl>
                                        <p:attrNameLst>
                                          <p:attrName>style.visibility</p:attrName>
                                        </p:attrNameLst>
                                      </p:cBhvr>
                                      <p:to>
                                        <p:strVal val="visible"/>
                                      </p:to>
                                    </p:set>
                                    <p:anim calcmode="lin" valueType="num">
                                      <p:cBhvr>
                                        <p:cTn id="76" dur="500" fill="hold"/>
                                        <p:tgtEl>
                                          <p:spTgt spid="135187"/>
                                        </p:tgtEl>
                                        <p:attrNameLst>
                                          <p:attrName>ppt_x</p:attrName>
                                        </p:attrNameLst>
                                      </p:cBhvr>
                                      <p:tavLst>
                                        <p:tav tm="0">
                                          <p:val>
                                            <p:strVal val="#ppt_x"/>
                                          </p:val>
                                        </p:tav>
                                        <p:tav tm="100000">
                                          <p:val>
                                            <p:strVal val="#ppt_x"/>
                                          </p:val>
                                        </p:tav>
                                      </p:tavLst>
                                    </p:anim>
                                    <p:anim calcmode="lin" valueType="num">
                                      <p:cBhvr>
                                        <p:cTn id="77" dur="500" fill="hold"/>
                                        <p:tgtEl>
                                          <p:spTgt spid="135187"/>
                                        </p:tgtEl>
                                        <p:attrNameLst>
                                          <p:attrName>ppt_y</p:attrName>
                                        </p:attrNameLst>
                                      </p:cBhvr>
                                      <p:tavLst>
                                        <p:tav tm="0">
                                          <p:val>
                                            <p:strVal val="#ppt_y-#ppt_h/2"/>
                                          </p:val>
                                        </p:tav>
                                        <p:tav tm="100000">
                                          <p:val>
                                            <p:strVal val="#ppt_y"/>
                                          </p:val>
                                        </p:tav>
                                      </p:tavLst>
                                    </p:anim>
                                    <p:anim calcmode="lin" valueType="num">
                                      <p:cBhvr>
                                        <p:cTn id="78" dur="500" fill="hold"/>
                                        <p:tgtEl>
                                          <p:spTgt spid="135187"/>
                                        </p:tgtEl>
                                        <p:attrNameLst>
                                          <p:attrName>ppt_w</p:attrName>
                                        </p:attrNameLst>
                                      </p:cBhvr>
                                      <p:tavLst>
                                        <p:tav tm="0">
                                          <p:val>
                                            <p:strVal val="#ppt_w"/>
                                          </p:val>
                                        </p:tav>
                                        <p:tav tm="100000">
                                          <p:val>
                                            <p:strVal val="#ppt_w"/>
                                          </p:val>
                                        </p:tav>
                                      </p:tavLst>
                                    </p:anim>
                                    <p:anim calcmode="lin" valueType="num">
                                      <p:cBhvr>
                                        <p:cTn id="79" dur="500" fill="hold"/>
                                        <p:tgtEl>
                                          <p:spTgt spid="135187"/>
                                        </p:tgtEl>
                                        <p:attrNameLst>
                                          <p:attrName>ppt_h</p:attrName>
                                        </p:attrNameLst>
                                      </p:cBhvr>
                                      <p:tavLst>
                                        <p:tav tm="0">
                                          <p:val>
                                            <p:fltVal val="0"/>
                                          </p:val>
                                        </p:tav>
                                        <p:tav tm="100000">
                                          <p:val>
                                            <p:strVal val="#ppt_h"/>
                                          </p:val>
                                        </p:tav>
                                      </p:tavLst>
                                    </p:anim>
                                  </p:childTnLst>
                                </p:cTn>
                              </p:par>
                            </p:childTnLst>
                          </p:cTn>
                        </p:par>
                        <p:par>
                          <p:cTn id="80" fill="hold" nodeType="afterGroup">
                            <p:stCondLst>
                              <p:cond delay="4000"/>
                            </p:stCondLst>
                            <p:childTnLst>
                              <p:par>
                                <p:cTn id="81" presetID="12" presetClass="entr" presetSubtype="8" fill="hold" grpId="0" nodeType="afterEffect">
                                  <p:stCondLst>
                                    <p:cond delay="0"/>
                                  </p:stCondLst>
                                  <p:childTnLst>
                                    <p:set>
                                      <p:cBhvr>
                                        <p:cTn id="82" dur="1" fill="hold">
                                          <p:stCondLst>
                                            <p:cond delay="0"/>
                                          </p:stCondLst>
                                        </p:cTn>
                                        <p:tgtEl>
                                          <p:spTgt spid="135177"/>
                                        </p:tgtEl>
                                        <p:attrNameLst>
                                          <p:attrName>style.visibility</p:attrName>
                                        </p:attrNameLst>
                                      </p:cBhvr>
                                      <p:to>
                                        <p:strVal val="visible"/>
                                      </p:to>
                                    </p:set>
                                    <p:animEffect transition="in" filter="slide(fromLeft)">
                                      <p:cBhvr>
                                        <p:cTn id="83" dur="500"/>
                                        <p:tgtEl>
                                          <p:spTgt spid="135177"/>
                                        </p:tgtEl>
                                      </p:cBhvr>
                                    </p:animEffect>
                                  </p:childTnLst>
                                </p:cTn>
                              </p:par>
                            </p:childTnLst>
                          </p:cTn>
                        </p:par>
                        <p:par>
                          <p:cTn id="84" fill="hold" nodeType="afterGroup">
                            <p:stCondLst>
                              <p:cond delay="4500"/>
                            </p:stCondLst>
                            <p:childTnLst>
                              <p:par>
                                <p:cTn id="85" presetID="17" presetClass="entr" presetSubtype="1" fill="hold" nodeType="afterEffect">
                                  <p:stCondLst>
                                    <p:cond delay="0"/>
                                  </p:stCondLst>
                                  <p:childTnLst>
                                    <p:set>
                                      <p:cBhvr>
                                        <p:cTn id="86" dur="1" fill="hold">
                                          <p:stCondLst>
                                            <p:cond delay="0"/>
                                          </p:stCondLst>
                                        </p:cTn>
                                        <p:tgtEl>
                                          <p:spTgt spid="135185"/>
                                        </p:tgtEl>
                                        <p:attrNameLst>
                                          <p:attrName>style.visibility</p:attrName>
                                        </p:attrNameLst>
                                      </p:cBhvr>
                                      <p:to>
                                        <p:strVal val="visible"/>
                                      </p:to>
                                    </p:set>
                                    <p:anim calcmode="lin" valueType="num">
                                      <p:cBhvr>
                                        <p:cTn id="87" dur="500" fill="hold"/>
                                        <p:tgtEl>
                                          <p:spTgt spid="135185"/>
                                        </p:tgtEl>
                                        <p:attrNameLst>
                                          <p:attrName>ppt_x</p:attrName>
                                        </p:attrNameLst>
                                      </p:cBhvr>
                                      <p:tavLst>
                                        <p:tav tm="0">
                                          <p:val>
                                            <p:strVal val="#ppt_x"/>
                                          </p:val>
                                        </p:tav>
                                        <p:tav tm="100000">
                                          <p:val>
                                            <p:strVal val="#ppt_x"/>
                                          </p:val>
                                        </p:tav>
                                      </p:tavLst>
                                    </p:anim>
                                    <p:anim calcmode="lin" valueType="num">
                                      <p:cBhvr>
                                        <p:cTn id="88" dur="500" fill="hold"/>
                                        <p:tgtEl>
                                          <p:spTgt spid="135185"/>
                                        </p:tgtEl>
                                        <p:attrNameLst>
                                          <p:attrName>ppt_y</p:attrName>
                                        </p:attrNameLst>
                                      </p:cBhvr>
                                      <p:tavLst>
                                        <p:tav tm="0">
                                          <p:val>
                                            <p:strVal val="#ppt_y-#ppt_h/2"/>
                                          </p:val>
                                        </p:tav>
                                        <p:tav tm="100000">
                                          <p:val>
                                            <p:strVal val="#ppt_y"/>
                                          </p:val>
                                        </p:tav>
                                      </p:tavLst>
                                    </p:anim>
                                    <p:anim calcmode="lin" valueType="num">
                                      <p:cBhvr>
                                        <p:cTn id="89" dur="500" fill="hold"/>
                                        <p:tgtEl>
                                          <p:spTgt spid="135185"/>
                                        </p:tgtEl>
                                        <p:attrNameLst>
                                          <p:attrName>ppt_w</p:attrName>
                                        </p:attrNameLst>
                                      </p:cBhvr>
                                      <p:tavLst>
                                        <p:tav tm="0">
                                          <p:val>
                                            <p:strVal val="#ppt_w"/>
                                          </p:val>
                                        </p:tav>
                                        <p:tav tm="100000">
                                          <p:val>
                                            <p:strVal val="#ppt_w"/>
                                          </p:val>
                                        </p:tav>
                                      </p:tavLst>
                                    </p:anim>
                                    <p:anim calcmode="lin" valueType="num">
                                      <p:cBhvr>
                                        <p:cTn id="90" dur="500" fill="hold"/>
                                        <p:tgtEl>
                                          <p:spTgt spid="135185"/>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0"/>
                            </p:stCondLst>
                            <p:childTnLst>
                              <p:par>
                                <p:cTn id="92" presetID="17" presetClass="entr" presetSubtype="1" fill="hold" nodeType="afterEffect">
                                  <p:stCondLst>
                                    <p:cond delay="0"/>
                                  </p:stCondLst>
                                  <p:childTnLst>
                                    <p:set>
                                      <p:cBhvr>
                                        <p:cTn id="93" dur="1" fill="hold">
                                          <p:stCondLst>
                                            <p:cond delay="0"/>
                                          </p:stCondLst>
                                        </p:cTn>
                                        <p:tgtEl>
                                          <p:spTgt spid="135184"/>
                                        </p:tgtEl>
                                        <p:attrNameLst>
                                          <p:attrName>style.visibility</p:attrName>
                                        </p:attrNameLst>
                                      </p:cBhvr>
                                      <p:to>
                                        <p:strVal val="visible"/>
                                      </p:to>
                                    </p:set>
                                    <p:anim calcmode="lin" valueType="num">
                                      <p:cBhvr>
                                        <p:cTn id="94" dur="500" fill="hold"/>
                                        <p:tgtEl>
                                          <p:spTgt spid="135184"/>
                                        </p:tgtEl>
                                        <p:attrNameLst>
                                          <p:attrName>ppt_x</p:attrName>
                                        </p:attrNameLst>
                                      </p:cBhvr>
                                      <p:tavLst>
                                        <p:tav tm="0">
                                          <p:val>
                                            <p:strVal val="#ppt_x"/>
                                          </p:val>
                                        </p:tav>
                                        <p:tav tm="100000">
                                          <p:val>
                                            <p:strVal val="#ppt_x"/>
                                          </p:val>
                                        </p:tav>
                                      </p:tavLst>
                                    </p:anim>
                                    <p:anim calcmode="lin" valueType="num">
                                      <p:cBhvr>
                                        <p:cTn id="95" dur="500" fill="hold"/>
                                        <p:tgtEl>
                                          <p:spTgt spid="135184"/>
                                        </p:tgtEl>
                                        <p:attrNameLst>
                                          <p:attrName>ppt_y</p:attrName>
                                        </p:attrNameLst>
                                      </p:cBhvr>
                                      <p:tavLst>
                                        <p:tav tm="0">
                                          <p:val>
                                            <p:strVal val="#ppt_y-#ppt_h/2"/>
                                          </p:val>
                                        </p:tav>
                                        <p:tav tm="100000">
                                          <p:val>
                                            <p:strVal val="#ppt_y"/>
                                          </p:val>
                                        </p:tav>
                                      </p:tavLst>
                                    </p:anim>
                                    <p:anim calcmode="lin" valueType="num">
                                      <p:cBhvr>
                                        <p:cTn id="96" dur="500" fill="hold"/>
                                        <p:tgtEl>
                                          <p:spTgt spid="135184"/>
                                        </p:tgtEl>
                                        <p:attrNameLst>
                                          <p:attrName>ppt_w</p:attrName>
                                        </p:attrNameLst>
                                      </p:cBhvr>
                                      <p:tavLst>
                                        <p:tav tm="0">
                                          <p:val>
                                            <p:strVal val="#ppt_w"/>
                                          </p:val>
                                        </p:tav>
                                        <p:tav tm="100000">
                                          <p:val>
                                            <p:strVal val="#ppt_w"/>
                                          </p:val>
                                        </p:tav>
                                      </p:tavLst>
                                    </p:anim>
                                    <p:anim calcmode="lin" valueType="num">
                                      <p:cBhvr>
                                        <p:cTn id="97" dur="500" fill="hold"/>
                                        <p:tgtEl>
                                          <p:spTgt spid="135184"/>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500"/>
                            </p:stCondLst>
                            <p:childTnLst>
                              <p:par>
                                <p:cTn id="99" presetID="22" presetClass="entr" presetSubtype="8" fill="hold" grpId="0" nodeType="afterEffect">
                                  <p:stCondLst>
                                    <p:cond delay="0"/>
                                  </p:stCondLst>
                                  <p:childTnLst>
                                    <p:set>
                                      <p:cBhvr>
                                        <p:cTn id="100" dur="1" fill="hold">
                                          <p:stCondLst>
                                            <p:cond delay="0"/>
                                          </p:stCondLst>
                                        </p:cTn>
                                        <p:tgtEl>
                                          <p:spTgt spid="135191"/>
                                        </p:tgtEl>
                                        <p:attrNameLst>
                                          <p:attrName>style.visibility</p:attrName>
                                        </p:attrNameLst>
                                      </p:cBhvr>
                                      <p:to>
                                        <p:strVal val="visible"/>
                                      </p:to>
                                    </p:set>
                                    <p:animEffect transition="in" filter="wipe(left)">
                                      <p:cBhvr>
                                        <p:cTn id="101" dur="500"/>
                                        <p:tgtEl>
                                          <p:spTgt spid="135191"/>
                                        </p:tgtEl>
                                      </p:cBhvr>
                                    </p:animEffect>
                                  </p:childTnLst>
                                </p:cTn>
                              </p:par>
                            </p:childTnLst>
                          </p:cTn>
                        </p:par>
                        <p:par>
                          <p:cTn id="102" fill="hold" nodeType="afterGroup">
                            <p:stCondLst>
                              <p:cond delay="6000"/>
                            </p:stCondLst>
                            <p:childTnLst>
                              <p:par>
                                <p:cTn id="103" presetID="17" presetClass="entr" presetSubtype="1" fill="hold" nodeType="afterEffect">
                                  <p:stCondLst>
                                    <p:cond delay="0"/>
                                  </p:stCondLst>
                                  <p:childTnLst>
                                    <p:set>
                                      <p:cBhvr>
                                        <p:cTn id="104" dur="1" fill="hold">
                                          <p:stCondLst>
                                            <p:cond delay="0"/>
                                          </p:stCondLst>
                                        </p:cTn>
                                        <p:tgtEl>
                                          <p:spTgt spid="135192"/>
                                        </p:tgtEl>
                                        <p:attrNameLst>
                                          <p:attrName>style.visibility</p:attrName>
                                        </p:attrNameLst>
                                      </p:cBhvr>
                                      <p:to>
                                        <p:strVal val="visible"/>
                                      </p:to>
                                    </p:set>
                                    <p:anim calcmode="lin" valueType="num">
                                      <p:cBhvr>
                                        <p:cTn id="105" dur="500" fill="hold"/>
                                        <p:tgtEl>
                                          <p:spTgt spid="135192"/>
                                        </p:tgtEl>
                                        <p:attrNameLst>
                                          <p:attrName>ppt_x</p:attrName>
                                        </p:attrNameLst>
                                      </p:cBhvr>
                                      <p:tavLst>
                                        <p:tav tm="0">
                                          <p:val>
                                            <p:strVal val="#ppt_x"/>
                                          </p:val>
                                        </p:tav>
                                        <p:tav tm="100000">
                                          <p:val>
                                            <p:strVal val="#ppt_x"/>
                                          </p:val>
                                        </p:tav>
                                      </p:tavLst>
                                    </p:anim>
                                    <p:anim calcmode="lin" valueType="num">
                                      <p:cBhvr>
                                        <p:cTn id="106" dur="500" fill="hold"/>
                                        <p:tgtEl>
                                          <p:spTgt spid="135192"/>
                                        </p:tgtEl>
                                        <p:attrNameLst>
                                          <p:attrName>ppt_y</p:attrName>
                                        </p:attrNameLst>
                                      </p:cBhvr>
                                      <p:tavLst>
                                        <p:tav tm="0">
                                          <p:val>
                                            <p:strVal val="#ppt_y-#ppt_h/2"/>
                                          </p:val>
                                        </p:tav>
                                        <p:tav tm="100000">
                                          <p:val>
                                            <p:strVal val="#ppt_y"/>
                                          </p:val>
                                        </p:tav>
                                      </p:tavLst>
                                    </p:anim>
                                    <p:anim calcmode="lin" valueType="num">
                                      <p:cBhvr>
                                        <p:cTn id="107" dur="500" fill="hold"/>
                                        <p:tgtEl>
                                          <p:spTgt spid="135192"/>
                                        </p:tgtEl>
                                        <p:attrNameLst>
                                          <p:attrName>ppt_w</p:attrName>
                                        </p:attrNameLst>
                                      </p:cBhvr>
                                      <p:tavLst>
                                        <p:tav tm="0">
                                          <p:val>
                                            <p:strVal val="#ppt_w"/>
                                          </p:val>
                                        </p:tav>
                                        <p:tav tm="100000">
                                          <p:val>
                                            <p:strVal val="#ppt_w"/>
                                          </p:val>
                                        </p:tav>
                                      </p:tavLst>
                                    </p:anim>
                                    <p:anim calcmode="lin" valueType="num">
                                      <p:cBhvr>
                                        <p:cTn id="108" dur="500" fill="hold"/>
                                        <p:tgtEl>
                                          <p:spTgt spid="135192"/>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6500"/>
                            </p:stCondLst>
                            <p:childTnLst>
                              <p:par>
                                <p:cTn id="110" presetID="17" presetClass="entr" presetSubtype="1" fill="hold" nodeType="afterEffect">
                                  <p:stCondLst>
                                    <p:cond delay="0"/>
                                  </p:stCondLst>
                                  <p:childTnLst>
                                    <p:set>
                                      <p:cBhvr>
                                        <p:cTn id="111" dur="1" fill="hold">
                                          <p:stCondLst>
                                            <p:cond delay="0"/>
                                          </p:stCondLst>
                                        </p:cTn>
                                        <p:tgtEl>
                                          <p:spTgt spid="135193"/>
                                        </p:tgtEl>
                                        <p:attrNameLst>
                                          <p:attrName>style.visibility</p:attrName>
                                        </p:attrNameLst>
                                      </p:cBhvr>
                                      <p:to>
                                        <p:strVal val="visible"/>
                                      </p:to>
                                    </p:set>
                                    <p:anim calcmode="lin" valueType="num">
                                      <p:cBhvr>
                                        <p:cTn id="112" dur="500" fill="hold"/>
                                        <p:tgtEl>
                                          <p:spTgt spid="135193"/>
                                        </p:tgtEl>
                                        <p:attrNameLst>
                                          <p:attrName>ppt_x</p:attrName>
                                        </p:attrNameLst>
                                      </p:cBhvr>
                                      <p:tavLst>
                                        <p:tav tm="0">
                                          <p:val>
                                            <p:strVal val="#ppt_x"/>
                                          </p:val>
                                        </p:tav>
                                        <p:tav tm="100000">
                                          <p:val>
                                            <p:strVal val="#ppt_x"/>
                                          </p:val>
                                        </p:tav>
                                      </p:tavLst>
                                    </p:anim>
                                    <p:anim calcmode="lin" valueType="num">
                                      <p:cBhvr>
                                        <p:cTn id="113" dur="500" fill="hold"/>
                                        <p:tgtEl>
                                          <p:spTgt spid="135193"/>
                                        </p:tgtEl>
                                        <p:attrNameLst>
                                          <p:attrName>ppt_y</p:attrName>
                                        </p:attrNameLst>
                                      </p:cBhvr>
                                      <p:tavLst>
                                        <p:tav tm="0">
                                          <p:val>
                                            <p:strVal val="#ppt_y-#ppt_h/2"/>
                                          </p:val>
                                        </p:tav>
                                        <p:tav tm="100000">
                                          <p:val>
                                            <p:strVal val="#ppt_y"/>
                                          </p:val>
                                        </p:tav>
                                      </p:tavLst>
                                    </p:anim>
                                    <p:anim calcmode="lin" valueType="num">
                                      <p:cBhvr>
                                        <p:cTn id="114" dur="500" fill="hold"/>
                                        <p:tgtEl>
                                          <p:spTgt spid="135193"/>
                                        </p:tgtEl>
                                        <p:attrNameLst>
                                          <p:attrName>ppt_w</p:attrName>
                                        </p:attrNameLst>
                                      </p:cBhvr>
                                      <p:tavLst>
                                        <p:tav tm="0">
                                          <p:val>
                                            <p:strVal val="#ppt_w"/>
                                          </p:val>
                                        </p:tav>
                                        <p:tav tm="100000">
                                          <p:val>
                                            <p:strVal val="#ppt_w"/>
                                          </p:val>
                                        </p:tav>
                                      </p:tavLst>
                                    </p:anim>
                                    <p:anim calcmode="lin" valueType="num">
                                      <p:cBhvr>
                                        <p:cTn id="115" dur="500" fill="hold"/>
                                        <p:tgtEl>
                                          <p:spTgt spid="135193"/>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7" presetClass="entr" presetSubtype="4" fill="hold" nodeType="clickEffect">
                                  <p:stCondLst>
                                    <p:cond delay="0"/>
                                  </p:stCondLst>
                                  <p:childTnLst>
                                    <p:set>
                                      <p:cBhvr>
                                        <p:cTn id="119" dur="1" fill="hold">
                                          <p:stCondLst>
                                            <p:cond delay="0"/>
                                          </p:stCondLst>
                                        </p:cTn>
                                        <p:tgtEl>
                                          <p:spTgt spid="135188"/>
                                        </p:tgtEl>
                                        <p:attrNameLst>
                                          <p:attrName>style.visibility</p:attrName>
                                        </p:attrNameLst>
                                      </p:cBhvr>
                                      <p:to>
                                        <p:strVal val="visible"/>
                                      </p:to>
                                    </p:set>
                                    <p:anim calcmode="lin" valueType="num">
                                      <p:cBhvr>
                                        <p:cTn id="120" dur="500" fill="hold"/>
                                        <p:tgtEl>
                                          <p:spTgt spid="135188"/>
                                        </p:tgtEl>
                                        <p:attrNameLst>
                                          <p:attrName>ppt_x</p:attrName>
                                        </p:attrNameLst>
                                      </p:cBhvr>
                                      <p:tavLst>
                                        <p:tav tm="0">
                                          <p:val>
                                            <p:strVal val="#ppt_x"/>
                                          </p:val>
                                        </p:tav>
                                        <p:tav tm="100000">
                                          <p:val>
                                            <p:strVal val="#ppt_x"/>
                                          </p:val>
                                        </p:tav>
                                      </p:tavLst>
                                    </p:anim>
                                    <p:anim calcmode="lin" valueType="num">
                                      <p:cBhvr>
                                        <p:cTn id="121" dur="500" fill="hold"/>
                                        <p:tgtEl>
                                          <p:spTgt spid="135188"/>
                                        </p:tgtEl>
                                        <p:attrNameLst>
                                          <p:attrName>ppt_y</p:attrName>
                                        </p:attrNameLst>
                                      </p:cBhvr>
                                      <p:tavLst>
                                        <p:tav tm="0">
                                          <p:val>
                                            <p:strVal val="#ppt_y+#ppt_h/2"/>
                                          </p:val>
                                        </p:tav>
                                        <p:tav tm="100000">
                                          <p:val>
                                            <p:strVal val="#ppt_y"/>
                                          </p:val>
                                        </p:tav>
                                      </p:tavLst>
                                    </p:anim>
                                    <p:anim calcmode="lin" valueType="num">
                                      <p:cBhvr>
                                        <p:cTn id="122" dur="500" fill="hold"/>
                                        <p:tgtEl>
                                          <p:spTgt spid="135188"/>
                                        </p:tgtEl>
                                        <p:attrNameLst>
                                          <p:attrName>ppt_w</p:attrName>
                                        </p:attrNameLst>
                                      </p:cBhvr>
                                      <p:tavLst>
                                        <p:tav tm="0">
                                          <p:val>
                                            <p:strVal val="#ppt_w"/>
                                          </p:val>
                                        </p:tav>
                                        <p:tav tm="100000">
                                          <p:val>
                                            <p:strVal val="#ppt_w"/>
                                          </p:val>
                                        </p:tav>
                                      </p:tavLst>
                                    </p:anim>
                                    <p:anim calcmode="lin" valueType="num">
                                      <p:cBhvr>
                                        <p:cTn id="123" dur="500" fill="hold"/>
                                        <p:tgtEl>
                                          <p:spTgt spid="135188"/>
                                        </p:tgtEl>
                                        <p:attrNameLst>
                                          <p:attrName>ppt_h</p:attrName>
                                        </p:attrNameLst>
                                      </p:cBhvr>
                                      <p:tavLst>
                                        <p:tav tm="0">
                                          <p:val>
                                            <p:fltVal val="0"/>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4" fill="hold" nodeType="clickEffect">
                                  <p:stCondLst>
                                    <p:cond delay="0"/>
                                  </p:stCondLst>
                                  <p:childTnLst>
                                    <p:set>
                                      <p:cBhvr>
                                        <p:cTn id="127" dur="1" fill="hold">
                                          <p:stCondLst>
                                            <p:cond delay="0"/>
                                          </p:stCondLst>
                                        </p:cTn>
                                        <p:tgtEl>
                                          <p:spTgt spid="135194"/>
                                        </p:tgtEl>
                                        <p:attrNameLst>
                                          <p:attrName>style.visibility</p:attrName>
                                        </p:attrNameLst>
                                      </p:cBhvr>
                                      <p:to>
                                        <p:strVal val="visible"/>
                                      </p:to>
                                    </p:set>
                                    <p:anim calcmode="lin" valueType="num">
                                      <p:cBhvr>
                                        <p:cTn id="128" dur="500" fill="hold"/>
                                        <p:tgtEl>
                                          <p:spTgt spid="135194"/>
                                        </p:tgtEl>
                                        <p:attrNameLst>
                                          <p:attrName>ppt_x</p:attrName>
                                        </p:attrNameLst>
                                      </p:cBhvr>
                                      <p:tavLst>
                                        <p:tav tm="0">
                                          <p:val>
                                            <p:strVal val="#ppt_x"/>
                                          </p:val>
                                        </p:tav>
                                        <p:tav tm="100000">
                                          <p:val>
                                            <p:strVal val="#ppt_x"/>
                                          </p:val>
                                        </p:tav>
                                      </p:tavLst>
                                    </p:anim>
                                    <p:anim calcmode="lin" valueType="num">
                                      <p:cBhvr>
                                        <p:cTn id="129" dur="500" fill="hold"/>
                                        <p:tgtEl>
                                          <p:spTgt spid="135194"/>
                                        </p:tgtEl>
                                        <p:attrNameLst>
                                          <p:attrName>ppt_y</p:attrName>
                                        </p:attrNameLst>
                                      </p:cBhvr>
                                      <p:tavLst>
                                        <p:tav tm="0">
                                          <p:val>
                                            <p:strVal val="#ppt_y+#ppt_h/2"/>
                                          </p:val>
                                        </p:tav>
                                        <p:tav tm="100000">
                                          <p:val>
                                            <p:strVal val="#ppt_y"/>
                                          </p:val>
                                        </p:tav>
                                      </p:tavLst>
                                    </p:anim>
                                    <p:anim calcmode="lin" valueType="num">
                                      <p:cBhvr>
                                        <p:cTn id="130" dur="500" fill="hold"/>
                                        <p:tgtEl>
                                          <p:spTgt spid="135194"/>
                                        </p:tgtEl>
                                        <p:attrNameLst>
                                          <p:attrName>ppt_w</p:attrName>
                                        </p:attrNameLst>
                                      </p:cBhvr>
                                      <p:tavLst>
                                        <p:tav tm="0">
                                          <p:val>
                                            <p:strVal val="#ppt_w"/>
                                          </p:val>
                                        </p:tav>
                                        <p:tav tm="100000">
                                          <p:val>
                                            <p:strVal val="#ppt_w"/>
                                          </p:val>
                                        </p:tav>
                                      </p:tavLst>
                                    </p:anim>
                                    <p:anim calcmode="lin" valueType="num">
                                      <p:cBhvr>
                                        <p:cTn id="131" dur="500" fill="hold"/>
                                        <p:tgtEl>
                                          <p:spTgt spid="135194"/>
                                        </p:tgtEl>
                                        <p:attrNameLst>
                                          <p:attrName>ppt_h</p:attrName>
                                        </p:attrNameLst>
                                      </p:cBhvr>
                                      <p:tavLst>
                                        <p:tav tm="0">
                                          <p:val>
                                            <p:fltVal val="0"/>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28"/>
                                        </p:tgtEl>
                                        <p:attrNameLst>
                                          <p:attrName>style.visibility</p:attrName>
                                        </p:attrNameLst>
                                      </p:cBhvr>
                                      <p:to>
                                        <p:strVal val="visible"/>
                                      </p:to>
                                    </p:set>
                                    <p:anim calcmode="lin" valueType="num">
                                      <p:cBhvr additive="base">
                                        <p:cTn id="136" dur="500" fill="hold"/>
                                        <p:tgtEl>
                                          <p:spTgt spid="28"/>
                                        </p:tgtEl>
                                        <p:attrNameLst>
                                          <p:attrName>ppt_x</p:attrName>
                                        </p:attrNameLst>
                                      </p:cBhvr>
                                      <p:tavLst>
                                        <p:tav tm="0">
                                          <p:val>
                                            <p:strVal val="0-#ppt_w/2"/>
                                          </p:val>
                                        </p:tav>
                                        <p:tav tm="100000">
                                          <p:val>
                                            <p:strVal val="#ppt_x"/>
                                          </p:val>
                                        </p:tav>
                                      </p:tavLst>
                                    </p:anim>
                                    <p:anim calcmode="lin" valueType="num">
                                      <p:cBhvr additive="base">
                                        <p:cTn id="137"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4"/>
                                            </p:cond>
                                          </p:stCondLst>
                                          <p:endCondLst>
                                            <p:cond evt="onStopAudio" delay="0">
                                              <p:tgtEl>
                                                <p:sldTgt/>
                                              </p:tgtEl>
                                            </p:cond>
                                          </p:endCondLst>
                                        </p:cTn>
                                        <p:tgtEl>
                                          <p:sndTgt r:embed="rId3" name="WHOOSH.WAV"/>
                                        </p:tgtEl>
                                      </p:cMediaNode>
                                    </p:audio>
                                  </p:subTnLst>
                                </p:cTn>
                              </p:par>
                            </p:childTnLst>
                          </p:cTn>
                        </p:par>
                      </p:childTnLst>
                    </p:cTn>
                  </p:par>
                  <p:par>
                    <p:cTn id="138" fill="hold" nodeType="clickPar">
                      <p:stCondLst>
                        <p:cond delay="indefinite"/>
                      </p:stCondLst>
                      <p:childTnLst>
                        <p:par>
                          <p:cTn id="139" fill="hold" nodeType="withGroup">
                            <p:stCondLst>
                              <p:cond delay="0"/>
                            </p:stCondLst>
                            <p:childTnLst>
                              <p:par>
                                <p:cTn id="140" presetID="12" presetClass="entr" presetSubtype="8" fill="hold" nodeType="clickEffect">
                                  <p:stCondLst>
                                    <p:cond delay="0"/>
                                  </p:stCondLst>
                                  <p:childTnLst>
                                    <p:set>
                                      <p:cBhvr>
                                        <p:cTn id="141" dur="1" fill="hold">
                                          <p:stCondLst>
                                            <p:cond delay="0"/>
                                          </p:stCondLst>
                                        </p:cTn>
                                        <p:tgtEl>
                                          <p:spTgt spid="135189"/>
                                        </p:tgtEl>
                                        <p:attrNameLst>
                                          <p:attrName>style.visibility</p:attrName>
                                        </p:attrNameLst>
                                      </p:cBhvr>
                                      <p:to>
                                        <p:strVal val="visible"/>
                                      </p:to>
                                    </p:set>
                                    <p:animEffect transition="in" filter="slide(fromLeft)">
                                      <p:cBhvr>
                                        <p:cTn id="142" dur="500"/>
                                        <p:tgtEl>
                                          <p:spTgt spid="135189"/>
                                        </p:tgtEl>
                                      </p:cBhvr>
                                    </p:animEffect>
                                  </p:childTnLst>
                                </p:cTn>
                              </p:par>
                            </p:childTnLst>
                          </p:cTn>
                        </p:par>
                        <p:par>
                          <p:cTn id="143" fill="hold" nodeType="afterGroup">
                            <p:stCondLst>
                              <p:cond delay="500"/>
                            </p:stCondLst>
                            <p:childTnLst>
                              <p:par>
                                <p:cTn id="144" presetID="17" presetClass="entr" presetSubtype="8" fill="hold" grpId="0" nodeType="afterEffect">
                                  <p:stCondLst>
                                    <p:cond delay="0"/>
                                  </p:stCondLst>
                                  <p:childTnLst>
                                    <p:set>
                                      <p:cBhvr>
                                        <p:cTn id="145" dur="1" fill="hold">
                                          <p:stCondLst>
                                            <p:cond delay="0"/>
                                          </p:stCondLst>
                                        </p:cTn>
                                        <p:tgtEl>
                                          <p:spTgt spid="135172"/>
                                        </p:tgtEl>
                                        <p:attrNameLst>
                                          <p:attrName>style.visibility</p:attrName>
                                        </p:attrNameLst>
                                      </p:cBhvr>
                                      <p:to>
                                        <p:strVal val="visible"/>
                                      </p:to>
                                    </p:set>
                                    <p:anim calcmode="lin" valueType="num">
                                      <p:cBhvr>
                                        <p:cTn id="146" dur="500" fill="hold"/>
                                        <p:tgtEl>
                                          <p:spTgt spid="135172"/>
                                        </p:tgtEl>
                                        <p:attrNameLst>
                                          <p:attrName>ppt_x</p:attrName>
                                        </p:attrNameLst>
                                      </p:cBhvr>
                                      <p:tavLst>
                                        <p:tav tm="0">
                                          <p:val>
                                            <p:strVal val="#ppt_x-#ppt_w/2"/>
                                          </p:val>
                                        </p:tav>
                                        <p:tav tm="100000">
                                          <p:val>
                                            <p:strVal val="#ppt_x"/>
                                          </p:val>
                                        </p:tav>
                                      </p:tavLst>
                                    </p:anim>
                                    <p:anim calcmode="lin" valueType="num">
                                      <p:cBhvr>
                                        <p:cTn id="147" dur="500" fill="hold"/>
                                        <p:tgtEl>
                                          <p:spTgt spid="135172"/>
                                        </p:tgtEl>
                                        <p:attrNameLst>
                                          <p:attrName>ppt_y</p:attrName>
                                        </p:attrNameLst>
                                      </p:cBhvr>
                                      <p:tavLst>
                                        <p:tav tm="0">
                                          <p:val>
                                            <p:strVal val="#ppt_y"/>
                                          </p:val>
                                        </p:tav>
                                        <p:tav tm="100000">
                                          <p:val>
                                            <p:strVal val="#ppt_y"/>
                                          </p:val>
                                        </p:tav>
                                      </p:tavLst>
                                    </p:anim>
                                    <p:anim calcmode="lin" valueType="num">
                                      <p:cBhvr>
                                        <p:cTn id="148" dur="500" fill="hold"/>
                                        <p:tgtEl>
                                          <p:spTgt spid="135172"/>
                                        </p:tgtEl>
                                        <p:attrNameLst>
                                          <p:attrName>ppt_w</p:attrName>
                                        </p:attrNameLst>
                                      </p:cBhvr>
                                      <p:tavLst>
                                        <p:tav tm="0">
                                          <p:val>
                                            <p:fltVal val="0"/>
                                          </p:val>
                                        </p:tav>
                                        <p:tav tm="100000">
                                          <p:val>
                                            <p:strVal val="#ppt_w"/>
                                          </p:val>
                                        </p:tav>
                                      </p:tavLst>
                                    </p:anim>
                                    <p:anim calcmode="lin" valueType="num">
                                      <p:cBhvr>
                                        <p:cTn id="149" dur="500" fill="hold"/>
                                        <p:tgtEl>
                                          <p:spTgt spid="135172"/>
                                        </p:tgtEl>
                                        <p:attrNameLst>
                                          <p:attrName>ppt_h</p:attrName>
                                        </p:attrNameLst>
                                      </p:cBhvr>
                                      <p:tavLst>
                                        <p:tav tm="0">
                                          <p:val>
                                            <p:strVal val="#ppt_h"/>
                                          </p:val>
                                        </p:tav>
                                        <p:tav tm="100000">
                                          <p:val>
                                            <p:strVal val="#ppt_h"/>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2" presetClass="entr" presetSubtype="8" fill="hold" nodeType="clickEffect">
                                  <p:stCondLst>
                                    <p:cond delay="0"/>
                                  </p:stCondLst>
                                  <p:childTnLst>
                                    <p:set>
                                      <p:cBhvr>
                                        <p:cTn id="153" dur="1" fill="hold">
                                          <p:stCondLst>
                                            <p:cond delay="0"/>
                                          </p:stCondLst>
                                        </p:cTn>
                                        <p:tgtEl>
                                          <p:spTgt spid="135190"/>
                                        </p:tgtEl>
                                        <p:attrNameLst>
                                          <p:attrName>style.visibility</p:attrName>
                                        </p:attrNameLst>
                                      </p:cBhvr>
                                      <p:to>
                                        <p:strVal val="visible"/>
                                      </p:to>
                                    </p:set>
                                    <p:animEffect transition="in" filter="slide(fromLeft)">
                                      <p:cBhvr>
                                        <p:cTn id="154" dur="500"/>
                                        <p:tgtEl>
                                          <p:spTgt spid="135190"/>
                                        </p:tgtEl>
                                      </p:cBhvr>
                                    </p:animEffect>
                                  </p:childTnLst>
                                </p:cTn>
                              </p:par>
                            </p:childTnLst>
                          </p:cTn>
                        </p:par>
                        <p:par>
                          <p:cTn id="155" fill="hold" nodeType="afterGroup">
                            <p:stCondLst>
                              <p:cond delay="500"/>
                            </p:stCondLst>
                            <p:childTnLst>
                              <p:par>
                                <p:cTn id="156" presetID="17" presetClass="entr" presetSubtype="8" fill="hold" grpId="0" nodeType="afterEffect">
                                  <p:stCondLst>
                                    <p:cond delay="0"/>
                                  </p:stCondLst>
                                  <p:childTnLst>
                                    <p:set>
                                      <p:cBhvr>
                                        <p:cTn id="157" dur="1" fill="hold">
                                          <p:stCondLst>
                                            <p:cond delay="0"/>
                                          </p:stCondLst>
                                        </p:cTn>
                                        <p:tgtEl>
                                          <p:spTgt spid="135171"/>
                                        </p:tgtEl>
                                        <p:attrNameLst>
                                          <p:attrName>style.visibility</p:attrName>
                                        </p:attrNameLst>
                                      </p:cBhvr>
                                      <p:to>
                                        <p:strVal val="visible"/>
                                      </p:to>
                                    </p:set>
                                    <p:anim calcmode="lin" valueType="num">
                                      <p:cBhvr>
                                        <p:cTn id="158" dur="500" fill="hold"/>
                                        <p:tgtEl>
                                          <p:spTgt spid="135171"/>
                                        </p:tgtEl>
                                        <p:attrNameLst>
                                          <p:attrName>ppt_x</p:attrName>
                                        </p:attrNameLst>
                                      </p:cBhvr>
                                      <p:tavLst>
                                        <p:tav tm="0">
                                          <p:val>
                                            <p:strVal val="#ppt_x-#ppt_w/2"/>
                                          </p:val>
                                        </p:tav>
                                        <p:tav tm="100000">
                                          <p:val>
                                            <p:strVal val="#ppt_x"/>
                                          </p:val>
                                        </p:tav>
                                      </p:tavLst>
                                    </p:anim>
                                    <p:anim calcmode="lin" valueType="num">
                                      <p:cBhvr>
                                        <p:cTn id="159" dur="500" fill="hold"/>
                                        <p:tgtEl>
                                          <p:spTgt spid="135171"/>
                                        </p:tgtEl>
                                        <p:attrNameLst>
                                          <p:attrName>ppt_y</p:attrName>
                                        </p:attrNameLst>
                                      </p:cBhvr>
                                      <p:tavLst>
                                        <p:tav tm="0">
                                          <p:val>
                                            <p:strVal val="#ppt_y"/>
                                          </p:val>
                                        </p:tav>
                                        <p:tav tm="100000">
                                          <p:val>
                                            <p:strVal val="#ppt_y"/>
                                          </p:val>
                                        </p:tav>
                                      </p:tavLst>
                                    </p:anim>
                                    <p:anim calcmode="lin" valueType="num">
                                      <p:cBhvr>
                                        <p:cTn id="160" dur="500" fill="hold"/>
                                        <p:tgtEl>
                                          <p:spTgt spid="135171"/>
                                        </p:tgtEl>
                                        <p:attrNameLst>
                                          <p:attrName>ppt_w</p:attrName>
                                        </p:attrNameLst>
                                      </p:cBhvr>
                                      <p:tavLst>
                                        <p:tav tm="0">
                                          <p:val>
                                            <p:fltVal val="0"/>
                                          </p:val>
                                        </p:tav>
                                        <p:tav tm="100000">
                                          <p:val>
                                            <p:strVal val="#ppt_w"/>
                                          </p:val>
                                        </p:tav>
                                      </p:tavLst>
                                    </p:anim>
                                    <p:anim calcmode="lin" valueType="num">
                                      <p:cBhvr>
                                        <p:cTn id="161" dur="500" fill="hold"/>
                                        <p:tgtEl>
                                          <p:spTgt spid="1351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71" grpId="0" autoUpdateAnimBg="0"/>
      <p:bldP spid="135172" grpId="0" autoUpdateAnimBg="0"/>
      <p:bldP spid="135174" grpId="0" autoUpdateAnimBg="0"/>
      <p:bldP spid="135175" grpId="0" animBg="1"/>
      <p:bldP spid="135176" grpId="0" animBg="1"/>
      <p:bldP spid="135177" grpId="0" animBg="1" autoUpdateAnimBg="0"/>
      <p:bldP spid="135178" grpId="0" animBg="1" autoUpdateAnimBg="0"/>
      <p:bldP spid="135179" grpId="0" animBg="1" autoUpdateAnimBg="0"/>
      <p:bldP spid="135191" grpId="0" animBg="1" autoUpdateAnimBg="0"/>
      <p:bldP spid="2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E887D25-0DD0-6F4B-9D73-BB96483134C5}"/>
              </a:ext>
            </a:extLst>
          </p:cNvPr>
          <p:cNvSpPr>
            <a:spLocks noGrp="1"/>
          </p:cNvSpPr>
          <p:nvPr>
            <p:ph type="title"/>
          </p:nvPr>
        </p:nvSpPr>
        <p:spPr/>
        <p:txBody>
          <a:bodyPr/>
          <a:lstStyle/>
          <a:p>
            <a:endParaRPr lang="zh-CN" altLang="en-US"/>
          </a:p>
        </p:txBody>
      </p:sp>
      <p:sp>
        <p:nvSpPr>
          <p:cNvPr id="7" name="文本占位符 6">
            <a:extLst>
              <a:ext uri="{FF2B5EF4-FFF2-40B4-BE49-F238E27FC236}">
                <a16:creationId xmlns:a16="http://schemas.microsoft.com/office/drawing/2014/main" id="{1E8C5D98-B429-F84E-9A82-A5F762D72F8D}"/>
              </a:ext>
            </a:extLst>
          </p:cNvPr>
          <p:cNvSpPr>
            <a:spLocks noGrp="1"/>
          </p:cNvSpPr>
          <p:nvPr>
            <p:ph type="body" idx="1"/>
          </p:nvPr>
        </p:nvSpPr>
        <p:spPr/>
        <p:txBody>
          <a:bodyPr/>
          <a:lstStyle/>
          <a:p>
            <a:r>
              <a:rPr lang="zh-CN" altLang="en-US" sz="6600" dirty="0"/>
              <a:t>习题</a:t>
            </a:r>
          </a:p>
        </p:txBody>
      </p:sp>
    </p:spTree>
    <p:extLst>
      <p:ext uri="{BB962C8B-B14F-4D97-AF65-F5344CB8AC3E}">
        <p14:creationId xmlns:p14="http://schemas.microsoft.com/office/powerpoint/2010/main" val="1843595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604B584-A184-8947-AD81-647376015A29}"/>
              </a:ext>
            </a:extLst>
          </p:cNvPr>
          <p:cNvSpPr>
            <a:spLocks noGrp="1"/>
          </p:cNvSpPr>
          <p:nvPr>
            <p:ph type="sldNum" sz="quarter" idx="4294967295"/>
          </p:nvPr>
        </p:nvSpPr>
        <p:spPr>
          <a:xfrm>
            <a:off x="7010400" y="6356350"/>
            <a:ext cx="2133600" cy="365125"/>
          </a:xfrm>
          <a:prstGeom prst="rect">
            <a:avLst/>
          </a:prstGeom>
        </p:spPr>
        <p:txBody>
          <a:bodyPr/>
          <a:lstStyle/>
          <a:p>
            <a:pPr>
              <a:defRPr/>
            </a:pPr>
            <a:fld id="{E77BBB7A-0347-E541-A2E2-A5EF01BC7CF9}" type="slidenum">
              <a:rPr lang="zh-CN" altLang="en-US" smtClean="0"/>
              <a:pPr>
                <a:defRPr/>
              </a:pPr>
              <a:t>31</a:t>
            </a:fld>
            <a:endParaRPr lang="zh-CN" altLang="en-US" dirty="0"/>
          </a:p>
        </p:txBody>
      </p:sp>
      <p:sp>
        <p:nvSpPr>
          <p:cNvPr id="5" name="矩形 4">
            <a:extLst>
              <a:ext uri="{FF2B5EF4-FFF2-40B4-BE49-F238E27FC236}">
                <a16:creationId xmlns:a16="http://schemas.microsoft.com/office/drawing/2014/main" id="{83C0F507-0496-8E4C-BEF0-CC80F14CF20E}"/>
              </a:ext>
            </a:extLst>
          </p:cNvPr>
          <p:cNvSpPr/>
          <p:nvPr/>
        </p:nvSpPr>
        <p:spPr>
          <a:xfrm>
            <a:off x="538301" y="255923"/>
            <a:ext cx="8394684" cy="156966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1. </a:t>
            </a:r>
            <a:r>
              <a:rPr lang="zh-CN" altLang="zh-CN" sz="2400" kern="100" dirty="0">
                <a:latin typeface="Times New Roman" panose="02020603050405020304" pitchFamily="18" charset="0"/>
                <a:cs typeface="Times New Roman" panose="02020603050405020304" pitchFamily="18" charset="0"/>
              </a:rPr>
              <a:t>如果二叉树的后序遍历结果是</a:t>
            </a:r>
            <a:r>
              <a:rPr lang="en-US" altLang="zh-CN" sz="2400" kern="100" dirty="0">
                <a:latin typeface="Times New Roman" panose="02020603050405020304" pitchFamily="18" charset="0"/>
                <a:cs typeface="Times New Roman" panose="02020603050405020304" pitchFamily="18" charset="0"/>
              </a:rPr>
              <a:t>FDEBGCA</a:t>
            </a:r>
            <a:r>
              <a:rPr lang="zh-CN" altLang="zh-CN" sz="2400" kern="100" dirty="0">
                <a:latin typeface="Times New Roman" panose="02020603050405020304" pitchFamily="18" charset="0"/>
                <a:cs typeface="Times New Roman" panose="02020603050405020304" pitchFamily="18" charset="0"/>
              </a:rPr>
              <a:t>，中序遍历结果是</a:t>
            </a:r>
            <a:r>
              <a:rPr lang="en-US" altLang="zh-CN" sz="2400" kern="100" dirty="0">
                <a:latin typeface="Times New Roman" panose="02020603050405020304" pitchFamily="18" charset="0"/>
                <a:cs typeface="Times New Roman" panose="02020603050405020304" pitchFamily="18" charset="0"/>
              </a:rPr>
              <a:t>FDBEACG</a:t>
            </a:r>
            <a:r>
              <a:rPr lang="zh-CN" altLang="zh-CN" sz="2400" kern="100" dirty="0">
                <a:latin typeface="Times New Roman" panose="02020603050405020304" pitchFamily="18" charset="0"/>
                <a:cs typeface="Times New Roman" panose="02020603050405020304" pitchFamily="18" charset="0"/>
              </a:rPr>
              <a:t>，那么该二叉树的前序遍历结果是什么</a:t>
            </a: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ABCDEFG      B.  ABDFEGC      C.  ABDFECG      D.  ABDEFCG</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956A22C8-88DF-124A-A7AB-6460DDCA06AA}"/>
              </a:ext>
            </a:extLst>
          </p:cNvPr>
          <p:cNvSpPr/>
          <p:nvPr/>
        </p:nvSpPr>
        <p:spPr>
          <a:xfrm>
            <a:off x="538301" y="2225534"/>
            <a:ext cx="8394684" cy="156966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一棵非空二叉树的先序序列与中序序列相同，其所有非叶结点须满足的条件是：</a:t>
            </a: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a:t>
            </a:r>
            <a:r>
              <a:rPr lang="zh-CN" altLang="zh-CN" sz="2400" kern="100" dirty="0">
                <a:latin typeface="DengXian" panose="02010600030101010101" pitchFamily="2" charset="-122"/>
                <a:cs typeface="宋体" panose="02010600030101010101" pitchFamily="2" charset="-122"/>
              </a:rPr>
              <a:t>只有左子树</a:t>
            </a:r>
            <a:r>
              <a:rPr lang="en-US" altLang="zh-CN" sz="2400" kern="100" dirty="0">
                <a:latin typeface="Times New Roman" panose="02020603050405020304" pitchFamily="18" charset="0"/>
                <a:cs typeface="Times New Roman" panose="02020603050405020304" pitchFamily="18" charset="0"/>
              </a:rPr>
              <a:t>    B.  </a:t>
            </a:r>
            <a:r>
              <a:rPr lang="zh-CN" altLang="zh-CN" sz="2400" kern="100" dirty="0">
                <a:latin typeface="DengXian" panose="02010600030101010101" pitchFamily="2" charset="-122"/>
                <a:cs typeface="宋体" panose="02010600030101010101" pitchFamily="2" charset="-122"/>
              </a:rPr>
              <a:t>只有右子树</a:t>
            </a:r>
            <a:r>
              <a:rPr lang="en-US" altLang="zh-CN" sz="2400" kern="100" dirty="0">
                <a:latin typeface="Times New Roman" panose="02020603050405020304" pitchFamily="18" charset="0"/>
                <a:cs typeface="Times New Roman" panose="02020603050405020304" pitchFamily="18" charset="0"/>
              </a:rPr>
              <a:t>    C.  </a:t>
            </a:r>
            <a:r>
              <a:rPr lang="zh-CN" altLang="zh-CN" sz="2400" kern="100" dirty="0">
                <a:latin typeface="DengXian" panose="02010600030101010101" pitchFamily="2" charset="-122"/>
                <a:cs typeface="宋体" panose="02010600030101010101" pitchFamily="2" charset="-122"/>
              </a:rPr>
              <a:t>结点的度均为</a:t>
            </a:r>
            <a:r>
              <a:rPr lang="en-US" altLang="zh-CN" sz="2400" kern="100" dirty="0">
                <a:latin typeface="DengXian" panose="02010600030101010101" pitchFamily="2" charset="-122"/>
                <a:cs typeface="宋体" panose="02010600030101010101" pitchFamily="2" charset="-122"/>
              </a:rPr>
              <a:t>1</a:t>
            </a:r>
            <a:r>
              <a:rPr lang="en-US" altLang="zh-CN" sz="2400" kern="100" dirty="0">
                <a:latin typeface="Times New Roman" panose="02020603050405020304" pitchFamily="18" charset="0"/>
                <a:cs typeface="Times New Roman" panose="02020603050405020304" pitchFamily="18" charset="0"/>
              </a:rPr>
              <a:t>    D.  </a:t>
            </a:r>
            <a:r>
              <a:rPr lang="zh-CN" altLang="zh-CN" sz="2400" kern="100" dirty="0">
                <a:latin typeface="DengXian" panose="02010600030101010101" pitchFamily="2" charset="-122"/>
                <a:cs typeface="宋体" panose="02010600030101010101" pitchFamily="2" charset="-122"/>
              </a:rPr>
              <a:t>结点的度均为</a:t>
            </a:r>
            <a:r>
              <a:rPr lang="en-US" altLang="zh-CN" sz="2400" kern="100" dirty="0">
                <a:latin typeface="DengXian" panose="02010600030101010101" pitchFamily="2" charset="-122"/>
                <a:cs typeface="宋体" panose="02010600030101010101" pitchFamily="2" charset="-122"/>
              </a:rPr>
              <a:t>2</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E82B1A5C-549C-1045-AEA5-A6E9EE9DCB8C}"/>
              </a:ext>
            </a:extLst>
          </p:cNvPr>
          <p:cNvSpPr/>
          <p:nvPr/>
        </p:nvSpPr>
        <p:spPr>
          <a:xfrm>
            <a:off x="7772672" y="3533584"/>
            <a:ext cx="423514" cy="523220"/>
          </a:xfrm>
          <a:prstGeom prst="rect">
            <a:avLst/>
          </a:prstGeom>
        </p:spPr>
        <p:txBody>
          <a:bodyPr wrap="none">
            <a:spAutoFit/>
          </a:bodyPr>
          <a:lstStyle/>
          <a:p>
            <a:r>
              <a:rPr lang="en-US" altLang="zh-CN" sz="28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B</a:t>
            </a:r>
            <a:endParaRPr lang="zh-CN" altLang="en-US" sz="2800" b="1" dirty="0">
              <a:solidFill>
                <a:schemeClr val="accent6">
                  <a:lumMod val="75000"/>
                  <a:lumOff val="25000"/>
                </a:schemeClr>
              </a:solidFill>
              <a:highlight>
                <a:srgbClr val="FFFF00"/>
              </a:highlight>
            </a:endParaRPr>
          </a:p>
        </p:txBody>
      </p:sp>
      <p:sp>
        <p:nvSpPr>
          <p:cNvPr id="9" name="矩形 8">
            <a:extLst>
              <a:ext uri="{FF2B5EF4-FFF2-40B4-BE49-F238E27FC236}">
                <a16:creationId xmlns:a16="http://schemas.microsoft.com/office/drawing/2014/main" id="{961D562D-1988-F74B-85DF-0513D262155F}"/>
              </a:ext>
            </a:extLst>
          </p:cNvPr>
          <p:cNvSpPr/>
          <p:nvPr/>
        </p:nvSpPr>
        <p:spPr>
          <a:xfrm>
            <a:off x="7667820" y="1440704"/>
            <a:ext cx="818760" cy="584775"/>
          </a:xfrm>
          <a:prstGeom prst="rect">
            <a:avLst/>
          </a:prstGeom>
        </p:spPr>
        <p:txBody>
          <a:bodyPr wrap="square">
            <a:spAutoFit/>
          </a:bodyPr>
          <a:lstStyle/>
          <a:p>
            <a:r>
              <a:rPr lang="en-US" altLang="zh-CN" sz="3200" b="1" kern="100" dirty="0">
                <a:solidFill>
                  <a:schemeClr val="accent6">
                    <a:lumMod val="75000"/>
                    <a:lumOff val="25000"/>
                  </a:schemeClr>
                </a:solidFill>
                <a:highlight>
                  <a:srgbClr val="FFFF00"/>
                </a:highlight>
                <a:latin typeface="DengXian" panose="02010600030101010101" pitchFamily="2" charset="-122"/>
                <a:ea typeface="Times New Roman" panose="02020603050405020304" pitchFamily="18" charset="0"/>
                <a:cs typeface="Times New Roman" panose="02020603050405020304" pitchFamily="18" charset="0"/>
              </a:rPr>
              <a:t>C</a:t>
            </a:r>
            <a:endParaRPr lang="zh-CN" altLang="en-US" sz="3200" b="1" dirty="0">
              <a:solidFill>
                <a:schemeClr val="accent6">
                  <a:lumMod val="75000"/>
                  <a:lumOff val="25000"/>
                </a:schemeClr>
              </a:solidFill>
            </a:endParaRPr>
          </a:p>
        </p:txBody>
      </p:sp>
      <p:sp>
        <p:nvSpPr>
          <p:cNvPr id="10" name="矩形 9">
            <a:extLst>
              <a:ext uri="{FF2B5EF4-FFF2-40B4-BE49-F238E27FC236}">
                <a16:creationId xmlns:a16="http://schemas.microsoft.com/office/drawing/2014/main" id="{94A6942A-684D-254C-AD17-DD216971AF91}"/>
              </a:ext>
            </a:extLst>
          </p:cNvPr>
          <p:cNvSpPr/>
          <p:nvPr/>
        </p:nvSpPr>
        <p:spPr>
          <a:xfrm>
            <a:off x="538301" y="4298899"/>
            <a:ext cx="8739555" cy="830997"/>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3.</a:t>
            </a:r>
            <a:r>
              <a:rPr lang="en-US" altLang="zh-CN" sz="2400" kern="100" dirty="0">
                <a:latin typeface="DengXian" panose="02010600030101010101" pitchFamily="2" charset="-122"/>
                <a:ea typeface="DengXian" panose="02010600030101010101" pitchFamily="2" charset="-122"/>
                <a:cs typeface="Times New Roman" panose="02020603050405020304" pitchFamily="18" charset="0"/>
              </a:rPr>
              <a:t> </a:t>
            </a:r>
            <a:r>
              <a:rPr lang="zh-CN" altLang="zh-CN" sz="2400" kern="100" dirty="0">
                <a:latin typeface="Times New Roman" panose="02020603050405020304" pitchFamily="18" charset="0"/>
                <a:cs typeface="Times New Roman" panose="02020603050405020304" pitchFamily="18" charset="0"/>
              </a:rPr>
              <a:t>按照二叉树的定义，具有</a:t>
            </a:r>
            <a:r>
              <a:rPr lang="en-US" altLang="zh-CN" sz="2400" kern="100" dirty="0">
                <a:latin typeface="Times New Roman" panose="02020603050405020304" pitchFamily="18" charset="0"/>
                <a:cs typeface="Times New Roman" panose="02020603050405020304" pitchFamily="18" charset="0"/>
              </a:rPr>
              <a:t>3</a:t>
            </a:r>
            <a:r>
              <a:rPr lang="zh-CN" altLang="zh-CN" sz="2400" kern="100" dirty="0">
                <a:latin typeface="Times New Roman" panose="02020603050405020304" pitchFamily="18" charset="0"/>
                <a:cs typeface="Times New Roman" panose="02020603050405020304" pitchFamily="18" charset="0"/>
              </a:rPr>
              <a:t>个结点的二叉树有几种？</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3        B.  4        C.  5        D.  6</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3D998B2B-74CD-C248-BD3E-6B20BCE97021}"/>
              </a:ext>
            </a:extLst>
          </p:cNvPr>
          <p:cNvSpPr/>
          <p:nvPr/>
        </p:nvSpPr>
        <p:spPr>
          <a:xfrm>
            <a:off x="7855024" y="4868286"/>
            <a:ext cx="444352" cy="523220"/>
          </a:xfrm>
          <a:prstGeom prst="rect">
            <a:avLst/>
          </a:prstGeom>
        </p:spPr>
        <p:txBody>
          <a:bodyPr wrap="none">
            <a:spAutoFit/>
          </a:bodyPr>
          <a:lstStyle/>
          <a:p>
            <a:r>
              <a:rPr lang="en-US" altLang="zh-CN" sz="28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C</a:t>
            </a:r>
            <a:endParaRPr lang="zh-CN" altLang="en-US" sz="2800" b="1" dirty="0">
              <a:solidFill>
                <a:schemeClr val="accent6">
                  <a:lumMod val="75000"/>
                  <a:lumOff val="25000"/>
                </a:schemeClr>
              </a:solidFill>
              <a:highlight>
                <a:srgbClr val="FFFF00"/>
              </a:highlight>
            </a:endParaRPr>
          </a:p>
        </p:txBody>
      </p:sp>
    </p:spTree>
    <p:extLst>
      <p:ext uri="{BB962C8B-B14F-4D97-AF65-F5344CB8AC3E}">
        <p14:creationId xmlns:p14="http://schemas.microsoft.com/office/powerpoint/2010/main" val="206469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1FB3DA-92AF-204C-BE18-B4EDFE355B9C}"/>
              </a:ext>
            </a:extLst>
          </p:cNvPr>
          <p:cNvSpPr/>
          <p:nvPr/>
        </p:nvSpPr>
        <p:spPr>
          <a:xfrm>
            <a:off x="620331" y="492692"/>
            <a:ext cx="7903337" cy="1200329"/>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4.</a:t>
            </a:r>
            <a:r>
              <a:rPr lang="zh-CN" altLang="zh-CN" sz="2400" kern="100" dirty="0">
                <a:latin typeface="Times New Roman" panose="02020603050405020304" pitchFamily="18" charset="0"/>
                <a:cs typeface="Times New Roman" panose="02020603050405020304" pitchFamily="18" charset="0"/>
              </a:rPr>
              <a:t>三叉树中，度为</a:t>
            </a:r>
            <a:r>
              <a:rPr lang="en-US" altLang="zh-CN" sz="2400" kern="100" dirty="0">
                <a:latin typeface="Times New Roman" panose="02020603050405020304" pitchFamily="18" charset="0"/>
                <a:cs typeface="Times New Roman" panose="02020603050405020304" pitchFamily="18" charset="0"/>
              </a:rPr>
              <a:t>1</a:t>
            </a:r>
            <a:r>
              <a:rPr lang="zh-CN" altLang="zh-CN" sz="2400" kern="100" dirty="0">
                <a:latin typeface="Times New Roman" panose="02020603050405020304" pitchFamily="18" charset="0"/>
                <a:cs typeface="Times New Roman" panose="02020603050405020304" pitchFamily="18" charset="0"/>
              </a:rPr>
              <a:t>的结点有</a:t>
            </a:r>
            <a:r>
              <a:rPr lang="en-US" altLang="zh-CN" sz="2400" kern="100" dirty="0">
                <a:latin typeface="Times New Roman" panose="02020603050405020304" pitchFamily="18" charset="0"/>
                <a:cs typeface="Times New Roman" panose="02020603050405020304" pitchFamily="18" charset="0"/>
              </a:rPr>
              <a:t>5</a:t>
            </a:r>
            <a:r>
              <a:rPr lang="zh-CN" altLang="zh-CN" sz="2400" kern="100" dirty="0">
                <a:latin typeface="Times New Roman" panose="02020603050405020304" pitchFamily="18" charset="0"/>
                <a:cs typeface="Times New Roman" panose="02020603050405020304" pitchFamily="18" charset="0"/>
              </a:rPr>
              <a:t>个，度为</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的结点</a:t>
            </a:r>
            <a:r>
              <a:rPr lang="en-US" altLang="zh-CN" sz="2400" kern="100" dirty="0">
                <a:latin typeface="Times New Roman" panose="02020603050405020304" pitchFamily="18" charset="0"/>
                <a:cs typeface="Times New Roman" panose="02020603050405020304" pitchFamily="18" charset="0"/>
              </a:rPr>
              <a:t>3</a:t>
            </a:r>
            <a:r>
              <a:rPr lang="zh-CN" altLang="zh-CN" sz="2400" kern="100" dirty="0">
                <a:latin typeface="Times New Roman" panose="02020603050405020304" pitchFamily="18" charset="0"/>
                <a:cs typeface="Times New Roman" panose="02020603050405020304" pitchFamily="18" charset="0"/>
              </a:rPr>
              <a:t>个，度为</a:t>
            </a:r>
            <a:r>
              <a:rPr lang="en-US" altLang="zh-CN" sz="2400" kern="100" dirty="0">
                <a:latin typeface="Times New Roman" panose="02020603050405020304" pitchFamily="18" charset="0"/>
                <a:cs typeface="Times New Roman" panose="02020603050405020304" pitchFamily="18" charset="0"/>
              </a:rPr>
              <a:t>3</a:t>
            </a:r>
            <a:r>
              <a:rPr lang="zh-CN" altLang="zh-CN" sz="2400" kern="100" dirty="0">
                <a:latin typeface="Times New Roman" panose="02020603050405020304" pitchFamily="18" charset="0"/>
                <a:cs typeface="Times New Roman" panose="02020603050405020304" pitchFamily="18" charset="0"/>
              </a:rPr>
              <a:t>的结点</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个，问该树含有几个叶结点？</a:t>
            </a: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13        B.  12        C.  10        D.  8</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76E33EBB-ACE5-EF43-8FC6-2C379D34A149}"/>
              </a:ext>
            </a:extLst>
          </p:cNvPr>
          <p:cNvSpPr/>
          <p:nvPr/>
        </p:nvSpPr>
        <p:spPr>
          <a:xfrm>
            <a:off x="6637029" y="1062552"/>
            <a:ext cx="444352" cy="523220"/>
          </a:xfrm>
          <a:prstGeom prst="rect">
            <a:avLst/>
          </a:prstGeom>
        </p:spPr>
        <p:txBody>
          <a:bodyPr wrap="none">
            <a:spAutoFit/>
          </a:bodyPr>
          <a:lstStyle/>
          <a:p>
            <a:r>
              <a:rPr lang="en-US" altLang="zh-CN" sz="28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D</a:t>
            </a:r>
            <a:endParaRPr lang="zh-CN" altLang="en-US" sz="2800" b="1" dirty="0">
              <a:solidFill>
                <a:schemeClr val="accent6">
                  <a:lumMod val="75000"/>
                  <a:lumOff val="25000"/>
                </a:schemeClr>
              </a:solidFill>
              <a:highlight>
                <a:srgbClr val="FFFF00"/>
              </a:highlight>
            </a:endParaRPr>
          </a:p>
        </p:txBody>
      </p:sp>
      <p:sp>
        <p:nvSpPr>
          <p:cNvPr id="10" name="矩形 9">
            <a:extLst>
              <a:ext uri="{FF2B5EF4-FFF2-40B4-BE49-F238E27FC236}">
                <a16:creationId xmlns:a16="http://schemas.microsoft.com/office/drawing/2014/main" id="{B43B44AE-0701-5043-B2A5-ACAB55D81AE7}"/>
              </a:ext>
            </a:extLst>
          </p:cNvPr>
          <p:cNvSpPr/>
          <p:nvPr/>
        </p:nvSpPr>
        <p:spPr>
          <a:xfrm>
            <a:off x="612495" y="1976647"/>
            <a:ext cx="8518647" cy="1938992"/>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5.</a:t>
            </a:r>
            <a:r>
              <a:rPr lang="zh-CN" altLang="en-US" sz="2400" kern="100" dirty="0">
                <a:latin typeface="Times New Roman" panose="02020603050405020304" pitchFamily="18" charset="0"/>
                <a:cs typeface="Times New Roman" panose="02020603050405020304" pitchFamily="18" charset="0"/>
              </a:rPr>
              <a:t> </a:t>
            </a:r>
            <a:r>
              <a:rPr lang="zh-CN" altLang="zh-CN" sz="2400" kern="100" dirty="0">
                <a:latin typeface="Times New Roman" panose="02020603050405020304" pitchFamily="18" charset="0"/>
                <a:cs typeface="Times New Roman" panose="02020603050405020304" pitchFamily="18" charset="0"/>
              </a:rPr>
              <a:t>给定二叉树如图所示。设</a:t>
            </a:r>
            <a:r>
              <a:rPr lang="en-US" altLang="zh-CN" sz="2400" kern="100" dirty="0">
                <a:latin typeface="Times New Roman" panose="02020603050405020304" pitchFamily="18" charset="0"/>
                <a:cs typeface="Times New Roman" panose="02020603050405020304" pitchFamily="18" charset="0"/>
              </a:rPr>
              <a:t>N</a:t>
            </a:r>
            <a:r>
              <a:rPr lang="zh-CN" altLang="zh-CN" sz="2400" kern="100" dirty="0">
                <a:latin typeface="Times New Roman" panose="02020603050405020304" pitchFamily="18" charset="0"/>
                <a:cs typeface="Times New Roman" panose="02020603050405020304" pitchFamily="18" charset="0"/>
              </a:rPr>
              <a:t>代表二叉树的根，</a:t>
            </a:r>
            <a:r>
              <a:rPr lang="en-US" altLang="zh-CN" sz="2400" kern="100" dirty="0">
                <a:latin typeface="Times New Roman" panose="02020603050405020304" pitchFamily="18" charset="0"/>
                <a:cs typeface="Times New Roman" panose="02020603050405020304" pitchFamily="18" charset="0"/>
              </a:rPr>
              <a:t>L</a:t>
            </a:r>
            <a:r>
              <a:rPr lang="zh-CN" altLang="zh-CN" sz="2400" kern="100" dirty="0">
                <a:latin typeface="Times New Roman" panose="02020603050405020304" pitchFamily="18" charset="0"/>
                <a:cs typeface="Times New Roman" panose="02020603050405020304" pitchFamily="18" charset="0"/>
              </a:rPr>
              <a:t>代表根结点的左子树，</a:t>
            </a:r>
            <a:r>
              <a:rPr lang="en-US" altLang="zh-CN" sz="2400" kern="100" dirty="0">
                <a:latin typeface="Times New Roman" panose="02020603050405020304" pitchFamily="18" charset="0"/>
                <a:cs typeface="Times New Roman" panose="02020603050405020304" pitchFamily="18" charset="0"/>
              </a:rPr>
              <a:t>R</a:t>
            </a:r>
            <a:r>
              <a:rPr lang="zh-CN" altLang="zh-CN" sz="2400" kern="100" dirty="0">
                <a:latin typeface="Times New Roman" panose="02020603050405020304" pitchFamily="18" charset="0"/>
                <a:cs typeface="Times New Roman" panose="02020603050405020304" pitchFamily="18" charset="0"/>
              </a:rPr>
              <a:t>代表根结点的右子树。若遍历后的结点序列为</a:t>
            </a:r>
            <a:r>
              <a:rPr lang="en-US" altLang="zh-CN" sz="2400" kern="100" dirty="0">
                <a:latin typeface="Times New Roman" panose="02020603050405020304" pitchFamily="18" charset="0"/>
                <a:cs typeface="Times New Roman" panose="02020603050405020304" pitchFamily="18" charset="0"/>
              </a:rPr>
              <a:t>3</a:t>
            </a:r>
            <a:r>
              <a:rPr lang="zh-CN" altLang="zh-CN" sz="2400" kern="100" dirty="0">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1</a:t>
            </a:r>
            <a:r>
              <a:rPr lang="zh-CN" altLang="zh-CN" sz="2400" kern="100" dirty="0">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7</a:t>
            </a:r>
            <a:r>
              <a:rPr lang="zh-CN" altLang="zh-CN" sz="2400" kern="100" dirty="0">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5</a:t>
            </a:r>
            <a:r>
              <a:rPr lang="zh-CN" altLang="zh-CN" sz="2400" kern="100" dirty="0">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6</a:t>
            </a:r>
            <a:r>
              <a:rPr lang="zh-CN" altLang="zh-CN" sz="2400" kern="100" dirty="0">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4</a:t>
            </a:r>
            <a:r>
              <a:rPr lang="zh-CN" altLang="zh-CN" sz="2400" kern="100" dirty="0">
                <a:latin typeface="Times New Roman" panose="02020603050405020304" pitchFamily="18" charset="0"/>
                <a:cs typeface="Times New Roman" panose="02020603050405020304" pitchFamily="18" charset="0"/>
              </a:rPr>
              <a:t>，则其遍历方式是：</a:t>
            </a:r>
            <a:endParaRPr lang="en-US" altLang="zh-CN" sz="2400" kern="100" dirty="0">
              <a:latin typeface="Times New Roman" panose="02020603050405020304" pitchFamily="18" charset="0"/>
              <a:cs typeface="Times New Roman" panose="02020603050405020304" pitchFamily="18" charset="0"/>
            </a:endParaRPr>
          </a:p>
          <a:p>
            <a:pPr algn="just">
              <a:spcAft>
                <a:spcPts val="0"/>
              </a:spcAft>
            </a:pPr>
            <a:endParaRPr lang="en-US" altLang="zh-CN" sz="2400" kern="100" dirty="0">
              <a:latin typeface="Times New Roman" panose="02020603050405020304" pitchFamily="18" charset="0"/>
              <a:cs typeface="Times New Roman" panose="02020603050405020304" pitchFamily="18" charset="0"/>
            </a:endParaRPr>
          </a:p>
          <a:p>
            <a:pPr algn="just">
              <a:spcAft>
                <a:spcPts val="0"/>
              </a:spcAft>
            </a:pPr>
            <a:r>
              <a:rPr lang="en-US" altLang="zh-CN" sz="2400" dirty="0">
                <a:latin typeface="Times New Roman" panose="02020603050405020304" pitchFamily="18" charset="0"/>
              </a:rPr>
              <a:t>A.  LRN        B.  RLN        C.  RNL        D.  NRL </a:t>
            </a:r>
            <a:endParaRPr lang="zh-CN" altLang="en-US" sz="2400" dirty="0"/>
          </a:p>
        </p:txBody>
      </p:sp>
      <p:sp>
        <p:nvSpPr>
          <p:cNvPr id="11" name="矩形 10">
            <a:extLst>
              <a:ext uri="{FF2B5EF4-FFF2-40B4-BE49-F238E27FC236}">
                <a16:creationId xmlns:a16="http://schemas.microsoft.com/office/drawing/2014/main" id="{4EBFFF68-6776-134F-800B-76DF184DDD3E}"/>
              </a:ext>
            </a:extLst>
          </p:cNvPr>
          <p:cNvSpPr/>
          <p:nvPr/>
        </p:nvSpPr>
        <p:spPr>
          <a:xfrm>
            <a:off x="5793452" y="3050846"/>
            <a:ext cx="407484" cy="461665"/>
          </a:xfrm>
          <a:prstGeom prst="rect">
            <a:avLst/>
          </a:prstGeom>
        </p:spPr>
        <p:txBody>
          <a:bodyPr wrap="none">
            <a:spAutoFit/>
          </a:bodyPr>
          <a:lstStyle/>
          <a:p>
            <a:pPr algn="just">
              <a:spcAft>
                <a:spcPts val="0"/>
              </a:spcAft>
            </a:pPr>
            <a:r>
              <a:rPr lang="en-US" altLang="zh-CN" sz="24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C</a:t>
            </a:r>
            <a:endParaRPr lang="zh-CN" altLang="zh-CN" sz="2400" b="1" kern="100" dirty="0">
              <a:solidFill>
                <a:schemeClr val="accent6">
                  <a:lumMod val="75000"/>
                  <a:lumOff val="25000"/>
                </a:schemeClr>
              </a:solidFill>
              <a:highlight>
                <a:srgbClr val="FFFF00"/>
              </a:highlight>
              <a:latin typeface="DengXian" panose="02010600030101010101" pitchFamily="2" charset="-122"/>
              <a:ea typeface="DengXian"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85D80287-A0D9-924A-9D41-5435F7EB5A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66925" y="2867200"/>
            <a:ext cx="1089764" cy="1796453"/>
          </a:xfrm>
          <a:prstGeom prst="rect">
            <a:avLst/>
          </a:prstGeom>
          <a:noFill/>
        </p:spPr>
      </p:pic>
      <p:sp>
        <p:nvSpPr>
          <p:cNvPr id="13" name="矩形 12">
            <a:extLst>
              <a:ext uri="{FF2B5EF4-FFF2-40B4-BE49-F238E27FC236}">
                <a16:creationId xmlns:a16="http://schemas.microsoft.com/office/drawing/2014/main" id="{D32E3737-F894-5A4F-B659-D6E46B0237AF}"/>
              </a:ext>
            </a:extLst>
          </p:cNvPr>
          <p:cNvSpPr/>
          <p:nvPr/>
        </p:nvSpPr>
        <p:spPr>
          <a:xfrm>
            <a:off x="575469" y="4161239"/>
            <a:ext cx="7013895" cy="1200329"/>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6.</a:t>
            </a:r>
            <a:r>
              <a:rPr lang="zh-CN" altLang="zh-CN" sz="2400" kern="100" dirty="0">
                <a:latin typeface="Times New Roman" panose="02020603050405020304" pitchFamily="18" charset="0"/>
                <a:cs typeface="Times New Roman" panose="02020603050405020304" pitchFamily="18" charset="0"/>
              </a:rPr>
              <a:t>已知一棵二叉树的树形如下图所示，其后序序列为</a:t>
            </a:r>
            <a:r>
              <a:rPr lang="en-US" altLang="zh-CN" sz="2400" kern="100" dirty="0">
                <a:latin typeface="Times New Roman" panose="02020603050405020304" pitchFamily="18" charset="0"/>
                <a:cs typeface="Times New Roman" panose="02020603050405020304" pitchFamily="18" charset="0"/>
              </a:rPr>
              <a:t>{ e, a, c, b, d, g, f }</a:t>
            </a:r>
            <a:r>
              <a:rPr lang="zh-CN" altLang="zh-CN" sz="2400" kern="100" dirty="0">
                <a:latin typeface="Times New Roman" panose="02020603050405020304" pitchFamily="18" charset="0"/>
                <a:cs typeface="Times New Roman" panose="02020603050405020304" pitchFamily="18" charset="0"/>
              </a:rPr>
              <a:t>。树中与结点</a:t>
            </a:r>
            <a:r>
              <a:rPr lang="en-US" altLang="zh-CN" sz="2400" kern="100" dirty="0">
                <a:latin typeface="Times New Roman" panose="02020603050405020304" pitchFamily="18" charset="0"/>
                <a:cs typeface="Times New Roman" panose="02020603050405020304" pitchFamily="18" charset="0"/>
              </a:rPr>
              <a:t>a</a:t>
            </a:r>
            <a:r>
              <a:rPr lang="zh-CN" altLang="zh-CN" sz="2400" kern="100" dirty="0">
                <a:latin typeface="Times New Roman" panose="02020603050405020304" pitchFamily="18" charset="0"/>
                <a:cs typeface="Times New Roman" panose="02020603050405020304" pitchFamily="18" charset="0"/>
              </a:rPr>
              <a:t>同层的结点是：</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f      B.  g      C.  d      D.  c</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A42EC582-F832-2C4F-A6C2-005E514139A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275" y="4792695"/>
            <a:ext cx="1737532" cy="1938991"/>
          </a:xfrm>
          <a:prstGeom prst="rect">
            <a:avLst/>
          </a:prstGeom>
          <a:noFill/>
        </p:spPr>
      </p:pic>
      <p:sp>
        <p:nvSpPr>
          <p:cNvPr id="15" name="矩形 14">
            <a:extLst>
              <a:ext uri="{FF2B5EF4-FFF2-40B4-BE49-F238E27FC236}">
                <a16:creationId xmlns:a16="http://schemas.microsoft.com/office/drawing/2014/main" id="{6CD9FEA3-CE55-AE4C-AA70-00952952D98C}"/>
              </a:ext>
            </a:extLst>
          </p:cNvPr>
          <p:cNvSpPr/>
          <p:nvPr/>
        </p:nvSpPr>
        <p:spPr>
          <a:xfrm>
            <a:off x="5385968" y="5584961"/>
            <a:ext cx="407484" cy="461665"/>
          </a:xfrm>
          <a:prstGeom prst="rect">
            <a:avLst/>
          </a:prstGeom>
        </p:spPr>
        <p:txBody>
          <a:bodyPr wrap="none">
            <a:spAutoFit/>
          </a:bodyPr>
          <a:lstStyle/>
          <a:p>
            <a:r>
              <a:rPr lang="en-US" altLang="zh-CN" sz="2400" b="1" kern="100" dirty="0">
                <a:solidFill>
                  <a:schemeClr val="accent6">
                    <a:lumMod val="75000"/>
                    <a:lumOff val="25000"/>
                  </a:schemeClr>
                </a:solidFill>
                <a:latin typeface="Times New Roman" panose="02020603050405020304" pitchFamily="18" charset="0"/>
                <a:cs typeface="Times New Roman" panose="02020603050405020304" pitchFamily="18" charset="0"/>
              </a:rPr>
              <a:t>C</a:t>
            </a:r>
            <a:endParaRPr lang="zh-CN" altLang="en-US" sz="2400" b="1" dirty="0">
              <a:solidFill>
                <a:schemeClr val="accent6">
                  <a:lumMod val="75000"/>
                  <a:lumOff val="25000"/>
                </a:schemeClr>
              </a:solidFill>
            </a:endParaRPr>
          </a:p>
        </p:txBody>
      </p:sp>
    </p:spTree>
    <p:extLst>
      <p:ext uri="{BB962C8B-B14F-4D97-AF65-F5344CB8AC3E}">
        <p14:creationId xmlns:p14="http://schemas.microsoft.com/office/powerpoint/2010/main" val="1598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0DD9F98-7ACF-5E45-A23E-2AC4C4AF5228}"/>
                  </a:ext>
                </a:extLst>
              </p:cNvPr>
              <p:cNvSpPr/>
              <p:nvPr/>
            </p:nvSpPr>
            <p:spPr>
              <a:xfrm>
                <a:off x="526092" y="325995"/>
                <a:ext cx="8406892" cy="1582741"/>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7.</a:t>
                </a:r>
                <a:r>
                  <a:rPr lang="zh-CN" altLang="zh-CN" sz="2400" kern="100" dirty="0">
                    <a:latin typeface="Times New Roman" panose="02020603050405020304" pitchFamily="18" charset="0"/>
                    <a:cs typeface="Times New Roman" panose="02020603050405020304" pitchFamily="18" charset="0"/>
                  </a:rPr>
                  <a:t>设高为</a:t>
                </a:r>
                <a:r>
                  <a:rPr lang="en-US" altLang="zh-CN" sz="2400" kern="100" dirty="0">
                    <a:latin typeface="Times New Roman" panose="02020603050405020304" pitchFamily="18" charset="0"/>
                    <a:cs typeface="Times New Roman" panose="02020603050405020304" pitchFamily="18" charset="0"/>
                  </a:rPr>
                  <a:t>h</a:t>
                </a:r>
                <a:r>
                  <a:rPr lang="zh-CN" altLang="zh-CN" sz="2400" kern="100" dirty="0">
                    <a:latin typeface="Times New Roman" panose="02020603050405020304" pitchFamily="18" charset="0"/>
                    <a:cs typeface="Times New Roman" panose="02020603050405020304" pitchFamily="18" charset="0"/>
                  </a:rPr>
                  <a:t>的二叉树（规定</a:t>
                </a:r>
                <a:r>
                  <a:rPr lang="zh-CN" altLang="en-US" sz="2400" kern="100" dirty="0">
                    <a:latin typeface="Times New Roman" panose="02020603050405020304" pitchFamily="18" charset="0"/>
                    <a:cs typeface="Times New Roman" panose="02020603050405020304" pitchFamily="18" charset="0"/>
                  </a:rPr>
                  <a:t>根</a:t>
                </a:r>
                <a:r>
                  <a:rPr lang="zh-CN" altLang="zh-CN" sz="2400" kern="100" dirty="0">
                    <a:latin typeface="Times New Roman" panose="02020603050405020304" pitchFamily="18" charset="0"/>
                    <a:cs typeface="Times New Roman" panose="02020603050405020304" pitchFamily="18" charset="0"/>
                  </a:rPr>
                  <a:t>结点的高度为</a:t>
                </a:r>
                <a:r>
                  <a:rPr lang="en-US" altLang="zh-CN" sz="2400" kern="100" dirty="0">
                    <a:latin typeface="Times New Roman" panose="02020603050405020304" pitchFamily="18" charset="0"/>
                    <a:cs typeface="Times New Roman" panose="02020603050405020304" pitchFamily="18" charset="0"/>
                  </a:rPr>
                  <a:t>1</a:t>
                </a:r>
                <a:r>
                  <a:rPr lang="zh-CN" altLang="zh-CN" sz="2400" kern="100" dirty="0">
                    <a:latin typeface="Times New Roman" panose="02020603050405020304" pitchFamily="18" charset="0"/>
                    <a:cs typeface="Times New Roman" panose="02020603050405020304" pitchFamily="18" charset="0"/>
                  </a:rPr>
                  <a:t>）只有度为</a:t>
                </a:r>
                <a:r>
                  <a:rPr lang="en-US" altLang="zh-CN" sz="2400" kern="100" dirty="0">
                    <a:latin typeface="Times New Roman" panose="02020603050405020304" pitchFamily="18" charset="0"/>
                    <a:cs typeface="Times New Roman" panose="02020603050405020304" pitchFamily="18" charset="0"/>
                  </a:rPr>
                  <a:t>0</a:t>
                </a:r>
                <a:r>
                  <a:rPr lang="zh-CN" altLang="zh-CN" sz="2400" kern="100" dirty="0">
                    <a:latin typeface="Times New Roman" panose="02020603050405020304" pitchFamily="18" charset="0"/>
                    <a:cs typeface="Times New Roman" panose="02020603050405020304" pitchFamily="18" charset="0"/>
                  </a:rPr>
                  <a:t>和</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的结点，则此类二叉树的最少结点数和最多结点数分别为：</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2h-1,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cs typeface="Times New Roman" panose="02020603050405020304" pitchFamily="18" charset="0"/>
                          </a:rPr>
                          <m:t>2</m:t>
                        </m:r>
                      </m:e>
                      <m:sup>
                        <m:r>
                          <a:rPr lang="en-US" altLang="zh-CN" sz="2400" i="1" kern="100">
                            <a:latin typeface="Cambria Math" panose="02040503050406030204" pitchFamily="18" charset="0"/>
                            <a:cs typeface="Times New Roman" panose="02020603050405020304" pitchFamily="18" charset="0"/>
                          </a:rPr>
                          <m:t>h</m:t>
                        </m:r>
                        <m:r>
                          <a:rPr lang="en-US" altLang="zh-CN" sz="2400" i="1" kern="100">
                            <a:latin typeface="Cambria Math" panose="02040503050406030204" pitchFamily="18" charset="0"/>
                            <a:cs typeface="Times New Roman" panose="02020603050405020304" pitchFamily="18" charset="0"/>
                          </a:rPr>
                          <m:t>−1</m:t>
                        </m:r>
                      </m:sup>
                    </m:sSup>
                    <m:r>
                      <a:rPr lang="en-US" altLang="zh-CN" sz="2400" i="1" kern="100">
                        <a:latin typeface="Cambria Math" panose="02040503050406030204" pitchFamily="18" charset="0"/>
                        <a:cs typeface="Times New Roman" panose="02020603050405020304" pitchFamily="18" charset="0"/>
                      </a:rPr>
                      <m:t>−1</m:t>
                    </m:r>
                  </m:oMath>
                </a14:m>
                <a:r>
                  <a:rPr lang="en-US" altLang="zh-CN" sz="2400" kern="100" dirty="0">
                    <a:latin typeface="Times New Roman" panose="02020603050405020304" pitchFamily="18" charset="0"/>
                    <a:cs typeface="Times New Roman" panose="02020603050405020304" pitchFamily="18" charset="0"/>
                  </a:rPr>
                  <a:t>    B.  2h-1,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cs typeface="Times New Roman" panose="02020603050405020304" pitchFamily="18" charset="0"/>
                          </a:rPr>
                          <m:t>2</m:t>
                        </m:r>
                      </m:e>
                      <m:sup>
                        <m:r>
                          <a:rPr lang="en-US" altLang="zh-CN" sz="2400" i="1" kern="100">
                            <a:latin typeface="Cambria Math" panose="02040503050406030204" pitchFamily="18" charset="0"/>
                            <a:cs typeface="Times New Roman" panose="02020603050405020304" pitchFamily="18" charset="0"/>
                          </a:rPr>
                          <m:t>h</m:t>
                        </m:r>
                      </m:sup>
                    </m:sSup>
                    <m:r>
                      <a:rPr lang="en-US" altLang="zh-CN" sz="2400" i="1" kern="100">
                        <a:latin typeface="Cambria Math" panose="02040503050406030204" pitchFamily="18" charset="0"/>
                        <a:cs typeface="Times New Roman" panose="02020603050405020304" pitchFamily="18" charset="0"/>
                      </a:rPr>
                      <m:t>−1</m:t>
                    </m:r>
                  </m:oMath>
                </a14:m>
                <a:r>
                  <a:rPr lang="en-US" altLang="zh-CN" sz="2400" kern="100" dirty="0">
                    <a:latin typeface="Times New Roman" panose="02020603050405020304" pitchFamily="18" charset="0"/>
                    <a:cs typeface="Times New Roman" panose="02020603050405020304" pitchFamily="18" charset="0"/>
                  </a:rPr>
                  <a:t>    C.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cs typeface="Times New Roman" panose="02020603050405020304" pitchFamily="18" charset="0"/>
                          </a:rPr>
                          <m:t>2</m:t>
                        </m:r>
                      </m:e>
                      <m:sup>
                        <m:r>
                          <a:rPr lang="en-US" altLang="zh-CN" sz="2400" i="1" kern="100">
                            <a:latin typeface="Cambria Math" panose="02040503050406030204" pitchFamily="18" charset="0"/>
                            <a:cs typeface="Times New Roman" panose="02020603050405020304" pitchFamily="18" charset="0"/>
                          </a:rPr>
                          <m:t>h</m:t>
                        </m:r>
                        <m:r>
                          <a:rPr lang="en-US" altLang="zh-CN" sz="2400" i="1" kern="100">
                            <a:latin typeface="Cambria Math" panose="02040503050406030204" pitchFamily="18" charset="0"/>
                            <a:cs typeface="Times New Roman" panose="02020603050405020304" pitchFamily="18" charset="0"/>
                          </a:rPr>
                          <m:t>−1</m:t>
                        </m:r>
                      </m:sup>
                    </m:sSup>
                    <m:r>
                      <a:rPr lang="en-US" altLang="zh-CN" sz="2400" i="1" kern="100">
                        <a:latin typeface="Cambria Math" panose="02040503050406030204" pitchFamily="18" charset="0"/>
                        <a:cs typeface="Times New Roman" panose="02020603050405020304" pitchFamily="18" charset="0"/>
                      </a:rPr>
                      <m:t>+1</m:t>
                    </m:r>
                  </m:oMath>
                </a14:m>
                <a:r>
                  <a:rPr lang="en-US" altLang="zh-CN" sz="2400" kern="1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cs typeface="Times New Roman" panose="02020603050405020304" pitchFamily="18" charset="0"/>
                          </a:rPr>
                          <m:t>2</m:t>
                        </m:r>
                      </m:e>
                      <m:sup>
                        <m:r>
                          <a:rPr lang="en-US" altLang="zh-CN" sz="2400" i="1" kern="100">
                            <a:latin typeface="Cambria Math" panose="02040503050406030204" pitchFamily="18" charset="0"/>
                            <a:cs typeface="Times New Roman" panose="02020603050405020304" pitchFamily="18" charset="0"/>
                          </a:rPr>
                          <m:t>h</m:t>
                        </m:r>
                      </m:sup>
                    </m:sSup>
                    <m:r>
                      <a:rPr lang="en-US" altLang="zh-CN" sz="2400" i="1" kern="100">
                        <a:latin typeface="Cambria Math" panose="02040503050406030204" pitchFamily="18" charset="0"/>
                        <a:cs typeface="Times New Roman" panose="02020603050405020304" pitchFamily="18" charset="0"/>
                      </a:rPr>
                      <m:t>−1</m:t>
                    </m:r>
                  </m:oMath>
                </a14:m>
                <a:r>
                  <a:rPr lang="en-US" altLang="zh-CN" sz="2400" kern="100" dirty="0">
                    <a:latin typeface="Times New Roman" panose="02020603050405020304" pitchFamily="18" charset="0"/>
                    <a:cs typeface="Times New Roman" panose="02020603050405020304" pitchFamily="18" charset="0"/>
                  </a:rPr>
                  <a:t>    D.  2h,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cs typeface="Times New Roman" panose="02020603050405020304" pitchFamily="18" charset="0"/>
                          </a:rPr>
                          <m:t>2</m:t>
                        </m:r>
                      </m:e>
                      <m:sup>
                        <m:r>
                          <a:rPr lang="en-US" altLang="zh-CN" sz="2400" i="1" kern="100">
                            <a:latin typeface="Cambria Math" panose="02040503050406030204" pitchFamily="18" charset="0"/>
                            <a:cs typeface="Times New Roman" panose="02020603050405020304" pitchFamily="18" charset="0"/>
                          </a:rPr>
                          <m:t>h</m:t>
                        </m:r>
                      </m:sup>
                    </m:sSup>
                    <m:r>
                      <a:rPr lang="en-US" altLang="zh-CN" sz="2400" i="1" kern="100">
                        <a:latin typeface="Cambria Math" panose="02040503050406030204" pitchFamily="18" charset="0"/>
                        <a:cs typeface="Times New Roman" panose="02020603050405020304" pitchFamily="18" charset="0"/>
                      </a:rPr>
                      <m:t>−1</m:t>
                    </m:r>
                  </m:oMath>
                </a14:m>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B0DD9F98-7ACF-5E45-A23E-2AC4C4AF5228}"/>
                  </a:ext>
                </a:extLst>
              </p:cNvPr>
              <p:cNvSpPr>
                <a:spLocks noRot="1" noChangeAspect="1" noMove="1" noResize="1" noEditPoints="1" noAdjustHandles="1" noChangeArrowheads="1" noChangeShapeType="1" noTextEdit="1"/>
              </p:cNvSpPr>
              <p:nvPr/>
            </p:nvSpPr>
            <p:spPr>
              <a:xfrm>
                <a:off x="526092" y="325995"/>
                <a:ext cx="8406892" cy="1582741"/>
              </a:xfrm>
              <a:prstGeom prst="rect">
                <a:avLst/>
              </a:prstGeom>
              <a:blipFill>
                <a:blip r:embed="rId2"/>
                <a:stretch>
                  <a:fillRect l="-905" t="-3200" r="-1056" b="-720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9297AAD4-4C7F-2A40-8565-0BEF38D70011}"/>
              </a:ext>
            </a:extLst>
          </p:cNvPr>
          <p:cNvSpPr/>
          <p:nvPr/>
        </p:nvSpPr>
        <p:spPr>
          <a:xfrm>
            <a:off x="7536857" y="1640723"/>
            <a:ext cx="423514" cy="523220"/>
          </a:xfrm>
          <a:prstGeom prst="rect">
            <a:avLst/>
          </a:prstGeom>
        </p:spPr>
        <p:txBody>
          <a:bodyPr wrap="none">
            <a:spAutoFit/>
          </a:bodyPr>
          <a:lstStyle/>
          <a:p>
            <a:r>
              <a:rPr lang="en-US" altLang="zh-CN" sz="28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B</a:t>
            </a:r>
            <a:endParaRPr lang="zh-CN" altLang="en-US" sz="2800" b="1" dirty="0">
              <a:solidFill>
                <a:schemeClr val="accent6">
                  <a:lumMod val="75000"/>
                  <a:lumOff val="25000"/>
                </a:schemeClr>
              </a:solidFill>
              <a:highlight>
                <a:srgbClr val="FFFF00"/>
              </a:highlight>
            </a:endParaRPr>
          </a:p>
        </p:txBody>
      </p:sp>
      <p:sp>
        <p:nvSpPr>
          <p:cNvPr id="7" name="矩形 6">
            <a:extLst>
              <a:ext uri="{FF2B5EF4-FFF2-40B4-BE49-F238E27FC236}">
                <a16:creationId xmlns:a16="http://schemas.microsoft.com/office/drawing/2014/main" id="{5BEB5968-A054-3C4C-9A9B-17F1BCD91CCB}"/>
              </a:ext>
            </a:extLst>
          </p:cNvPr>
          <p:cNvSpPr/>
          <p:nvPr/>
        </p:nvSpPr>
        <p:spPr>
          <a:xfrm>
            <a:off x="526092" y="2278342"/>
            <a:ext cx="8406892" cy="1200329"/>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8.</a:t>
            </a:r>
            <a:r>
              <a:rPr lang="zh-CN" altLang="zh-CN" sz="2400" kern="100" dirty="0">
                <a:latin typeface="Times New Roman" panose="02020603050405020304" pitchFamily="18" charset="0"/>
                <a:cs typeface="Times New Roman" panose="02020603050405020304" pitchFamily="18" charset="0"/>
              </a:rPr>
              <a:t>一个四叉树有</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个度为</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的结点，</a:t>
            </a:r>
            <a:r>
              <a:rPr lang="en-US" altLang="zh-CN" sz="2400" kern="100" dirty="0">
                <a:latin typeface="Times New Roman" panose="02020603050405020304" pitchFamily="18" charset="0"/>
                <a:cs typeface="Times New Roman" panose="02020603050405020304" pitchFamily="18" charset="0"/>
              </a:rPr>
              <a:t>3</a:t>
            </a:r>
            <a:r>
              <a:rPr lang="zh-CN" altLang="zh-CN" sz="2400" kern="100" dirty="0">
                <a:latin typeface="Times New Roman" panose="02020603050405020304" pitchFamily="18" charset="0"/>
                <a:cs typeface="Times New Roman" panose="02020603050405020304" pitchFamily="18" charset="0"/>
              </a:rPr>
              <a:t>个度为</a:t>
            </a:r>
            <a:r>
              <a:rPr lang="en-US" altLang="zh-CN" sz="2400" kern="100" dirty="0">
                <a:latin typeface="Times New Roman" panose="02020603050405020304" pitchFamily="18" charset="0"/>
                <a:cs typeface="Times New Roman" panose="02020603050405020304" pitchFamily="18" charset="0"/>
              </a:rPr>
              <a:t>3</a:t>
            </a:r>
            <a:r>
              <a:rPr lang="zh-CN" altLang="zh-CN" sz="2400" kern="100" dirty="0">
                <a:latin typeface="Times New Roman" panose="02020603050405020304" pitchFamily="18" charset="0"/>
                <a:cs typeface="Times New Roman" panose="02020603050405020304" pitchFamily="18" charset="0"/>
              </a:rPr>
              <a:t>的结点，</a:t>
            </a:r>
            <a:r>
              <a:rPr lang="en-US" altLang="zh-CN" sz="2400" kern="100" dirty="0">
                <a:latin typeface="Times New Roman" panose="02020603050405020304" pitchFamily="18" charset="0"/>
                <a:cs typeface="Times New Roman" panose="02020603050405020304" pitchFamily="18" charset="0"/>
              </a:rPr>
              <a:t>4</a:t>
            </a:r>
            <a:r>
              <a:rPr lang="zh-CN" altLang="zh-CN" sz="2400" kern="100" dirty="0">
                <a:latin typeface="Times New Roman" panose="02020603050405020304" pitchFamily="18" charset="0"/>
                <a:cs typeface="Times New Roman" panose="02020603050405020304" pitchFamily="18" charset="0"/>
              </a:rPr>
              <a:t>个度为</a:t>
            </a:r>
            <a:r>
              <a:rPr lang="en-US" altLang="zh-CN" sz="2400" kern="100" dirty="0">
                <a:latin typeface="Times New Roman" panose="02020603050405020304" pitchFamily="18" charset="0"/>
                <a:cs typeface="Times New Roman" panose="02020603050405020304" pitchFamily="18" charset="0"/>
              </a:rPr>
              <a:t>4</a:t>
            </a:r>
            <a:r>
              <a:rPr lang="zh-CN" altLang="zh-CN" sz="2400" kern="100" dirty="0">
                <a:latin typeface="Times New Roman" panose="02020603050405020304" pitchFamily="18" charset="0"/>
                <a:cs typeface="Times New Roman" panose="02020603050405020304" pitchFamily="18" charset="0"/>
              </a:rPr>
              <a:t>的结点。问该树的叶结点个数是多少？</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21      B.  20      C.  19      D.  18</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D9BA1F79-C645-AB4B-A1E6-24DCD41981CE}"/>
              </a:ext>
            </a:extLst>
          </p:cNvPr>
          <p:cNvSpPr/>
          <p:nvPr/>
        </p:nvSpPr>
        <p:spPr>
          <a:xfrm>
            <a:off x="7536857" y="3085965"/>
            <a:ext cx="444352" cy="523220"/>
          </a:xfrm>
          <a:prstGeom prst="rect">
            <a:avLst/>
          </a:prstGeom>
        </p:spPr>
        <p:txBody>
          <a:bodyPr wrap="none">
            <a:spAutoFit/>
          </a:bodyPr>
          <a:lstStyle/>
          <a:p>
            <a:r>
              <a:rPr lang="en-US" altLang="zh-CN" sz="28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A</a:t>
            </a:r>
            <a:endParaRPr lang="zh-CN" altLang="en-US" sz="2800" b="1" dirty="0">
              <a:solidFill>
                <a:schemeClr val="accent6">
                  <a:lumMod val="75000"/>
                  <a:lumOff val="25000"/>
                </a:schemeClr>
              </a:solidFill>
              <a:highlight>
                <a:srgbClr val="FFFF00"/>
              </a:highlight>
            </a:endParaRPr>
          </a:p>
        </p:txBody>
      </p:sp>
      <p:sp>
        <p:nvSpPr>
          <p:cNvPr id="9" name="矩形 8">
            <a:extLst>
              <a:ext uri="{FF2B5EF4-FFF2-40B4-BE49-F238E27FC236}">
                <a16:creationId xmlns:a16="http://schemas.microsoft.com/office/drawing/2014/main" id="{CCBB1781-600F-5B47-8A33-91555F125BAC}"/>
              </a:ext>
            </a:extLst>
          </p:cNvPr>
          <p:cNvSpPr/>
          <p:nvPr/>
        </p:nvSpPr>
        <p:spPr>
          <a:xfrm>
            <a:off x="526092" y="4080111"/>
            <a:ext cx="7858124" cy="830997"/>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9.</a:t>
            </a:r>
            <a:r>
              <a:rPr lang="zh-CN" altLang="zh-CN" sz="2400" kern="100" dirty="0">
                <a:latin typeface="Times New Roman" panose="02020603050405020304" pitchFamily="18" charset="0"/>
                <a:cs typeface="Times New Roman" panose="02020603050405020304" pitchFamily="18" charset="0"/>
              </a:rPr>
              <a:t>一个具有</a:t>
            </a:r>
            <a:r>
              <a:rPr lang="en-US" altLang="zh-CN" sz="2400" kern="100" dirty="0">
                <a:latin typeface="Times New Roman" panose="02020603050405020304" pitchFamily="18" charset="0"/>
                <a:cs typeface="Times New Roman" panose="02020603050405020304" pitchFamily="18" charset="0"/>
              </a:rPr>
              <a:t>1025</a:t>
            </a:r>
            <a:r>
              <a:rPr lang="zh-CN" altLang="zh-CN" sz="2400" kern="100" dirty="0">
                <a:latin typeface="Times New Roman" panose="02020603050405020304" pitchFamily="18" charset="0"/>
                <a:cs typeface="Times New Roman" panose="02020603050405020304" pitchFamily="18" charset="0"/>
              </a:rPr>
              <a:t>个结点的二叉树高</a:t>
            </a:r>
            <a:r>
              <a:rPr lang="en-US" altLang="zh-CN" sz="2400" kern="100" dirty="0">
                <a:latin typeface="Times New Roman" panose="02020603050405020304" pitchFamily="18" charset="0"/>
                <a:cs typeface="Times New Roman" panose="02020603050405020304" pitchFamily="18" charset="0"/>
              </a:rPr>
              <a:t>h</a:t>
            </a:r>
            <a:r>
              <a:rPr lang="zh-CN" altLang="zh-CN" sz="2400" kern="100" dirty="0">
                <a:latin typeface="Times New Roman" panose="02020603050405020304" pitchFamily="18" charset="0"/>
                <a:cs typeface="Times New Roman" panose="02020603050405020304" pitchFamily="18" charset="0"/>
              </a:rPr>
              <a:t>为：</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11      B.  10      C.  11</a:t>
            </a:r>
            <a:r>
              <a:rPr lang="zh-CN" altLang="zh-CN" sz="2400" kern="100" dirty="0">
                <a:latin typeface="Times New Roman" panose="02020603050405020304" pitchFamily="18" charset="0"/>
                <a:cs typeface="Times New Roman" panose="02020603050405020304" pitchFamily="18" charset="0"/>
              </a:rPr>
              <a:t>至</a:t>
            </a:r>
            <a:r>
              <a:rPr lang="en-US" altLang="zh-CN" sz="2400" kern="100" dirty="0">
                <a:latin typeface="Times New Roman" panose="02020603050405020304" pitchFamily="18" charset="0"/>
                <a:cs typeface="Times New Roman" panose="02020603050405020304" pitchFamily="18" charset="0"/>
              </a:rPr>
              <a:t>1025</a:t>
            </a:r>
            <a:r>
              <a:rPr lang="zh-CN" altLang="zh-CN" sz="2400" kern="100" dirty="0">
                <a:latin typeface="Times New Roman" panose="02020603050405020304" pitchFamily="18" charset="0"/>
                <a:cs typeface="Times New Roman" panose="02020603050405020304" pitchFamily="18" charset="0"/>
              </a:rPr>
              <a:t>之间</a:t>
            </a:r>
            <a:r>
              <a:rPr lang="en-US" altLang="zh-CN" sz="2400" kern="100" dirty="0">
                <a:latin typeface="Times New Roman" panose="02020603050405020304" pitchFamily="18" charset="0"/>
                <a:cs typeface="Times New Roman" panose="02020603050405020304" pitchFamily="18" charset="0"/>
              </a:rPr>
              <a:t>      D.  10</a:t>
            </a:r>
            <a:r>
              <a:rPr lang="zh-CN" altLang="zh-CN" sz="2400" kern="100" dirty="0">
                <a:latin typeface="Times New Roman" panose="02020603050405020304" pitchFamily="18" charset="0"/>
                <a:cs typeface="Times New Roman" panose="02020603050405020304" pitchFamily="18" charset="0"/>
              </a:rPr>
              <a:t>至</a:t>
            </a:r>
            <a:r>
              <a:rPr lang="en-US" altLang="zh-CN" sz="2400" kern="100" dirty="0">
                <a:latin typeface="Times New Roman" panose="02020603050405020304" pitchFamily="18" charset="0"/>
                <a:cs typeface="Times New Roman" panose="02020603050405020304" pitchFamily="18" charset="0"/>
              </a:rPr>
              <a:t>1024</a:t>
            </a:r>
            <a:r>
              <a:rPr lang="zh-CN" altLang="zh-CN" sz="2400" kern="100" dirty="0">
                <a:latin typeface="Times New Roman" panose="02020603050405020304" pitchFamily="18" charset="0"/>
                <a:cs typeface="Times New Roman" panose="02020603050405020304" pitchFamily="18" charset="0"/>
              </a:rPr>
              <a:t>之间</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896F3B27-68D9-574C-AB98-FA853060DE9E}"/>
              </a:ext>
            </a:extLst>
          </p:cNvPr>
          <p:cNvSpPr/>
          <p:nvPr/>
        </p:nvSpPr>
        <p:spPr>
          <a:xfrm>
            <a:off x="7057652" y="5086715"/>
            <a:ext cx="444352" cy="523220"/>
          </a:xfrm>
          <a:prstGeom prst="rect">
            <a:avLst/>
          </a:prstGeom>
        </p:spPr>
        <p:txBody>
          <a:bodyPr wrap="none">
            <a:spAutoFit/>
          </a:bodyPr>
          <a:lstStyle/>
          <a:p>
            <a:r>
              <a:rPr lang="en-US" altLang="zh-CN" sz="28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C</a:t>
            </a:r>
            <a:endParaRPr lang="zh-CN" altLang="en-US" sz="2800" b="1" dirty="0">
              <a:solidFill>
                <a:schemeClr val="accent6">
                  <a:lumMod val="75000"/>
                  <a:lumOff val="25000"/>
                </a:schemeClr>
              </a:solidFill>
              <a:highlight>
                <a:srgbClr val="FFFF00"/>
              </a:highlight>
            </a:endParaRPr>
          </a:p>
        </p:txBody>
      </p:sp>
    </p:spTree>
    <p:extLst>
      <p:ext uri="{BB962C8B-B14F-4D97-AF65-F5344CB8AC3E}">
        <p14:creationId xmlns:p14="http://schemas.microsoft.com/office/powerpoint/2010/main" val="413231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4A9DB63-4CD7-C24E-81F9-5CEE19436B82}"/>
              </a:ext>
            </a:extLst>
          </p:cNvPr>
          <p:cNvSpPr/>
          <p:nvPr/>
        </p:nvSpPr>
        <p:spPr>
          <a:xfrm>
            <a:off x="596779" y="461814"/>
            <a:ext cx="8849774" cy="1200329"/>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 </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10.</a:t>
            </a:r>
            <a:r>
              <a:rPr lang="zh-CN" altLang="zh-CN" sz="2400" kern="100" dirty="0">
                <a:latin typeface="Times New Roman" panose="02020603050405020304" pitchFamily="18" charset="0"/>
                <a:cs typeface="Times New Roman" panose="02020603050405020304" pitchFamily="18" charset="0"/>
              </a:rPr>
              <a:t>一棵完全二叉树有</a:t>
            </a:r>
            <a:r>
              <a:rPr lang="en-US" altLang="zh-CN" sz="2400" kern="100" dirty="0">
                <a:latin typeface="Times New Roman" panose="02020603050405020304" pitchFamily="18" charset="0"/>
                <a:cs typeface="Times New Roman" panose="02020603050405020304" pitchFamily="18" charset="0"/>
              </a:rPr>
              <a:t>1001</a:t>
            </a:r>
            <a:r>
              <a:rPr lang="zh-CN" altLang="zh-CN" sz="2400" kern="100" dirty="0">
                <a:latin typeface="Times New Roman" panose="02020603050405020304" pitchFamily="18" charset="0"/>
                <a:cs typeface="Times New Roman" panose="02020603050405020304" pitchFamily="18" charset="0"/>
              </a:rPr>
              <a:t>个结点，其中叶子结点的个数为：</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A.  250      B.  500      C.  501      D.  502</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DE9EDF6F-BC01-E04C-97C3-027A91C2B63E}"/>
              </a:ext>
            </a:extLst>
          </p:cNvPr>
          <p:cNvSpPr/>
          <p:nvPr/>
        </p:nvSpPr>
        <p:spPr>
          <a:xfrm>
            <a:off x="8122700" y="1400533"/>
            <a:ext cx="444352" cy="523220"/>
          </a:xfrm>
          <a:prstGeom prst="rect">
            <a:avLst/>
          </a:prstGeom>
        </p:spPr>
        <p:txBody>
          <a:bodyPr wrap="none">
            <a:spAutoFit/>
          </a:bodyPr>
          <a:lstStyle/>
          <a:p>
            <a:r>
              <a:rPr lang="en-US" altLang="zh-CN" sz="2800" b="1" kern="100" dirty="0">
                <a:solidFill>
                  <a:schemeClr val="accent6">
                    <a:lumMod val="75000"/>
                    <a:lumOff val="25000"/>
                  </a:schemeClr>
                </a:solidFill>
                <a:highlight>
                  <a:srgbClr val="FFFF00"/>
                </a:highlight>
                <a:latin typeface="Times New Roman" panose="02020603050405020304" pitchFamily="18" charset="0"/>
                <a:cs typeface="Times New Roman" panose="02020603050405020304" pitchFamily="18" charset="0"/>
              </a:rPr>
              <a:t>C</a:t>
            </a:r>
            <a:endParaRPr lang="zh-CN" altLang="en-US" sz="2800" b="1" dirty="0">
              <a:solidFill>
                <a:schemeClr val="accent6">
                  <a:lumMod val="75000"/>
                  <a:lumOff val="25000"/>
                </a:schemeClr>
              </a:solidFill>
              <a:highlight>
                <a:srgbClr val="FFFF00"/>
              </a:highlight>
            </a:endParaRPr>
          </a:p>
        </p:txBody>
      </p:sp>
      <p:sp>
        <p:nvSpPr>
          <p:cNvPr id="9" name="矩形 8">
            <a:extLst>
              <a:ext uri="{FF2B5EF4-FFF2-40B4-BE49-F238E27FC236}">
                <a16:creationId xmlns:a16="http://schemas.microsoft.com/office/drawing/2014/main" id="{7BC5352B-B746-574D-BD6D-60652D9472AF}"/>
              </a:ext>
            </a:extLst>
          </p:cNvPr>
          <p:cNvSpPr/>
          <p:nvPr/>
        </p:nvSpPr>
        <p:spPr>
          <a:xfrm>
            <a:off x="596779" y="3131501"/>
            <a:ext cx="8547221" cy="2308324"/>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11.</a:t>
            </a:r>
            <a:r>
              <a:rPr lang="zh-CN" altLang="zh-CN" sz="2400" kern="100" dirty="0">
                <a:latin typeface="Times New Roman" panose="02020603050405020304" pitchFamily="18" charset="0"/>
                <a:cs typeface="Times New Roman" panose="02020603050405020304" pitchFamily="18" charset="0"/>
              </a:rPr>
              <a:t>一棵完全二叉树有</a:t>
            </a:r>
            <a:r>
              <a:rPr lang="en-US" altLang="zh-CN" sz="2400" kern="100" dirty="0">
                <a:latin typeface="Times New Roman" panose="02020603050405020304" pitchFamily="18" charset="0"/>
                <a:cs typeface="Times New Roman" panose="02020603050405020304" pitchFamily="18" charset="0"/>
              </a:rPr>
              <a:t>500</a:t>
            </a:r>
            <a:r>
              <a:rPr lang="zh-CN" altLang="zh-CN" sz="2400" kern="100" dirty="0">
                <a:latin typeface="Times New Roman" panose="02020603050405020304" pitchFamily="18" charset="0"/>
                <a:cs typeface="Times New Roman" panose="02020603050405020304" pitchFamily="18" charset="0"/>
              </a:rPr>
              <a:t>个结点，请问该完全二叉树有多少个叶子结点？有多少个度为</a:t>
            </a:r>
            <a:r>
              <a:rPr lang="en-US" altLang="zh-CN" sz="2400" kern="100" dirty="0">
                <a:latin typeface="Times New Roman" panose="02020603050405020304" pitchFamily="18" charset="0"/>
                <a:cs typeface="Times New Roman" panose="02020603050405020304" pitchFamily="18" charset="0"/>
              </a:rPr>
              <a:t>1</a:t>
            </a:r>
            <a:r>
              <a:rPr lang="zh-CN" altLang="zh-CN" sz="2400" kern="100" dirty="0">
                <a:latin typeface="Times New Roman" panose="02020603050405020304" pitchFamily="18" charset="0"/>
                <a:cs typeface="Times New Roman" panose="02020603050405020304" pitchFamily="18" charset="0"/>
              </a:rPr>
              <a:t>的结点？有多少个度为</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的结点？</a:t>
            </a: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zh-CN" altLang="zh-CN" sz="2400" kern="100" dirty="0">
                <a:latin typeface="Times New Roman" panose="02020603050405020304" pitchFamily="18" charset="0"/>
                <a:cs typeface="Times New Roman" panose="02020603050405020304" pitchFamily="18" charset="0"/>
              </a:rPr>
              <a:t>提示：完全二叉树的特点是叶子结点只能出现在最下层和次下层，且最下层的叶子结点集中在树的左部。满二叉树肯定是完全二叉树，而完全二叉树不一定是满二叉树。</a:t>
            </a: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algn="just">
              <a:spcAft>
                <a:spcPts val="0"/>
              </a:spcAft>
            </a:pPr>
            <a:r>
              <a:rPr lang="zh-CN" altLang="zh-CN" sz="2400" kern="100" dirty="0">
                <a:latin typeface="Times New Roman" panose="02020603050405020304" pitchFamily="18" charset="0"/>
                <a:cs typeface="Times New Roman" panose="02020603050405020304" pitchFamily="18" charset="0"/>
              </a:rPr>
              <a:t>叶子结点数：</a:t>
            </a:r>
            <a:r>
              <a:rPr lang="zh-CN" altLang="en-US" sz="2400" kern="100" dirty="0">
                <a:latin typeface="Times New Roman" panose="02020603050405020304" pitchFamily="18" charset="0"/>
                <a:cs typeface="Times New Roman" panose="02020603050405020304" pitchFamily="18" charset="0"/>
              </a:rPr>
              <a:t>  </a:t>
            </a:r>
            <a:r>
              <a:rPr lang="en-US" altLang="zh-CN" sz="2400" kern="100" dirty="0">
                <a:latin typeface="Times New Roman" panose="02020603050405020304" pitchFamily="18" charset="0"/>
                <a:cs typeface="Times New Roman" panose="02020603050405020304" pitchFamily="18" charset="0"/>
              </a:rPr>
              <a:t>      </a:t>
            </a:r>
            <a:r>
              <a:rPr lang="zh-CN" altLang="en-US" sz="2400" kern="100" dirty="0">
                <a:latin typeface="Times New Roman" panose="02020603050405020304" pitchFamily="18" charset="0"/>
                <a:cs typeface="Times New Roman" panose="02020603050405020304" pitchFamily="18" charset="0"/>
              </a:rPr>
              <a:t>    </a:t>
            </a:r>
            <a:r>
              <a:rPr lang="zh-CN" altLang="zh-CN" sz="2400" kern="100" dirty="0">
                <a:latin typeface="Times New Roman" panose="02020603050405020304" pitchFamily="18" charset="0"/>
                <a:cs typeface="Times New Roman" panose="02020603050405020304" pitchFamily="18" charset="0"/>
              </a:rPr>
              <a:t>度为</a:t>
            </a:r>
            <a:r>
              <a:rPr lang="en-US" altLang="zh-CN" sz="2400" kern="100" dirty="0">
                <a:latin typeface="Times New Roman" panose="02020603050405020304" pitchFamily="18" charset="0"/>
                <a:cs typeface="Times New Roman" panose="02020603050405020304" pitchFamily="18" charset="0"/>
              </a:rPr>
              <a:t>1</a:t>
            </a:r>
            <a:r>
              <a:rPr lang="zh-CN" altLang="zh-CN" sz="2400" kern="100" dirty="0">
                <a:latin typeface="Times New Roman" panose="02020603050405020304" pitchFamily="18" charset="0"/>
                <a:cs typeface="Times New Roman" panose="02020603050405020304" pitchFamily="18" charset="0"/>
              </a:rPr>
              <a:t>的结点：</a:t>
            </a:r>
            <a:r>
              <a:rPr lang="zh-CN" altLang="en-US" sz="2400" kern="100" dirty="0">
                <a:latin typeface="Times New Roman" panose="02020603050405020304" pitchFamily="18" charset="0"/>
                <a:cs typeface="Times New Roman" panose="02020603050405020304" pitchFamily="18" charset="0"/>
              </a:rPr>
              <a:t>   </a:t>
            </a:r>
            <a:r>
              <a:rPr lang="en-US" altLang="zh-CN" sz="2400" kern="100" dirty="0">
                <a:latin typeface="Times New Roman" panose="02020603050405020304" pitchFamily="18" charset="0"/>
                <a:cs typeface="Times New Roman" panose="02020603050405020304" pitchFamily="18" charset="0"/>
              </a:rPr>
              <a:t>       </a:t>
            </a:r>
            <a:r>
              <a:rPr lang="zh-CN" altLang="zh-CN" sz="2400" kern="100" dirty="0">
                <a:latin typeface="Times New Roman" panose="02020603050405020304" pitchFamily="18" charset="0"/>
                <a:cs typeface="Times New Roman" panose="02020603050405020304" pitchFamily="18" charset="0"/>
              </a:rPr>
              <a:t>度为</a:t>
            </a:r>
            <a:r>
              <a:rPr lang="en-US" altLang="zh-CN" sz="2400" kern="100" dirty="0">
                <a:latin typeface="Times New Roman" panose="02020603050405020304" pitchFamily="18" charset="0"/>
                <a:cs typeface="Times New Roman" panose="02020603050405020304" pitchFamily="18" charset="0"/>
              </a:rPr>
              <a:t>2</a:t>
            </a:r>
            <a:r>
              <a:rPr lang="zh-CN" altLang="zh-CN" sz="2400" kern="100" dirty="0">
                <a:latin typeface="Times New Roman" panose="02020603050405020304" pitchFamily="18" charset="0"/>
                <a:cs typeface="Times New Roman" panose="02020603050405020304" pitchFamily="18" charset="0"/>
              </a:rPr>
              <a:t>的结点：</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49A55192-02E1-C449-86DF-0F2E1223DB86}"/>
              </a:ext>
            </a:extLst>
          </p:cNvPr>
          <p:cNvSpPr/>
          <p:nvPr/>
        </p:nvSpPr>
        <p:spPr>
          <a:xfrm>
            <a:off x="2506904" y="5218800"/>
            <a:ext cx="723275" cy="523220"/>
          </a:xfrm>
          <a:prstGeom prst="rect">
            <a:avLst/>
          </a:prstGeom>
        </p:spPr>
        <p:txBody>
          <a:bodyPr wrap="none">
            <a:spAutoFit/>
          </a:bodyPr>
          <a:lstStyle/>
          <a:p>
            <a:r>
              <a:rPr lang="en-US" altLang="zh-CN" sz="2800" kern="100" dirty="0">
                <a:highlight>
                  <a:srgbClr val="FFFF00"/>
                </a:highlight>
                <a:latin typeface="Times New Roman" panose="02020603050405020304" pitchFamily="18" charset="0"/>
                <a:cs typeface="Times New Roman" panose="02020603050405020304" pitchFamily="18" charset="0"/>
              </a:rPr>
              <a:t>250</a:t>
            </a:r>
            <a:endParaRPr lang="zh-CN" altLang="en-US" sz="2800" dirty="0">
              <a:highlight>
                <a:srgbClr val="FFFF00"/>
              </a:highlight>
            </a:endParaRPr>
          </a:p>
        </p:txBody>
      </p:sp>
      <p:sp>
        <p:nvSpPr>
          <p:cNvPr id="11" name="矩形 10">
            <a:extLst>
              <a:ext uri="{FF2B5EF4-FFF2-40B4-BE49-F238E27FC236}">
                <a16:creationId xmlns:a16="http://schemas.microsoft.com/office/drawing/2014/main" id="{E4CB0D2A-BFBA-1D40-A555-DE0DA331A882}"/>
              </a:ext>
            </a:extLst>
          </p:cNvPr>
          <p:cNvSpPr/>
          <p:nvPr/>
        </p:nvSpPr>
        <p:spPr>
          <a:xfrm>
            <a:off x="5731722" y="5113257"/>
            <a:ext cx="364202" cy="523220"/>
          </a:xfrm>
          <a:prstGeom prst="rect">
            <a:avLst/>
          </a:prstGeom>
        </p:spPr>
        <p:txBody>
          <a:bodyPr wrap="none">
            <a:spAutoFit/>
          </a:bodyPr>
          <a:lstStyle/>
          <a:p>
            <a:r>
              <a:rPr lang="en-US" altLang="zh-CN" sz="2800" kern="100" dirty="0">
                <a:highlight>
                  <a:srgbClr val="FFFF00"/>
                </a:highlight>
                <a:latin typeface="Times New Roman" panose="02020603050405020304" pitchFamily="18" charset="0"/>
                <a:cs typeface="Times New Roman" panose="02020603050405020304" pitchFamily="18" charset="0"/>
              </a:rPr>
              <a:t>1</a:t>
            </a:r>
            <a:endParaRPr lang="zh-CN" altLang="en-US" sz="2800" dirty="0">
              <a:highlight>
                <a:srgbClr val="FFFF00"/>
              </a:highlight>
            </a:endParaRPr>
          </a:p>
        </p:txBody>
      </p:sp>
      <p:sp>
        <p:nvSpPr>
          <p:cNvPr id="12" name="矩形 11">
            <a:extLst>
              <a:ext uri="{FF2B5EF4-FFF2-40B4-BE49-F238E27FC236}">
                <a16:creationId xmlns:a16="http://schemas.microsoft.com/office/drawing/2014/main" id="{96C2544E-73C1-FE4C-A1D6-F106EB9068DD}"/>
              </a:ext>
            </a:extLst>
          </p:cNvPr>
          <p:cNvSpPr/>
          <p:nvPr/>
        </p:nvSpPr>
        <p:spPr>
          <a:xfrm>
            <a:off x="8274301" y="5226634"/>
            <a:ext cx="646331" cy="461665"/>
          </a:xfrm>
          <a:prstGeom prst="rect">
            <a:avLst/>
          </a:prstGeom>
        </p:spPr>
        <p:txBody>
          <a:bodyPr wrap="none">
            <a:spAutoFit/>
          </a:bodyPr>
          <a:lstStyle/>
          <a:p>
            <a:r>
              <a:rPr lang="en-US" altLang="zh-CN" sz="2400" kern="100" dirty="0">
                <a:highlight>
                  <a:srgbClr val="FFFF00"/>
                </a:highlight>
                <a:latin typeface="Times New Roman" panose="02020603050405020304" pitchFamily="18" charset="0"/>
                <a:cs typeface="Times New Roman" panose="02020603050405020304" pitchFamily="18" charset="0"/>
              </a:rPr>
              <a:t>249</a:t>
            </a:r>
            <a:endParaRPr lang="zh-CN" altLang="en-US" sz="2400" dirty="0">
              <a:highlight>
                <a:srgbClr val="FFFF00"/>
              </a:highlight>
            </a:endParaRPr>
          </a:p>
        </p:txBody>
      </p:sp>
    </p:spTree>
    <p:extLst>
      <p:ext uri="{BB962C8B-B14F-4D97-AF65-F5344CB8AC3E}">
        <p14:creationId xmlns:p14="http://schemas.microsoft.com/office/powerpoint/2010/main" val="94450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68D42B64-F4E0-451A-90F0-3BA1CCC37D1F}"/>
              </a:ext>
            </a:extLst>
          </p:cNvPr>
          <p:cNvSpPr txBox="1">
            <a:spLocks noChangeArrowheads="1"/>
          </p:cNvSpPr>
          <p:nvPr/>
        </p:nvSpPr>
        <p:spPr bwMode="auto">
          <a:xfrm>
            <a:off x="214313" y="257175"/>
            <a:ext cx="5064125" cy="16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defRPr/>
            </a:pPr>
            <a:r>
              <a:rPr kumimoji="1" lang="en-US" altLang="zh-CN" sz="4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6.4 </a:t>
            </a:r>
            <a:r>
              <a:rPr kumimoji="1" lang="zh-CN" altLang="en-US" sz="4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树和森林</a:t>
            </a:r>
          </a:p>
          <a:p>
            <a:pPr marL="457200" marR="0" lvl="1" indent="0" algn="l" defTabSz="914400" rtl="0" eaLnBrk="1" fontAlgn="base" latinLnBrk="0" hangingPunct="1">
              <a:lnSpc>
                <a:spcPct val="100000"/>
              </a:lnSpc>
              <a:spcBef>
                <a:spcPct val="20000"/>
              </a:spcBef>
              <a:spcAft>
                <a:spcPct val="0"/>
              </a:spcAft>
              <a:buClr>
                <a:srgbClr val="6699FF"/>
              </a:buClr>
              <a:buSzTx/>
              <a:buFont typeface="Wingdings" panose="05000000000000000000" pitchFamily="2" charset="2"/>
              <a:buChar char="«"/>
              <a:tabLst/>
              <a:defRPr/>
            </a:pPr>
            <a:r>
              <a:rPr kumimoji="1" lang="zh-CN" altLang="en-US" sz="44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树的存储结构</a:t>
            </a:r>
            <a:endParaRPr kumimoji="1" lang="zh-CN" altLang="en-US" sz="4400" b="1" i="0" u="none" strike="noStrike" kern="1200" cap="none" spc="0" normalizeH="0" baseline="0" noProof="0">
              <a:ln>
                <a:noFill/>
              </a:ln>
              <a:solidFill>
                <a:srgbClr val="000099"/>
              </a:solidFill>
              <a:effectLst/>
              <a:uLnTx/>
              <a:uFillTx/>
              <a:latin typeface="Times New Roman" panose="02020603050405020304" pitchFamily="18" charset="0"/>
              <a:ea typeface="楷体_GB2312"/>
              <a:cs typeface="楷体_GB2312"/>
            </a:endParaRPr>
          </a:p>
        </p:txBody>
      </p:sp>
      <p:sp>
        <p:nvSpPr>
          <p:cNvPr id="118787" name="Text Box 3">
            <a:hlinkClick r:id="" action="ppaction://hlinkshowjump?jump=nextslide"/>
            <a:extLst>
              <a:ext uri="{FF2B5EF4-FFF2-40B4-BE49-F238E27FC236}">
                <a16:creationId xmlns:a16="http://schemas.microsoft.com/office/drawing/2014/main" id="{890E9B88-CF55-4A92-BDCA-6F7DC4319A1E}"/>
              </a:ext>
            </a:extLst>
          </p:cNvPr>
          <p:cNvSpPr txBox="1">
            <a:spLocks noChangeArrowheads="1"/>
          </p:cNvSpPr>
          <p:nvPr/>
        </p:nvSpPr>
        <p:spPr bwMode="auto">
          <a:xfrm>
            <a:off x="533400" y="1933575"/>
            <a:ext cx="3751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楷体_GB2312"/>
                <a:cs typeface="楷体_GB2312"/>
              </a:rPr>
              <a:t>一、</a:t>
            </a: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双亲表示法</a:t>
            </a:r>
            <a:endParaRPr kumimoji="1" lang="zh-CN" altLang="en-US" sz="4000" b="0"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endParaRPr>
          </a:p>
        </p:txBody>
      </p:sp>
      <p:sp>
        <p:nvSpPr>
          <p:cNvPr id="118788" name="Rectangle 6">
            <a:extLst>
              <a:ext uri="{FF2B5EF4-FFF2-40B4-BE49-F238E27FC236}">
                <a16:creationId xmlns:a16="http://schemas.microsoft.com/office/drawing/2014/main" id="{2751E1AE-3416-43AB-9CDB-51A1F085CA07}"/>
              </a:ext>
            </a:extLst>
          </p:cNvPr>
          <p:cNvSpPr>
            <a:spLocks noChangeArrowheads="1"/>
          </p:cNvSpPr>
          <p:nvPr/>
        </p:nvSpPr>
        <p:spPr bwMode="auto">
          <a:xfrm>
            <a:off x="514350" y="2673350"/>
            <a:ext cx="83439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
                <a:srgbClr val="FF9900"/>
              </a:buClr>
              <a:buSzTx/>
              <a:buFont typeface="Wingdings" panose="05000000000000000000" pitchFamily="2" charset="2"/>
              <a:buChar char="l"/>
              <a:tabLst/>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实现：定义结构数组存放树的结点，每个结点含两个域：</a:t>
            </a:r>
          </a:p>
          <a:p>
            <a:pPr marL="457200" marR="0" lvl="1" indent="0" algn="l" defTabSz="914400" rtl="0" eaLnBrk="1" fontAlgn="base" latinLnBrk="0" hangingPunct="1">
              <a:lnSpc>
                <a:spcPct val="100000"/>
              </a:lnSpc>
              <a:spcBef>
                <a:spcPct val="50000"/>
              </a:spcBef>
              <a:spcAft>
                <a:spcPct val="0"/>
              </a:spcAft>
              <a:buClr>
                <a:srgbClr val="FF00FF"/>
              </a:buClr>
              <a:buSzTx/>
              <a:buFont typeface="Wingdings" panose="05000000000000000000" pitchFamily="2" charset="2"/>
              <a:buChar char="u"/>
              <a:tabLst/>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数据域：存放结点本身信息</a:t>
            </a:r>
          </a:p>
          <a:p>
            <a:pPr marL="457200" marR="0" lvl="1" indent="0" algn="l" defTabSz="914400" rtl="0" eaLnBrk="1" fontAlgn="base" latinLnBrk="0" hangingPunct="1">
              <a:lnSpc>
                <a:spcPct val="100000"/>
              </a:lnSpc>
              <a:spcBef>
                <a:spcPct val="50000"/>
              </a:spcBef>
              <a:spcAft>
                <a:spcPct val="0"/>
              </a:spcAft>
              <a:buClr>
                <a:srgbClr val="FF00FF"/>
              </a:buClr>
              <a:buSzTx/>
              <a:buFont typeface="Wingdings" panose="05000000000000000000" pitchFamily="2" charset="2"/>
              <a:buChar char="u"/>
              <a:tabLst/>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双亲域：指示本结点的双亲结点在数组中位置</a:t>
            </a:r>
          </a:p>
          <a:p>
            <a:pPr marL="0" marR="0" lvl="0" indent="0" algn="l" defTabSz="914400" rtl="0" eaLnBrk="1" fontAlgn="base" latinLnBrk="0" hangingPunct="1">
              <a:lnSpc>
                <a:spcPct val="100000"/>
              </a:lnSpc>
              <a:spcBef>
                <a:spcPct val="50000"/>
              </a:spcBef>
              <a:spcAft>
                <a:spcPct val="0"/>
              </a:spcAft>
              <a:buClr>
                <a:srgbClr val="FF9900"/>
              </a:buClr>
              <a:buSzTx/>
              <a:buFont typeface="Wingdings" panose="05000000000000000000" pitchFamily="2" charset="2"/>
              <a:buChar char="l"/>
              <a:tabLst/>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特点：找双亲容易，找孩子难</a:t>
            </a:r>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val 2">
            <a:extLst>
              <a:ext uri="{FF2B5EF4-FFF2-40B4-BE49-F238E27FC236}">
                <a16:creationId xmlns:a16="http://schemas.microsoft.com/office/drawing/2014/main" id="{22D9553E-4D08-415D-92CC-7959A4712B5F}"/>
              </a:ext>
            </a:extLst>
          </p:cNvPr>
          <p:cNvSpPr>
            <a:spLocks noChangeArrowheads="1"/>
          </p:cNvSpPr>
          <p:nvPr/>
        </p:nvSpPr>
        <p:spPr bwMode="auto">
          <a:xfrm>
            <a:off x="1676400" y="10668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35" name="Text Box 3">
            <a:extLst>
              <a:ext uri="{FF2B5EF4-FFF2-40B4-BE49-F238E27FC236}">
                <a16:creationId xmlns:a16="http://schemas.microsoft.com/office/drawing/2014/main" id="{C1299328-6AD5-4F9C-B53C-E7F0E5BA0946}"/>
              </a:ext>
            </a:extLst>
          </p:cNvPr>
          <p:cNvSpPr txBox="1">
            <a:spLocks noChangeArrowheads="1"/>
          </p:cNvSpPr>
          <p:nvPr/>
        </p:nvSpPr>
        <p:spPr bwMode="auto">
          <a:xfrm>
            <a:off x="1676400" y="9144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36" name="Oval 4">
            <a:extLst>
              <a:ext uri="{FF2B5EF4-FFF2-40B4-BE49-F238E27FC236}">
                <a16:creationId xmlns:a16="http://schemas.microsoft.com/office/drawing/2014/main" id="{326BB320-B55D-4FBF-8EDB-706EB7940C21}"/>
              </a:ext>
            </a:extLst>
          </p:cNvPr>
          <p:cNvSpPr>
            <a:spLocks noChangeArrowheads="1"/>
          </p:cNvSpPr>
          <p:nvPr/>
        </p:nvSpPr>
        <p:spPr bwMode="auto">
          <a:xfrm>
            <a:off x="1676400" y="21336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37" name="Oval 5">
            <a:extLst>
              <a:ext uri="{FF2B5EF4-FFF2-40B4-BE49-F238E27FC236}">
                <a16:creationId xmlns:a16="http://schemas.microsoft.com/office/drawing/2014/main" id="{1F1063F2-9D4D-40D1-A4A2-6892F2822EE6}"/>
              </a:ext>
            </a:extLst>
          </p:cNvPr>
          <p:cNvSpPr>
            <a:spLocks noChangeArrowheads="1"/>
          </p:cNvSpPr>
          <p:nvPr/>
        </p:nvSpPr>
        <p:spPr bwMode="auto">
          <a:xfrm>
            <a:off x="685800" y="21336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38" name="Oval 6">
            <a:extLst>
              <a:ext uri="{FF2B5EF4-FFF2-40B4-BE49-F238E27FC236}">
                <a16:creationId xmlns:a16="http://schemas.microsoft.com/office/drawing/2014/main" id="{7E84CD1B-3AFE-4059-8671-332FEF829EA1}"/>
              </a:ext>
            </a:extLst>
          </p:cNvPr>
          <p:cNvSpPr>
            <a:spLocks noChangeArrowheads="1"/>
          </p:cNvSpPr>
          <p:nvPr/>
        </p:nvSpPr>
        <p:spPr bwMode="auto">
          <a:xfrm>
            <a:off x="2667000" y="21336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39" name="Oval 7">
            <a:extLst>
              <a:ext uri="{FF2B5EF4-FFF2-40B4-BE49-F238E27FC236}">
                <a16:creationId xmlns:a16="http://schemas.microsoft.com/office/drawing/2014/main" id="{F9F4A8A6-BA9A-47BC-8341-4D5BF625A0A8}"/>
              </a:ext>
            </a:extLst>
          </p:cNvPr>
          <p:cNvSpPr>
            <a:spLocks noChangeArrowheads="1"/>
          </p:cNvSpPr>
          <p:nvPr/>
        </p:nvSpPr>
        <p:spPr bwMode="auto">
          <a:xfrm>
            <a:off x="1295400" y="32766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0" name="Oval 8">
            <a:extLst>
              <a:ext uri="{FF2B5EF4-FFF2-40B4-BE49-F238E27FC236}">
                <a16:creationId xmlns:a16="http://schemas.microsoft.com/office/drawing/2014/main" id="{540E480D-0498-44EC-A231-1A3684CDD20D}"/>
              </a:ext>
            </a:extLst>
          </p:cNvPr>
          <p:cNvSpPr>
            <a:spLocks noChangeArrowheads="1"/>
          </p:cNvSpPr>
          <p:nvPr/>
        </p:nvSpPr>
        <p:spPr bwMode="auto">
          <a:xfrm>
            <a:off x="2209800" y="32766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1" name="Oval 9">
            <a:extLst>
              <a:ext uri="{FF2B5EF4-FFF2-40B4-BE49-F238E27FC236}">
                <a16:creationId xmlns:a16="http://schemas.microsoft.com/office/drawing/2014/main" id="{7E661652-58AD-464F-B9EB-F8F12BA84D85}"/>
              </a:ext>
            </a:extLst>
          </p:cNvPr>
          <p:cNvSpPr>
            <a:spLocks noChangeArrowheads="1"/>
          </p:cNvSpPr>
          <p:nvPr/>
        </p:nvSpPr>
        <p:spPr bwMode="auto">
          <a:xfrm>
            <a:off x="2209800" y="4419600"/>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2" name="Text Box 10">
            <a:extLst>
              <a:ext uri="{FF2B5EF4-FFF2-40B4-BE49-F238E27FC236}">
                <a16:creationId xmlns:a16="http://schemas.microsoft.com/office/drawing/2014/main" id="{702408B8-497A-4204-99CE-F6B87A431C4A}"/>
              </a:ext>
            </a:extLst>
          </p:cNvPr>
          <p:cNvSpPr txBox="1">
            <a:spLocks noChangeArrowheads="1"/>
          </p:cNvSpPr>
          <p:nvPr/>
        </p:nvSpPr>
        <p:spPr bwMode="auto">
          <a:xfrm>
            <a:off x="762000" y="20574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3" name="Text Box 11">
            <a:extLst>
              <a:ext uri="{FF2B5EF4-FFF2-40B4-BE49-F238E27FC236}">
                <a16:creationId xmlns:a16="http://schemas.microsoft.com/office/drawing/2014/main" id="{BDFDA95D-4D2C-423C-AEC6-AE36C1BB51BC}"/>
              </a:ext>
            </a:extLst>
          </p:cNvPr>
          <p:cNvSpPr txBox="1">
            <a:spLocks noChangeArrowheads="1"/>
          </p:cNvSpPr>
          <p:nvPr/>
        </p:nvSpPr>
        <p:spPr bwMode="auto">
          <a:xfrm>
            <a:off x="1676400" y="2057400"/>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4" name="Text Box 12">
            <a:extLst>
              <a:ext uri="{FF2B5EF4-FFF2-40B4-BE49-F238E27FC236}">
                <a16:creationId xmlns:a16="http://schemas.microsoft.com/office/drawing/2014/main" id="{9715A6A5-BD25-4D62-A2F9-6609854F8599}"/>
              </a:ext>
            </a:extLst>
          </p:cNvPr>
          <p:cNvSpPr txBox="1">
            <a:spLocks noChangeArrowheads="1"/>
          </p:cNvSpPr>
          <p:nvPr/>
        </p:nvSpPr>
        <p:spPr bwMode="auto">
          <a:xfrm>
            <a:off x="2667000" y="20574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5" name="Text Box 13">
            <a:extLst>
              <a:ext uri="{FF2B5EF4-FFF2-40B4-BE49-F238E27FC236}">
                <a16:creationId xmlns:a16="http://schemas.microsoft.com/office/drawing/2014/main" id="{7D7F0122-62D0-43A9-B598-66F7A5D78054}"/>
              </a:ext>
            </a:extLst>
          </p:cNvPr>
          <p:cNvSpPr txBox="1">
            <a:spLocks noChangeArrowheads="1"/>
          </p:cNvSpPr>
          <p:nvPr/>
        </p:nvSpPr>
        <p:spPr bwMode="auto">
          <a:xfrm>
            <a:off x="1371600" y="3200400"/>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6" name="Text Box 14">
            <a:extLst>
              <a:ext uri="{FF2B5EF4-FFF2-40B4-BE49-F238E27FC236}">
                <a16:creationId xmlns:a16="http://schemas.microsoft.com/office/drawing/2014/main" id="{87414004-505C-4842-B8E8-1D13350E6DC1}"/>
              </a:ext>
            </a:extLst>
          </p:cNvPr>
          <p:cNvSpPr txBox="1">
            <a:spLocks noChangeArrowheads="1"/>
          </p:cNvSpPr>
          <p:nvPr/>
        </p:nvSpPr>
        <p:spPr bwMode="auto">
          <a:xfrm>
            <a:off x="2286000" y="32004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7" name="Text Box 15">
            <a:extLst>
              <a:ext uri="{FF2B5EF4-FFF2-40B4-BE49-F238E27FC236}">
                <a16:creationId xmlns:a16="http://schemas.microsoft.com/office/drawing/2014/main" id="{7B85423F-2593-436C-B931-53B8ED31E8A3}"/>
              </a:ext>
            </a:extLst>
          </p:cNvPr>
          <p:cNvSpPr txBox="1">
            <a:spLocks noChangeArrowheads="1"/>
          </p:cNvSpPr>
          <p:nvPr/>
        </p:nvSpPr>
        <p:spPr bwMode="auto">
          <a:xfrm>
            <a:off x="2209800" y="4343400"/>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8" name="Line 16">
            <a:extLst>
              <a:ext uri="{FF2B5EF4-FFF2-40B4-BE49-F238E27FC236}">
                <a16:creationId xmlns:a16="http://schemas.microsoft.com/office/drawing/2014/main" id="{17728B6D-562B-4367-A9C1-94543CFD2E3C}"/>
              </a:ext>
            </a:extLst>
          </p:cNvPr>
          <p:cNvSpPr>
            <a:spLocks noChangeShapeType="1"/>
          </p:cNvSpPr>
          <p:nvPr/>
        </p:nvSpPr>
        <p:spPr bwMode="auto">
          <a:xfrm>
            <a:off x="1981200" y="16764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49" name="Line 17">
            <a:extLst>
              <a:ext uri="{FF2B5EF4-FFF2-40B4-BE49-F238E27FC236}">
                <a16:creationId xmlns:a16="http://schemas.microsoft.com/office/drawing/2014/main" id="{A0202C06-D59E-4FD1-8BF4-1C85DB3180E3}"/>
              </a:ext>
            </a:extLst>
          </p:cNvPr>
          <p:cNvSpPr>
            <a:spLocks noChangeShapeType="1"/>
          </p:cNvSpPr>
          <p:nvPr/>
        </p:nvSpPr>
        <p:spPr bwMode="auto">
          <a:xfrm>
            <a:off x="2286000" y="1524000"/>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50" name="Line 18">
            <a:extLst>
              <a:ext uri="{FF2B5EF4-FFF2-40B4-BE49-F238E27FC236}">
                <a16:creationId xmlns:a16="http://schemas.microsoft.com/office/drawing/2014/main" id="{906B5DCE-46EB-4176-9B99-67F8D7A960CB}"/>
              </a:ext>
            </a:extLst>
          </p:cNvPr>
          <p:cNvSpPr>
            <a:spLocks noChangeShapeType="1"/>
          </p:cNvSpPr>
          <p:nvPr/>
        </p:nvSpPr>
        <p:spPr bwMode="auto">
          <a:xfrm flipH="1">
            <a:off x="990600" y="1524000"/>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51" name="Line 19">
            <a:extLst>
              <a:ext uri="{FF2B5EF4-FFF2-40B4-BE49-F238E27FC236}">
                <a16:creationId xmlns:a16="http://schemas.microsoft.com/office/drawing/2014/main" id="{9F857F75-B0FD-464D-81E4-1B84F8548A65}"/>
              </a:ext>
            </a:extLst>
          </p:cNvPr>
          <p:cNvSpPr>
            <a:spLocks noChangeShapeType="1"/>
          </p:cNvSpPr>
          <p:nvPr/>
        </p:nvSpPr>
        <p:spPr bwMode="auto">
          <a:xfrm flipH="1">
            <a:off x="1600200" y="2667000"/>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52" name="Line 20">
            <a:extLst>
              <a:ext uri="{FF2B5EF4-FFF2-40B4-BE49-F238E27FC236}">
                <a16:creationId xmlns:a16="http://schemas.microsoft.com/office/drawing/2014/main" id="{66ECCC92-6518-4093-84C2-06F22EA484D8}"/>
              </a:ext>
            </a:extLst>
          </p:cNvPr>
          <p:cNvSpPr>
            <a:spLocks noChangeShapeType="1"/>
          </p:cNvSpPr>
          <p:nvPr/>
        </p:nvSpPr>
        <p:spPr bwMode="auto">
          <a:xfrm>
            <a:off x="2209800" y="2667000"/>
            <a:ext cx="3048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0853" name="Line 21">
            <a:extLst>
              <a:ext uri="{FF2B5EF4-FFF2-40B4-BE49-F238E27FC236}">
                <a16:creationId xmlns:a16="http://schemas.microsoft.com/office/drawing/2014/main" id="{1286626D-934B-4C4C-8CFA-573F1C98F237}"/>
              </a:ext>
            </a:extLst>
          </p:cNvPr>
          <p:cNvSpPr>
            <a:spLocks noChangeShapeType="1"/>
          </p:cNvSpPr>
          <p:nvPr/>
        </p:nvSpPr>
        <p:spPr bwMode="auto">
          <a:xfrm>
            <a:off x="2514600" y="38862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46" name="Text Box 22">
            <a:extLst>
              <a:ext uri="{FF2B5EF4-FFF2-40B4-BE49-F238E27FC236}">
                <a16:creationId xmlns:a16="http://schemas.microsoft.com/office/drawing/2014/main" id="{C5043CB6-020B-49A9-A0EE-9F269EFBDA6A}"/>
              </a:ext>
            </a:extLst>
          </p:cNvPr>
          <p:cNvSpPr txBox="1">
            <a:spLocks noChangeArrowheads="1"/>
          </p:cNvSpPr>
          <p:nvPr/>
        </p:nvSpPr>
        <p:spPr bwMode="auto">
          <a:xfrm>
            <a:off x="4267200" y="1285875"/>
            <a:ext cx="2652713"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0</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-1</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1</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B</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0</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  </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  0</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D</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  0</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 </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F</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6</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G</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47" name="Text Box 23">
            <a:extLst>
              <a:ext uri="{FF2B5EF4-FFF2-40B4-BE49-F238E27FC236}">
                <a16:creationId xmlns:a16="http://schemas.microsoft.com/office/drawing/2014/main" id="{04F7FB4A-85D3-437C-8050-2CCD8E3BF017}"/>
              </a:ext>
            </a:extLst>
          </p:cNvPr>
          <p:cNvSpPr txBox="1">
            <a:spLocks noChangeArrowheads="1"/>
          </p:cNvSpPr>
          <p:nvPr/>
        </p:nvSpPr>
        <p:spPr bwMode="auto">
          <a:xfrm>
            <a:off x="7772400" y="1514475"/>
            <a:ext cx="1058863"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r=0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n=7</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48" name="Rectangle 24">
            <a:extLst>
              <a:ext uri="{FF2B5EF4-FFF2-40B4-BE49-F238E27FC236}">
                <a16:creationId xmlns:a16="http://schemas.microsoft.com/office/drawing/2014/main" id="{804E03D5-A0C9-4E52-8AFE-3FDC2109A24C}"/>
              </a:ext>
            </a:extLst>
          </p:cNvPr>
          <p:cNvSpPr>
            <a:spLocks noChangeArrowheads="1"/>
          </p:cNvSpPr>
          <p:nvPr/>
        </p:nvSpPr>
        <p:spPr bwMode="auto">
          <a:xfrm>
            <a:off x="4876800" y="1362075"/>
            <a:ext cx="2362200" cy="472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49" name="Line 25">
            <a:extLst>
              <a:ext uri="{FF2B5EF4-FFF2-40B4-BE49-F238E27FC236}">
                <a16:creationId xmlns:a16="http://schemas.microsoft.com/office/drawing/2014/main" id="{9EBB3BC3-B803-4505-9CD0-23320B226AA1}"/>
              </a:ext>
            </a:extLst>
          </p:cNvPr>
          <p:cNvSpPr>
            <a:spLocks noChangeShapeType="1"/>
          </p:cNvSpPr>
          <p:nvPr/>
        </p:nvSpPr>
        <p:spPr bwMode="auto">
          <a:xfrm>
            <a:off x="4876800" y="1971675"/>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50" name="Line 26">
            <a:extLst>
              <a:ext uri="{FF2B5EF4-FFF2-40B4-BE49-F238E27FC236}">
                <a16:creationId xmlns:a16="http://schemas.microsoft.com/office/drawing/2014/main" id="{BBBE485C-E384-4022-8E5A-F662EECE7855}"/>
              </a:ext>
            </a:extLst>
          </p:cNvPr>
          <p:cNvSpPr>
            <a:spLocks noChangeShapeType="1"/>
          </p:cNvSpPr>
          <p:nvPr/>
        </p:nvSpPr>
        <p:spPr bwMode="auto">
          <a:xfrm>
            <a:off x="4876800" y="2657475"/>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51" name="Line 27">
            <a:extLst>
              <a:ext uri="{FF2B5EF4-FFF2-40B4-BE49-F238E27FC236}">
                <a16:creationId xmlns:a16="http://schemas.microsoft.com/office/drawing/2014/main" id="{6C352109-3E4A-4F7B-BFFF-0F9E1D040194}"/>
              </a:ext>
            </a:extLst>
          </p:cNvPr>
          <p:cNvSpPr>
            <a:spLocks noChangeShapeType="1"/>
          </p:cNvSpPr>
          <p:nvPr/>
        </p:nvSpPr>
        <p:spPr bwMode="auto">
          <a:xfrm>
            <a:off x="4876800" y="3343275"/>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52" name="Line 28">
            <a:extLst>
              <a:ext uri="{FF2B5EF4-FFF2-40B4-BE49-F238E27FC236}">
                <a16:creationId xmlns:a16="http://schemas.microsoft.com/office/drawing/2014/main" id="{A993C9AD-3F2A-4246-A867-8A3F23E5D22C}"/>
              </a:ext>
            </a:extLst>
          </p:cNvPr>
          <p:cNvSpPr>
            <a:spLocks noChangeShapeType="1"/>
          </p:cNvSpPr>
          <p:nvPr/>
        </p:nvSpPr>
        <p:spPr bwMode="auto">
          <a:xfrm>
            <a:off x="4876800" y="4029075"/>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53" name="Line 29">
            <a:extLst>
              <a:ext uri="{FF2B5EF4-FFF2-40B4-BE49-F238E27FC236}">
                <a16:creationId xmlns:a16="http://schemas.microsoft.com/office/drawing/2014/main" id="{91844EE9-A21E-449F-A20C-EB98DC383FB2}"/>
              </a:ext>
            </a:extLst>
          </p:cNvPr>
          <p:cNvSpPr>
            <a:spLocks noChangeShapeType="1"/>
          </p:cNvSpPr>
          <p:nvPr/>
        </p:nvSpPr>
        <p:spPr bwMode="auto">
          <a:xfrm>
            <a:off x="4876800" y="4714875"/>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54" name="Line 30">
            <a:extLst>
              <a:ext uri="{FF2B5EF4-FFF2-40B4-BE49-F238E27FC236}">
                <a16:creationId xmlns:a16="http://schemas.microsoft.com/office/drawing/2014/main" id="{F5567E79-01B1-4043-B323-BED806F4D4BD}"/>
              </a:ext>
            </a:extLst>
          </p:cNvPr>
          <p:cNvSpPr>
            <a:spLocks noChangeShapeType="1"/>
          </p:cNvSpPr>
          <p:nvPr/>
        </p:nvSpPr>
        <p:spPr bwMode="auto">
          <a:xfrm>
            <a:off x="4876800" y="5400675"/>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55" name="Line 31">
            <a:extLst>
              <a:ext uri="{FF2B5EF4-FFF2-40B4-BE49-F238E27FC236}">
                <a16:creationId xmlns:a16="http://schemas.microsoft.com/office/drawing/2014/main" id="{559A6761-9D03-4C25-AEA4-C9E2CF5E8C71}"/>
              </a:ext>
            </a:extLst>
          </p:cNvPr>
          <p:cNvSpPr>
            <a:spLocks noChangeShapeType="1"/>
          </p:cNvSpPr>
          <p:nvPr/>
        </p:nvSpPr>
        <p:spPr bwMode="auto">
          <a:xfrm>
            <a:off x="5791200" y="1362075"/>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656" name="Text Box 32">
            <a:extLst>
              <a:ext uri="{FF2B5EF4-FFF2-40B4-BE49-F238E27FC236}">
                <a16:creationId xmlns:a16="http://schemas.microsoft.com/office/drawing/2014/main" id="{B32A2047-30AB-4D99-B884-32AC8E209910}"/>
              </a:ext>
            </a:extLst>
          </p:cNvPr>
          <p:cNvSpPr txBox="1">
            <a:spLocks noChangeArrowheads="1"/>
          </p:cNvSpPr>
          <p:nvPr/>
        </p:nvSpPr>
        <p:spPr bwMode="auto">
          <a:xfrm>
            <a:off x="4876800" y="676275"/>
            <a:ext cx="2492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data  parent</a:t>
            </a:r>
            <a:endPar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endParaRPr>
          </a:p>
        </p:txBody>
      </p:sp>
      <p:sp>
        <p:nvSpPr>
          <p:cNvPr id="154659" name="AutoShape 35">
            <a:extLst>
              <a:ext uri="{FF2B5EF4-FFF2-40B4-BE49-F238E27FC236}">
                <a16:creationId xmlns:a16="http://schemas.microsoft.com/office/drawing/2014/main" id="{5D4A4158-41E5-4BCC-8983-589B0D9359B2}"/>
              </a:ext>
            </a:extLst>
          </p:cNvPr>
          <p:cNvSpPr>
            <a:spLocks noChangeArrowheads="1"/>
          </p:cNvSpPr>
          <p:nvPr/>
        </p:nvSpPr>
        <p:spPr bwMode="auto">
          <a:xfrm>
            <a:off x="828675" y="5653088"/>
            <a:ext cx="2917825" cy="571500"/>
          </a:xfrm>
          <a:prstGeom prst="cloudCallout">
            <a:avLst>
              <a:gd name="adj1" fmla="val 64472"/>
              <a:gd name="adj2" fmla="val -232500"/>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如何找孩子结点</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4646"/>
                                        </p:tgtEl>
                                        <p:attrNameLst>
                                          <p:attrName>style.visibility</p:attrName>
                                        </p:attrNameLst>
                                      </p:cBhvr>
                                      <p:to>
                                        <p:strVal val="visible"/>
                                      </p:to>
                                    </p:set>
                                    <p:animEffect transition="in" filter="box(out)">
                                      <p:cBhvr>
                                        <p:cTn id="7" dur="500"/>
                                        <p:tgtEl>
                                          <p:spTgt spid="154646"/>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54648"/>
                                        </p:tgtEl>
                                        <p:attrNameLst>
                                          <p:attrName>style.visibility</p:attrName>
                                        </p:attrNameLst>
                                      </p:cBhvr>
                                      <p:to>
                                        <p:strVal val="visible"/>
                                      </p:to>
                                    </p:set>
                                    <p:animEffect transition="in" filter="box(out)">
                                      <p:cBhvr>
                                        <p:cTn id="11" dur="500"/>
                                        <p:tgtEl>
                                          <p:spTgt spid="154648"/>
                                        </p:tgtEl>
                                      </p:cBhvr>
                                    </p:animEffect>
                                  </p:childTnLst>
                                </p:cTn>
                              </p:par>
                            </p:childTnLst>
                          </p:cTn>
                        </p:par>
                        <p:par>
                          <p:cTn id="12" fill="hold" nodeType="afterGroup">
                            <p:stCondLst>
                              <p:cond delay="1000"/>
                            </p:stCondLst>
                            <p:childTnLst>
                              <p:par>
                                <p:cTn id="13" presetID="4" presetClass="entr" presetSubtype="32" fill="hold" nodeType="afterEffect">
                                  <p:stCondLst>
                                    <p:cond delay="0"/>
                                  </p:stCondLst>
                                  <p:childTnLst>
                                    <p:set>
                                      <p:cBhvr>
                                        <p:cTn id="14" dur="1" fill="hold">
                                          <p:stCondLst>
                                            <p:cond delay="0"/>
                                          </p:stCondLst>
                                        </p:cTn>
                                        <p:tgtEl>
                                          <p:spTgt spid="154649"/>
                                        </p:tgtEl>
                                        <p:attrNameLst>
                                          <p:attrName>style.visibility</p:attrName>
                                        </p:attrNameLst>
                                      </p:cBhvr>
                                      <p:to>
                                        <p:strVal val="visible"/>
                                      </p:to>
                                    </p:set>
                                    <p:animEffect transition="in" filter="box(out)">
                                      <p:cBhvr>
                                        <p:cTn id="15" dur="500"/>
                                        <p:tgtEl>
                                          <p:spTgt spid="154649"/>
                                        </p:tgtEl>
                                      </p:cBhvr>
                                    </p:animEffect>
                                  </p:childTnLst>
                                </p:cTn>
                              </p:par>
                            </p:childTnLst>
                          </p:cTn>
                        </p:par>
                        <p:par>
                          <p:cTn id="16" fill="hold" nodeType="afterGroup">
                            <p:stCondLst>
                              <p:cond delay="1500"/>
                            </p:stCondLst>
                            <p:childTnLst>
                              <p:par>
                                <p:cTn id="17" presetID="4" presetClass="entr" presetSubtype="32" fill="hold" nodeType="afterEffect">
                                  <p:stCondLst>
                                    <p:cond delay="0"/>
                                  </p:stCondLst>
                                  <p:childTnLst>
                                    <p:set>
                                      <p:cBhvr>
                                        <p:cTn id="18" dur="1" fill="hold">
                                          <p:stCondLst>
                                            <p:cond delay="0"/>
                                          </p:stCondLst>
                                        </p:cTn>
                                        <p:tgtEl>
                                          <p:spTgt spid="154650"/>
                                        </p:tgtEl>
                                        <p:attrNameLst>
                                          <p:attrName>style.visibility</p:attrName>
                                        </p:attrNameLst>
                                      </p:cBhvr>
                                      <p:to>
                                        <p:strVal val="visible"/>
                                      </p:to>
                                    </p:set>
                                    <p:animEffect transition="in" filter="box(out)">
                                      <p:cBhvr>
                                        <p:cTn id="19" dur="500"/>
                                        <p:tgtEl>
                                          <p:spTgt spid="154650"/>
                                        </p:tgtEl>
                                      </p:cBhvr>
                                    </p:animEffect>
                                  </p:childTnLst>
                                </p:cTn>
                              </p:par>
                            </p:childTnLst>
                          </p:cTn>
                        </p:par>
                        <p:par>
                          <p:cTn id="20" fill="hold" nodeType="afterGroup">
                            <p:stCondLst>
                              <p:cond delay="2000"/>
                            </p:stCondLst>
                            <p:childTnLst>
                              <p:par>
                                <p:cTn id="21" presetID="4" presetClass="entr" presetSubtype="32" fill="hold" nodeType="afterEffect">
                                  <p:stCondLst>
                                    <p:cond delay="0"/>
                                  </p:stCondLst>
                                  <p:childTnLst>
                                    <p:set>
                                      <p:cBhvr>
                                        <p:cTn id="22" dur="1" fill="hold">
                                          <p:stCondLst>
                                            <p:cond delay="0"/>
                                          </p:stCondLst>
                                        </p:cTn>
                                        <p:tgtEl>
                                          <p:spTgt spid="154651"/>
                                        </p:tgtEl>
                                        <p:attrNameLst>
                                          <p:attrName>style.visibility</p:attrName>
                                        </p:attrNameLst>
                                      </p:cBhvr>
                                      <p:to>
                                        <p:strVal val="visible"/>
                                      </p:to>
                                    </p:set>
                                    <p:animEffect transition="in" filter="box(out)">
                                      <p:cBhvr>
                                        <p:cTn id="23" dur="500"/>
                                        <p:tgtEl>
                                          <p:spTgt spid="154651"/>
                                        </p:tgtEl>
                                      </p:cBhvr>
                                    </p:animEffect>
                                  </p:childTnLst>
                                </p:cTn>
                              </p:par>
                            </p:childTnLst>
                          </p:cTn>
                        </p:par>
                        <p:par>
                          <p:cTn id="24" fill="hold" nodeType="afterGroup">
                            <p:stCondLst>
                              <p:cond delay="2500"/>
                            </p:stCondLst>
                            <p:childTnLst>
                              <p:par>
                                <p:cTn id="25" presetID="4" presetClass="entr" presetSubtype="32" fill="hold" nodeType="afterEffect">
                                  <p:stCondLst>
                                    <p:cond delay="0"/>
                                  </p:stCondLst>
                                  <p:childTnLst>
                                    <p:set>
                                      <p:cBhvr>
                                        <p:cTn id="26" dur="1" fill="hold">
                                          <p:stCondLst>
                                            <p:cond delay="0"/>
                                          </p:stCondLst>
                                        </p:cTn>
                                        <p:tgtEl>
                                          <p:spTgt spid="154652"/>
                                        </p:tgtEl>
                                        <p:attrNameLst>
                                          <p:attrName>style.visibility</p:attrName>
                                        </p:attrNameLst>
                                      </p:cBhvr>
                                      <p:to>
                                        <p:strVal val="visible"/>
                                      </p:to>
                                    </p:set>
                                    <p:animEffect transition="in" filter="box(out)">
                                      <p:cBhvr>
                                        <p:cTn id="27" dur="500"/>
                                        <p:tgtEl>
                                          <p:spTgt spid="154652"/>
                                        </p:tgtEl>
                                      </p:cBhvr>
                                    </p:animEffect>
                                  </p:childTnLst>
                                </p:cTn>
                              </p:par>
                            </p:childTnLst>
                          </p:cTn>
                        </p:par>
                        <p:par>
                          <p:cTn id="28" fill="hold" nodeType="afterGroup">
                            <p:stCondLst>
                              <p:cond delay="3000"/>
                            </p:stCondLst>
                            <p:childTnLst>
                              <p:par>
                                <p:cTn id="29" presetID="4" presetClass="entr" presetSubtype="32" fill="hold" nodeType="afterEffect">
                                  <p:stCondLst>
                                    <p:cond delay="0"/>
                                  </p:stCondLst>
                                  <p:childTnLst>
                                    <p:set>
                                      <p:cBhvr>
                                        <p:cTn id="30" dur="1" fill="hold">
                                          <p:stCondLst>
                                            <p:cond delay="0"/>
                                          </p:stCondLst>
                                        </p:cTn>
                                        <p:tgtEl>
                                          <p:spTgt spid="154653"/>
                                        </p:tgtEl>
                                        <p:attrNameLst>
                                          <p:attrName>style.visibility</p:attrName>
                                        </p:attrNameLst>
                                      </p:cBhvr>
                                      <p:to>
                                        <p:strVal val="visible"/>
                                      </p:to>
                                    </p:set>
                                    <p:animEffect transition="in" filter="box(out)">
                                      <p:cBhvr>
                                        <p:cTn id="31" dur="500"/>
                                        <p:tgtEl>
                                          <p:spTgt spid="154653"/>
                                        </p:tgtEl>
                                      </p:cBhvr>
                                    </p:animEffect>
                                  </p:childTnLst>
                                </p:cTn>
                              </p:par>
                            </p:childTnLst>
                          </p:cTn>
                        </p:par>
                        <p:par>
                          <p:cTn id="32" fill="hold" nodeType="afterGroup">
                            <p:stCondLst>
                              <p:cond delay="3500"/>
                            </p:stCondLst>
                            <p:childTnLst>
                              <p:par>
                                <p:cTn id="33" presetID="4" presetClass="entr" presetSubtype="32" fill="hold" nodeType="afterEffect">
                                  <p:stCondLst>
                                    <p:cond delay="0"/>
                                  </p:stCondLst>
                                  <p:childTnLst>
                                    <p:set>
                                      <p:cBhvr>
                                        <p:cTn id="34" dur="1" fill="hold">
                                          <p:stCondLst>
                                            <p:cond delay="0"/>
                                          </p:stCondLst>
                                        </p:cTn>
                                        <p:tgtEl>
                                          <p:spTgt spid="154654"/>
                                        </p:tgtEl>
                                        <p:attrNameLst>
                                          <p:attrName>style.visibility</p:attrName>
                                        </p:attrNameLst>
                                      </p:cBhvr>
                                      <p:to>
                                        <p:strVal val="visible"/>
                                      </p:to>
                                    </p:set>
                                    <p:animEffect transition="in" filter="box(out)">
                                      <p:cBhvr>
                                        <p:cTn id="35" dur="500"/>
                                        <p:tgtEl>
                                          <p:spTgt spid="154654"/>
                                        </p:tgtEl>
                                      </p:cBhvr>
                                    </p:animEffect>
                                  </p:childTnLst>
                                </p:cTn>
                              </p:par>
                            </p:childTnLst>
                          </p:cTn>
                        </p:par>
                        <p:par>
                          <p:cTn id="36" fill="hold" nodeType="afterGroup">
                            <p:stCondLst>
                              <p:cond delay="4000"/>
                            </p:stCondLst>
                            <p:childTnLst>
                              <p:par>
                                <p:cTn id="37" presetID="4" presetClass="entr" presetSubtype="32" fill="hold" nodeType="afterEffect">
                                  <p:stCondLst>
                                    <p:cond delay="0"/>
                                  </p:stCondLst>
                                  <p:childTnLst>
                                    <p:set>
                                      <p:cBhvr>
                                        <p:cTn id="38" dur="1" fill="hold">
                                          <p:stCondLst>
                                            <p:cond delay="0"/>
                                          </p:stCondLst>
                                        </p:cTn>
                                        <p:tgtEl>
                                          <p:spTgt spid="154655"/>
                                        </p:tgtEl>
                                        <p:attrNameLst>
                                          <p:attrName>style.visibility</p:attrName>
                                        </p:attrNameLst>
                                      </p:cBhvr>
                                      <p:to>
                                        <p:strVal val="visible"/>
                                      </p:to>
                                    </p:set>
                                    <p:animEffect transition="in" filter="box(out)">
                                      <p:cBhvr>
                                        <p:cTn id="39" dur="500"/>
                                        <p:tgtEl>
                                          <p:spTgt spid="15465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154656"/>
                                        </p:tgtEl>
                                        <p:attrNameLst>
                                          <p:attrName>style.visibility</p:attrName>
                                        </p:attrNameLst>
                                      </p:cBhvr>
                                      <p:to>
                                        <p:strVal val="visible"/>
                                      </p:to>
                                    </p:set>
                                    <p:anim calcmode="lin" valueType="num">
                                      <p:cBhvr additive="base">
                                        <p:cTn id="44" dur="500" fill="hold"/>
                                        <p:tgtEl>
                                          <p:spTgt spid="154656"/>
                                        </p:tgtEl>
                                        <p:attrNameLst>
                                          <p:attrName>ppt_x</p:attrName>
                                        </p:attrNameLst>
                                      </p:cBhvr>
                                      <p:tavLst>
                                        <p:tav tm="0">
                                          <p:val>
                                            <p:strVal val="#ppt_x"/>
                                          </p:val>
                                        </p:tav>
                                        <p:tav tm="100000">
                                          <p:val>
                                            <p:strVal val="#ppt_x"/>
                                          </p:val>
                                        </p:tav>
                                      </p:tavLst>
                                    </p:anim>
                                    <p:anim calcmode="lin" valueType="num">
                                      <p:cBhvr additive="base">
                                        <p:cTn id="45" dur="500" fill="hold"/>
                                        <p:tgtEl>
                                          <p:spTgt spid="154656"/>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54647"/>
                                        </p:tgtEl>
                                        <p:attrNameLst>
                                          <p:attrName>style.visibility</p:attrName>
                                        </p:attrNameLst>
                                      </p:cBhvr>
                                      <p:to>
                                        <p:strVal val="visible"/>
                                      </p:to>
                                    </p:set>
                                    <p:anim calcmode="lin" valueType="num">
                                      <p:cBhvr additive="base">
                                        <p:cTn id="50" dur="500" fill="hold"/>
                                        <p:tgtEl>
                                          <p:spTgt spid="154647"/>
                                        </p:tgtEl>
                                        <p:attrNameLst>
                                          <p:attrName>ppt_x</p:attrName>
                                        </p:attrNameLst>
                                      </p:cBhvr>
                                      <p:tavLst>
                                        <p:tav tm="0">
                                          <p:val>
                                            <p:strVal val="1+#ppt_w/2"/>
                                          </p:val>
                                        </p:tav>
                                        <p:tav tm="100000">
                                          <p:val>
                                            <p:strVal val="#ppt_x"/>
                                          </p:val>
                                        </p:tav>
                                      </p:tavLst>
                                    </p:anim>
                                    <p:anim calcmode="lin" valueType="num">
                                      <p:cBhvr additive="base">
                                        <p:cTn id="51" dur="500" fill="hold"/>
                                        <p:tgtEl>
                                          <p:spTgt spid="154647"/>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54659"/>
                                        </p:tgtEl>
                                        <p:attrNameLst>
                                          <p:attrName>style.visibility</p:attrName>
                                        </p:attrNameLst>
                                      </p:cBhvr>
                                      <p:to>
                                        <p:strVal val="visible"/>
                                      </p:to>
                                    </p:set>
                                    <p:animEffect transition="in" filter="box(out)">
                                      <p:cBhvr>
                                        <p:cTn id="56" dur="500"/>
                                        <p:tgtEl>
                                          <p:spTgt spid="154659"/>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6" grpId="0" autoUpdateAnimBg="0"/>
      <p:bldP spid="154647" grpId="0" autoUpdateAnimBg="0"/>
      <p:bldP spid="154648" grpId="0" animBg="1"/>
      <p:bldP spid="154656" grpId="0" autoUpdateAnimBg="0"/>
      <p:bldP spid="15465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a:extLst>
              <a:ext uri="{FF2B5EF4-FFF2-40B4-BE49-F238E27FC236}">
                <a16:creationId xmlns:a16="http://schemas.microsoft.com/office/drawing/2014/main" id="{356E16FB-D9DE-464A-AADD-5BC29FDAFAA2}"/>
              </a:ext>
            </a:extLst>
          </p:cNvPr>
          <p:cNvSpPr txBox="1">
            <a:spLocks noChangeArrowheads="1"/>
          </p:cNvSpPr>
          <p:nvPr/>
        </p:nvSpPr>
        <p:spPr bwMode="auto">
          <a:xfrm>
            <a:off x="228600" y="3209925"/>
            <a:ext cx="744855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typedef struct</a:t>
            </a: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PTNode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endPar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Elem  data;</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int</a:t>
            </a: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parent;   // </a:t>
            </a:r>
            <a:r>
              <a:rPr kumimoji="1" lang="zh-CN" altLang="en-US"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双亲位置域</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zh-CN" altLang="en-US"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PTNode; </a:t>
            </a:r>
          </a:p>
        </p:txBody>
      </p:sp>
      <p:sp>
        <p:nvSpPr>
          <p:cNvPr id="155651" name="Text Box 3">
            <a:extLst>
              <a:ext uri="{FF2B5EF4-FFF2-40B4-BE49-F238E27FC236}">
                <a16:creationId xmlns:a16="http://schemas.microsoft.com/office/drawing/2014/main" id="{E8B3AA7F-EC32-4271-89BD-3AA2280AED1D}"/>
              </a:ext>
            </a:extLst>
          </p:cNvPr>
          <p:cNvSpPr txBox="1">
            <a:spLocks noChangeArrowheads="1"/>
          </p:cNvSpPr>
          <p:nvPr/>
        </p:nvSpPr>
        <p:spPr bwMode="auto">
          <a:xfrm>
            <a:off x="3505200" y="2362200"/>
            <a:ext cx="3200400" cy="727075"/>
          </a:xfrm>
          <a:prstGeom prst="rect">
            <a:avLst/>
          </a:prstGeom>
          <a:solidFill>
            <a:srgbClr val="FFFF99">
              <a:alpha val="50195"/>
            </a:srgbClr>
          </a:solidFill>
          <a:ln w="25400"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data   parent</a:t>
            </a: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2" name="Line 4">
            <a:extLst>
              <a:ext uri="{FF2B5EF4-FFF2-40B4-BE49-F238E27FC236}">
                <a16:creationId xmlns:a16="http://schemas.microsoft.com/office/drawing/2014/main" id="{90A4E29D-AAC7-4835-9B18-181013F1A92A}"/>
              </a:ext>
            </a:extLst>
          </p:cNvPr>
          <p:cNvSpPr>
            <a:spLocks noChangeShapeType="1"/>
          </p:cNvSpPr>
          <p:nvPr/>
        </p:nvSpPr>
        <p:spPr bwMode="auto">
          <a:xfrm>
            <a:off x="4876800" y="2362200"/>
            <a:ext cx="0" cy="762000"/>
          </a:xfrm>
          <a:prstGeom prst="line">
            <a:avLst/>
          </a:prstGeom>
          <a:noFill/>
          <a:ln w="127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653" name="Rectangle 5">
            <a:extLst>
              <a:ext uri="{FF2B5EF4-FFF2-40B4-BE49-F238E27FC236}">
                <a16:creationId xmlns:a16="http://schemas.microsoft.com/office/drawing/2014/main" id="{0A6E6AD0-39FE-4327-ADB1-487F1FBCF9A7}"/>
              </a:ext>
            </a:extLst>
          </p:cNvPr>
          <p:cNvSpPr>
            <a:spLocks noChangeArrowheads="1"/>
          </p:cNvSpPr>
          <p:nvPr/>
        </p:nvSpPr>
        <p:spPr bwMode="auto">
          <a:xfrm>
            <a:off x="609600" y="1219200"/>
            <a:ext cx="76184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#define</a:t>
            </a: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MAX_TREE_SIZE  100</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楷体_GB2312"/>
              <a:cs typeface="楷体_GB2312"/>
            </a:endParaRPr>
          </a:p>
        </p:txBody>
      </p:sp>
      <p:sp>
        <p:nvSpPr>
          <p:cNvPr id="155654" name="Rectangle 6">
            <a:extLst>
              <a:ext uri="{FF2B5EF4-FFF2-40B4-BE49-F238E27FC236}">
                <a16:creationId xmlns:a16="http://schemas.microsoft.com/office/drawing/2014/main" id="{5F4CD736-5FBE-4B83-AE09-660C320653C3}"/>
              </a:ext>
            </a:extLst>
          </p:cNvPr>
          <p:cNvSpPr>
            <a:spLocks noChangeArrowheads="1"/>
          </p:cNvSpPr>
          <p:nvPr/>
        </p:nvSpPr>
        <p:spPr bwMode="auto">
          <a:xfrm>
            <a:off x="533400" y="2209800"/>
            <a:ext cx="2624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结点结构</a:t>
            </a:r>
            <a:r>
              <a:rPr kumimoji="1" lang="en-US" altLang="zh-CN" sz="44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a:t>
            </a:r>
          </a:p>
        </p:txBody>
      </p:sp>
      <p:sp>
        <p:nvSpPr>
          <p:cNvPr id="155655" name="Text Box 7">
            <a:extLst>
              <a:ext uri="{FF2B5EF4-FFF2-40B4-BE49-F238E27FC236}">
                <a16:creationId xmlns:a16="http://schemas.microsoft.com/office/drawing/2014/main" id="{B928FF32-272A-4D53-81F5-395CBE86686D}"/>
              </a:ext>
            </a:extLst>
          </p:cNvPr>
          <p:cNvSpPr txBox="1">
            <a:spLocks noChangeArrowheads="1"/>
          </p:cNvSpPr>
          <p:nvPr/>
        </p:nvSpPr>
        <p:spPr bwMode="auto">
          <a:xfrm>
            <a:off x="288925" y="252413"/>
            <a:ext cx="4816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000099"/>
                </a:solidFill>
                <a:effectLst/>
                <a:uLnTx/>
                <a:uFillTx/>
                <a:latin typeface="Times New Roman" panose="02020603050405020304" pitchFamily="18" charset="0"/>
                <a:ea typeface="隶书" panose="02010509060101010101" pitchFamily="49" charset="-122"/>
                <a:cs typeface="+mn-cs"/>
              </a:rPr>
              <a:t>C</a:t>
            </a:r>
            <a:r>
              <a:rPr kumimoji="1" lang="zh-CN" altLang="zh-CN" sz="4400" b="1" i="0" u="none" strike="noStrike" kern="1200" cap="none" spc="0" normalizeH="0" baseline="0" noProof="0">
                <a:ln>
                  <a:noFill/>
                </a:ln>
                <a:solidFill>
                  <a:srgbClr val="000099"/>
                </a:solidFill>
                <a:effectLst/>
                <a:uLnTx/>
                <a:uFillTx/>
                <a:latin typeface="隶书" panose="02010509060101010101" pitchFamily="49" charset="-122"/>
                <a:ea typeface="隶书" panose="02010509060101010101" pitchFamily="49" charset="-122"/>
                <a:cs typeface="+mn-cs"/>
              </a:rPr>
              <a:t>语言的类型描述:</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5655"/>
                                        </p:tgtEl>
                                        <p:attrNameLst>
                                          <p:attrName>style.visibility</p:attrName>
                                        </p:attrNameLst>
                                      </p:cBhvr>
                                      <p:to>
                                        <p:strVal val="visible"/>
                                      </p:to>
                                    </p:set>
                                    <p:anim calcmode="lin" valueType="num">
                                      <p:cBhvr additive="base">
                                        <p:cTn id="7" dur="500" fill="hold"/>
                                        <p:tgtEl>
                                          <p:spTgt spid="155655"/>
                                        </p:tgtEl>
                                        <p:attrNameLst>
                                          <p:attrName>ppt_x</p:attrName>
                                        </p:attrNameLst>
                                      </p:cBhvr>
                                      <p:tavLst>
                                        <p:tav tm="0">
                                          <p:val>
                                            <p:strVal val="#ppt_x"/>
                                          </p:val>
                                        </p:tav>
                                        <p:tav tm="100000">
                                          <p:val>
                                            <p:strVal val="#ppt_x"/>
                                          </p:val>
                                        </p:tav>
                                      </p:tavLst>
                                    </p:anim>
                                    <p:anim calcmode="lin" valueType="num">
                                      <p:cBhvr additive="base">
                                        <p:cTn id="8" dur="500" fill="hold"/>
                                        <p:tgtEl>
                                          <p:spTgt spid="15565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5653"/>
                                        </p:tgtEl>
                                        <p:attrNameLst>
                                          <p:attrName>style.visibility</p:attrName>
                                        </p:attrNameLst>
                                      </p:cBhvr>
                                      <p:to>
                                        <p:strVal val="visible"/>
                                      </p:to>
                                    </p:set>
                                    <p:animEffect transition="in" filter="wipe(left)">
                                      <p:cBhvr>
                                        <p:cTn id="13" dur="500"/>
                                        <p:tgtEl>
                                          <p:spTgt spid="1556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5654"/>
                                        </p:tgtEl>
                                        <p:attrNameLst>
                                          <p:attrName>style.visibility</p:attrName>
                                        </p:attrNameLst>
                                      </p:cBhvr>
                                      <p:to>
                                        <p:strVal val="visible"/>
                                      </p:to>
                                    </p:set>
                                    <p:anim calcmode="lin" valueType="num">
                                      <p:cBhvr additive="base">
                                        <p:cTn id="18" dur="500" fill="hold"/>
                                        <p:tgtEl>
                                          <p:spTgt spid="155654"/>
                                        </p:tgtEl>
                                        <p:attrNameLst>
                                          <p:attrName>ppt_x</p:attrName>
                                        </p:attrNameLst>
                                      </p:cBhvr>
                                      <p:tavLst>
                                        <p:tav tm="0">
                                          <p:val>
                                            <p:strVal val="0-#ppt_w/2"/>
                                          </p:val>
                                        </p:tav>
                                        <p:tav tm="100000">
                                          <p:val>
                                            <p:strVal val="#ppt_x"/>
                                          </p:val>
                                        </p:tav>
                                      </p:tavLst>
                                    </p:anim>
                                    <p:anim calcmode="lin" valueType="num">
                                      <p:cBhvr additive="base">
                                        <p:cTn id="19" dur="500" fill="hold"/>
                                        <p:tgtEl>
                                          <p:spTgt spid="15565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5651"/>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1556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155650"/>
                                        </p:tgtEl>
                                        <p:attrNameLst>
                                          <p:attrName>style.visibility</p:attrName>
                                        </p:attrNameLst>
                                      </p:cBhvr>
                                      <p:to>
                                        <p:strVal val="visible"/>
                                      </p:to>
                                    </p:set>
                                    <p:animEffect transition="in" filter="barn(outHorizontal)">
                                      <p:cBhvr>
                                        <p:cTn id="31" dur="500"/>
                                        <p:tgtEl>
                                          <p:spTgt spid="15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animBg="1" autoUpdateAnimBg="0"/>
      <p:bldP spid="155653" grpId="0" autoUpdateAnimBg="0"/>
      <p:bldP spid="155654" grpId="0" autoUpdateAnimBg="0"/>
      <p:bldP spid="15565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178B7792-AF56-483E-8BC2-4A798CF056AA}"/>
              </a:ext>
            </a:extLst>
          </p:cNvPr>
          <p:cNvSpPr txBox="1">
            <a:spLocks noChangeArrowheads="1"/>
          </p:cNvSpPr>
          <p:nvPr/>
        </p:nvSpPr>
        <p:spPr bwMode="auto">
          <a:xfrm>
            <a:off x="381000" y="1355725"/>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typedef struct {</a:t>
            </a:r>
            <a:endPar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PTNode  nodes</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[MAX_TREE_SIZE];</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int</a:t>
            </a: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r, n;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 </a:t>
            </a:r>
            <a:r>
              <a:rPr kumimoji="1" lang="zh-CN" altLang="en-US" sz="4400" b="0" i="0" u="none" strike="noStrike" kern="1200" cap="none" spc="0" normalizeH="0" baseline="0" noProof="0">
                <a:ln>
                  <a:noFill/>
                </a:ln>
                <a:solidFill>
                  <a:srgbClr val="FF00FF"/>
                </a:solidFill>
                <a:effectLst/>
                <a:uLnTx/>
                <a:uFillTx/>
                <a:latin typeface="Times New Roman" panose="02020603050405020304" pitchFamily="18" charset="0"/>
                <a:ea typeface="隶书" panose="02010509060101010101" pitchFamily="49" charset="-122"/>
                <a:cs typeface="+mn-cs"/>
              </a:rPr>
              <a:t>根结点的位置和结点个数</a:t>
            </a:r>
            <a:endParaRPr kumimoji="1" lang="zh-CN" altLang="en-US"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zh-CN" altLang="en-US"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a:t>
            </a:r>
            <a:r>
              <a:rPr kumimoji="1" lang="en-US" altLang="zh-CN" sz="4400" b="1"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a:t>
            </a:r>
            <a:r>
              <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楷体_GB2312"/>
                <a:cs typeface="楷体_GB2312"/>
              </a:rPr>
              <a:t> PTree;</a:t>
            </a:r>
            <a:endParaRPr kumimoji="1" lang="en-US" altLang="zh-CN" sz="4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6675" name="Rectangle 3">
            <a:extLst>
              <a:ext uri="{FF2B5EF4-FFF2-40B4-BE49-F238E27FC236}">
                <a16:creationId xmlns:a16="http://schemas.microsoft.com/office/drawing/2014/main" id="{173D2F08-2DEB-4E20-8A31-E1643D94D401}"/>
              </a:ext>
            </a:extLst>
          </p:cNvPr>
          <p:cNvSpPr>
            <a:spLocks noChangeArrowheads="1"/>
          </p:cNvSpPr>
          <p:nvPr/>
        </p:nvSpPr>
        <p:spPr bwMode="auto">
          <a:xfrm>
            <a:off x="457200" y="381000"/>
            <a:ext cx="20605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zh-CN" altLang="en-US" sz="44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树结构</a:t>
            </a:r>
            <a:r>
              <a:rPr kumimoji="1" lang="en-US" altLang="zh-CN" sz="4400" b="1" i="0" u="none" strike="noStrike" kern="1200" cap="none" spc="0" normalizeH="0" baseline="0" noProof="0">
                <a:ln>
                  <a:noFill/>
                </a:ln>
                <a:solidFill>
                  <a:srgbClr val="990033"/>
                </a:solidFill>
                <a:effectLst/>
                <a:uLnTx/>
                <a:uFillTx/>
                <a:latin typeface="Times New Roman" panose="02020603050405020304" pitchFamily="18" charset="0"/>
                <a:ea typeface="楷体_GB2312"/>
                <a:cs typeface="楷体_GB231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6675"/>
                                        </p:tgtEl>
                                        <p:attrNameLst>
                                          <p:attrName>style.visibility</p:attrName>
                                        </p:attrNameLst>
                                      </p:cBhvr>
                                      <p:to>
                                        <p:strVal val="visible"/>
                                      </p:to>
                                    </p:set>
                                    <p:anim calcmode="lin" valueType="num">
                                      <p:cBhvr additive="base">
                                        <p:cTn id="7" dur="500" fill="hold"/>
                                        <p:tgtEl>
                                          <p:spTgt spid="156675"/>
                                        </p:tgtEl>
                                        <p:attrNameLst>
                                          <p:attrName>ppt_x</p:attrName>
                                        </p:attrNameLst>
                                      </p:cBhvr>
                                      <p:tavLst>
                                        <p:tav tm="0">
                                          <p:val>
                                            <p:strVal val="#ppt_x"/>
                                          </p:val>
                                        </p:tav>
                                        <p:tav tm="100000">
                                          <p:val>
                                            <p:strVal val="#ppt_x"/>
                                          </p:val>
                                        </p:tav>
                                      </p:tavLst>
                                    </p:anim>
                                    <p:anim calcmode="lin" valueType="num">
                                      <p:cBhvr additive="base">
                                        <p:cTn id="8" dur="500" fill="hold"/>
                                        <p:tgtEl>
                                          <p:spTgt spid="15667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56674"/>
                                        </p:tgtEl>
                                        <p:attrNameLst>
                                          <p:attrName>style.visibility</p:attrName>
                                        </p:attrNameLst>
                                      </p:cBhvr>
                                      <p:to>
                                        <p:strVal val="visible"/>
                                      </p:to>
                                    </p:set>
                                    <p:animEffect transition="in" filter="strips(downLeft)">
                                      <p:cBhvr>
                                        <p:cTn id="13" dur="500"/>
                                        <p:tgtEl>
                                          <p:spTgt spid="15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9" name="Text Box 69">
            <a:extLst>
              <a:ext uri="{FF2B5EF4-FFF2-40B4-BE49-F238E27FC236}">
                <a16:creationId xmlns:a16="http://schemas.microsoft.com/office/drawing/2014/main" id="{B8F3E50B-A6D4-4BE1-84F3-86D059729675}"/>
              </a:ext>
            </a:extLst>
          </p:cNvPr>
          <p:cNvSpPr txBox="1">
            <a:spLocks noChangeArrowheads="1"/>
          </p:cNvSpPr>
          <p:nvPr/>
        </p:nvSpPr>
        <p:spPr bwMode="auto">
          <a:xfrm>
            <a:off x="381000" y="228600"/>
            <a:ext cx="5992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二、孩子链表表示法</a:t>
            </a:r>
            <a:r>
              <a:rPr kumimoji="1" lang="en-US" altLang="zh-CN" sz="4000" b="1" i="0" u="none" strike="noStrike" kern="1200" cap="none" spc="0" normalizeH="0" baseline="0" noProof="0">
                <a:ln>
                  <a:noFill/>
                </a:ln>
                <a:solidFill>
                  <a:srgbClr val="0000FF"/>
                </a:solidFill>
                <a:effectLst/>
                <a:uLnTx/>
                <a:uFillTx/>
                <a:latin typeface="Times New Roman" panose="02020603050405020304" pitchFamily="18" charset="0"/>
                <a:ea typeface="隶书" panose="02010509060101010101" pitchFamily="49" charset="-122"/>
                <a:cs typeface="+mn-cs"/>
              </a:rPr>
              <a:t>:</a:t>
            </a:r>
            <a:endParaRPr kumimoji="1" lang="en-US" altLang="zh-CN" sz="4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3912" name="Rectangle 72">
            <a:extLst>
              <a:ext uri="{FF2B5EF4-FFF2-40B4-BE49-F238E27FC236}">
                <a16:creationId xmlns:a16="http://schemas.microsoft.com/office/drawing/2014/main" id="{8400279D-1973-4389-8E42-332F3BFDF048}"/>
              </a:ext>
            </a:extLst>
          </p:cNvPr>
          <p:cNvSpPr>
            <a:spLocks noChangeArrowheads="1"/>
          </p:cNvSpPr>
          <p:nvPr/>
        </p:nvSpPr>
        <p:spPr bwMode="auto">
          <a:xfrm>
            <a:off x="357188" y="1147763"/>
            <a:ext cx="8786812" cy="198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多重链表：每个结点有多个指针域，分别指向其子树的根</a:t>
            </a:r>
          </a:p>
          <a:p>
            <a:pPr marL="742950" marR="0" lvl="1" indent="-28575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结点同构：结点的指针个数相等，为树的度</a:t>
            </a:r>
            <a:r>
              <a:rPr kumimoji="1" lang="en-US" altLang="zh-CN"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D</a:t>
            </a:r>
          </a:p>
          <a:p>
            <a:pPr marL="742950" marR="0" lvl="1" indent="-28575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结点不同构：结点指针个数不等，为该结点的度</a:t>
            </a:r>
            <a:r>
              <a:rPr kumimoji="1" lang="en-US" altLang="zh-CN"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d</a:t>
            </a:r>
          </a:p>
        </p:txBody>
      </p:sp>
      <p:grpSp>
        <p:nvGrpSpPr>
          <p:cNvPr id="163913" name="Group 73">
            <a:extLst>
              <a:ext uri="{FF2B5EF4-FFF2-40B4-BE49-F238E27FC236}">
                <a16:creationId xmlns:a16="http://schemas.microsoft.com/office/drawing/2014/main" id="{71B34676-94B5-4357-B58B-07C6AA587ECC}"/>
              </a:ext>
            </a:extLst>
          </p:cNvPr>
          <p:cNvGrpSpPr>
            <a:grpSpLocks/>
          </p:cNvGrpSpPr>
          <p:nvPr/>
        </p:nvGrpSpPr>
        <p:grpSpPr bwMode="auto">
          <a:xfrm>
            <a:off x="2130425" y="3317875"/>
            <a:ext cx="4033838" cy="430213"/>
            <a:chOff x="1717" y="1478"/>
            <a:chExt cx="2541" cy="271"/>
          </a:xfrm>
        </p:grpSpPr>
        <p:sp>
          <p:nvSpPr>
            <p:cNvPr id="125968" name="Rectangle 74">
              <a:extLst>
                <a:ext uri="{FF2B5EF4-FFF2-40B4-BE49-F238E27FC236}">
                  <a16:creationId xmlns:a16="http://schemas.microsoft.com/office/drawing/2014/main" id="{68B0C237-F23A-4D80-BD6E-63D110B3D969}"/>
                </a:ext>
              </a:extLst>
            </p:cNvPr>
            <p:cNvSpPr>
              <a:spLocks noChangeArrowheads="1"/>
            </p:cNvSpPr>
            <p:nvPr/>
          </p:nvSpPr>
          <p:spPr bwMode="auto">
            <a:xfrm>
              <a:off x="1717" y="1493"/>
              <a:ext cx="2541"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data    child1   child2  ………. childD</a:t>
              </a:r>
            </a:p>
          </p:txBody>
        </p:sp>
        <p:sp>
          <p:nvSpPr>
            <p:cNvPr id="125969" name="Line 75">
              <a:extLst>
                <a:ext uri="{FF2B5EF4-FFF2-40B4-BE49-F238E27FC236}">
                  <a16:creationId xmlns:a16="http://schemas.microsoft.com/office/drawing/2014/main" id="{CE0D6225-3CD9-4BDD-A926-0A86917E5889}"/>
                </a:ext>
              </a:extLst>
            </p:cNvPr>
            <p:cNvSpPr>
              <a:spLocks noChangeShapeType="1"/>
            </p:cNvSpPr>
            <p:nvPr/>
          </p:nvSpPr>
          <p:spPr bwMode="auto">
            <a:xfrm>
              <a:off x="2122" y="1489"/>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70" name="Line 76">
              <a:extLst>
                <a:ext uri="{FF2B5EF4-FFF2-40B4-BE49-F238E27FC236}">
                  <a16:creationId xmlns:a16="http://schemas.microsoft.com/office/drawing/2014/main" id="{63106B46-9339-4320-B1E4-8D5250CA0019}"/>
                </a:ext>
              </a:extLst>
            </p:cNvPr>
            <p:cNvSpPr>
              <a:spLocks noChangeShapeType="1"/>
            </p:cNvSpPr>
            <p:nvPr/>
          </p:nvSpPr>
          <p:spPr bwMode="auto">
            <a:xfrm>
              <a:off x="2656" y="1478"/>
              <a:ext cx="0" cy="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71" name="Line 77">
              <a:extLst>
                <a:ext uri="{FF2B5EF4-FFF2-40B4-BE49-F238E27FC236}">
                  <a16:creationId xmlns:a16="http://schemas.microsoft.com/office/drawing/2014/main" id="{497574DB-DE77-42D0-89A1-2293DDB2D1E7}"/>
                </a:ext>
              </a:extLst>
            </p:cNvPr>
            <p:cNvSpPr>
              <a:spLocks noChangeShapeType="1"/>
            </p:cNvSpPr>
            <p:nvPr/>
          </p:nvSpPr>
          <p:spPr bwMode="auto">
            <a:xfrm>
              <a:off x="3156" y="1489"/>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72" name="Line 78">
              <a:extLst>
                <a:ext uri="{FF2B5EF4-FFF2-40B4-BE49-F238E27FC236}">
                  <a16:creationId xmlns:a16="http://schemas.microsoft.com/office/drawing/2014/main" id="{97071233-D59D-49F0-86D1-DBECF4EE9520}"/>
                </a:ext>
              </a:extLst>
            </p:cNvPr>
            <p:cNvSpPr>
              <a:spLocks noChangeShapeType="1"/>
            </p:cNvSpPr>
            <p:nvPr/>
          </p:nvSpPr>
          <p:spPr bwMode="auto">
            <a:xfrm>
              <a:off x="3723" y="1489"/>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63919" name="Group 79">
            <a:extLst>
              <a:ext uri="{FF2B5EF4-FFF2-40B4-BE49-F238E27FC236}">
                <a16:creationId xmlns:a16="http://schemas.microsoft.com/office/drawing/2014/main" id="{2D1BD82D-1FC8-433A-8146-CA950A0FEFA6}"/>
              </a:ext>
            </a:extLst>
          </p:cNvPr>
          <p:cNvGrpSpPr>
            <a:grpSpLocks/>
          </p:cNvGrpSpPr>
          <p:nvPr/>
        </p:nvGrpSpPr>
        <p:grpSpPr bwMode="auto">
          <a:xfrm>
            <a:off x="2108200" y="4056063"/>
            <a:ext cx="4906963" cy="447675"/>
            <a:chOff x="1625" y="1619"/>
            <a:chExt cx="3091" cy="282"/>
          </a:xfrm>
        </p:grpSpPr>
        <p:sp>
          <p:nvSpPr>
            <p:cNvPr id="125962" name="Rectangle 80">
              <a:extLst>
                <a:ext uri="{FF2B5EF4-FFF2-40B4-BE49-F238E27FC236}">
                  <a16:creationId xmlns:a16="http://schemas.microsoft.com/office/drawing/2014/main" id="{86E9B141-348A-47DA-9267-DAEB8C4AD1F5}"/>
                </a:ext>
              </a:extLst>
            </p:cNvPr>
            <p:cNvSpPr>
              <a:spLocks noChangeArrowheads="1"/>
            </p:cNvSpPr>
            <p:nvPr/>
          </p:nvSpPr>
          <p:spPr bwMode="auto">
            <a:xfrm>
              <a:off x="1625" y="1645"/>
              <a:ext cx="3091"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data    degree   child1   child2  ……….  childd</a:t>
              </a:r>
            </a:p>
          </p:txBody>
        </p:sp>
        <p:sp>
          <p:nvSpPr>
            <p:cNvPr id="125963" name="Line 81">
              <a:extLst>
                <a:ext uri="{FF2B5EF4-FFF2-40B4-BE49-F238E27FC236}">
                  <a16:creationId xmlns:a16="http://schemas.microsoft.com/office/drawing/2014/main" id="{AB5EC7C8-3D55-455D-B721-071240F9F09D}"/>
                </a:ext>
              </a:extLst>
            </p:cNvPr>
            <p:cNvSpPr>
              <a:spLocks noChangeShapeType="1"/>
            </p:cNvSpPr>
            <p:nvPr/>
          </p:nvSpPr>
          <p:spPr bwMode="auto">
            <a:xfrm>
              <a:off x="2063" y="1630"/>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4" name="Line 82">
              <a:extLst>
                <a:ext uri="{FF2B5EF4-FFF2-40B4-BE49-F238E27FC236}">
                  <a16:creationId xmlns:a16="http://schemas.microsoft.com/office/drawing/2014/main" id="{31B0845E-4288-445B-A4B5-F649F27F0BA4}"/>
                </a:ext>
              </a:extLst>
            </p:cNvPr>
            <p:cNvSpPr>
              <a:spLocks noChangeShapeType="1"/>
            </p:cNvSpPr>
            <p:nvPr/>
          </p:nvSpPr>
          <p:spPr bwMode="auto">
            <a:xfrm>
              <a:off x="2597" y="1619"/>
              <a:ext cx="0" cy="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5" name="Line 83">
              <a:extLst>
                <a:ext uri="{FF2B5EF4-FFF2-40B4-BE49-F238E27FC236}">
                  <a16:creationId xmlns:a16="http://schemas.microsoft.com/office/drawing/2014/main" id="{787087F9-C9A1-492F-8C11-FE32060C7DE2}"/>
                </a:ext>
              </a:extLst>
            </p:cNvPr>
            <p:cNvSpPr>
              <a:spLocks noChangeShapeType="1"/>
            </p:cNvSpPr>
            <p:nvPr/>
          </p:nvSpPr>
          <p:spPr bwMode="auto">
            <a:xfrm>
              <a:off x="3097" y="1630"/>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6" name="Line 84">
              <a:extLst>
                <a:ext uri="{FF2B5EF4-FFF2-40B4-BE49-F238E27FC236}">
                  <a16:creationId xmlns:a16="http://schemas.microsoft.com/office/drawing/2014/main" id="{8B6078B9-1E15-4F1D-B5E8-0D0360DBF2A5}"/>
                </a:ext>
              </a:extLst>
            </p:cNvPr>
            <p:cNvSpPr>
              <a:spLocks noChangeShapeType="1"/>
            </p:cNvSpPr>
            <p:nvPr/>
          </p:nvSpPr>
          <p:spPr bwMode="auto">
            <a:xfrm>
              <a:off x="3664" y="1630"/>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7" name="Line 85">
              <a:extLst>
                <a:ext uri="{FF2B5EF4-FFF2-40B4-BE49-F238E27FC236}">
                  <a16:creationId xmlns:a16="http://schemas.microsoft.com/office/drawing/2014/main" id="{3E77C71E-D854-435B-ACC6-66778ED659B5}"/>
                </a:ext>
              </a:extLst>
            </p:cNvPr>
            <p:cNvSpPr>
              <a:spLocks noChangeShapeType="1"/>
            </p:cNvSpPr>
            <p:nvPr/>
          </p:nvSpPr>
          <p:spPr bwMode="auto">
            <a:xfrm>
              <a:off x="4245" y="16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63926" name="Rectangle 86">
            <a:extLst>
              <a:ext uri="{FF2B5EF4-FFF2-40B4-BE49-F238E27FC236}">
                <a16:creationId xmlns:a16="http://schemas.microsoft.com/office/drawing/2014/main" id="{2BB61391-08B4-4170-8678-ECDDEE97DFF4}"/>
              </a:ext>
            </a:extLst>
          </p:cNvPr>
          <p:cNvSpPr>
            <a:spLocks noChangeArrowheads="1"/>
          </p:cNvSpPr>
          <p:nvPr/>
        </p:nvSpPr>
        <p:spPr bwMode="auto">
          <a:xfrm>
            <a:off x="357188" y="4813300"/>
            <a:ext cx="8786812" cy="1208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孩子链表：每个结点的孩子结点用单链表存储，再用含</a:t>
            </a:r>
            <a:r>
              <a:rPr kumimoji="1" lang="en-US" altLang="zh-CN"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个元素的结构数组指向每个孩子链表</a:t>
            </a:r>
            <a:endParaRPr kumimoji="1" lang="zh-CN" altLang="en-US" sz="28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endParaRPr>
          </a:p>
        </p:txBody>
      </p:sp>
      <p:grpSp>
        <p:nvGrpSpPr>
          <p:cNvPr id="4" name="组合 3">
            <a:extLst>
              <a:ext uri="{FF2B5EF4-FFF2-40B4-BE49-F238E27FC236}">
                <a16:creationId xmlns:a16="http://schemas.microsoft.com/office/drawing/2014/main" id="{33E6F74F-93E4-462A-A2FD-000D04B323AF}"/>
              </a:ext>
            </a:extLst>
          </p:cNvPr>
          <p:cNvGrpSpPr>
            <a:grpSpLocks/>
          </p:cNvGrpSpPr>
          <p:nvPr/>
        </p:nvGrpSpPr>
        <p:grpSpPr bwMode="auto">
          <a:xfrm>
            <a:off x="5859463" y="1579563"/>
            <a:ext cx="2120900" cy="528637"/>
            <a:chOff x="5858740" y="1579418"/>
            <a:chExt cx="2121478" cy="529359"/>
          </a:xfrm>
        </p:grpSpPr>
        <p:sp>
          <p:nvSpPr>
            <p:cNvPr id="125960" name="对话气泡: 椭圆形 1">
              <a:extLst>
                <a:ext uri="{FF2B5EF4-FFF2-40B4-BE49-F238E27FC236}">
                  <a16:creationId xmlns:a16="http://schemas.microsoft.com/office/drawing/2014/main" id="{5D6BED70-3660-4643-901E-C5C08B14772A}"/>
                </a:ext>
              </a:extLst>
            </p:cNvPr>
            <p:cNvSpPr>
              <a:spLocks noChangeArrowheads="1"/>
            </p:cNvSpPr>
            <p:nvPr/>
          </p:nvSpPr>
          <p:spPr bwMode="auto">
            <a:xfrm>
              <a:off x="5858740" y="1610591"/>
              <a:ext cx="2121478" cy="498186"/>
            </a:xfrm>
            <a:prstGeom prst="wedgeEllipseCallout">
              <a:avLst>
                <a:gd name="adj1" fmla="val -29162"/>
                <a:gd name="adj2" fmla="val 102130"/>
              </a:avLst>
            </a:prstGeom>
            <a:noFill/>
            <a:ln w="127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1" name="文本框 2">
              <a:extLst>
                <a:ext uri="{FF2B5EF4-FFF2-40B4-BE49-F238E27FC236}">
                  <a16:creationId xmlns:a16="http://schemas.microsoft.com/office/drawing/2014/main" id="{5ED91A56-0994-477D-AB36-1F09EF24ED93}"/>
                </a:ext>
              </a:extLst>
            </p:cNvPr>
            <p:cNvSpPr txBox="1">
              <a:spLocks noChangeArrowheads="1"/>
            </p:cNvSpPr>
            <p:nvPr/>
          </p:nvSpPr>
          <p:spPr bwMode="auto">
            <a:xfrm>
              <a:off x="6112381" y="1579418"/>
              <a:ext cx="18055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00"/>
                  </a:solidFill>
                  <a:effectLst/>
                  <a:uLnTx/>
                  <a:uFillTx/>
                  <a:latin typeface="隶书" panose="02010509060101010101" pitchFamily="49" charset="-122"/>
                  <a:ea typeface="隶书" panose="02010509060101010101" pitchFamily="49" charset="-122"/>
                  <a:cs typeface="+mn-cs"/>
                </a:rPr>
                <a:t>优缺点？</a:t>
              </a:r>
            </a:p>
          </p:txBody>
        </p:sp>
      </p:gr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09"/>
                                        </p:tgtEl>
                                        <p:attrNameLst>
                                          <p:attrName>style.visibility</p:attrName>
                                        </p:attrNameLst>
                                      </p:cBhvr>
                                      <p:to>
                                        <p:strVal val="visible"/>
                                      </p:to>
                                    </p:set>
                                    <p:anim calcmode="lin" valueType="num">
                                      <p:cBhvr additive="base">
                                        <p:cTn id="7" dur="500" fill="hold"/>
                                        <p:tgtEl>
                                          <p:spTgt spid="163909"/>
                                        </p:tgtEl>
                                        <p:attrNameLst>
                                          <p:attrName>ppt_x</p:attrName>
                                        </p:attrNameLst>
                                      </p:cBhvr>
                                      <p:tavLst>
                                        <p:tav tm="0">
                                          <p:val>
                                            <p:strVal val="0-#ppt_w/2"/>
                                          </p:val>
                                        </p:tav>
                                        <p:tav tm="100000">
                                          <p:val>
                                            <p:strVal val="#ppt_x"/>
                                          </p:val>
                                        </p:tav>
                                      </p:tavLst>
                                    </p:anim>
                                    <p:anim calcmode="lin" valueType="num">
                                      <p:cBhvr additive="base">
                                        <p:cTn id="8" dur="500" fill="hold"/>
                                        <p:tgtEl>
                                          <p:spTgt spid="1639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912">
                                            <p:txEl>
                                              <p:pRg st="0" end="0"/>
                                            </p:txEl>
                                          </p:spTgt>
                                        </p:tgtEl>
                                        <p:attrNameLst>
                                          <p:attrName>style.visibility</p:attrName>
                                        </p:attrNameLst>
                                      </p:cBhvr>
                                      <p:to>
                                        <p:strVal val="visible"/>
                                      </p:to>
                                    </p:set>
                                    <p:anim calcmode="lin" valueType="num">
                                      <p:cBhvr additive="base">
                                        <p:cTn id="13" dur="500" fill="hold"/>
                                        <p:tgtEl>
                                          <p:spTgt spid="16391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91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912">
                                            <p:txEl>
                                              <p:pRg st="1" end="1"/>
                                            </p:txEl>
                                          </p:spTgt>
                                        </p:tgtEl>
                                        <p:attrNameLst>
                                          <p:attrName>style.visibility</p:attrName>
                                        </p:attrNameLst>
                                      </p:cBhvr>
                                      <p:to>
                                        <p:strVal val="visible"/>
                                      </p:to>
                                    </p:set>
                                    <p:anim calcmode="lin" valueType="num">
                                      <p:cBhvr additive="base">
                                        <p:cTn id="19" dur="500" fill="hold"/>
                                        <p:tgtEl>
                                          <p:spTgt spid="16391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91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912">
                                            <p:txEl>
                                              <p:pRg st="2" end="2"/>
                                            </p:txEl>
                                          </p:spTgt>
                                        </p:tgtEl>
                                        <p:attrNameLst>
                                          <p:attrName>style.visibility</p:attrName>
                                        </p:attrNameLst>
                                      </p:cBhvr>
                                      <p:to>
                                        <p:strVal val="visible"/>
                                      </p:to>
                                    </p:set>
                                    <p:anim calcmode="lin" valueType="num">
                                      <p:cBhvr additive="base">
                                        <p:cTn id="25" dur="500" fill="hold"/>
                                        <p:tgtEl>
                                          <p:spTgt spid="16391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91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63913"/>
                                        </p:tgtEl>
                                        <p:attrNameLst>
                                          <p:attrName>style.visibility</p:attrName>
                                        </p:attrNameLst>
                                      </p:cBhvr>
                                      <p:to>
                                        <p:strVal val="visible"/>
                                      </p:to>
                                    </p:set>
                                    <p:anim calcmode="lin" valueType="num">
                                      <p:cBhvr additive="base">
                                        <p:cTn id="31" dur="500" fill="hold"/>
                                        <p:tgtEl>
                                          <p:spTgt spid="163913"/>
                                        </p:tgtEl>
                                        <p:attrNameLst>
                                          <p:attrName>ppt_x</p:attrName>
                                        </p:attrNameLst>
                                      </p:cBhvr>
                                      <p:tavLst>
                                        <p:tav tm="0">
                                          <p:val>
                                            <p:strVal val="0-#ppt_w/2"/>
                                          </p:val>
                                        </p:tav>
                                        <p:tav tm="100000">
                                          <p:val>
                                            <p:strVal val="#ppt_x"/>
                                          </p:val>
                                        </p:tav>
                                      </p:tavLst>
                                    </p:anim>
                                    <p:anim calcmode="lin" valueType="num">
                                      <p:cBhvr additive="base">
                                        <p:cTn id="32" dur="500" fill="hold"/>
                                        <p:tgtEl>
                                          <p:spTgt spid="1639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63919"/>
                                        </p:tgtEl>
                                        <p:attrNameLst>
                                          <p:attrName>style.visibility</p:attrName>
                                        </p:attrNameLst>
                                      </p:cBhvr>
                                      <p:to>
                                        <p:strVal val="visible"/>
                                      </p:to>
                                    </p:set>
                                    <p:anim calcmode="lin" valueType="num">
                                      <p:cBhvr additive="base">
                                        <p:cTn id="37" dur="500" fill="hold"/>
                                        <p:tgtEl>
                                          <p:spTgt spid="163919"/>
                                        </p:tgtEl>
                                        <p:attrNameLst>
                                          <p:attrName>ppt_x</p:attrName>
                                        </p:attrNameLst>
                                      </p:cBhvr>
                                      <p:tavLst>
                                        <p:tav tm="0">
                                          <p:val>
                                            <p:strVal val="0-#ppt_w/2"/>
                                          </p:val>
                                        </p:tav>
                                        <p:tav tm="100000">
                                          <p:val>
                                            <p:strVal val="#ppt_x"/>
                                          </p:val>
                                        </p:tav>
                                      </p:tavLst>
                                    </p:anim>
                                    <p:anim calcmode="lin" valueType="num">
                                      <p:cBhvr additive="base">
                                        <p:cTn id="38" dur="500" fill="hold"/>
                                        <p:tgtEl>
                                          <p:spTgt spid="16391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63926">
                                            <p:txEl>
                                              <p:pRg st="0" end="0"/>
                                            </p:txEl>
                                          </p:spTgt>
                                        </p:tgtEl>
                                        <p:attrNameLst>
                                          <p:attrName>style.visibility</p:attrName>
                                        </p:attrNameLst>
                                      </p:cBhvr>
                                      <p:to>
                                        <p:strVal val="visible"/>
                                      </p:to>
                                    </p:set>
                                    <p:anim calcmode="lin" valueType="num">
                                      <p:cBhvr additive="base">
                                        <p:cTn id="48" dur="500" fill="hold"/>
                                        <p:tgtEl>
                                          <p:spTgt spid="163926">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639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9" grpId="0" autoUpdateAnimBg="0"/>
      <p:bldP spid="163912" grpId="0" build="p" bldLvl="5" autoUpdateAnimBg="0"/>
      <p:bldP spid="16392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Oval 2">
            <a:extLst>
              <a:ext uri="{FF2B5EF4-FFF2-40B4-BE49-F238E27FC236}">
                <a16:creationId xmlns:a16="http://schemas.microsoft.com/office/drawing/2014/main" id="{04982B23-8DA9-4ADB-8D5C-4453C8336843}"/>
              </a:ext>
            </a:extLst>
          </p:cNvPr>
          <p:cNvSpPr>
            <a:spLocks noChangeArrowheads="1"/>
          </p:cNvSpPr>
          <p:nvPr/>
        </p:nvSpPr>
        <p:spPr bwMode="auto">
          <a:xfrm>
            <a:off x="1581150" y="120967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03" name="Text Box 3">
            <a:extLst>
              <a:ext uri="{FF2B5EF4-FFF2-40B4-BE49-F238E27FC236}">
                <a16:creationId xmlns:a16="http://schemas.microsoft.com/office/drawing/2014/main" id="{7E363DD9-0E3F-454D-A001-BF16F25D6D53}"/>
              </a:ext>
            </a:extLst>
          </p:cNvPr>
          <p:cNvSpPr txBox="1">
            <a:spLocks noChangeArrowheads="1"/>
          </p:cNvSpPr>
          <p:nvPr/>
        </p:nvSpPr>
        <p:spPr bwMode="auto">
          <a:xfrm>
            <a:off x="1603375" y="1133475"/>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04" name="Oval 4">
            <a:extLst>
              <a:ext uri="{FF2B5EF4-FFF2-40B4-BE49-F238E27FC236}">
                <a16:creationId xmlns:a16="http://schemas.microsoft.com/office/drawing/2014/main" id="{18CF444B-F704-439F-BAC6-7AA5AF3AA821}"/>
              </a:ext>
            </a:extLst>
          </p:cNvPr>
          <p:cNvSpPr>
            <a:spLocks noChangeArrowheads="1"/>
          </p:cNvSpPr>
          <p:nvPr/>
        </p:nvSpPr>
        <p:spPr bwMode="auto">
          <a:xfrm>
            <a:off x="1581150" y="227647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05" name="Oval 5">
            <a:extLst>
              <a:ext uri="{FF2B5EF4-FFF2-40B4-BE49-F238E27FC236}">
                <a16:creationId xmlns:a16="http://schemas.microsoft.com/office/drawing/2014/main" id="{D1DE83F5-5C63-4259-B244-83EE7271F409}"/>
              </a:ext>
            </a:extLst>
          </p:cNvPr>
          <p:cNvSpPr>
            <a:spLocks noChangeArrowheads="1"/>
          </p:cNvSpPr>
          <p:nvPr/>
        </p:nvSpPr>
        <p:spPr bwMode="auto">
          <a:xfrm>
            <a:off x="590550" y="227647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06" name="Oval 6">
            <a:extLst>
              <a:ext uri="{FF2B5EF4-FFF2-40B4-BE49-F238E27FC236}">
                <a16:creationId xmlns:a16="http://schemas.microsoft.com/office/drawing/2014/main" id="{C7995771-D20D-4F41-9AC4-8DDB4FF87A35}"/>
              </a:ext>
            </a:extLst>
          </p:cNvPr>
          <p:cNvSpPr>
            <a:spLocks noChangeArrowheads="1"/>
          </p:cNvSpPr>
          <p:nvPr/>
        </p:nvSpPr>
        <p:spPr bwMode="auto">
          <a:xfrm>
            <a:off x="2571750" y="227647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07" name="Oval 7">
            <a:extLst>
              <a:ext uri="{FF2B5EF4-FFF2-40B4-BE49-F238E27FC236}">
                <a16:creationId xmlns:a16="http://schemas.microsoft.com/office/drawing/2014/main" id="{0D766332-39DF-4005-87F4-F1B61636A2AB}"/>
              </a:ext>
            </a:extLst>
          </p:cNvPr>
          <p:cNvSpPr>
            <a:spLocks noChangeArrowheads="1"/>
          </p:cNvSpPr>
          <p:nvPr/>
        </p:nvSpPr>
        <p:spPr bwMode="auto">
          <a:xfrm>
            <a:off x="1200150" y="341947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08" name="Oval 8">
            <a:extLst>
              <a:ext uri="{FF2B5EF4-FFF2-40B4-BE49-F238E27FC236}">
                <a16:creationId xmlns:a16="http://schemas.microsoft.com/office/drawing/2014/main" id="{2038AF4E-1FE8-4230-A704-5BDCC87F946C}"/>
              </a:ext>
            </a:extLst>
          </p:cNvPr>
          <p:cNvSpPr>
            <a:spLocks noChangeArrowheads="1"/>
          </p:cNvSpPr>
          <p:nvPr/>
        </p:nvSpPr>
        <p:spPr bwMode="auto">
          <a:xfrm>
            <a:off x="2114550" y="341947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09" name="Oval 9">
            <a:extLst>
              <a:ext uri="{FF2B5EF4-FFF2-40B4-BE49-F238E27FC236}">
                <a16:creationId xmlns:a16="http://schemas.microsoft.com/office/drawing/2014/main" id="{8306F924-B8C1-4CAD-B6E1-C2E0E1502D80}"/>
              </a:ext>
            </a:extLst>
          </p:cNvPr>
          <p:cNvSpPr>
            <a:spLocks noChangeArrowheads="1"/>
          </p:cNvSpPr>
          <p:nvPr/>
        </p:nvSpPr>
        <p:spPr bwMode="auto">
          <a:xfrm>
            <a:off x="1200150" y="4562475"/>
            <a:ext cx="60960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0" name="Text Box 10">
            <a:extLst>
              <a:ext uri="{FF2B5EF4-FFF2-40B4-BE49-F238E27FC236}">
                <a16:creationId xmlns:a16="http://schemas.microsoft.com/office/drawing/2014/main" id="{5003750E-B930-498A-9B26-B1BACDF46D56}"/>
              </a:ext>
            </a:extLst>
          </p:cNvPr>
          <p:cNvSpPr txBox="1">
            <a:spLocks noChangeArrowheads="1"/>
          </p:cNvSpPr>
          <p:nvPr/>
        </p:nvSpPr>
        <p:spPr bwMode="auto">
          <a:xfrm>
            <a:off x="666750" y="2200275"/>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1" name="Text Box 11">
            <a:extLst>
              <a:ext uri="{FF2B5EF4-FFF2-40B4-BE49-F238E27FC236}">
                <a16:creationId xmlns:a16="http://schemas.microsoft.com/office/drawing/2014/main" id="{8BE92A3E-EAB8-4308-AFD4-7B850CF1D250}"/>
              </a:ext>
            </a:extLst>
          </p:cNvPr>
          <p:cNvSpPr txBox="1">
            <a:spLocks noChangeArrowheads="1"/>
          </p:cNvSpPr>
          <p:nvPr/>
        </p:nvSpPr>
        <p:spPr bwMode="auto">
          <a:xfrm>
            <a:off x="1581150" y="2200275"/>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2" name="Text Box 12">
            <a:extLst>
              <a:ext uri="{FF2B5EF4-FFF2-40B4-BE49-F238E27FC236}">
                <a16:creationId xmlns:a16="http://schemas.microsoft.com/office/drawing/2014/main" id="{2389CB5B-E7D1-4D3C-B2DF-D0103DE07939}"/>
              </a:ext>
            </a:extLst>
          </p:cNvPr>
          <p:cNvSpPr txBox="1">
            <a:spLocks noChangeArrowheads="1"/>
          </p:cNvSpPr>
          <p:nvPr/>
        </p:nvSpPr>
        <p:spPr bwMode="auto">
          <a:xfrm>
            <a:off x="2571750" y="2200275"/>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3" name="Text Box 13">
            <a:extLst>
              <a:ext uri="{FF2B5EF4-FFF2-40B4-BE49-F238E27FC236}">
                <a16:creationId xmlns:a16="http://schemas.microsoft.com/office/drawing/2014/main" id="{3126BE86-1E0E-4545-A4B7-65E2BC910775}"/>
              </a:ext>
            </a:extLst>
          </p:cNvPr>
          <p:cNvSpPr txBox="1">
            <a:spLocks noChangeArrowheads="1"/>
          </p:cNvSpPr>
          <p:nvPr/>
        </p:nvSpPr>
        <p:spPr bwMode="auto">
          <a:xfrm>
            <a:off x="1276350" y="3343275"/>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4" name="Text Box 14">
            <a:extLst>
              <a:ext uri="{FF2B5EF4-FFF2-40B4-BE49-F238E27FC236}">
                <a16:creationId xmlns:a16="http://schemas.microsoft.com/office/drawing/2014/main" id="{0E42D5EF-BE7D-4208-9B8D-1BA02A9D8332}"/>
              </a:ext>
            </a:extLst>
          </p:cNvPr>
          <p:cNvSpPr txBox="1">
            <a:spLocks noChangeArrowheads="1"/>
          </p:cNvSpPr>
          <p:nvPr/>
        </p:nvSpPr>
        <p:spPr bwMode="auto">
          <a:xfrm>
            <a:off x="2190750" y="3343275"/>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5" name="Text Box 15">
            <a:extLst>
              <a:ext uri="{FF2B5EF4-FFF2-40B4-BE49-F238E27FC236}">
                <a16:creationId xmlns:a16="http://schemas.microsoft.com/office/drawing/2014/main" id="{66E9F262-12A8-4923-9E52-89E73621D52A}"/>
              </a:ext>
            </a:extLst>
          </p:cNvPr>
          <p:cNvSpPr txBox="1">
            <a:spLocks noChangeArrowheads="1"/>
          </p:cNvSpPr>
          <p:nvPr/>
        </p:nvSpPr>
        <p:spPr bwMode="auto">
          <a:xfrm>
            <a:off x="1200150" y="4486275"/>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6" name="Line 16">
            <a:extLst>
              <a:ext uri="{FF2B5EF4-FFF2-40B4-BE49-F238E27FC236}">
                <a16:creationId xmlns:a16="http://schemas.microsoft.com/office/drawing/2014/main" id="{CE101ADD-AE7F-441F-BA73-F57CA3055F6B}"/>
              </a:ext>
            </a:extLst>
          </p:cNvPr>
          <p:cNvSpPr>
            <a:spLocks noChangeShapeType="1"/>
          </p:cNvSpPr>
          <p:nvPr/>
        </p:nvSpPr>
        <p:spPr bwMode="auto">
          <a:xfrm>
            <a:off x="2190750" y="1666875"/>
            <a:ext cx="609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7" name="Line 17">
            <a:extLst>
              <a:ext uri="{FF2B5EF4-FFF2-40B4-BE49-F238E27FC236}">
                <a16:creationId xmlns:a16="http://schemas.microsoft.com/office/drawing/2014/main" id="{6FCD5A4C-9292-4AD0-82A0-E1DBD4466CA5}"/>
              </a:ext>
            </a:extLst>
          </p:cNvPr>
          <p:cNvSpPr>
            <a:spLocks noChangeShapeType="1"/>
          </p:cNvSpPr>
          <p:nvPr/>
        </p:nvSpPr>
        <p:spPr bwMode="auto">
          <a:xfrm flipH="1">
            <a:off x="895350" y="1666875"/>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18" name="Line 18">
            <a:extLst>
              <a:ext uri="{FF2B5EF4-FFF2-40B4-BE49-F238E27FC236}">
                <a16:creationId xmlns:a16="http://schemas.microsoft.com/office/drawing/2014/main" id="{DA54CFEC-1081-472E-82D7-21876105B5DD}"/>
              </a:ext>
            </a:extLst>
          </p:cNvPr>
          <p:cNvSpPr>
            <a:spLocks noChangeShapeType="1"/>
          </p:cNvSpPr>
          <p:nvPr/>
        </p:nvSpPr>
        <p:spPr bwMode="auto">
          <a:xfrm flipH="1">
            <a:off x="1504950" y="2809875"/>
            <a:ext cx="1524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15" name="Text Box 19">
            <a:extLst>
              <a:ext uri="{FF2B5EF4-FFF2-40B4-BE49-F238E27FC236}">
                <a16:creationId xmlns:a16="http://schemas.microsoft.com/office/drawing/2014/main" id="{79E760E9-8A17-4CF3-8D8D-928B3146B07D}"/>
              </a:ext>
            </a:extLst>
          </p:cNvPr>
          <p:cNvSpPr txBox="1">
            <a:spLocks noChangeArrowheads="1"/>
          </p:cNvSpPr>
          <p:nvPr/>
        </p:nvSpPr>
        <p:spPr bwMode="auto">
          <a:xfrm>
            <a:off x="3638550" y="1209675"/>
            <a:ext cx="17049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0</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1</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  </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 </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 </a:t>
            </a:r>
            <a:endPar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E</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6</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a:t>
            </a:r>
            <a:r>
              <a:rPr kumimoji="1" lang="en-US" altLang="zh-CN" sz="4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16" name="Text Box 20">
            <a:extLst>
              <a:ext uri="{FF2B5EF4-FFF2-40B4-BE49-F238E27FC236}">
                <a16:creationId xmlns:a16="http://schemas.microsoft.com/office/drawing/2014/main" id="{11362DAF-9646-4339-A99C-8BEDFBE2726B}"/>
              </a:ext>
            </a:extLst>
          </p:cNvPr>
          <p:cNvSpPr txBox="1">
            <a:spLocks noChangeArrowheads="1"/>
          </p:cNvSpPr>
          <p:nvPr/>
        </p:nvSpPr>
        <p:spPr bwMode="auto">
          <a:xfrm>
            <a:off x="7685088" y="4257675"/>
            <a:ext cx="105886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r=0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n=7</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17" name="Rectangle 21">
            <a:extLst>
              <a:ext uri="{FF2B5EF4-FFF2-40B4-BE49-F238E27FC236}">
                <a16:creationId xmlns:a16="http://schemas.microsoft.com/office/drawing/2014/main" id="{19550B3D-DF00-4776-A1FC-AF2C72A9578A}"/>
              </a:ext>
            </a:extLst>
          </p:cNvPr>
          <p:cNvSpPr>
            <a:spLocks noChangeArrowheads="1"/>
          </p:cNvSpPr>
          <p:nvPr/>
        </p:nvSpPr>
        <p:spPr bwMode="auto">
          <a:xfrm>
            <a:off x="4095750" y="1285875"/>
            <a:ext cx="1905000" cy="472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18" name="Line 22">
            <a:extLst>
              <a:ext uri="{FF2B5EF4-FFF2-40B4-BE49-F238E27FC236}">
                <a16:creationId xmlns:a16="http://schemas.microsoft.com/office/drawing/2014/main" id="{1EC91559-10CB-4648-81D5-AB98DE58B755}"/>
              </a:ext>
            </a:extLst>
          </p:cNvPr>
          <p:cNvSpPr>
            <a:spLocks noChangeShapeType="1"/>
          </p:cNvSpPr>
          <p:nvPr/>
        </p:nvSpPr>
        <p:spPr bwMode="auto">
          <a:xfrm>
            <a:off x="4095750" y="1895475"/>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19" name="Line 23">
            <a:extLst>
              <a:ext uri="{FF2B5EF4-FFF2-40B4-BE49-F238E27FC236}">
                <a16:creationId xmlns:a16="http://schemas.microsoft.com/office/drawing/2014/main" id="{96B5B9F0-2C9C-4966-9412-C08C641A6D2A}"/>
              </a:ext>
            </a:extLst>
          </p:cNvPr>
          <p:cNvSpPr>
            <a:spLocks noChangeShapeType="1"/>
          </p:cNvSpPr>
          <p:nvPr/>
        </p:nvSpPr>
        <p:spPr bwMode="auto">
          <a:xfrm>
            <a:off x="4095750" y="2581275"/>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20" name="Line 24">
            <a:extLst>
              <a:ext uri="{FF2B5EF4-FFF2-40B4-BE49-F238E27FC236}">
                <a16:creationId xmlns:a16="http://schemas.microsoft.com/office/drawing/2014/main" id="{DBBED2D0-5A95-44B0-B367-D06893D05ECD}"/>
              </a:ext>
            </a:extLst>
          </p:cNvPr>
          <p:cNvSpPr>
            <a:spLocks noChangeShapeType="1"/>
          </p:cNvSpPr>
          <p:nvPr/>
        </p:nvSpPr>
        <p:spPr bwMode="auto">
          <a:xfrm>
            <a:off x="4095750" y="3267075"/>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21" name="Line 25">
            <a:extLst>
              <a:ext uri="{FF2B5EF4-FFF2-40B4-BE49-F238E27FC236}">
                <a16:creationId xmlns:a16="http://schemas.microsoft.com/office/drawing/2014/main" id="{CDC74995-14BA-48E4-A90C-65CCCC052057}"/>
              </a:ext>
            </a:extLst>
          </p:cNvPr>
          <p:cNvSpPr>
            <a:spLocks noChangeShapeType="1"/>
          </p:cNvSpPr>
          <p:nvPr/>
        </p:nvSpPr>
        <p:spPr bwMode="auto">
          <a:xfrm>
            <a:off x="4095750" y="3952875"/>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22" name="Line 26">
            <a:extLst>
              <a:ext uri="{FF2B5EF4-FFF2-40B4-BE49-F238E27FC236}">
                <a16:creationId xmlns:a16="http://schemas.microsoft.com/office/drawing/2014/main" id="{2C983C5B-37F2-400B-89A8-13AD57A67467}"/>
              </a:ext>
            </a:extLst>
          </p:cNvPr>
          <p:cNvSpPr>
            <a:spLocks noChangeShapeType="1"/>
          </p:cNvSpPr>
          <p:nvPr/>
        </p:nvSpPr>
        <p:spPr bwMode="auto">
          <a:xfrm>
            <a:off x="4095750" y="4638675"/>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23" name="Line 27">
            <a:extLst>
              <a:ext uri="{FF2B5EF4-FFF2-40B4-BE49-F238E27FC236}">
                <a16:creationId xmlns:a16="http://schemas.microsoft.com/office/drawing/2014/main" id="{C285B56E-50FE-40F5-B02B-CA760843735E}"/>
              </a:ext>
            </a:extLst>
          </p:cNvPr>
          <p:cNvSpPr>
            <a:spLocks noChangeShapeType="1"/>
          </p:cNvSpPr>
          <p:nvPr/>
        </p:nvSpPr>
        <p:spPr bwMode="auto">
          <a:xfrm>
            <a:off x="4095750" y="5324475"/>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24" name="Line 28">
            <a:extLst>
              <a:ext uri="{FF2B5EF4-FFF2-40B4-BE49-F238E27FC236}">
                <a16:creationId xmlns:a16="http://schemas.microsoft.com/office/drawing/2014/main" id="{FB1E9197-4D35-4229-85E8-CAD35206E8DF}"/>
              </a:ext>
            </a:extLst>
          </p:cNvPr>
          <p:cNvSpPr>
            <a:spLocks noChangeShapeType="1"/>
          </p:cNvSpPr>
          <p:nvPr/>
        </p:nvSpPr>
        <p:spPr bwMode="auto">
          <a:xfrm>
            <a:off x="5619750" y="1285875"/>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25" name="Text Box 29">
            <a:extLst>
              <a:ext uri="{FF2B5EF4-FFF2-40B4-BE49-F238E27FC236}">
                <a16:creationId xmlns:a16="http://schemas.microsoft.com/office/drawing/2014/main" id="{A5AE9715-A130-4791-9101-116A337C4C70}"/>
              </a:ext>
            </a:extLst>
          </p:cNvPr>
          <p:cNvSpPr txBox="1">
            <a:spLocks noChangeArrowheads="1"/>
          </p:cNvSpPr>
          <p:nvPr/>
        </p:nvSpPr>
        <p:spPr bwMode="auto">
          <a:xfrm>
            <a:off x="3943350" y="600075"/>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 data       firstchild</a:t>
            </a:r>
            <a:endPar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endParaRPr>
          </a:p>
        </p:txBody>
      </p:sp>
      <p:sp>
        <p:nvSpPr>
          <p:cNvPr id="128030" name="Line 30">
            <a:extLst>
              <a:ext uri="{FF2B5EF4-FFF2-40B4-BE49-F238E27FC236}">
                <a16:creationId xmlns:a16="http://schemas.microsoft.com/office/drawing/2014/main" id="{EA857582-DC91-4E37-87D3-C22F954705F9}"/>
              </a:ext>
            </a:extLst>
          </p:cNvPr>
          <p:cNvSpPr>
            <a:spLocks noChangeShapeType="1"/>
          </p:cNvSpPr>
          <p:nvPr/>
        </p:nvSpPr>
        <p:spPr bwMode="auto">
          <a:xfrm>
            <a:off x="1885950" y="1819275"/>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31" name="Line 31">
            <a:extLst>
              <a:ext uri="{FF2B5EF4-FFF2-40B4-BE49-F238E27FC236}">
                <a16:creationId xmlns:a16="http://schemas.microsoft.com/office/drawing/2014/main" id="{7C6D8747-D981-4585-ADE4-54EF9994ECEC}"/>
              </a:ext>
            </a:extLst>
          </p:cNvPr>
          <p:cNvSpPr>
            <a:spLocks noChangeShapeType="1"/>
          </p:cNvSpPr>
          <p:nvPr/>
        </p:nvSpPr>
        <p:spPr bwMode="auto">
          <a:xfrm>
            <a:off x="2114550" y="2809875"/>
            <a:ext cx="3048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032" name="Line 32">
            <a:extLst>
              <a:ext uri="{FF2B5EF4-FFF2-40B4-BE49-F238E27FC236}">
                <a16:creationId xmlns:a16="http://schemas.microsoft.com/office/drawing/2014/main" id="{93E67A58-D90F-43D7-A5BF-F3C5AAD54704}"/>
              </a:ext>
            </a:extLst>
          </p:cNvPr>
          <p:cNvSpPr>
            <a:spLocks noChangeShapeType="1"/>
          </p:cNvSpPr>
          <p:nvPr/>
        </p:nvSpPr>
        <p:spPr bwMode="auto">
          <a:xfrm>
            <a:off x="1504950" y="402907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29" name="Line 33">
            <a:extLst>
              <a:ext uri="{FF2B5EF4-FFF2-40B4-BE49-F238E27FC236}">
                <a16:creationId xmlns:a16="http://schemas.microsoft.com/office/drawing/2014/main" id="{3BD5C797-E4CF-44D0-AD12-CA84F4B1754C}"/>
              </a:ext>
            </a:extLst>
          </p:cNvPr>
          <p:cNvSpPr>
            <a:spLocks noChangeShapeType="1"/>
          </p:cNvSpPr>
          <p:nvPr/>
        </p:nvSpPr>
        <p:spPr bwMode="auto">
          <a:xfrm>
            <a:off x="5010150" y="1285875"/>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0" name="Text Box 34">
            <a:extLst>
              <a:ext uri="{FF2B5EF4-FFF2-40B4-BE49-F238E27FC236}">
                <a16:creationId xmlns:a16="http://schemas.microsoft.com/office/drawing/2014/main" id="{A1F24F24-F270-489D-B553-11264F7B9D95}"/>
              </a:ext>
            </a:extLst>
          </p:cNvPr>
          <p:cNvSpPr txBox="1">
            <a:spLocks noChangeArrowheads="1"/>
          </p:cNvSpPr>
          <p:nvPr/>
        </p:nvSpPr>
        <p:spPr bwMode="auto">
          <a:xfrm>
            <a:off x="6076950" y="1285875"/>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1      2      3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1" name="Rectangle 35">
            <a:extLst>
              <a:ext uri="{FF2B5EF4-FFF2-40B4-BE49-F238E27FC236}">
                <a16:creationId xmlns:a16="http://schemas.microsoft.com/office/drawing/2014/main" id="{33962B34-3B50-4F9C-8161-F8D25D610857}"/>
              </a:ext>
            </a:extLst>
          </p:cNvPr>
          <p:cNvSpPr>
            <a:spLocks noChangeArrowheads="1"/>
          </p:cNvSpPr>
          <p:nvPr/>
        </p:nvSpPr>
        <p:spPr bwMode="auto">
          <a:xfrm>
            <a:off x="6305550" y="1438275"/>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2" name="Line 36">
            <a:extLst>
              <a:ext uri="{FF2B5EF4-FFF2-40B4-BE49-F238E27FC236}">
                <a16:creationId xmlns:a16="http://schemas.microsoft.com/office/drawing/2014/main" id="{141AA9DF-C2FA-4178-A09C-8C26203BF84B}"/>
              </a:ext>
            </a:extLst>
          </p:cNvPr>
          <p:cNvSpPr>
            <a:spLocks noChangeShapeType="1"/>
          </p:cNvSpPr>
          <p:nvPr/>
        </p:nvSpPr>
        <p:spPr bwMode="auto">
          <a:xfrm>
            <a:off x="6686550" y="1438275"/>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3" name="Line 37">
            <a:extLst>
              <a:ext uri="{FF2B5EF4-FFF2-40B4-BE49-F238E27FC236}">
                <a16:creationId xmlns:a16="http://schemas.microsoft.com/office/drawing/2014/main" id="{C87CE448-D68E-46BF-9CBD-00434E94D417}"/>
              </a:ext>
            </a:extLst>
          </p:cNvPr>
          <p:cNvSpPr>
            <a:spLocks noChangeShapeType="1"/>
          </p:cNvSpPr>
          <p:nvPr/>
        </p:nvSpPr>
        <p:spPr bwMode="auto">
          <a:xfrm>
            <a:off x="5848350" y="1666875"/>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4" name="Rectangle 38">
            <a:extLst>
              <a:ext uri="{FF2B5EF4-FFF2-40B4-BE49-F238E27FC236}">
                <a16:creationId xmlns:a16="http://schemas.microsoft.com/office/drawing/2014/main" id="{B3D78E55-E86A-4172-9782-CE8EB0412874}"/>
              </a:ext>
            </a:extLst>
          </p:cNvPr>
          <p:cNvSpPr>
            <a:spLocks noChangeArrowheads="1"/>
          </p:cNvSpPr>
          <p:nvPr/>
        </p:nvSpPr>
        <p:spPr bwMode="auto">
          <a:xfrm>
            <a:off x="7219950" y="1438275"/>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5" name="Line 39">
            <a:extLst>
              <a:ext uri="{FF2B5EF4-FFF2-40B4-BE49-F238E27FC236}">
                <a16:creationId xmlns:a16="http://schemas.microsoft.com/office/drawing/2014/main" id="{83DA883C-D785-45B8-B51C-2BFF6167A057}"/>
              </a:ext>
            </a:extLst>
          </p:cNvPr>
          <p:cNvSpPr>
            <a:spLocks noChangeShapeType="1"/>
          </p:cNvSpPr>
          <p:nvPr/>
        </p:nvSpPr>
        <p:spPr bwMode="auto">
          <a:xfrm>
            <a:off x="7600950" y="1438275"/>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6" name="Line 40">
            <a:extLst>
              <a:ext uri="{FF2B5EF4-FFF2-40B4-BE49-F238E27FC236}">
                <a16:creationId xmlns:a16="http://schemas.microsoft.com/office/drawing/2014/main" id="{BA9CDFD5-FA24-4525-86CA-5D766D65AB21}"/>
              </a:ext>
            </a:extLst>
          </p:cNvPr>
          <p:cNvSpPr>
            <a:spLocks noChangeShapeType="1"/>
          </p:cNvSpPr>
          <p:nvPr/>
        </p:nvSpPr>
        <p:spPr bwMode="auto">
          <a:xfrm>
            <a:off x="6762750" y="1666875"/>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7" name="Rectangle 41">
            <a:extLst>
              <a:ext uri="{FF2B5EF4-FFF2-40B4-BE49-F238E27FC236}">
                <a16:creationId xmlns:a16="http://schemas.microsoft.com/office/drawing/2014/main" id="{075B5E8F-3DE9-4F81-AC12-7EC0ECF6B279}"/>
              </a:ext>
            </a:extLst>
          </p:cNvPr>
          <p:cNvSpPr>
            <a:spLocks noChangeArrowheads="1"/>
          </p:cNvSpPr>
          <p:nvPr/>
        </p:nvSpPr>
        <p:spPr bwMode="auto">
          <a:xfrm>
            <a:off x="8134350" y="1438275"/>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8" name="Line 42">
            <a:extLst>
              <a:ext uri="{FF2B5EF4-FFF2-40B4-BE49-F238E27FC236}">
                <a16:creationId xmlns:a16="http://schemas.microsoft.com/office/drawing/2014/main" id="{7438BB64-F923-4F79-A29A-62D99FFDB3CD}"/>
              </a:ext>
            </a:extLst>
          </p:cNvPr>
          <p:cNvSpPr>
            <a:spLocks noChangeShapeType="1"/>
          </p:cNvSpPr>
          <p:nvPr/>
        </p:nvSpPr>
        <p:spPr bwMode="auto">
          <a:xfrm>
            <a:off x="8515350" y="1438275"/>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39" name="Line 43">
            <a:extLst>
              <a:ext uri="{FF2B5EF4-FFF2-40B4-BE49-F238E27FC236}">
                <a16:creationId xmlns:a16="http://schemas.microsoft.com/office/drawing/2014/main" id="{89658CEB-0935-4649-B055-B83F504C9B91}"/>
              </a:ext>
            </a:extLst>
          </p:cNvPr>
          <p:cNvSpPr>
            <a:spLocks noChangeShapeType="1"/>
          </p:cNvSpPr>
          <p:nvPr/>
        </p:nvSpPr>
        <p:spPr bwMode="auto">
          <a:xfrm>
            <a:off x="7677150" y="1666875"/>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0" name="Text Box 44">
            <a:extLst>
              <a:ext uri="{FF2B5EF4-FFF2-40B4-BE49-F238E27FC236}">
                <a16:creationId xmlns:a16="http://schemas.microsoft.com/office/drawing/2014/main" id="{DA4E4708-10AD-4420-822D-146306F538AC}"/>
              </a:ext>
            </a:extLst>
          </p:cNvPr>
          <p:cNvSpPr txBox="1">
            <a:spLocks noChangeArrowheads="1"/>
          </p:cNvSpPr>
          <p:nvPr/>
        </p:nvSpPr>
        <p:spPr bwMode="auto">
          <a:xfrm>
            <a:off x="6305550" y="2581275"/>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4      5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1" name="Text Box 45">
            <a:extLst>
              <a:ext uri="{FF2B5EF4-FFF2-40B4-BE49-F238E27FC236}">
                <a16:creationId xmlns:a16="http://schemas.microsoft.com/office/drawing/2014/main" id="{C5BAA32F-FA2D-4FA2-BEBC-4AE8EC0B8D4D}"/>
              </a:ext>
            </a:extLst>
          </p:cNvPr>
          <p:cNvSpPr txBox="1">
            <a:spLocks noChangeArrowheads="1"/>
          </p:cNvSpPr>
          <p:nvPr/>
        </p:nvSpPr>
        <p:spPr bwMode="auto">
          <a:xfrm>
            <a:off x="6305550" y="3952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2" name="Rectangle 46">
            <a:extLst>
              <a:ext uri="{FF2B5EF4-FFF2-40B4-BE49-F238E27FC236}">
                <a16:creationId xmlns:a16="http://schemas.microsoft.com/office/drawing/2014/main" id="{C4DDDC82-F3A3-4EB3-B333-83C4E6AA358F}"/>
              </a:ext>
            </a:extLst>
          </p:cNvPr>
          <p:cNvSpPr>
            <a:spLocks noChangeArrowheads="1"/>
          </p:cNvSpPr>
          <p:nvPr/>
        </p:nvSpPr>
        <p:spPr bwMode="auto">
          <a:xfrm>
            <a:off x="6305550" y="2733675"/>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3" name="Line 47">
            <a:extLst>
              <a:ext uri="{FF2B5EF4-FFF2-40B4-BE49-F238E27FC236}">
                <a16:creationId xmlns:a16="http://schemas.microsoft.com/office/drawing/2014/main" id="{5CA16CA7-7897-4CCF-BF90-5D1B5557A492}"/>
              </a:ext>
            </a:extLst>
          </p:cNvPr>
          <p:cNvSpPr>
            <a:spLocks noChangeShapeType="1"/>
          </p:cNvSpPr>
          <p:nvPr/>
        </p:nvSpPr>
        <p:spPr bwMode="auto">
          <a:xfrm>
            <a:off x="6686550" y="2733675"/>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4" name="Line 48">
            <a:extLst>
              <a:ext uri="{FF2B5EF4-FFF2-40B4-BE49-F238E27FC236}">
                <a16:creationId xmlns:a16="http://schemas.microsoft.com/office/drawing/2014/main" id="{030A0726-AC0B-452F-A64E-1CB7C4016DB4}"/>
              </a:ext>
            </a:extLst>
          </p:cNvPr>
          <p:cNvSpPr>
            <a:spLocks noChangeShapeType="1"/>
          </p:cNvSpPr>
          <p:nvPr/>
        </p:nvSpPr>
        <p:spPr bwMode="auto">
          <a:xfrm>
            <a:off x="5848350" y="2962275"/>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5" name="Rectangle 49">
            <a:extLst>
              <a:ext uri="{FF2B5EF4-FFF2-40B4-BE49-F238E27FC236}">
                <a16:creationId xmlns:a16="http://schemas.microsoft.com/office/drawing/2014/main" id="{62CB6774-DF3F-4222-B50E-D28BDF807D11}"/>
              </a:ext>
            </a:extLst>
          </p:cNvPr>
          <p:cNvSpPr>
            <a:spLocks noChangeArrowheads="1"/>
          </p:cNvSpPr>
          <p:nvPr/>
        </p:nvSpPr>
        <p:spPr bwMode="auto">
          <a:xfrm>
            <a:off x="7219950" y="2733675"/>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6" name="Line 50">
            <a:extLst>
              <a:ext uri="{FF2B5EF4-FFF2-40B4-BE49-F238E27FC236}">
                <a16:creationId xmlns:a16="http://schemas.microsoft.com/office/drawing/2014/main" id="{46B233D0-E721-49DC-938A-31D4D1CD67FE}"/>
              </a:ext>
            </a:extLst>
          </p:cNvPr>
          <p:cNvSpPr>
            <a:spLocks noChangeShapeType="1"/>
          </p:cNvSpPr>
          <p:nvPr/>
        </p:nvSpPr>
        <p:spPr bwMode="auto">
          <a:xfrm>
            <a:off x="7600950" y="2733675"/>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7" name="Line 51">
            <a:extLst>
              <a:ext uri="{FF2B5EF4-FFF2-40B4-BE49-F238E27FC236}">
                <a16:creationId xmlns:a16="http://schemas.microsoft.com/office/drawing/2014/main" id="{E39D3A25-2B38-4921-88C8-6AAFB87FD0D6}"/>
              </a:ext>
            </a:extLst>
          </p:cNvPr>
          <p:cNvSpPr>
            <a:spLocks noChangeShapeType="1"/>
          </p:cNvSpPr>
          <p:nvPr/>
        </p:nvSpPr>
        <p:spPr bwMode="auto">
          <a:xfrm>
            <a:off x="6762750" y="2962275"/>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8" name="Rectangle 52">
            <a:extLst>
              <a:ext uri="{FF2B5EF4-FFF2-40B4-BE49-F238E27FC236}">
                <a16:creationId xmlns:a16="http://schemas.microsoft.com/office/drawing/2014/main" id="{519D8D09-7FAE-4FF3-94B1-0A2EA05FC315}"/>
              </a:ext>
            </a:extLst>
          </p:cNvPr>
          <p:cNvSpPr>
            <a:spLocks noChangeArrowheads="1"/>
          </p:cNvSpPr>
          <p:nvPr/>
        </p:nvSpPr>
        <p:spPr bwMode="auto">
          <a:xfrm>
            <a:off x="6305550" y="4105275"/>
            <a:ext cx="609600" cy="381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49" name="Line 53">
            <a:extLst>
              <a:ext uri="{FF2B5EF4-FFF2-40B4-BE49-F238E27FC236}">
                <a16:creationId xmlns:a16="http://schemas.microsoft.com/office/drawing/2014/main" id="{326C75AA-A388-47A6-947F-3D7EE6A5922A}"/>
              </a:ext>
            </a:extLst>
          </p:cNvPr>
          <p:cNvSpPr>
            <a:spLocks noChangeShapeType="1"/>
          </p:cNvSpPr>
          <p:nvPr/>
        </p:nvSpPr>
        <p:spPr bwMode="auto">
          <a:xfrm>
            <a:off x="6686550" y="4105275"/>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0" name="Line 54">
            <a:extLst>
              <a:ext uri="{FF2B5EF4-FFF2-40B4-BE49-F238E27FC236}">
                <a16:creationId xmlns:a16="http://schemas.microsoft.com/office/drawing/2014/main" id="{A80583A7-19BC-4303-A5D4-EF5C9C480CF9}"/>
              </a:ext>
            </a:extLst>
          </p:cNvPr>
          <p:cNvSpPr>
            <a:spLocks noChangeShapeType="1"/>
          </p:cNvSpPr>
          <p:nvPr/>
        </p:nvSpPr>
        <p:spPr bwMode="auto">
          <a:xfrm>
            <a:off x="5848350" y="4333875"/>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1" name="Line 55">
            <a:extLst>
              <a:ext uri="{FF2B5EF4-FFF2-40B4-BE49-F238E27FC236}">
                <a16:creationId xmlns:a16="http://schemas.microsoft.com/office/drawing/2014/main" id="{7F1AED84-B2FD-4985-B6EF-C9E717D2E355}"/>
              </a:ext>
            </a:extLst>
          </p:cNvPr>
          <p:cNvSpPr>
            <a:spLocks noChangeShapeType="1"/>
          </p:cNvSpPr>
          <p:nvPr/>
        </p:nvSpPr>
        <p:spPr bwMode="auto">
          <a:xfrm flipH="1">
            <a:off x="5772150" y="48672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2" name="Line 56">
            <a:extLst>
              <a:ext uri="{FF2B5EF4-FFF2-40B4-BE49-F238E27FC236}">
                <a16:creationId xmlns:a16="http://schemas.microsoft.com/office/drawing/2014/main" id="{F780FF68-E858-4282-8135-6180C927B0A9}"/>
              </a:ext>
            </a:extLst>
          </p:cNvPr>
          <p:cNvSpPr>
            <a:spLocks noChangeShapeType="1"/>
          </p:cNvSpPr>
          <p:nvPr/>
        </p:nvSpPr>
        <p:spPr bwMode="auto">
          <a:xfrm>
            <a:off x="5848350" y="48672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3" name="Line 57">
            <a:extLst>
              <a:ext uri="{FF2B5EF4-FFF2-40B4-BE49-F238E27FC236}">
                <a16:creationId xmlns:a16="http://schemas.microsoft.com/office/drawing/2014/main" id="{8E93AEDC-3AC2-4585-8F69-2E218D3BC897}"/>
              </a:ext>
            </a:extLst>
          </p:cNvPr>
          <p:cNvSpPr>
            <a:spLocks noChangeShapeType="1"/>
          </p:cNvSpPr>
          <p:nvPr/>
        </p:nvSpPr>
        <p:spPr bwMode="auto">
          <a:xfrm flipH="1">
            <a:off x="5772150" y="55530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4" name="Line 58">
            <a:extLst>
              <a:ext uri="{FF2B5EF4-FFF2-40B4-BE49-F238E27FC236}">
                <a16:creationId xmlns:a16="http://schemas.microsoft.com/office/drawing/2014/main" id="{77E4525A-1826-4267-A7C0-8CFADD1AC949}"/>
              </a:ext>
            </a:extLst>
          </p:cNvPr>
          <p:cNvSpPr>
            <a:spLocks noChangeShapeType="1"/>
          </p:cNvSpPr>
          <p:nvPr/>
        </p:nvSpPr>
        <p:spPr bwMode="auto">
          <a:xfrm>
            <a:off x="5848350" y="55530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5" name="Line 59">
            <a:extLst>
              <a:ext uri="{FF2B5EF4-FFF2-40B4-BE49-F238E27FC236}">
                <a16:creationId xmlns:a16="http://schemas.microsoft.com/office/drawing/2014/main" id="{FFBCE7DD-5734-48DF-9C89-8BBF41A54A57}"/>
              </a:ext>
            </a:extLst>
          </p:cNvPr>
          <p:cNvSpPr>
            <a:spLocks noChangeShapeType="1"/>
          </p:cNvSpPr>
          <p:nvPr/>
        </p:nvSpPr>
        <p:spPr bwMode="auto">
          <a:xfrm flipH="1">
            <a:off x="5772150" y="34956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6" name="Line 60">
            <a:extLst>
              <a:ext uri="{FF2B5EF4-FFF2-40B4-BE49-F238E27FC236}">
                <a16:creationId xmlns:a16="http://schemas.microsoft.com/office/drawing/2014/main" id="{8AFC10A3-4A93-4C1B-8721-247CF599794C}"/>
              </a:ext>
            </a:extLst>
          </p:cNvPr>
          <p:cNvSpPr>
            <a:spLocks noChangeShapeType="1"/>
          </p:cNvSpPr>
          <p:nvPr/>
        </p:nvSpPr>
        <p:spPr bwMode="auto">
          <a:xfrm>
            <a:off x="5848350" y="34956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7" name="Line 61">
            <a:extLst>
              <a:ext uri="{FF2B5EF4-FFF2-40B4-BE49-F238E27FC236}">
                <a16:creationId xmlns:a16="http://schemas.microsoft.com/office/drawing/2014/main" id="{AE8FE686-876F-40F1-B7A4-D93C9E31FA27}"/>
              </a:ext>
            </a:extLst>
          </p:cNvPr>
          <p:cNvSpPr>
            <a:spLocks noChangeShapeType="1"/>
          </p:cNvSpPr>
          <p:nvPr/>
        </p:nvSpPr>
        <p:spPr bwMode="auto">
          <a:xfrm flipH="1">
            <a:off x="5772150" y="21240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8" name="Line 62">
            <a:extLst>
              <a:ext uri="{FF2B5EF4-FFF2-40B4-BE49-F238E27FC236}">
                <a16:creationId xmlns:a16="http://schemas.microsoft.com/office/drawing/2014/main" id="{D6A73F07-0E50-44BC-9638-B676B2C099A1}"/>
              </a:ext>
            </a:extLst>
          </p:cNvPr>
          <p:cNvSpPr>
            <a:spLocks noChangeShapeType="1"/>
          </p:cNvSpPr>
          <p:nvPr/>
        </p:nvSpPr>
        <p:spPr bwMode="auto">
          <a:xfrm>
            <a:off x="5848350" y="21240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59" name="Line 63">
            <a:extLst>
              <a:ext uri="{FF2B5EF4-FFF2-40B4-BE49-F238E27FC236}">
                <a16:creationId xmlns:a16="http://schemas.microsoft.com/office/drawing/2014/main" id="{8000F890-55D8-443A-9E09-077A4473823E}"/>
              </a:ext>
            </a:extLst>
          </p:cNvPr>
          <p:cNvSpPr>
            <a:spLocks noChangeShapeType="1"/>
          </p:cNvSpPr>
          <p:nvPr/>
        </p:nvSpPr>
        <p:spPr bwMode="auto">
          <a:xfrm flipH="1">
            <a:off x="6762750" y="41814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60" name="Line 64">
            <a:extLst>
              <a:ext uri="{FF2B5EF4-FFF2-40B4-BE49-F238E27FC236}">
                <a16:creationId xmlns:a16="http://schemas.microsoft.com/office/drawing/2014/main" id="{210AE543-AAE5-479F-9E68-6135D55B7122}"/>
              </a:ext>
            </a:extLst>
          </p:cNvPr>
          <p:cNvSpPr>
            <a:spLocks noChangeShapeType="1"/>
          </p:cNvSpPr>
          <p:nvPr/>
        </p:nvSpPr>
        <p:spPr bwMode="auto">
          <a:xfrm>
            <a:off x="6838950" y="41814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61" name="Line 65">
            <a:extLst>
              <a:ext uri="{FF2B5EF4-FFF2-40B4-BE49-F238E27FC236}">
                <a16:creationId xmlns:a16="http://schemas.microsoft.com/office/drawing/2014/main" id="{BE829BDB-8CEC-4118-B8ED-DA0A73C06DEB}"/>
              </a:ext>
            </a:extLst>
          </p:cNvPr>
          <p:cNvSpPr>
            <a:spLocks noChangeShapeType="1"/>
          </p:cNvSpPr>
          <p:nvPr/>
        </p:nvSpPr>
        <p:spPr bwMode="auto">
          <a:xfrm flipH="1">
            <a:off x="7677150" y="28098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62" name="Line 66">
            <a:extLst>
              <a:ext uri="{FF2B5EF4-FFF2-40B4-BE49-F238E27FC236}">
                <a16:creationId xmlns:a16="http://schemas.microsoft.com/office/drawing/2014/main" id="{0725CBE3-A007-4C1B-8720-79349B9603B4}"/>
              </a:ext>
            </a:extLst>
          </p:cNvPr>
          <p:cNvSpPr>
            <a:spLocks noChangeShapeType="1"/>
          </p:cNvSpPr>
          <p:nvPr/>
        </p:nvSpPr>
        <p:spPr bwMode="auto">
          <a:xfrm>
            <a:off x="7753350" y="28098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63" name="Line 67">
            <a:extLst>
              <a:ext uri="{FF2B5EF4-FFF2-40B4-BE49-F238E27FC236}">
                <a16:creationId xmlns:a16="http://schemas.microsoft.com/office/drawing/2014/main" id="{85FBE941-7F1C-4588-8B25-CB0DBC420411}"/>
              </a:ext>
            </a:extLst>
          </p:cNvPr>
          <p:cNvSpPr>
            <a:spLocks noChangeShapeType="1"/>
          </p:cNvSpPr>
          <p:nvPr/>
        </p:nvSpPr>
        <p:spPr bwMode="auto">
          <a:xfrm flipH="1">
            <a:off x="8591550" y="15144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64" name="Line 68">
            <a:extLst>
              <a:ext uri="{FF2B5EF4-FFF2-40B4-BE49-F238E27FC236}">
                <a16:creationId xmlns:a16="http://schemas.microsoft.com/office/drawing/2014/main" id="{90BE6FCC-BDE0-4B40-895E-3D389301247A}"/>
              </a:ext>
            </a:extLst>
          </p:cNvPr>
          <p:cNvSpPr>
            <a:spLocks noChangeShapeType="1"/>
          </p:cNvSpPr>
          <p:nvPr/>
        </p:nvSpPr>
        <p:spPr bwMode="auto">
          <a:xfrm>
            <a:off x="8667750" y="1514475"/>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766" name="Text Box 70">
            <a:extLst>
              <a:ext uri="{FF2B5EF4-FFF2-40B4-BE49-F238E27FC236}">
                <a16:creationId xmlns:a16="http://schemas.microsoft.com/office/drawing/2014/main" id="{3FAAEF64-F3AB-4C51-B2D8-56C219128742}"/>
              </a:ext>
            </a:extLst>
          </p:cNvPr>
          <p:cNvSpPr txBox="1">
            <a:spLocks noChangeArrowheads="1"/>
          </p:cNvSpPr>
          <p:nvPr/>
        </p:nvSpPr>
        <p:spPr bwMode="auto">
          <a:xfrm>
            <a:off x="5108575" y="1209675"/>
            <a:ext cx="7397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a:ln>
                <a:noFill/>
              </a:ln>
              <a:solidFill>
                <a:srgbClr val="CC6600"/>
              </a:solidFill>
              <a:effectLst/>
              <a:uLnTx/>
              <a:uFillTx/>
              <a:latin typeface="Times New Roman" panose="02020603050405020304" pitchFamily="18" charset="0"/>
              <a:ea typeface="宋体" panose="02010600030101010101" pitchFamily="2" charset="-122"/>
              <a:cs typeface="+mn-cs"/>
            </a:endParaRPr>
          </a:p>
        </p:txBody>
      </p:sp>
      <p:sp>
        <p:nvSpPr>
          <p:cNvPr id="157767" name="Rectangle 71">
            <a:extLst>
              <a:ext uri="{FF2B5EF4-FFF2-40B4-BE49-F238E27FC236}">
                <a16:creationId xmlns:a16="http://schemas.microsoft.com/office/drawing/2014/main" id="{B9B95C7D-F432-477B-98D5-E83BE8531293}"/>
              </a:ext>
            </a:extLst>
          </p:cNvPr>
          <p:cNvSpPr>
            <a:spLocks noChangeArrowheads="1"/>
          </p:cNvSpPr>
          <p:nvPr/>
        </p:nvSpPr>
        <p:spPr bwMode="auto">
          <a:xfrm>
            <a:off x="4722813" y="22225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parent</a:t>
            </a:r>
          </a:p>
        </p:txBody>
      </p:sp>
      <p:sp>
        <p:nvSpPr>
          <p:cNvPr id="157768" name="AutoShape 72">
            <a:extLst>
              <a:ext uri="{FF2B5EF4-FFF2-40B4-BE49-F238E27FC236}">
                <a16:creationId xmlns:a16="http://schemas.microsoft.com/office/drawing/2014/main" id="{4C860C22-6455-4736-B96F-12FCDCE80849}"/>
              </a:ext>
            </a:extLst>
          </p:cNvPr>
          <p:cNvSpPr>
            <a:spLocks noChangeArrowheads="1"/>
          </p:cNvSpPr>
          <p:nvPr/>
        </p:nvSpPr>
        <p:spPr bwMode="auto">
          <a:xfrm>
            <a:off x="712788" y="5772150"/>
            <a:ext cx="2917825" cy="571500"/>
          </a:xfrm>
          <a:prstGeom prst="cloudCallout">
            <a:avLst>
              <a:gd name="adj1" fmla="val 45102"/>
              <a:gd name="adj2" fmla="val -226389"/>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如何找双亲结点</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15"/>
                                        </p:tgtEl>
                                        <p:attrNameLst>
                                          <p:attrName>style.visibility</p:attrName>
                                        </p:attrNameLst>
                                      </p:cBhvr>
                                      <p:to>
                                        <p:strVal val="visible"/>
                                      </p:to>
                                    </p:set>
                                    <p:animEffect transition="in" filter="dissolve">
                                      <p:cBhvr>
                                        <p:cTn id="7" dur="500"/>
                                        <p:tgtEl>
                                          <p:spTgt spid="15771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7717"/>
                                        </p:tgtEl>
                                        <p:attrNameLst>
                                          <p:attrName>style.visibility</p:attrName>
                                        </p:attrNameLst>
                                      </p:cBhvr>
                                      <p:to>
                                        <p:strVal val="visible"/>
                                      </p:to>
                                    </p:set>
                                    <p:animEffect transition="in" filter="dissolve">
                                      <p:cBhvr>
                                        <p:cTn id="11" dur="500"/>
                                        <p:tgtEl>
                                          <p:spTgt spid="157717"/>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57718"/>
                                        </p:tgtEl>
                                        <p:attrNameLst>
                                          <p:attrName>style.visibility</p:attrName>
                                        </p:attrNameLst>
                                      </p:cBhvr>
                                      <p:to>
                                        <p:strVal val="visible"/>
                                      </p:to>
                                    </p:set>
                                    <p:animEffect transition="in" filter="dissolve">
                                      <p:cBhvr>
                                        <p:cTn id="15" dur="500"/>
                                        <p:tgtEl>
                                          <p:spTgt spid="15771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57719"/>
                                        </p:tgtEl>
                                        <p:attrNameLst>
                                          <p:attrName>style.visibility</p:attrName>
                                        </p:attrNameLst>
                                      </p:cBhvr>
                                      <p:to>
                                        <p:strVal val="visible"/>
                                      </p:to>
                                    </p:set>
                                    <p:animEffect transition="in" filter="dissolve">
                                      <p:cBhvr>
                                        <p:cTn id="19" dur="500"/>
                                        <p:tgtEl>
                                          <p:spTgt spid="157719"/>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57720"/>
                                        </p:tgtEl>
                                        <p:attrNameLst>
                                          <p:attrName>style.visibility</p:attrName>
                                        </p:attrNameLst>
                                      </p:cBhvr>
                                      <p:to>
                                        <p:strVal val="visible"/>
                                      </p:to>
                                    </p:set>
                                    <p:animEffect transition="in" filter="dissolve">
                                      <p:cBhvr>
                                        <p:cTn id="23" dur="500"/>
                                        <p:tgtEl>
                                          <p:spTgt spid="157720"/>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57721"/>
                                        </p:tgtEl>
                                        <p:attrNameLst>
                                          <p:attrName>style.visibility</p:attrName>
                                        </p:attrNameLst>
                                      </p:cBhvr>
                                      <p:to>
                                        <p:strVal val="visible"/>
                                      </p:to>
                                    </p:set>
                                    <p:animEffect transition="in" filter="dissolve">
                                      <p:cBhvr>
                                        <p:cTn id="27" dur="500"/>
                                        <p:tgtEl>
                                          <p:spTgt spid="157721"/>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57722"/>
                                        </p:tgtEl>
                                        <p:attrNameLst>
                                          <p:attrName>style.visibility</p:attrName>
                                        </p:attrNameLst>
                                      </p:cBhvr>
                                      <p:to>
                                        <p:strVal val="visible"/>
                                      </p:to>
                                    </p:set>
                                    <p:animEffect transition="in" filter="dissolve">
                                      <p:cBhvr>
                                        <p:cTn id="31" dur="500"/>
                                        <p:tgtEl>
                                          <p:spTgt spid="157722"/>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7723"/>
                                        </p:tgtEl>
                                        <p:attrNameLst>
                                          <p:attrName>style.visibility</p:attrName>
                                        </p:attrNameLst>
                                      </p:cBhvr>
                                      <p:to>
                                        <p:strVal val="visible"/>
                                      </p:to>
                                    </p:set>
                                    <p:animEffect transition="in" filter="dissolve">
                                      <p:cBhvr>
                                        <p:cTn id="35" dur="500"/>
                                        <p:tgtEl>
                                          <p:spTgt spid="157723"/>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57724"/>
                                        </p:tgtEl>
                                        <p:attrNameLst>
                                          <p:attrName>style.visibility</p:attrName>
                                        </p:attrNameLst>
                                      </p:cBhvr>
                                      <p:to>
                                        <p:strVal val="visible"/>
                                      </p:to>
                                    </p:set>
                                    <p:animEffect transition="in" filter="dissolve">
                                      <p:cBhvr>
                                        <p:cTn id="39" dur="500"/>
                                        <p:tgtEl>
                                          <p:spTgt spid="157724"/>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57729"/>
                                        </p:tgtEl>
                                        <p:attrNameLst>
                                          <p:attrName>style.visibility</p:attrName>
                                        </p:attrNameLst>
                                      </p:cBhvr>
                                      <p:to>
                                        <p:strVal val="visible"/>
                                      </p:to>
                                    </p:set>
                                    <p:animEffect transition="in" filter="dissolve">
                                      <p:cBhvr>
                                        <p:cTn id="43" dur="500"/>
                                        <p:tgtEl>
                                          <p:spTgt spid="157729"/>
                                        </p:tgtEl>
                                      </p:cBhvr>
                                    </p:animEffect>
                                  </p:childTnLst>
                                </p:cTn>
                              </p:par>
                            </p:childTnLst>
                          </p:cTn>
                        </p:par>
                        <p:par>
                          <p:cTn id="44" fill="hold" nodeType="afterGroup">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57730"/>
                                        </p:tgtEl>
                                        <p:attrNameLst>
                                          <p:attrName>style.visibility</p:attrName>
                                        </p:attrNameLst>
                                      </p:cBhvr>
                                      <p:to>
                                        <p:strVal val="visible"/>
                                      </p:to>
                                    </p:set>
                                    <p:animEffect transition="in" filter="dissolve">
                                      <p:cBhvr>
                                        <p:cTn id="47" dur="500"/>
                                        <p:tgtEl>
                                          <p:spTgt spid="157730"/>
                                        </p:tgtEl>
                                      </p:cBhvr>
                                    </p:animEffect>
                                  </p:childTnLst>
                                </p:cTn>
                              </p:par>
                            </p:childTnLst>
                          </p:cTn>
                        </p:par>
                        <p:par>
                          <p:cTn id="48" fill="hold" nodeType="afterGroup">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57731"/>
                                        </p:tgtEl>
                                        <p:attrNameLst>
                                          <p:attrName>style.visibility</p:attrName>
                                        </p:attrNameLst>
                                      </p:cBhvr>
                                      <p:to>
                                        <p:strVal val="visible"/>
                                      </p:to>
                                    </p:set>
                                    <p:animEffect transition="in" filter="dissolve">
                                      <p:cBhvr>
                                        <p:cTn id="51" dur="500"/>
                                        <p:tgtEl>
                                          <p:spTgt spid="157731"/>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157732"/>
                                        </p:tgtEl>
                                        <p:attrNameLst>
                                          <p:attrName>style.visibility</p:attrName>
                                        </p:attrNameLst>
                                      </p:cBhvr>
                                      <p:to>
                                        <p:strVal val="visible"/>
                                      </p:to>
                                    </p:set>
                                    <p:animEffect transition="in" filter="dissolve">
                                      <p:cBhvr>
                                        <p:cTn id="55" dur="500"/>
                                        <p:tgtEl>
                                          <p:spTgt spid="157732"/>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157733"/>
                                        </p:tgtEl>
                                        <p:attrNameLst>
                                          <p:attrName>style.visibility</p:attrName>
                                        </p:attrNameLst>
                                      </p:cBhvr>
                                      <p:to>
                                        <p:strVal val="visible"/>
                                      </p:to>
                                    </p:set>
                                    <p:animEffect transition="in" filter="dissolve">
                                      <p:cBhvr>
                                        <p:cTn id="59" dur="500"/>
                                        <p:tgtEl>
                                          <p:spTgt spid="157733"/>
                                        </p:tgtEl>
                                      </p:cBhvr>
                                    </p:animEffect>
                                  </p:childTnLst>
                                </p:cTn>
                              </p:par>
                            </p:childTnLst>
                          </p:cTn>
                        </p:par>
                        <p:par>
                          <p:cTn id="60" fill="hold" nodeType="afterGroup">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157734"/>
                                        </p:tgtEl>
                                        <p:attrNameLst>
                                          <p:attrName>style.visibility</p:attrName>
                                        </p:attrNameLst>
                                      </p:cBhvr>
                                      <p:to>
                                        <p:strVal val="visible"/>
                                      </p:to>
                                    </p:set>
                                    <p:animEffect transition="in" filter="dissolve">
                                      <p:cBhvr>
                                        <p:cTn id="63" dur="500"/>
                                        <p:tgtEl>
                                          <p:spTgt spid="157734"/>
                                        </p:tgtEl>
                                      </p:cBhvr>
                                    </p:animEffect>
                                  </p:childTnLst>
                                </p:cTn>
                              </p:par>
                            </p:childTnLst>
                          </p:cTn>
                        </p:par>
                        <p:par>
                          <p:cTn id="64" fill="hold" nodeType="afterGroup">
                            <p:stCondLst>
                              <p:cond delay="7500"/>
                            </p:stCondLst>
                            <p:childTnLst>
                              <p:par>
                                <p:cTn id="65" presetID="9" presetClass="entr" presetSubtype="0" fill="hold" nodeType="afterEffect">
                                  <p:stCondLst>
                                    <p:cond delay="0"/>
                                  </p:stCondLst>
                                  <p:childTnLst>
                                    <p:set>
                                      <p:cBhvr>
                                        <p:cTn id="66" dur="1" fill="hold">
                                          <p:stCondLst>
                                            <p:cond delay="0"/>
                                          </p:stCondLst>
                                        </p:cTn>
                                        <p:tgtEl>
                                          <p:spTgt spid="157735"/>
                                        </p:tgtEl>
                                        <p:attrNameLst>
                                          <p:attrName>style.visibility</p:attrName>
                                        </p:attrNameLst>
                                      </p:cBhvr>
                                      <p:to>
                                        <p:strVal val="visible"/>
                                      </p:to>
                                    </p:set>
                                    <p:animEffect transition="in" filter="dissolve">
                                      <p:cBhvr>
                                        <p:cTn id="67" dur="500"/>
                                        <p:tgtEl>
                                          <p:spTgt spid="157735"/>
                                        </p:tgtEl>
                                      </p:cBhvr>
                                    </p:animEffect>
                                  </p:childTnLst>
                                </p:cTn>
                              </p:par>
                            </p:childTnLst>
                          </p:cTn>
                        </p:par>
                        <p:par>
                          <p:cTn id="68" fill="hold" nodeType="afterGroup">
                            <p:stCondLst>
                              <p:cond delay="8000"/>
                            </p:stCondLst>
                            <p:childTnLst>
                              <p:par>
                                <p:cTn id="69" presetID="9" presetClass="entr" presetSubtype="0" fill="hold" nodeType="afterEffect">
                                  <p:stCondLst>
                                    <p:cond delay="0"/>
                                  </p:stCondLst>
                                  <p:childTnLst>
                                    <p:set>
                                      <p:cBhvr>
                                        <p:cTn id="70" dur="1" fill="hold">
                                          <p:stCondLst>
                                            <p:cond delay="0"/>
                                          </p:stCondLst>
                                        </p:cTn>
                                        <p:tgtEl>
                                          <p:spTgt spid="157736"/>
                                        </p:tgtEl>
                                        <p:attrNameLst>
                                          <p:attrName>style.visibility</p:attrName>
                                        </p:attrNameLst>
                                      </p:cBhvr>
                                      <p:to>
                                        <p:strVal val="visible"/>
                                      </p:to>
                                    </p:set>
                                    <p:animEffect transition="in" filter="dissolve">
                                      <p:cBhvr>
                                        <p:cTn id="71" dur="500"/>
                                        <p:tgtEl>
                                          <p:spTgt spid="157736"/>
                                        </p:tgtEl>
                                      </p:cBhvr>
                                    </p:animEffect>
                                  </p:childTnLst>
                                </p:cTn>
                              </p:par>
                            </p:childTnLst>
                          </p:cTn>
                        </p:par>
                        <p:par>
                          <p:cTn id="72" fill="hold" nodeType="afterGroup">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157737"/>
                                        </p:tgtEl>
                                        <p:attrNameLst>
                                          <p:attrName>style.visibility</p:attrName>
                                        </p:attrNameLst>
                                      </p:cBhvr>
                                      <p:to>
                                        <p:strVal val="visible"/>
                                      </p:to>
                                    </p:set>
                                    <p:animEffect transition="in" filter="dissolve">
                                      <p:cBhvr>
                                        <p:cTn id="75" dur="500"/>
                                        <p:tgtEl>
                                          <p:spTgt spid="157737"/>
                                        </p:tgtEl>
                                      </p:cBhvr>
                                    </p:animEffect>
                                  </p:childTnLst>
                                </p:cTn>
                              </p:par>
                            </p:childTnLst>
                          </p:cTn>
                        </p:par>
                        <p:par>
                          <p:cTn id="76" fill="hold" nodeType="afterGroup">
                            <p:stCondLst>
                              <p:cond delay="9000"/>
                            </p:stCondLst>
                            <p:childTnLst>
                              <p:par>
                                <p:cTn id="77" presetID="9" presetClass="entr" presetSubtype="0" fill="hold" nodeType="afterEffect">
                                  <p:stCondLst>
                                    <p:cond delay="0"/>
                                  </p:stCondLst>
                                  <p:childTnLst>
                                    <p:set>
                                      <p:cBhvr>
                                        <p:cTn id="78" dur="1" fill="hold">
                                          <p:stCondLst>
                                            <p:cond delay="0"/>
                                          </p:stCondLst>
                                        </p:cTn>
                                        <p:tgtEl>
                                          <p:spTgt spid="157738"/>
                                        </p:tgtEl>
                                        <p:attrNameLst>
                                          <p:attrName>style.visibility</p:attrName>
                                        </p:attrNameLst>
                                      </p:cBhvr>
                                      <p:to>
                                        <p:strVal val="visible"/>
                                      </p:to>
                                    </p:set>
                                    <p:animEffect transition="in" filter="dissolve">
                                      <p:cBhvr>
                                        <p:cTn id="79" dur="500"/>
                                        <p:tgtEl>
                                          <p:spTgt spid="157738"/>
                                        </p:tgtEl>
                                      </p:cBhvr>
                                    </p:animEffect>
                                  </p:childTnLst>
                                </p:cTn>
                              </p:par>
                            </p:childTnLst>
                          </p:cTn>
                        </p:par>
                        <p:par>
                          <p:cTn id="80" fill="hold" nodeType="afterGroup">
                            <p:stCondLst>
                              <p:cond delay="9500"/>
                            </p:stCondLst>
                            <p:childTnLst>
                              <p:par>
                                <p:cTn id="81" presetID="9" presetClass="entr" presetSubtype="0" fill="hold" nodeType="afterEffect">
                                  <p:stCondLst>
                                    <p:cond delay="0"/>
                                  </p:stCondLst>
                                  <p:childTnLst>
                                    <p:set>
                                      <p:cBhvr>
                                        <p:cTn id="82" dur="1" fill="hold">
                                          <p:stCondLst>
                                            <p:cond delay="0"/>
                                          </p:stCondLst>
                                        </p:cTn>
                                        <p:tgtEl>
                                          <p:spTgt spid="157739"/>
                                        </p:tgtEl>
                                        <p:attrNameLst>
                                          <p:attrName>style.visibility</p:attrName>
                                        </p:attrNameLst>
                                      </p:cBhvr>
                                      <p:to>
                                        <p:strVal val="visible"/>
                                      </p:to>
                                    </p:set>
                                    <p:animEffect transition="in" filter="dissolve">
                                      <p:cBhvr>
                                        <p:cTn id="83" dur="500"/>
                                        <p:tgtEl>
                                          <p:spTgt spid="157739"/>
                                        </p:tgtEl>
                                      </p:cBhvr>
                                    </p:animEffect>
                                  </p:childTnLst>
                                </p:cTn>
                              </p:par>
                            </p:childTnLst>
                          </p:cTn>
                        </p:par>
                        <p:par>
                          <p:cTn id="84" fill="hold" nodeType="afterGroup">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157740"/>
                                        </p:tgtEl>
                                        <p:attrNameLst>
                                          <p:attrName>style.visibility</p:attrName>
                                        </p:attrNameLst>
                                      </p:cBhvr>
                                      <p:to>
                                        <p:strVal val="visible"/>
                                      </p:to>
                                    </p:set>
                                    <p:animEffect transition="in" filter="dissolve">
                                      <p:cBhvr>
                                        <p:cTn id="87" dur="500"/>
                                        <p:tgtEl>
                                          <p:spTgt spid="157740"/>
                                        </p:tgtEl>
                                      </p:cBhvr>
                                    </p:animEffect>
                                  </p:childTnLst>
                                </p:cTn>
                              </p:par>
                            </p:childTnLst>
                          </p:cTn>
                        </p:par>
                        <p:par>
                          <p:cTn id="88" fill="hold" nodeType="afterGroup">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157741"/>
                                        </p:tgtEl>
                                        <p:attrNameLst>
                                          <p:attrName>style.visibility</p:attrName>
                                        </p:attrNameLst>
                                      </p:cBhvr>
                                      <p:to>
                                        <p:strVal val="visible"/>
                                      </p:to>
                                    </p:set>
                                    <p:animEffect transition="in" filter="dissolve">
                                      <p:cBhvr>
                                        <p:cTn id="91" dur="500"/>
                                        <p:tgtEl>
                                          <p:spTgt spid="157741"/>
                                        </p:tgtEl>
                                      </p:cBhvr>
                                    </p:animEffect>
                                  </p:childTnLst>
                                </p:cTn>
                              </p:par>
                            </p:childTnLst>
                          </p:cTn>
                        </p:par>
                        <p:par>
                          <p:cTn id="92" fill="hold" nodeType="afterGroup">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157742"/>
                                        </p:tgtEl>
                                        <p:attrNameLst>
                                          <p:attrName>style.visibility</p:attrName>
                                        </p:attrNameLst>
                                      </p:cBhvr>
                                      <p:to>
                                        <p:strVal val="visible"/>
                                      </p:to>
                                    </p:set>
                                    <p:animEffect transition="in" filter="dissolve">
                                      <p:cBhvr>
                                        <p:cTn id="95" dur="500"/>
                                        <p:tgtEl>
                                          <p:spTgt spid="157742"/>
                                        </p:tgtEl>
                                      </p:cBhvr>
                                    </p:animEffect>
                                  </p:childTnLst>
                                </p:cTn>
                              </p:par>
                            </p:childTnLst>
                          </p:cTn>
                        </p:par>
                        <p:par>
                          <p:cTn id="96" fill="hold" nodeType="afterGroup">
                            <p:stCondLst>
                              <p:cond delay="11500"/>
                            </p:stCondLst>
                            <p:childTnLst>
                              <p:par>
                                <p:cTn id="97" presetID="9" presetClass="entr" presetSubtype="0" fill="hold" nodeType="afterEffect">
                                  <p:stCondLst>
                                    <p:cond delay="0"/>
                                  </p:stCondLst>
                                  <p:childTnLst>
                                    <p:set>
                                      <p:cBhvr>
                                        <p:cTn id="98" dur="1" fill="hold">
                                          <p:stCondLst>
                                            <p:cond delay="0"/>
                                          </p:stCondLst>
                                        </p:cTn>
                                        <p:tgtEl>
                                          <p:spTgt spid="157743"/>
                                        </p:tgtEl>
                                        <p:attrNameLst>
                                          <p:attrName>style.visibility</p:attrName>
                                        </p:attrNameLst>
                                      </p:cBhvr>
                                      <p:to>
                                        <p:strVal val="visible"/>
                                      </p:to>
                                    </p:set>
                                    <p:animEffect transition="in" filter="dissolve">
                                      <p:cBhvr>
                                        <p:cTn id="99" dur="500"/>
                                        <p:tgtEl>
                                          <p:spTgt spid="157743"/>
                                        </p:tgtEl>
                                      </p:cBhvr>
                                    </p:animEffect>
                                  </p:childTnLst>
                                </p:cTn>
                              </p:par>
                            </p:childTnLst>
                          </p:cTn>
                        </p:par>
                        <p:par>
                          <p:cTn id="100" fill="hold" nodeType="afterGroup">
                            <p:stCondLst>
                              <p:cond delay="12000"/>
                            </p:stCondLst>
                            <p:childTnLst>
                              <p:par>
                                <p:cTn id="101" presetID="9" presetClass="entr" presetSubtype="0" fill="hold" nodeType="afterEffect">
                                  <p:stCondLst>
                                    <p:cond delay="0"/>
                                  </p:stCondLst>
                                  <p:childTnLst>
                                    <p:set>
                                      <p:cBhvr>
                                        <p:cTn id="102" dur="1" fill="hold">
                                          <p:stCondLst>
                                            <p:cond delay="0"/>
                                          </p:stCondLst>
                                        </p:cTn>
                                        <p:tgtEl>
                                          <p:spTgt spid="157744"/>
                                        </p:tgtEl>
                                        <p:attrNameLst>
                                          <p:attrName>style.visibility</p:attrName>
                                        </p:attrNameLst>
                                      </p:cBhvr>
                                      <p:to>
                                        <p:strVal val="visible"/>
                                      </p:to>
                                    </p:set>
                                    <p:animEffect transition="in" filter="dissolve">
                                      <p:cBhvr>
                                        <p:cTn id="103" dur="500"/>
                                        <p:tgtEl>
                                          <p:spTgt spid="157744"/>
                                        </p:tgtEl>
                                      </p:cBhvr>
                                    </p:animEffect>
                                  </p:childTnLst>
                                </p:cTn>
                              </p:par>
                            </p:childTnLst>
                          </p:cTn>
                        </p:par>
                        <p:par>
                          <p:cTn id="104" fill="hold" nodeType="afterGroup">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157745"/>
                                        </p:tgtEl>
                                        <p:attrNameLst>
                                          <p:attrName>style.visibility</p:attrName>
                                        </p:attrNameLst>
                                      </p:cBhvr>
                                      <p:to>
                                        <p:strVal val="visible"/>
                                      </p:to>
                                    </p:set>
                                    <p:animEffect transition="in" filter="dissolve">
                                      <p:cBhvr>
                                        <p:cTn id="107" dur="500"/>
                                        <p:tgtEl>
                                          <p:spTgt spid="157745"/>
                                        </p:tgtEl>
                                      </p:cBhvr>
                                    </p:animEffect>
                                  </p:childTnLst>
                                </p:cTn>
                              </p:par>
                            </p:childTnLst>
                          </p:cTn>
                        </p:par>
                        <p:par>
                          <p:cTn id="108" fill="hold" nodeType="afterGroup">
                            <p:stCondLst>
                              <p:cond delay="13000"/>
                            </p:stCondLst>
                            <p:childTnLst>
                              <p:par>
                                <p:cTn id="109" presetID="9" presetClass="entr" presetSubtype="0" fill="hold" nodeType="afterEffect">
                                  <p:stCondLst>
                                    <p:cond delay="0"/>
                                  </p:stCondLst>
                                  <p:childTnLst>
                                    <p:set>
                                      <p:cBhvr>
                                        <p:cTn id="110" dur="1" fill="hold">
                                          <p:stCondLst>
                                            <p:cond delay="0"/>
                                          </p:stCondLst>
                                        </p:cTn>
                                        <p:tgtEl>
                                          <p:spTgt spid="157746"/>
                                        </p:tgtEl>
                                        <p:attrNameLst>
                                          <p:attrName>style.visibility</p:attrName>
                                        </p:attrNameLst>
                                      </p:cBhvr>
                                      <p:to>
                                        <p:strVal val="visible"/>
                                      </p:to>
                                    </p:set>
                                    <p:animEffect transition="in" filter="dissolve">
                                      <p:cBhvr>
                                        <p:cTn id="111" dur="500"/>
                                        <p:tgtEl>
                                          <p:spTgt spid="157746"/>
                                        </p:tgtEl>
                                      </p:cBhvr>
                                    </p:animEffect>
                                  </p:childTnLst>
                                </p:cTn>
                              </p:par>
                            </p:childTnLst>
                          </p:cTn>
                        </p:par>
                        <p:par>
                          <p:cTn id="112" fill="hold" nodeType="afterGroup">
                            <p:stCondLst>
                              <p:cond delay="13500"/>
                            </p:stCondLst>
                            <p:childTnLst>
                              <p:par>
                                <p:cTn id="113" presetID="9" presetClass="entr" presetSubtype="0" fill="hold" nodeType="afterEffect">
                                  <p:stCondLst>
                                    <p:cond delay="0"/>
                                  </p:stCondLst>
                                  <p:childTnLst>
                                    <p:set>
                                      <p:cBhvr>
                                        <p:cTn id="114" dur="1" fill="hold">
                                          <p:stCondLst>
                                            <p:cond delay="0"/>
                                          </p:stCondLst>
                                        </p:cTn>
                                        <p:tgtEl>
                                          <p:spTgt spid="157747"/>
                                        </p:tgtEl>
                                        <p:attrNameLst>
                                          <p:attrName>style.visibility</p:attrName>
                                        </p:attrNameLst>
                                      </p:cBhvr>
                                      <p:to>
                                        <p:strVal val="visible"/>
                                      </p:to>
                                    </p:set>
                                    <p:animEffect transition="in" filter="dissolve">
                                      <p:cBhvr>
                                        <p:cTn id="115" dur="500"/>
                                        <p:tgtEl>
                                          <p:spTgt spid="157747"/>
                                        </p:tgtEl>
                                      </p:cBhvr>
                                    </p:animEffect>
                                  </p:childTnLst>
                                </p:cTn>
                              </p:par>
                            </p:childTnLst>
                          </p:cTn>
                        </p:par>
                        <p:par>
                          <p:cTn id="116" fill="hold" nodeType="afterGroup">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157748"/>
                                        </p:tgtEl>
                                        <p:attrNameLst>
                                          <p:attrName>style.visibility</p:attrName>
                                        </p:attrNameLst>
                                      </p:cBhvr>
                                      <p:to>
                                        <p:strVal val="visible"/>
                                      </p:to>
                                    </p:set>
                                    <p:animEffect transition="in" filter="dissolve">
                                      <p:cBhvr>
                                        <p:cTn id="119" dur="500"/>
                                        <p:tgtEl>
                                          <p:spTgt spid="157748"/>
                                        </p:tgtEl>
                                      </p:cBhvr>
                                    </p:animEffect>
                                  </p:childTnLst>
                                </p:cTn>
                              </p:par>
                            </p:childTnLst>
                          </p:cTn>
                        </p:par>
                        <p:par>
                          <p:cTn id="120" fill="hold" nodeType="afterGroup">
                            <p:stCondLst>
                              <p:cond delay="14500"/>
                            </p:stCondLst>
                            <p:childTnLst>
                              <p:par>
                                <p:cTn id="121" presetID="9" presetClass="entr" presetSubtype="0" fill="hold" nodeType="afterEffect">
                                  <p:stCondLst>
                                    <p:cond delay="0"/>
                                  </p:stCondLst>
                                  <p:childTnLst>
                                    <p:set>
                                      <p:cBhvr>
                                        <p:cTn id="122" dur="1" fill="hold">
                                          <p:stCondLst>
                                            <p:cond delay="0"/>
                                          </p:stCondLst>
                                        </p:cTn>
                                        <p:tgtEl>
                                          <p:spTgt spid="157749"/>
                                        </p:tgtEl>
                                        <p:attrNameLst>
                                          <p:attrName>style.visibility</p:attrName>
                                        </p:attrNameLst>
                                      </p:cBhvr>
                                      <p:to>
                                        <p:strVal val="visible"/>
                                      </p:to>
                                    </p:set>
                                    <p:animEffect transition="in" filter="dissolve">
                                      <p:cBhvr>
                                        <p:cTn id="123" dur="500"/>
                                        <p:tgtEl>
                                          <p:spTgt spid="157749"/>
                                        </p:tgtEl>
                                      </p:cBhvr>
                                    </p:animEffect>
                                  </p:childTnLst>
                                </p:cTn>
                              </p:par>
                            </p:childTnLst>
                          </p:cTn>
                        </p:par>
                        <p:par>
                          <p:cTn id="124" fill="hold" nodeType="afterGroup">
                            <p:stCondLst>
                              <p:cond delay="15000"/>
                            </p:stCondLst>
                            <p:childTnLst>
                              <p:par>
                                <p:cTn id="125" presetID="9" presetClass="entr" presetSubtype="0" fill="hold" nodeType="afterEffect">
                                  <p:stCondLst>
                                    <p:cond delay="0"/>
                                  </p:stCondLst>
                                  <p:childTnLst>
                                    <p:set>
                                      <p:cBhvr>
                                        <p:cTn id="126" dur="1" fill="hold">
                                          <p:stCondLst>
                                            <p:cond delay="0"/>
                                          </p:stCondLst>
                                        </p:cTn>
                                        <p:tgtEl>
                                          <p:spTgt spid="157750"/>
                                        </p:tgtEl>
                                        <p:attrNameLst>
                                          <p:attrName>style.visibility</p:attrName>
                                        </p:attrNameLst>
                                      </p:cBhvr>
                                      <p:to>
                                        <p:strVal val="visible"/>
                                      </p:to>
                                    </p:set>
                                    <p:animEffect transition="in" filter="dissolve">
                                      <p:cBhvr>
                                        <p:cTn id="127" dur="500"/>
                                        <p:tgtEl>
                                          <p:spTgt spid="157750"/>
                                        </p:tgtEl>
                                      </p:cBhvr>
                                    </p:animEffect>
                                  </p:childTnLst>
                                </p:cTn>
                              </p:par>
                            </p:childTnLst>
                          </p:cTn>
                        </p:par>
                        <p:par>
                          <p:cTn id="128" fill="hold" nodeType="afterGroup">
                            <p:stCondLst>
                              <p:cond delay="15500"/>
                            </p:stCondLst>
                            <p:childTnLst>
                              <p:par>
                                <p:cTn id="129" presetID="9" presetClass="entr" presetSubtype="0" fill="hold" nodeType="afterEffect">
                                  <p:stCondLst>
                                    <p:cond delay="0"/>
                                  </p:stCondLst>
                                  <p:childTnLst>
                                    <p:set>
                                      <p:cBhvr>
                                        <p:cTn id="130" dur="1" fill="hold">
                                          <p:stCondLst>
                                            <p:cond delay="0"/>
                                          </p:stCondLst>
                                        </p:cTn>
                                        <p:tgtEl>
                                          <p:spTgt spid="157751"/>
                                        </p:tgtEl>
                                        <p:attrNameLst>
                                          <p:attrName>style.visibility</p:attrName>
                                        </p:attrNameLst>
                                      </p:cBhvr>
                                      <p:to>
                                        <p:strVal val="visible"/>
                                      </p:to>
                                    </p:set>
                                    <p:animEffect transition="in" filter="dissolve">
                                      <p:cBhvr>
                                        <p:cTn id="131" dur="500"/>
                                        <p:tgtEl>
                                          <p:spTgt spid="157751"/>
                                        </p:tgtEl>
                                      </p:cBhvr>
                                    </p:animEffect>
                                  </p:childTnLst>
                                </p:cTn>
                              </p:par>
                            </p:childTnLst>
                          </p:cTn>
                        </p:par>
                        <p:par>
                          <p:cTn id="132" fill="hold" nodeType="afterGroup">
                            <p:stCondLst>
                              <p:cond delay="16000"/>
                            </p:stCondLst>
                            <p:childTnLst>
                              <p:par>
                                <p:cTn id="133" presetID="9" presetClass="entr" presetSubtype="0" fill="hold" nodeType="afterEffect">
                                  <p:stCondLst>
                                    <p:cond delay="0"/>
                                  </p:stCondLst>
                                  <p:childTnLst>
                                    <p:set>
                                      <p:cBhvr>
                                        <p:cTn id="134" dur="1" fill="hold">
                                          <p:stCondLst>
                                            <p:cond delay="0"/>
                                          </p:stCondLst>
                                        </p:cTn>
                                        <p:tgtEl>
                                          <p:spTgt spid="157752"/>
                                        </p:tgtEl>
                                        <p:attrNameLst>
                                          <p:attrName>style.visibility</p:attrName>
                                        </p:attrNameLst>
                                      </p:cBhvr>
                                      <p:to>
                                        <p:strVal val="visible"/>
                                      </p:to>
                                    </p:set>
                                    <p:animEffect transition="in" filter="dissolve">
                                      <p:cBhvr>
                                        <p:cTn id="135" dur="500"/>
                                        <p:tgtEl>
                                          <p:spTgt spid="157752"/>
                                        </p:tgtEl>
                                      </p:cBhvr>
                                    </p:animEffect>
                                  </p:childTnLst>
                                </p:cTn>
                              </p:par>
                            </p:childTnLst>
                          </p:cTn>
                        </p:par>
                        <p:par>
                          <p:cTn id="136" fill="hold" nodeType="afterGroup">
                            <p:stCondLst>
                              <p:cond delay="16500"/>
                            </p:stCondLst>
                            <p:childTnLst>
                              <p:par>
                                <p:cTn id="137" presetID="9" presetClass="entr" presetSubtype="0" fill="hold" nodeType="afterEffect">
                                  <p:stCondLst>
                                    <p:cond delay="0"/>
                                  </p:stCondLst>
                                  <p:childTnLst>
                                    <p:set>
                                      <p:cBhvr>
                                        <p:cTn id="138" dur="1" fill="hold">
                                          <p:stCondLst>
                                            <p:cond delay="0"/>
                                          </p:stCondLst>
                                        </p:cTn>
                                        <p:tgtEl>
                                          <p:spTgt spid="157753"/>
                                        </p:tgtEl>
                                        <p:attrNameLst>
                                          <p:attrName>style.visibility</p:attrName>
                                        </p:attrNameLst>
                                      </p:cBhvr>
                                      <p:to>
                                        <p:strVal val="visible"/>
                                      </p:to>
                                    </p:set>
                                    <p:animEffect transition="in" filter="dissolve">
                                      <p:cBhvr>
                                        <p:cTn id="139" dur="500"/>
                                        <p:tgtEl>
                                          <p:spTgt spid="157753"/>
                                        </p:tgtEl>
                                      </p:cBhvr>
                                    </p:animEffect>
                                  </p:childTnLst>
                                </p:cTn>
                              </p:par>
                            </p:childTnLst>
                          </p:cTn>
                        </p:par>
                        <p:par>
                          <p:cTn id="140" fill="hold" nodeType="afterGroup">
                            <p:stCondLst>
                              <p:cond delay="17000"/>
                            </p:stCondLst>
                            <p:childTnLst>
                              <p:par>
                                <p:cTn id="141" presetID="9" presetClass="entr" presetSubtype="0" fill="hold" nodeType="afterEffect">
                                  <p:stCondLst>
                                    <p:cond delay="0"/>
                                  </p:stCondLst>
                                  <p:childTnLst>
                                    <p:set>
                                      <p:cBhvr>
                                        <p:cTn id="142" dur="1" fill="hold">
                                          <p:stCondLst>
                                            <p:cond delay="0"/>
                                          </p:stCondLst>
                                        </p:cTn>
                                        <p:tgtEl>
                                          <p:spTgt spid="157754"/>
                                        </p:tgtEl>
                                        <p:attrNameLst>
                                          <p:attrName>style.visibility</p:attrName>
                                        </p:attrNameLst>
                                      </p:cBhvr>
                                      <p:to>
                                        <p:strVal val="visible"/>
                                      </p:to>
                                    </p:set>
                                    <p:animEffect transition="in" filter="dissolve">
                                      <p:cBhvr>
                                        <p:cTn id="143" dur="500"/>
                                        <p:tgtEl>
                                          <p:spTgt spid="157754"/>
                                        </p:tgtEl>
                                      </p:cBhvr>
                                    </p:animEffect>
                                  </p:childTnLst>
                                </p:cTn>
                              </p:par>
                            </p:childTnLst>
                          </p:cTn>
                        </p:par>
                        <p:par>
                          <p:cTn id="144" fill="hold" nodeType="afterGroup">
                            <p:stCondLst>
                              <p:cond delay="17500"/>
                            </p:stCondLst>
                            <p:childTnLst>
                              <p:par>
                                <p:cTn id="145" presetID="9" presetClass="entr" presetSubtype="0" fill="hold" nodeType="afterEffect">
                                  <p:stCondLst>
                                    <p:cond delay="0"/>
                                  </p:stCondLst>
                                  <p:childTnLst>
                                    <p:set>
                                      <p:cBhvr>
                                        <p:cTn id="146" dur="1" fill="hold">
                                          <p:stCondLst>
                                            <p:cond delay="0"/>
                                          </p:stCondLst>
                                        </p:cTn>
                                        <p:tgtEl>
                                          <p:spTgt spid="157755"/>
                                        </p:tgtEl>
                                        <p:attrNameLst>
                                          <p:attrName>style.visibility</p:attrName>
                                        </p:attrNameLst>
                                      </p:cBhvr>
                                      <p:to>
                                        <p:strVal val="visible"/>
                                      </p:to>
                                    </p:set>
                                    <p:animEffect transition="in" filter="dissolve">
                                      <p:cBhvr>
                                        <p:cTn id="147" dur="500"/>
                                        <p:tgtEl>
                                          <p:spTgt spid="157755"/>
                                        </p:tgtEl>
                                      </p:cBhvr>
                                    </p:animEffect>
                                  </p:childTnLst>
                                </p:cTn>
                              </p:par>
                            </p:childTnLst>
                          </p:cTn>
                        </p:par>
                        <p:par>
                          <p:cTn id="148" fill="hold" nodeType="afterGroup">
                            <p:stCondLst>
                              <p:cond delay="18000"/>
                            </p:stCondLst>
                            <p:childTnLst>
                              <p:par>
                                <p:cTn id="149" presetID="9" presetClass="entr" presetSubtype="0" fill="hold" nodeType="afterEffect">
                                  <p:stCondLst>
                                    <p:cond delay="0"/>
                                  </p:stCondLst>
                                  <p:childTnLst>
                                    <p:set>
                                      <p:cBhvr>
                                        <p:cTn id="150" dur="1" fill="hold">
                                          <p:stCondLst>
                                            <p:cond delay="0"/>
                                          </p:stCondLst>
                                        </p:cTn>
                                        <p:tgtEl>
                                          <p:spTgt spid="157756"/>
                                        </p:tgtEl>
                                        <p:attrNameLst>
                                          <p:attrName>style.visibility</p:attrName>
                                        </p:attrNameLst>
                                      </p:cBhvr>
                                      <p:to>
                                        <p:strVal val="visible"/>
                                      </p:to>
                                    </p:set>
                                    <p:animEffect transition="in" filter="dissolve">
                                      <p:cBhvr>
                                        <p:cTn id="151" dur="500"/>
                                        <p:tgtEl>
                                          <p:spTgt spid="157756"/>
                                        </p:tgtEl>
                                      </p:cBhvr>
                                    </p:animEffect>
                                  </p:childTnLst>
                                </p:cTn>
                              </p:par>
                            </p:childTnLst>
                          </p:cTn>
                        </p:par>
                        <p:par>
                          <p:cTn id="152" fill="hold" nodeType="afterGroup">
                            <p:stCondLst>
                              <p:cond delay="18500"/>
                            </p:stCondLst>
                            <p:childTnLst>
                              <p:par>
                                <p:cTn id="153" presetID="9" presetClass="entr" presetSubtype="0" fill="hold" nodeType="afterEffect">
                                  <p:stCondLst>
                                    <p:cond delay="0"/>
                                  </p:stCondLst>
                                  <p:childTnLst>
                                    <p:set>
                                      <p:cBhvr>
                                        <p:cTn id="154" dur="1" fill="hold">
                                          <p:stCondLst>
                                            <p:cond delay="0"/>
                                          </p:stCondLst>
                                        </p:cTn>
                                        <p:tgtEl>
                                          <p:spTgt spid="157757"/>
                                        </p:tgtEl>
                                        <p:attrNameLst>
                                          <p:attrName>style.visibility</p:attrName>
                                        </p:attrNameLst>
                                      </p:cBhvr>
                                      <p:to>
                                        <p:strVal val="visible"/>
                                      </p:to>
                                    </p:set>
                                    <p:animEffect transition="in" filter="dissolve">
                                      <p:cBhvr>
                                        <p:cTn id="155" dur="500"/>
                                        <p:tgtEl>
                                          <p:spTgt spid="157757"/>
                                        </p:tgtEl>
                                      </p:cBhvr>
                                    </p:animEffect>
                                  </p:childTnLst>
                                </p:cTn>
                              </p:par>
                            </p:childTnLst>
                          </p:cTn>
                        </p:par>
                        <p:par>
                          <p:cTn id="156" fill="hold" nodeType="afterGroup">
                            <p:stCondLst>
                              <p:cond delay="19000"/>
                            </p:stCondLst>
                            <p:childTnLst>
                              <p:par>
                                <p:cTn id="157" presetID="9" presetClass="entr" presetSubtype="0" fill="hold" nodeType="afterEffect">
                                  <p:stCondLst>
                                    <p:cond delay="0"/>
                                  </p:stCondLst>
                                  <p:childTnLst>
                                    <p:set>
                                      <p:cBhvr>
                                        <p:cTn id="158" dur="1" fill="hold">
                                          <p:stCondLst>
                                            <p:cond delay="0"/>
                                          </p:stCondLst>
                                        </p:cTn>
                                        <p:tgtEl>
                                          <p:spTgt spid="157758"/>
                                        </p:tgtEl>
                                        <p:attrNameLst>
                                          <p:attrName>style.visibility</p:attrName>
                                        </p:attrNameLst>
                                      </p:cBhvr>
                                      <p:to>
                                        <p:strVal val="visible"/>
                                      </p:to>
                                    </p:set>
                                    <p:animEffect transition="in" filter="dissolve">
                                      <p:cBhvr>
                                        <p:cTn id="159" dur="500"/>
                                        <p:tgtEl>
                                          <p:spTgt spid="157758"/>
                                        </p:tgtEl>
                                      </p:cBhvr>
                                    </p:animEffect>
                                  </p:childTnLst>
                                </p:cTn>
                              </p:par>
                            </p:childTnLst>
                          </p:cTn>
                        </p:par>
                        <p:par>
                          <p:cTn id="160" fill="hold" nodeType="afterGroup">
                            <p:stCondLst>
                              <p:cond delay="19500"/>
                            </p:stCondLst>
                            <p:childTnLst>
                              <p:par>
                                <p:cTn id="161" presetID="9" presetClass="entr" presetSubtype="0" fill="hold" nodeType="afterEffect">
                                  <p:stCondLst>
                                    <p:cond delay="0"/>
                                  </p:stCondLst>
                                  <p:childTnLst>
                                    <p:set>
                                      <p:cBhvr>
                                        <p:cTn id="162" dur="1" fill="hold">
                                          <p:stCondLst>
                                            <p:cond delay="0"/>
                                          </p:stCondLst>
                                        </p:cTn>
                                        <p:tgtEl>
                                          <p:spTgt spid="157759"/>
                                        </p:tgtEl>
                                        <p:attrNameLst>
                                          <p:attrName>style.visibility</p:attrName>
                                        </p:attrNameLst>
                                      </p:cBhvr>
                                      <p:to>
                                        <p:strVal val="visible"/>
                                      </p:to>
                                    </p:set>
                                    <p:animEffect transition="in" filter="dissolve">
                                      <p:cBhvr>
                                        <p:cTn id="163" dur="500"/>
                                        <p:tgtEl>
                                          <p:spTgt spid="157759"/>
                                        </p:tgtEl>
                                      </p:cBhvr>
                                    </p:animEffect>
                                  </p:childTnLst>
                                </p:cTn>
                              </p:par>
                            </p:childTnLst>
                          </p:cTn>
                        </p:par>
                        <p:par>
                          <p:cTn id="164" fill="hold" nodeType="afterGroup">
                            <p:stCondLst>
                              <p:cond delay="20000"/>
                            </p:stCondLst>
                            <p:childTnLst>
                              <p:par>
                                <p:cTn id="165" presetID="9" presetClass="entr" presetSubtype="0" fill="hold" nodeType="afterEffect">
                                  <p:stCondLst>
                                    <p:cond delay="0"/>
                                  </p:stCondLst>
                                  <p:childTnLst>
                                    <p:set>
                                      <p:cBhvr>
                                        <p:cTn id="166" dur="1" fill="hold">
                                          <p:stCondLst>
                                            <p:cond delay="0"/>
                                          </p:stCondLst>
                                        </p:cTn>
                                        <p:tgtEl>
                                          <p:spTgt spid="157760"/>
                                        </p:tgtEl>
                                        <p:attrNameLst>
                                          <p:attrName>style.visibility</p:attrName>
                                        </p:attrNameLst>
                                      </p:cBhvr>
                                      <p:to>
                                        <p:strVal val="visible"/>
                                      </p:to>
                                    </p:set>
                                    <p:animEffect transition="in" filter="dissolve">
                                      <p:cBhvr>
                                        <p:cTn id="167" dur="500"/>
                                        <p:tgtEl>
                                          <p:spTgt spid="157760"/>
                                        </p:tgtEl>
                                      </p:cBhvr>
                                    </p:animEffect>
                                  </p:childTnLst>
                                </p:cTn>
                              </p:par>
                            </p:childTnLst>
                          </p:cTn>
                        </p:par>
                        <p:par>
                          <p:cTn id="168" fill="hold" nodeType="afterGroup">
                            <p:stCondLst>
                              <p:cond delay="20500"/>
                            </p:stCondLst>
                            <p:childTnLst>
                              <p:par>
                                <p:cTn id="169" presetID="9" presetClass="entr" presetSubtype="0" fill="hold" nodeType="afterEffect">
                                  <p:stCondLst>
                                    <p:cond delay="0"/>
                                  </p:stCondLst>
                                  <p:childTnLst>
                                    <p:set>
                                      <p:cBhvr>
                                        <p:cTn id="170" dur="1" fill="hold">
                                          <p:stCondLst>
                                            <p:cond delay="0"/>
                                          </p:stCondLst>
                                        </p:cTn>
                                        <p:tgtEl>
                                          <p:spTgt spid="157761"/>
                                        </p:tgtEl>
                                        <p:attrNameLst>
                                          <p:attrName>style.visibility</p:attrName>
                                        </p:attrNameLst>
                                      </p:cBhvr>
                                      <p:to>
                                        <p:strVal val="visible"/>
                                      </p:to>
                                    </p:set>
                                    <p:animEffect transition="in" filter="dissolve">
                                      <p:cBhvr>
                                        <p:cTn id="171" dur="500"/>
                                        <p:tgtEl>
                                          <p:spTgt spid="157761"/>
                                        </p:tgtEl>
                                      </p:cBhvr>
                                    </p:animEffect>
                                  </p:childTnLst>
                                </p:cTn>
                              </p:par>
                            </p:childTnLst>
                          </p:cTn>
                        </p:par>
                        <p:par>
                          <p:cTn id="172" fill="hold" nodeType="afterGroup">
                            <p:stCondLst>
                              <p:cond delay="21000"/>
                            </p:stCondLst>
                            <p:childTnLst>
                              <p:par>
                                <p:cTn id="173" presetID="9" presetClass="entr" presetSubtype="0" fill="hold" nodeType="afterEffect">
                                  <p:stCondLst>
                                    <p:cond delay="0"/>
                                  </p:stCondLst>
                                  <p:childTnLst>
                                    <p:set>
                                      <p:cBhvr>
                                        <p:cTn id="174" dur="1" fill="hold">
                                          <p:stCondLst>
                                            <p:cond delay="0"/>
                                          </p:stCondLst>
                                        </p:cTn>
                                        <p:tgtEl>
                                          <p:spTgt spid="157762"/>
                                        </p:tgtEl>
                                        <p:attrNameLst>
                                          <p:attrName>style.visibility</p:attrName>
                                        </p:attrNameLst>
                                      </p:cBhvr>
                                      <p:to>
                                        <p:strVal val="visible"/>
                                      </p:to>
                                    </p:set>
                                    <p:animEffect transition="in" filter="dissolve">
                                      <p:cBhvr>
                                        <p:cTn id="175" dur="500"/>
                                        <p:tgtEl>
                                          <p:spTgt spid="157762"/>
                                        </p:tgtEl>
                                      </p:cBhvr>
                                    </p:animEffect>
                                  </p:childTnLst>
                                </p:cTn>
                              </p:par>
                            </p:childTnLst>
                          </p:cTn>
                        </p:par>
                        <p:par>
                          <p:cTn id="176" fill="hold" nodeType="afterGroup">
                            <p:stCondLst>
                              <p:cond delay="21500"/>
                            </p:stCondLst>
                            <p:childTnLst>
                              <p:par>
                                <p:cTn id="177" presetID="9" presetClass="entr" presetSubtype="0" fill="hold" nodeType="afterEffect">
                                  <p:stCondLst>
                                    <p:cond delay="0"/>
                                  </p:stCondLst>
                                  <p:childTnLst>
                                    <p:set>
                                      <p:cBhvr>
                                        <p:cTn id="178" dur="1" fill="hold">
                                          <p:stCondLst>
                                            <p:cond delay="0"/>
                                          </p:stCondLst>
                                        </p:cTn>
                                        <p:tgtEl>
                                          <p:spTgt spid="157763"/>
                                        </p:tgtEl>
                                        <p:attrNameLst>
                                          <p:attrName>style.visibility</p:attrName>
                                        </p:attrNameLst>
                                      </p:cBhvr>
                                      <p:to>
                                        <p:strVal val="visible"/>
                                      </p:to>
                                    </p:set>
                                    <p:animEffect transition="in" filter="dissolve">
                                      <p:cBhvr>
                                        <p:cTn id="179" dur="500"/>
                                        <p:tgtEl>
                                          <p:spTgt spid="157763"/>
                                        </p:tgtEl>
                                      </p:cBhvr>
                                    </p:animEffect>
                                  </p:childTnLst>
                                </p:cTn>
                              </p:par>
                            </p:childTnLst>
                          </p:cTn>
                        </p:par>
                        <p:par>
                          <p:cTn id="180" fill="hold" nodeType="afterGroup">
                            <p:stCondLst>
                              <p:cond delay="22000"/>
                            </p:stCondLst>
                            <p:childTnLst>
                              <p:par>
                                <p:cTn id="181" presetID="9" presetClass="entr" presetSubtype="0" fill="hold" nodeType="afterEffect">
                                  <p:stCondLst>
                                    <p:cond delay="0"/>
                                  </p:stCondLst>
                                  <p:childTnLst>
                                    <p:set>
                                      <p:cBhvr>
                                        <p:cTn id="182" dur="1" fill="hold">
                                          <p:stCondLst>
                                            <p:cond delay="0"/>
                                          </p:stCondLst>
                                        </p:cTn>
                                        <p:tgtEl>
                                          <p:spTgt spid="157764"/>
                                        </p:tgtEl>
                                        <p:attrNameLst>
                                          <p:attrName>style.visibility</p:attrName>
                                        </p:attrNameLst>
                                      </p:cBhvr>
                                      <p:to>
                                        <p:strVal val="visible"/>
                                      </p:to>
                                    </p:set>
                                    <p:animEffect transition="in" filter="dissolve">
                                      <p:cBhvr>
                                        <p:cTn id="183" dur="500"/>
                                        <p:tgtEl>
                                          <p:spTgt spid="157764"/>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 presetClass="entr" presetSubtype="2" fill="hold" grpId="0" nodeType="clickEffect">
                                  <p:stCondLst>
                                    <p:cond delay="0"/>
                                  </p:stCondLst>
                                  <p:childTnLst>
                                    <p:set>
                                      <p:cBhvr>
                                        <p:cTn id="187" dur="1" fill="hold">
                                          <p:stCondLst>
                                            <p:cond delay="0"/>
                                          </p:stCondLst>
                                        </p:cTn>
                                        <p:tgtEl>
                                          <p:spTgt spid="157725"/>
                                        </p:tgtEl>
                                        <p:attrNameLst>
                                          <p:attrName>style.visibility</p:attrName>
                                        </p:attrNameLst>
                                      </p:cBhvr>
                                      <p:to>
                                        <p:strVal val="visible"/>
                                      </p:to>
                                    </p:set>
                                    <p:anim calcmode="lin" valueType="num">
                                      <p:cBhvr additive="base">
                                        <p:cTn id="188" dur="500" fill="hold"/>
                                        <p:tgtEl>
                                          <p:spTgt spid="157725"/>
                                        </p:tgtEl>
                                        <p:attrNameLst>
                                          <p:attrName>ppt_x</p:attrName>
                                        </p:attrNameLst>
                                      </p:cBhvr>
                                      <p:tavLst>
                                        <p:tav tm="0">
                                          <p:val>
                                            <p:strVal val="1+#ppt_w/2"/>
                                          </p:val>
                                        </p:tav>
                                        <p:tav tm="100000">
                                          <p:val>
                                            <p:strVal val="#ppt_x"/>
                                          </p:val>
                                        </p:tav>
                                      </p:tavLst>
                                    </p:anim>
                                    <p:anim calcmode="lin" valueType="num">
                                      <p:cBhvr additive="base">
                                        <p:cTn id="189" dur="500" fill="hold"/>
                                        <p:tgtEl>
                                          <p:spTgt spid="157725"/>
                                        </p:tgtEl>
                                        <p:attrNameLst>
                                          <p:attrName>ppt_y</p:attrName>
                                        </p:attrNameLst>
                                      </p:cBhvr>
                                      <p:tavLst>
                                        <p:tav tm="0">
                                          <p:val>
                                            <p:strVal val="#ppt_y"/>
                                          </p:val>
                                        </p:tav>
                                        <p:tav tm="100000">
                                          <p:val>
                                            <p:strVal val="#ppt_y"/>
                                          </p:val>
                                        </p:tav>
                                      </p:tavLst>
                                    </p:anim>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 presetClass="entr" presetSubtype="2" fill="hold" grpId="0" nodeType="clickEffect">
                                  <p:stCondLst>
                                    <p:cond delay="0"/>
                                  </p:stCondLst>
                                  <p:childTnLst>
                                    <p:set>
                                      <p:cBhvr>
                                        <p:cTn id="193" dur="1" fill="hold">
                                          <p:stCondLst>
                                            <p:cond delay="0"/>
                                          </p:stCondLst>
                                        </p:cTn>
                                        <p:tgtEl>
                                          <p:spTgt spid="157716"/>
                                        </p:tgtEl>
                                        <p:attrNameLst>
                                          <p:attrName>style.visibility</p:attrName>
                                        </p:attrNameLst>
                                      </p:cBhvr>
                                      <p:to>
                                        <p:strVal val="visible"/>
                                      </p:to>
                                    </p:set>
                                    <p:anim calcmode="lin" valueType="num">
                                      <p:cBhvr additive="base">
                                        <p:cTn id="194" dur="500" fill="hold"/>
                                        <p:tgtEl>
                                          <p:spTgt spid="157716"/>
                                        </p:tgtEl>
                                        <p:attrNameLst>
                                          <p:attrName>ppt_x</p:attrName>
                                        </p:attrNameLst>
                                      </p:cBhvr>
                                      <p:tavLst>
                                        <p:tav tm="0">
                                          <p:val>
                                            <p:strVal val="1+#ppt_w/2"/>
                                          </p:val>
                                        </p:tav>
                                        <p:tav tm="100000">
                                          <p:val>
                                            <p:strVal val="#ppt_x"/>
                                          </p:val>
                                        </p:tav>
                                      </p:tavLst>
                                    </p:anim>
                                    <p:anim calcmode="lin" valueType="num">
                                      <p:cBhvr additive="base">
                                        <p:cTn id="195" dur="500" fill="hold"/>
                                        <p:tgtEl>
                                          <p:spTgt spid="157716"/>
                                        </p:tgtEl>
                                        <p:attrNameLst>
                                          <p:attrName>ppt_y</p:attrName>
                                        </p:attrNameLst>
                                      </p:cBhvr>
                                      <p:tavLst>
                                        <p:tav tm="0">
                                          <p:val>
                                            <p:strVal val="#ppt_y"/>
                                          </p:val>
                                        </p:tav>
                                        <p:tav tm="100000">
                                          <p:val>
                                            <p:strVal val="#ppt_y"/>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4" presetClass="entr" presetSubtype="32" fill="hold" grpId="0" nodeType="clickEffect">
                                  <p:stCondLst>
                                    <p:cond delay="0"/>
                                  </p:stCondLst>
                                  <p:childTnLst>
                                    <p:set>
                                      <p:cBhvr>
                                        <p:cTn id="199" dur="1" fill="hold">
                                          <p:stCondLst>
                                            <p:cond delay="0"/>
                                          </p:stCondLst>
                                        </p:cTn>
                                        <p:tgtEl>
                                          <p:spTgt spid="157768"/>
                                        </p:tgtEl>
                                        <p:attrNameLst>
                                          <p:attrName>style.visibility</p:attrName>
                                        </p:attrNameLst>
                                      </p:cBhvr>
                                      <p:to>
                                        <p:strVal val="visible"/>
                                      </p:to>
                                    </p:set>
                                    <p:animEffect transition="in" filter="box(out)">
                                      <p:cBhvr>
                                        <p:cTn id="200" dur="500"/>
                                        <p:tgtEl>
                                          <p:spTgt spid="157768"/>
                                        </p:tgtEl>
                                      </p:cBhvr>
                                    </p:animEffect>
                                  </p:childTnLst>
                                  <p:subTnLst>
                                    <p:audio>
                                      <p:cMediaNode>
                                        <p:cTn display="0" masterRel="sameClick">
                                          <p:stCondLst>
                                            <p:cond evt="begin" delay="0">
                                              <p:tn val="198"/>
                                            </p:cond>
                                          </p:stCondLst>
                                          <p:endCondLst>
                                            <p:cond evt="onStopAudio" delay="0">
                                              <p:tgtEl>
                                                <p:sldTgt/>
                                              </p:tgtEl>
                                            </p:cond>
                                          </p:endCondLst>
                                        </p:cTn>
                                        <p:tgtEl>
                                          <p:sndTgt r:embed="rId3" name="CAMERA.WAV"/>
                                        </p:tgtEl>
                                      </p:cMediaNode>
                                    </p:audio>
                                  </p:sub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 fill="hold" grpId="0" nodeType="clickEffect">
                                  <p:stCondLst>
                                    <p:cond delay="0"/>
                                  </p:stCondLst>
                                  <p:childTnLst>
                                    <p:set>
                                      <p:cBhvr>
                                        <p:cTn id="204" dur="1" fill="hold">
                                          <p:stCondLst>
                                            <p:cond delay="0"/>
                                          </p:stCondLst>
                                        </p:cTn>
                                        <p:tgtEl>
                                          <p:spTgt spid="157766"/>
                                        </p:tgtEl>
                                        <p:attrNameLst>
                                          <p:attrName>style.visibility</p:attrName>
                                        </p:attrNameLst>
                                      </p:cBhvr>
                                      <p:to>
                                        <p:strVal val="visible"/>
                                      </p:to>
                                    </p:set>
                                    <p:anim calcmode="lin" valueType="num">
                                      <p:cBhvr>
                                        <p:cTn id="205" dur="500" fill="hold"/>
                                        <p:tgtEl>
                                          <p:spTgt spid="157766"/>
                                        </p:tgtEl>
                                        <p:attrNameLst>
                                          <p:attrName>ppt_x</p:attrName>
                                        </p:attrNameLst>
                                      </p:cBhvr>
                                      <p:tavLst>
                                        <p:tav tm="0">
                                          <p:val>
                                            <p:strVal val="#ppt_x"/>
                                          </p:val>
                                        </p:tav>
                                        <p:tav tm="100000">
                                          <p:val>
                                            <p:strVal val="#ppt_x"/>
                                          </p:val>
                                        </p:tav>
                                      </p:tavLst>
                                    </p:anim>
                                    <p:anim calcmode="lin" valueType="num">
                                      <p:cBhvr>
                                        <p:cTn id="206" dur="500" fill="hold"/>
                                        <p:tgtEl>
                                          <p:spTgt spid="157766"/>
                                        </p:tgtEl>
                                        <p:attrNameLst>
                                          <p:attrName>ppt_y</p:attrName>
                                        </p:attrNameLst>
                                      </p:cBhvr>
                                      <p:tavLst>
                                        <p:tav tm="0">
                                          <p:val>
                                            <p:strVal val="#ppt_y-#ppt_h/2"/>
                                          </p:val>
                                        </p:tav>
                                        <p:tav tm="100000">
                                          <p:val>
                                            <p:strVal val="#ppt_y"/>
                                          </p:val>
                                        </p:tav>
                                      </p:tavLst>
                                    </p:anim>
                                    <p:anim calcmode="lin" valueType="num">
                                      <p:cBhvr>
                                        <p:cTn id="207" dur="500" fill="hold"/>
                                        <p:tgtEl>
                                          <p:spTgt spid="157766"/>
                                        </p:tgtEl>
                                        <p:attrNameLst>
                                          <p:attrName>ppt_w</p:attrName>
                                        </p:attrNameLst>
                                      </p:cBhvr>
                                      <p:tavLst>
                                        <p:tav tm="0">
                                          <p:val>
                                            <p:strVal val="#ppt_w"/>
                                          </p:val>
                                        </p:tav>
                                        <p:tav tm="100000">
                                          <p:val>
                                            <p:strVal val="#ppt_w"/>
                                          </p:val>
                                        </p:tav>
                                      </p:tavLst>
                                    </p:anim>
                                    <p:anim calcmode="lin" valueType="num">
                                      <p:cBhvr>
                                        <p:cTn id="208" dur="500" fill="hold"/>
                                        <p:tgtEl>
                                          <p:spTgt spid="157766"/>
                                        </p:tgtEl>
                                        <p:attrNameLst>
                                          <p:attrName>ppt_h</p:attrName>
                                        </p:attrNameLst>
                                      </p:cBhvr>
                                      <p:tavLst>
                                        <p:tav tm="0">
                                          <p:val>
                                            <p:fltVal val="0"/>
                                          </p:val>
                                        </p:tav>
                                        <p:tav tm="100000">
                                          <p:val>
                                            <p:strVal val="#ppt_h"/>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 presetClass="entr" presetSubtype="8" fill="hold" grpId="0" nodeType="clickEffect">
                                  <p:stCondLst>
                                    <p:cond delay="0"/>
                                  </p:stCondLst>
                                  <p:childTnLst>
                                    <p:set>
                                      <p:cBhvr>
                                        <p:cTn id="212" dur="1" fill="hold">
                                          <p:stCondLst>
                                            <p:cond delay="0"/>
                                          </p:stCondLst>
                                        </p:cTn>
                                        <p:tgtEl>
                                          <p:spTgt spid="157767"/>
                                        </p:tgtEl>
                                        <p:attrNameLst>
                                          <p:attrName>style.visibility</p:attrName>
                                        </p:attrNameLst>
                                      </p:cBhvr>
                                      <p:to>
                                        <p:strVal val="visible"/>
                                      </p:to>
                                    </p:set>
                                    <p:anim calcmode="lin" valueType="num">
                                      <p:cBhvr additive="base">
                                        <p:cTn id="213" dur="500" fill="hold"/>
                                        <p:tgtEl>
                                          <p:spTgt spid="157767"/>
                                        </p:tgtEl>
                                        <p:attrNameLst>
                                          <p:attrName>ppt_x</p:attrName>
                                        </p:attrNameLst>
                                      </p:cBhvr>
                                      <p:tavLst>
                                        <p:tav tm="0">
                                          <p:val>
                                            <p:strVal val="0-#ppt_w/2"/>
                                          </p:val>
                                        </p:tav>
                                        <p:tav tm="100000">
                                          <p:val>
                                            <p:strVal val="#ppt_x"/>
                                          </p:val>
                                        </p:tav>
                                      </p:tavLst>
                                    </p:anim>
                                    <p:anim calcmode="lin" valueType="num">
                                      <p:cBhvr additive="base">
                                        <p:cTn id="214" dur="500" fill="hold"/>
                                        <p:tgtEl>
                                          <p:spTgt spid="1577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5" grpId="0" autoUpdateAnimBg="0"/>
      <p:bldP spid="157716" grpId="0" autoUpdateAnimBg="0"/>
      <p:bldP spid="157717" grpId="0" animBg="1"/>
      <p:bldP spid="157725" grpId="0" autoUpdateAnimBg="0"/>
      <p:bldP spid="157730" grpId="0" autoUpdateAnimBg="0"/>
      <p:bldP spid="157731" grpId="0" animBg="1"/>
      <p:bldP spid="157734" grpId="0" animBg="1"/>
      <p:bldP spid="157737" grpId="0" animBg="1"/>
      <p:bldP spid="157740" grpId="0" autoUpdateAnimBg="0"/>
      <p:bldP spid="157741" grpId="0" autoUpdateAnimBg="0"/>
      <p:bldP spid="157742" grpId="0" animBg="1"/>
      <p:bldP spid="157745" grpId="0" animBg="1"/>
      <p:bldP spid="157748" grpId="0" animBg="1"/>
      <p:bldP spid="157766" grpId="0" autoUpdateAnimBg="0"/>
      <p:bldP spid="157767" grpId="0" autoUpdateAnimBg="0"/>
      <p:bldP spid="157768" grpId="0" animBg="1" autoUpdateAnimBg="0"/>
    </p:bldLst>
  </p:timing>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709</TotalTime>
  <Words>2740</Words>
  <Application>Microsoft Macintosh PowerPoint</Application>
  <PresentationFormat>全屏显示(4:3)</PresentationFormat>
  <Paragraphs>544</Paragraphs>
  <Slides>34</Slides>
  <Notes>20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34</vt:i4>
      </vt:variant>
    </vt:vector>
  </HeadingPairs>
  <TitlesOfParts>
    <vt:vector size="47" baseType="lpstr">
      <vt:lpstr>DengXian</vt:lpstr>
      <vt:lpstr>DengXian</vt:lpstr>
      <vt:lpstr>STZhongsong</vt:lpstr>
      <vt:lpstr>楷体_GB2312</vt:lpstr>
      <vt:lpstr>隶书</vt:lpstr>
      <vt:lpstr>Arial</vt:lpstr>
      <vt:lpstr>Calibri</vt:lpstr>
      <vt:lpstr>Cambria Math</vt:lpstr>
      <vt:lpstr>Impact</vt:lpstr>
      <vt:lpstr>Times New Roman</vt:lpstr>
      <vt:lpstr>Wingdings</vt:lpstr>
      <vt:lpstr>caiyun</vt:lpstr>
      <vt:lpstr>1_caiyun</vt:lpstr>
      <vt:lpstr>第六章 树和二叉树（2）  遍历算法（上周PPT里） 树与森林 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树和二叉树（2）  线索二叉树 树与森林</dc:title>
  <dc:creator>knight davion</dc:creator>
  <cp:lastModifiedBy>w49</cp:lastModifiedBy>
  <cp:revision>18</cp:revision>
  <cp:lastPrinted>2021-05-11T15:07:47Z</cp:lastPrinted>
  <dcterms:created xsi:type="dcterms:W3CDTF">2020-08-23T08:24:10Z</dcterms:created>
  <dcterms:modified xsi:type="dcterms:W3CDTF">2021-05-12T06:34:29Z</dcterms:modified>
</cp:coreProperties>
</file>