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80" r:id="rId2"/>
    <p:sldId id="582" r:id="rId3"/>
    <p:sldId id="639" r:id="rId4"/>
    <p:sldId id="640" r:id="rId5"/>
    <p:sldId id="641" r:id="rId6"/>
    <p:sldId id="581" r:id="rId7"/>
    <p:sldId id="642" r:id="rId8"/>
    <p:sldId id="583" r:id="rId9"/>
    <p:sldId id="643" r:id="rId10"/>
    <p:sldId id="644" r:id="rId11"/>
    <p:sldId id="645" r:id="rId12"/>
    <p:sldId id="646" r:id="rId13"/>
    <p:sldId id="647" r:id="rId14"/>
    <p:sldId id="584" r:id="rId15"/>
    <p:sldId id="648" r:id="rId16"/>
    <p:sldId id="585" r:id="rId17"/>
    <p:sldId id="649" r:id="rId18"/>
    <p:sldId id="650" r:id="rId19"/>
    <p:sldId id="586" r:id="rId20"/>
    <p:sldId id="651" r:id="rId21"/>
    <p:sldId id="652" r:id="rId22"/>
    <p:sldId id="588" r:id="rId23"/>
    <p:sldId id="589" r:id="rId24"/>
    <p:sldId id="653" r:id="rId25"/>
    <p:sldId id="591" r:id="rId26"/>
    <p:sldId id="654" r:id="rId27"/>
    <p:sldId id="592" r:id="rId28"/>
    <p:sldId id="297" r:id="rId29"/>
    <p:sldId id="661" r:id="rId30"/>
    <p:sldId id="655" r:id="rId31"/>
    <p:sldId id="662" r:id="rId32"/>
    <p:sldId id="663" r:id="rId33"/>
    <p:sldId id="657" r:id="rId34"/>
    <p:sldId id="659" r:id="rId35"/>
    <p:sldId id="656" r:id="rId36"/>
    <p:sldId id="664" r:id="rId37"/>
    <p:sldId id="665" r:id="rId38"/>
    <p:sldId id="666" r:id="rId39"/>
    <p:sldId id="667" r:id="rId40"/>
    <p:sldId id="658" r:id="rId41"/>
    <p:sldId id="66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07">
          <p15:clr>
            <a:srgbClr val="A4A3A4"/>
          </p15:clr>
        </p15:guide>
      </p15:notes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EE6C7-10AC-2245-9347-08B72432CB67}" v="27" dt="2021-06-08T15:24:12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4" autoAdjust="0"/>
    <p:restoredTop sz="91921" autoAdjust="0"/>
  </p:normalViewPr>
  <p:slideViewPr>
    <p:cSldViewPr snapToGrid="0">
      <p:cViewPr varScale="1">
        <p:scale>
          <a:sx n="104" d="100"/>
          <a:sy n="104" d="100"/>
        </p:scale>
        <p:origin x="1232" y="192"/>
      </p:cViewPr>
      <p:guideLst>
        <p:guide orient="horz" pos="2830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905"/>
        <p:guide pos="2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军波" userId="abc43a65-caf0-4467-916d-72d11a280d59" providerId="ADAL" clId="{3776E186-798B-41EF-99AF-69CD81DF1B15}"/>
    <pc:docChg chg="undo custSel addSld delSld modSld">
      <pc:chgData name="王军波" userId="abc43a65-caf0-4467-916d-72d11a280d59" providerId="ADAL" clId="{3776E186-798B-41EF-99AF-69CD81DF1B15}" dt="2021-05-23T15:06:41.389" v="433"/>
      <pc:docMkLst>
        <pc:docMk/>
      </pc:docMkLst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124354111" sldId="278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793723130" sldId="297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852609185" sldId="377"/>
        </pc:sldMkLst>
      </pc:sldChg>
      <pc:sldChg chg="addSp delSp modSp modAnim">
        <pc:chgData name="王军波" userId="abc43a65-caf0-4467-916d-72d11a280d59" providerId="ADAL" clId="{3776E186-798B-41EF-99AF-69CD81DF1B15}" dt="2021-05-23T11:01:42.167" v="165"/>
        <pc:sldMkLst>
          <pc:docMk/>
          <pc:sldMk cId="0" sldId="586"/>
        </pc:sldMkLst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5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2" creationId="{4F38FE8A-6C66-4A4C-AE15-8DE2184CC2BE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3" creationId="{9494C9E6-D769-4F26-B561-02320B36EEF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4" creationId="{8FD8E133-F9D2-479C-BE2E-813634F2BE5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5" creationId="{0548D160-D37E-48BF-B8EA-4D3EDE2CF36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6" creationId="{DA337679-1136-4B42-BE0C-E3097C8FE665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7" creationId="{7B21B8B3-A383-474C-8E0E-51A62C91C93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3" creationId="{8103BB72-41CC-43B8-9427-4BC058F5D37B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5" creationId="{2790FF36-BFB8-4DD3-A934-2774FE06E859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7" creationId="{5B115210-A7DC-4649-AE3B-4F859A7438FF}"/>
          </ac:spMkLst>
        </pc:spChg>
        <pc:spChg chg="del">
          <ac:chgData name="王军波" userId="abc43a65-caf0-4467-916d-72d11a280d59" providerId="ADAL" clId="{3776E186-798B-41EF-99AF-69CD81DF1B15}" dt="2021-05-23T10:57:07.154" v="124" actId="478"/>
          <ac:spMkLst>
            <pc:docMk/>
            <pc:sldMk cId="0" sldId="586"/>
            <ac:spMk id="69" creationId="{68015348-263F-450F-B075-73CF4F20D418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1" creationId="{F84F75EF-FF31-475D-94E9-EA45EF2644B4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2" creationId="{B90E04C4-7D58-48A5-991E-DA045B688BA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3" creationId="{D68C4DB0-499C-450E-8C04-C4D3BAA36F72}"/>
          </ac:spMkLst>
        </pc:spChg>
        <pc:spChg chg="del">
          <ac:chgData name="王军波" userId="abc43a65-caf0-4467-916d-72d11a280d59" providerId="ADAL" clId="{3776E186-798B-41EF-99AF-69CD81DF1B15}" dt="2021-05-23T10:57:11.956" v="125" actId="478"/>
          <ac:spMkLst>
            <pc:docMk/>
            <pc:sldMk cId="0" sldId="586"/>
            <ac:spMk id="74" creationId="{9271AF72-AE4C-4150-BA5C-0C1384929E9B}"/>
          </ac:spMkLst>
        </pc:spChg>
        <pc:spChg chg="mod">
          <ac:chgData name="王军波" userId="abc43a65-caf0-4467-916d-72d11a280d59" providerId="ADAL" clId="{3776E186-798B-41EF-99AF-69CD81DF1B15}" dt="2021-05-23T10:58:57.309" v="144" actId="207"/>
          <ac:spMkLst>
            <pc:docMk/>
            <pc:sldMk cId="0" sldId="586"/>
            <ac:spMk id="80" creationId="{E4C32F38-5A71-45B4-B9AF-A05EB23AEBAE}"/>
          </ac:spMkLst>
        </pc:spChg>
        <pc:spChg chg="mod">
          <ac:chgData name="王军波" userId="abc43a65-caf0-4467-916d-72d11a280d59" providerId="ADAL" clId="{3776E186-798B-41EF-99AF-69CD81DF1B15}" dt="2021-05-23T10:58:43.294" v="141" actId="20577"/>
          <ac:spMkLst>
            <pc:docMk/>
            <pc:sldMk cId="0" sldId="586"/>
            <ac:spMk id="81" creationId="{2079F650-F8A0-41FB-9A42-9649636E3DD5}"/>
          </ac:spMkLst>
        </pc:spChg>
        <pc:spChg chg="mod">
          <ac:chgData name="王军波" userId="abc43a65-caf0-4467-916d-72d11a280d59" providerId="ADAL" clId="{3776E186-798B-41EF-99AF-69CD81DF1B15}" dt="2021-05-23T11:00:08.960" v="155" actId="207"/>
          <ac:spMkLst>
            <pc:docMk/>
            <pc:sldMk cId="0" sldId="586"/>
            <ac:spMk id="99" creationId="{64C2BBDD-BE2F-4FB7-9C96-08801CCACCBA}"/>
          </ac:spMkLst>
        </pc:spChg>
        <pc:spChg chg="mod">
          <ac:chgData name="王军波" userId="abc43a65-caf0-4467-916d-72d11a280d59" providerId="ADAL" clId="{3776E186-798B-41EF-99AF-69CD81DF1B15}" dt="2021-05-23T10:59:58.574" v="154" actId="20577"/>
          <ac:spMkLst>
            <pc:docMk/>
            <pc:sldMk cId="0" sldId="586"/>
            <ac:spMk id="101" creationId="{09CD74AF-465C-4BA8-906A-540954FAA29F}"/>
          </ac:spMkLst>
        </pc:spChg>
        <pc:grpChg chg="mod">
          <ac:chgData name="王军波" userId="abc43a65-caf0-4467-916d-72d11a280d59" providerId="ADAL" clId="{3776E186-798B-41EF-99AF-69CD81DF1B15}" dt="2021-05-23T11:00:45.507" v="159" actId="1076"/>
          <ac:grpSpMkLst>
            <pc:docMk/>
            <pc:sldMk cId="0" sldId="586"/>
            <ac:grpSpMk id="3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1:00:32.930" v="158" actId="1076"/>
          <ac:grpSpMkLst>
            <pc:docMk/>
            <pc:sldMk cId="0" sldId="586"/>
            <ac:grpSpMk id="51" creationId="{8301569D-08C5-40CE-A2DB-F7DDC7A310A9}"/>
          </ac:grpSpMkLst>
        </pc:grpChg>
        <pc:grpChg chg="add mod">
          <ac:chgData name="王军波" userId="abc43a65-caf0-4467-916d-72d11a280d59" providerId="ADAL" clId="{3776E186-798B-41EF-99AF-69CD81DF1B15}" dt="2021-05-23T11:01:08.573" v="161" actId="1076"/>
          <ac:grpSpMkLst>
            <pc:docMk/>
            <pc:sldMk cId="0" sldId="586"/>
            <ac:grpSpMk id="75" creationId="{C668BD87-2869-41BA-95A2-639864B2082D}"/>
          </ac:grpSpMkLst>
        </pc:grpChg>
        <pc:grpChg chg="add mod">
          <ac:chgData name="王军波" userId="abc43a65-caf0-4467-916d-72d11a280d59" providerId="ADAL" clId="{3776E186-798B-41EF-99AF-69CD81DF1B15}" dt="2021-05-23T11:00:51.748" v="160" actId="1076"/>
          <ac:grpSpMkLst>
            <pc:docMk/>
            <pc:sldMk cId="0" sldId="586"/>
            <ac:grpSpMk id="96" creationId="{D870AB87-2128-4567-A5DD-0C4473CD14D6}"/>
          </ac:grpSpMkLst>
        </pc:grpChg>
        <pc:cxnChg chg="del mod">
          <ac:chgData name="王军波" userId="abc43a65-caf0-4467-916d-72d11a280d59" providerId="ADAL" clId="{3776E186-798B-41EF-99AF-69CD81DF1B15}" dt="2021-05-23T10:57:26.682" v="126" actId="478"/>
          <ac:cxnSpMkLst>
            <pc:docMk/>
            <pc:sldMk cId="0" sldId="586"/>
            <ac:cxnSpMk id="70" creationId="{A3C7D070-2911-4A76-9A60-901F3D44C050}"/>
          </ac:cxnSpMkLst>
        </pc:cxnChg>
      </pc:sldChg>
      <pc:sldChg chg="modSp">
        <pc:chgData name="王军波" userId="abc43a65-caf0-4467-916d-72d11a280d59" providerId="ADAL" clId="{3776E186-798B-41EF-99AF-69CD81DF1B15}" dt="2021-05-23T11:10:04.841" v="286"/>
        <pc:sldMkLst>
          <pc:docMk/>
          <pc:sldMk cId="0" sldId="587"/>
        </pc:sldMkLst>
        <pc:spChg chg="mod">
          <ac:chgData name="王军波" userId="abc43a65-caf0-4467-916d-72d11a280d59" providerId="ADAL" clId="{3776E186-798B-41EF-99AF-69CD81DF1B15}" dt="2021-05-23T11:10:04.841" v="286"/>
          <ac:spMkLst>
            <pc:docMk/>
            <pc:sldMk cId="0" sldId="587"/>
            <ac:spMk id="3" creationId="{666125B3-46E6-CD44-8B15-CE564C996615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1:23:05.778" v="317"/>
        <pc:sldMkLst>
          <pc:docMk/>
          <pc:sldMk cId="0" sldId="588"/>
        </pc:sldMkLst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29" creationId="{9C775DE2-A6FD-4C15-9540-91DDAA3EB9B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0" creationId="{254FB873-68B4-4541-8A29-BB8A5040BB60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1" creationId="{624FDF97-4591-4303-9FB7-E715E443F37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2" creationId="{D6F397D6-25F3-4214-89AB-94A4B44C3B6A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3" creationId="{E43AA10B-48B2-426A-9D9A-2A611AF28964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4" creationId="{E8A0B8B9-74C2-4EAA-9260-F4A0ECC92A6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0" creationId="{F78190EF-3D35-4EF2-A482-0F6FF1967FE7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2" creationId="{EF040D09-A49F-424F-82C3-5876E28231F2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4" creationId="{B58BF47C-153C-4414-A723-3E0337FBDBFF}"/>
          </ac:spMkLst>
        </pc:spChg>
        <pc:spChg chg="del">
          <ac:chgData name="王军波" userId="abc43a65-caf0-4467-916d-72d11a280d59" providerId="ADAL" clId="{3776E186-798B-41EF-99AF-69CD81DF1B15}" dt="2021-05-23T11:11:14.551" v="294" actId="478"/>
          <ac:spMkLst>
            <pc:docMk/>
            <pc:sldMk cId="0" sldId="588"/>
            <ac:spMk id="46" creationId="{3F9D91C4-B609-4B36-B963-22B1F2C6B91E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8" creationId="{BA644608-098A-4E89-B10C-BE6E52FFC69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9" creationId="{02A1435D-9580-4E0B-9C7C-4F4FD281943B}"/>
          </ac:spMkLst>
        </pc:spChg>
        <pc:spChg chg="del mod topLvl">
          <ac:chgData name="王军波" userId="abc43a65-caf0-4467-916d-72d11a280d59" providerId="ADAL" clId="{3776E186-798B-41EF-99AF-69CD81DF1B15}" dt="2021-05-23T11:11:38.594" v="297" actId="478"/>
          <ac:spMkLst>
            <pc:docMk/>
            <pc:sldMk cId="0" sldId="588"/>
            <ac:spMk id="50" creationId="{75279E0E-3ECA-4604-BCA4-DAF95BBCEB4B}"/>
          </ac:spMkLst>
        </pc:spChg>
        <pc:spChg chg="mod">
          <ac:chgData name="王军波" userId="abc43a65-caf0-4467-916d-72d11a280d59" providerId="ADAL" clId="{3776E186-798B-41EF-99AF-69CD81DF1B15}" dt="2021-05-23T11:22:39.648" v="312"/>
          <ac:spMkLst>
            <pc:docMk/>
            <pc:sldMk cId="0" sldId="588"/>
            <ac:spMk id="57" creationId="{6ECA9D5B-13A9-455E-B06A-F0F118B8B451}"/>
          </ac:spMkLst>
        </pc:spChg>
        <pc:spChg chg="mod">
          <ac:chgData name="王军波" userId="abc43a65-caf0-4467-916d-72d11a280d59" providerId="ADAL" clId="{3776E186-798B-41EF-99AF-69CD81DF1B15}" dt="2021-05-23T11:22:33.304" v="310"/>
          <ac:spMkLst>
            <pc:docMk/>
            <pc:sldMk cId="0" sldId="588"/>
            <ac:spMk id="69" creationId="{1B3B2B7F-D56C-4660-B76F-FA20202A60B0}"/>
          </ac:spMkLst>
        </pc:spChg>
        <pc:spChg chg="mod">
          <ac:chgData name="王军波" userId="abc43a65-caf0-4467-916d-72d11a280d59" providerId="ADAL" clId="{3776E186-798B-41EF-99AF-69CD81DF1B15}" dt="2021-05-23T11:22:52.084" v="316" actId="20577"/>
          <ac:spMkLst>
            <pc:docMk/>
            <pc:sldMk cId="0" sldId="588"/>
            <ac:spMk id="72" creationId="{4A20157F-03B5-4BF2-B3C9-BC03F4F64E5E}"/>
          </ac:spMkLst>
        </pc:spChg>
        <pc:spChg chg="add del">
          <ac:chgData name="王军波" userId="abc43a65-caf0-4467-916d-72d11a280d59" providerId="ADAL" clId="{3776E186-798B-41EF-99AF-69CD81DF1B15}" dt="2021-05-23T11:22:47.876" v="314" actId="478"/>
          <ac:spMkLst>
            <pc:docMk/>
            <pc:sldMk cId="0" sldId="588"/>
            <ac:spMk id="76" creationId="{C0224E70-80A4-49F9-BDFB-A711AB2ED9D4}"/>
          </ac:spMkLst>
        </pc:spChg>
        <pc:grpChg chg="mod">
          <ac:chgData name="王军波" userId="abc43a65-caf0-4467-916d-72d11a280d59" providerId="ADAL" clId="{3776E186-798B-41EF-99AF-69CD81DF1B15}" dt="2021-05-23T11:10:57.576" v="288" actId="1076"/>
          <ac:grpSpMkLst>
            <pc:docMk/>
            <pc:sldMk cId="0" sldId="588"/>
            <ac:grpSpMk id="4" creationId="{00000000-0000-0000-0000-000000000000}"/>
          </ac:grpSpMkLst>
        </pc:grpChg>
        <pc:grpChg chg="add del mod">
          <ac:chgData name="王军波" userId="abc43a65-caf0-4467-916d-72d11a280d59" providerId="ADAL" clId="{3776E186-798B-41EF-99AF-69CD81DF1B15}" dt="2021-05-23T11:11:35.265" v="295" actId="165"/>
          <ac:grpSpMkLst>
            <pc:docMk/>
            <pc:sldMk cId="0" sldId="588"/>
            <ac:grpSpMk id="28" creationId="{20F8365F-492B-486D-A6A9-3405F610BD0B}"/>
          </ac:grpSpMkLst>
        </pc:grpChg>
        <pc:grpChg chg="add mod">
          <ac:chgData name="王军波" userId="abc43a65-caf0-4467-916d-72d11a280d59" providerId="ADAL" clId="{3776E186-798B-41EF-99AF-69CD81DF1B15}" dt="2021-05-23T11:11:59.128" v="305" actId="1036"/>
          <ac:grpSpMkLst>
            <pc:docMk/>
            <pc:sldMk cId="0" sldId="588"/>
            <ac:grpSpMk id="52" creationId="{EF89EFAF-B147-4D49-997B-673106AE3C7E}"/>
          </ac:grpSpMkLst>
        </pc:grpChg>
        <pc:grpChg chg="add mod">
          <ac:chgData name="王军波" userId="abc43a65-caf0-4467-916d-72d11a280d59" providerId="ADAL" clId="{3776E186-798B-41EF-99AF-69CD81DF1B15}" dt="2021-05-23T11:12:06.586" v="308" actId="1076"/>
          <ac:grpSpMkLst>
            <pc:docMk/>
            <pc:sldMk cId="0" sldId="588"/>
            <ac:grpSpMk id="53" creationId="{8A3C6519-DD76-4A35-92E2-AF5116B3E2E6}"/>
          </ac:grpSpMkLst>
        </pc:grp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5" creationId="{15452A89-95C9-443A-BA53-7881DB293D6D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6" creationId="{A901D615-4CFB-471C-A6E6-3F09BECB090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7" creationId="{BC238BF8-2278-41AC-B8D5-5FB1A8E7E92F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8" creationId="{1825189B-012F-4FA6-8E17-1F140A3481CE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9" creationId="{38605A74-46A2-4CE0-BF48-A3D3F96186B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1" creationId="{91A974C2-5180-4FE8-81A6-2868CBE7ED21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3" creationId="{E84AC1BB-B500-4F1C-98C2-4BCBAD467C8A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5" creationId="{A2C9E5F9-B5BC-4223-862F-2F9EE236E85F}"/>
          </ac:cxnSpMkLst>
        </pc:cxnChg>
        <pc:cxnChg chg="del mod topLvl">
          <ac:chgData name="王军波" userId="abc43a65-caf0-4467-916d-72d11a280d59" providerId="ADAL" clId="{3776E186-798B-41EF-99AF-69CD81DF1B15}" dt="2021-05-23T11:11:41.637" v="298" actId="478"/>
          <ac:cxnSpMkLst>
            <pc:docMk/>
            <pc:sldMk cId="0" sldId="588"/>
            <ac:cxnSpMk id="47" creationId="{F3239D8B-59CB-422F-B4DB-D35563233A94}"/>
          </ac:cxnSpMkLst>
        </pc:cxnChg>
      </pc:sldChg>
      <pc:sldChg chg="modSp">
        <pc:chgData name="王军波" userId="abc43a65-caf0-4467-916d-72d11a280d59" providerId="ADAL" clId="{3776E186-798B-41EF-99AF-69CD81DF1B15}" dt="2021-05-23T11:28:26.173" v="375" actId="947"/>
        <pc:sldMkLst>
          <pc:docMk/>
          <pc:sldMk cId="0" sldId="589"/>
        </pc:sldMkLst>
        <pc:spChg chg="mod">
          <ac:chgData name="王军波" userId="abc43a65-caf0-4467-916d-72d11a280d59" providerId="ADAL" clId="{3776E186-798B-41EF-99AF-69CD81DF1B15}" dt="2021-05-23T11:28:26.173" v="375" actId="947"/>
          <ac:spMkLst>
            <pc:docMk/>
            <pc:sldMk cId="0" sldId="589"/>
            <ac:spMk id="3" creationId="{00A6B553-EA07-2C47-9B24-571A846CF87C}"/>
          </ac:spMkLst>
        </pc:spChg>
      </pc:sldChg>
      <pc:sldChg chg="modSp">
        <pc:chgData name="王军波" userId="abc43a65-caf0-4467-916d-72d11a280d59" providerId="ADAL" clId="{3776E186-798B-41EF-99AF-69CD81DF1B15}" dt="2021-05-23T11:28:46.011" v="378"/>
        <pc:sldMkLst>
          <pc:docMk/>
          <pc:sldMk cId="0" sldId="590"/>
        </pc:sldMkLst>
        <pc:spChg chg="mod">
          <ac:chgData name="王军波" userId="abc43a65-caf0-4467-916d-72d11a280d59" providerId="ADAL" clId="{3776E186-798B-41EF-99AF-69CD81DF1B15}" dt="2021-05-23T11:28:46.011" v="378"/>
          <ac:spMkLst>
            <pc:docMk/>
            <pc:sldMk cId="0" sldId="590"/>
            <ac:spMk id="2" creationId="{00000000-0000-0000-0000-000000000000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2:46:02.249" v="405"/>
        <pc:sldMkLst>
          <pc:docMk/>
          <pc:sldMk cId="0" sldId="591"/>
        </pc:sldMkLst>
        <pc:spChg chg="mod">
          <ac:chgData name="王军波" userId="abc43a65-caf0-4467-916d-72d11a280d59" providerId="ADAL" clId="{3776E186-798B-41EF-99AF-69CD81DF1B15}" dt="2021-05-23T12:42:26.099" v="395" actId="15"/>
          <ac:spMkLst>
            <pc:docMk/>
            <pc:sldMk cId="0" sldId="591"/>
            <ac:spMk id="3" creationId="{00000000-0000-0000-0000-000000000000}"/>
          </ac:spMkLst>
        </pc:spChg>
        <pc:spChg chg="add del">
          <ac:chgData name="王军波" userId="abc43a65-caf0-4467-916d-72d11a280d59" providerId="ADAL" clId="{3776E186-798B-41EF-99AF-69CD81DF1B15}" dt="2021-05-23T12:41:52.652" v="384"/>
          <ac:spMkLst>
            <pc:docMk/>
            <pc:sldMk cId="0" sldId="591"/>
            <ac:spMk id="5" creationId="{A3DE0E05-5FFD-4C76-B2ED-127776A7118A}"/>
          </ac:spMkLst>
        </pc:spChg>
      </pc:sldChg>
      <pc:sldChg chg="modAnim">
        <pc:chgData name="王军波" userId="abc43a65-caf0-4467-916d-72d11a280d59" providerId="ADAL" clId="{3776E186-798B-41EF-99AF-69CD81DF1B15}" dt="2021-05-23T12:51:06.688" v="409"/>
        <pc:sldMkLst>
          <pc:docMk/>
          <pc:sldMk cId="0" sldId="592"/>
        </pc:sldMkLst>
      </pc:sldChg>
      <pc:sldChg chg="modAnim">
        <pc:chgData name="王军波" userId="abc43a65-caf0-4467-916d-72d11a280d59" providerId="ADAL" clId="{3776E186-798B-41EF-99AF-69CD81DF1B15}" dt="2021-05-23T13:19:48.720" v="417"/>
        <pc:sldMkLst>
          <pc:docMk/>
          <pc:sldMk cId="0" sldId="593"/>
        </pc:sldMkLst>
      </pc:sldChg>
      <pc:sldChg chg="addSp modSp modAnim">
        <pc:chgData name="王军波" userId="abc43a65-caf0-4467-916d-72d11a280d59" providerId="ADAL" clId="{3776E186-798B-41EF-99AF-69CD81DF1B15}" dt="2021-05-23T15:06:41.389" v="433"/>
        <pc:sldMkLst>
          <pc:docMk/>
          <pc:sldMk cId="0" sldId="596"/>
        </pc:sldMkLst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0" sldId="596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0" sldId="596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58.619" v="425" actId="164"/>
          <ac:spMkLst>
            <pc:docMk/>
            <pc:sldMk cId="0" sldId="596"/>
            <ac:spMk id="6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0" sldId="596"/>
            <ac:spMk id="8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0" sldId="596"/>
            <ac:spMk id="8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9.648" v="424" actId="164"/>
          <ac:spMkLst>
            <pc:docMk/>
            <pc:sldMk cId="0" sldId="596"/>
            <ac:spMk id="110" creationId="{00000000-0000-0000-0000-000000000000}"/>
          </ac:spMkLst>
        </pc:spChg>
        <pc:grpChg chg="add 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0" sldId="596"/>
            <ac:grpSpMk id="2" creationId="{4ABF45BF-1C84-41E0-BBD2-48E6568E220C}"/>
          </ac:grpSpMkLst>
        </pc:grpChg>
        <pc:grpChg chg="add 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0" sldId="596"/>
            <ac:grpSpMk id="3" creationId="{72FE9609-55D5-4F99-9B53-7B3760E36C97}"/>
          </ac:grpSpMkLst>
        </pc:grpChg>
        <pc:grpChg chg="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0" sldId="596"/>
            <ac:grpSpMk id="4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0" sldId="596"/>
            <ac:grpSpMk id="26" creationId="{3BBCE637-8FF0-4BD1-8377-D8801B95D02D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0" sldId="596"/>
            <ac:grpSpMk id="27" creationId="{64C8BAAE-B81D-41DF-8E71-9E7886855663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0" sldId="596"/>
            <ac:grpSpMk id="28" creationId="{2358404F-61CF-4104-A668-0C7D22EDA9BC}"/>
          </ac:grpSpMkLst>
        </pc:grpChg>
        <pc:grpChg chg="mod">
          <ac:chgData name="王军波" userId="abc43a65-caf0-4467-916d-72d11a280d59" providerId="ADAL" clId="{3776E186-798B-41EF-99AF-69CD81DF1B15}" dt="2021-05-23T15:05:58.619" v="425" actId="164"/>
          <ac:grpSpMkLst>
            <pc:docMk/>
            <pc:sldMk cId="0" sldId="596"/>
            <ac:grpSpMk id="31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0" sldId="596"/>
            <ac:grpSpMk id="62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0" sldId="596"/>
            <ac:grpSpMk id="88" creationId="{00000000-0000-0000-0000-000000000000}"/>
          </ac:grpSpMkLst>
        </pc:grpChg>
      </pc:sldChg>
      <pc:sldChg chg="addSp delSp modSp">
        <pc:chgData name="王军波" userId="abc43a65-caf0-4467-916d-72d11a280d59" providerId="ADAL" clId="{3776E186-798B-41EF-99AF-69CD81DF1B15}" dt="2021-05-22T19:28:14.594" v="51" actId="1076"/>
        <pc:sldMkLst>
          <pc:docMk/>
          <pc:sldMk cId="0" sldId="622"/>
        </pc:sldMkLst>
        <pc:spChg chg="del mod">
          <ac:chgData name="王军波" userId="abc43a65-caf0-4467-916d-72d11a280d59" providerId="ADAL" clId="{3776E186-798B-41EF-99AF-69CD81DF1B15}" dt="2021-05-22T19:26:56.747" v="1" actId="478"/>
          <ac:spMkLst>
            <pc:docMk/>
            <pc:sldMk cId="0" sldId="622"/>
            <ac:spMk id="3" creationId="{00000000-0000-0000-0000-000000000000}"/>
          </ac:spMkLst>
        </pc:spChg>
        <pc:spChg chg="add mod">
          <ac:chgData name="王军波" userId="abc43a65-caf0-4467-916d-72d11a280d59" providerId="ADAL" clId="{3776E186-798B-41EF-99AF-69CD81DF1B15}" dt="2021-05-22T19:28:14.594" v="51" actId="1076"/>
          <ac:spMkLst>
            <pc:docMk/>
            <pc:sldMk cId="0" sldId="622"/>
            <ac:spMk id="5" creationId="{0C46E62F-F73A-4CBA-8B03-F5322D0AD5F5}"/>
          </ac:spMkLst>
        </pc:spChg>
      </pc:sldChg>
      <pc:sldChg chg="delSp modSp">
        <pc:chgData name="王军波" userId="abc43a65-caf0-4467-916d-72d11a280d59" providerId="ADAL" clId="{3776E186-798B-41EF-99AF-69CD81DF1B15}" dt="2021-05-22T19:28:52.190" v="81" actId="1037"/>
        <pc:sldMkLst>
          <pc:docMk/>
          <pc:sldMk cId="0" sldId="623"/>
        </pc:sldMkLst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10" creationId="{00000000-0000-0000-0000-000000000000}"/>
          </ac:spMkLst>
        </pc:spChg>
        <pc:spChg chg="del">
          <ac:chgData name="王军波" userId="abc43a65-caf0-4467-916d-72d11a280d59" providerId="ADAL" clId="{3776E186-798B-41EF-99AF-69CD81DF1B15}" dt="2021-05-22T19:28:46.547" v="57" actId="478"/>
          <ac:spMkLst>
            <pc:docMk/>
            <pc:sldMk cId="0" sldId="623"/>
            <ac:spMk id="11" creationId="{DA887724-44B6-F54A-9D28-2147D7AAF015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1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4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41.767" v="56" actId="404"/>
          <ac:spMkLst>
            <pc:docMk/>
            <pc:sldMk cId="0" sldId="623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1" creationId="{00000000-0000-0000-0000-000000000000}"/>
          </ac:spMkLst>
        </pc:sp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2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9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1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6" creationId="{00000000-0000-0000-0000-000000000000}"/>
          </ac:cxnSpMkLst>
        </pc:cxnChg>
      </pc:sldChg>
      <pc:sldChg chg="delSp">
        <pc:chgData name="王军波" userId="abc43a65-caf0-4467-916d-72d11a280d59" providerId="ADAL" clId="{3776E186-798B-41EF-99AF-69CD81DF1B15}" dt="2021-05-22T19:29:01.404" v="82" actId="478"/>
        <pc:sldMkLst>
          <pc:docMk/>
          <pc:sldMk cId="0" sldId="624"/>
        </pc:sldMkLst>
        <pc:spChg chg="del">
          <ac:chgData name="王军波" userId="abc43a65-caf0-4467-916d-72d11a280d59" providerId="ADAL" clId="{3776E186-798B-41EF-99AF-69CD81DF1B15}" dt="2021-05-22T19:29:01.404" v="82" actId="478"/>
          <ac:spMkLst>
            <pc:docMk/>
            <pc:sldMk cId="0" sldId="624"/>
            <ac:spMk id="42" creationId="{F2CB5C5E-1C9D-5F4C-A672-F26EAFC5B538}"/>
          </ac:spMkLst>
        </pc:spChg>
      </pc:sldChg>
      <pc:sldChg chg="delSp modSp">
        <pc:chgData name="王军波" userId="abc43a65-caf0-4467-916d-72d11a280d59" providerId="ADAL" clId="{3776E186-798B-41EF-99AF-69CD81DF1B15}" dt="2021-05-22T19:30:03.616" v="101"/>
        <pc:sldMkLst>
          <pc:docMk/>
          <pc:sldMk cId="0" sldId="625"/>
        </pc:sldMkLst>
        <pc:spChg chg="del">
          <ac:chgData name="王军波" userId="abc43a65-caf0-4467-916d-72d11a280d59" providerId="ADAL" clId="{3776E186-798B-41EF-99AF-69CD81DF1B15}" dt="2021-05-22T19:29:07.288" v="83" actId="478"/>
          <ac:spMkLst>
            <pc:docMk/>
            <pc:sldMk cId="0" sldId="625"/>
            <ac:spMk id="7" creationId="{E358B1A5-A7C7-3642-9CAE-DCCE46AA6290}"/>
          </ac:spMkLst>
        </pc:spChg>
        <pc:spChg chg="mod">
          <ac:chgData name="王军波" userId="abc43a65-caf0-4467-916d-72d11a280d59" providerId="ADAL" clId="{3776E186-798B-41EF-99AF-69CD81DF1B15}" dt="2021-05-22T19:30:03.616" v="101"/>
          <ac:spMkLst>
            <pc:docMk/>
            <pc:sldMk cId="0" sldId="625"/>
            <ac:spMk id="42" creationId="{00000000-0000-0000-0000-000000000000}"/>
          </ac:spMkLst>
        </pc:spChg>
      </pc:sldChg>
      <pc:sldChg chg="modSp modAnim">
        <pc:chgData name="王军波" userId="abc43a65-caf0-4467-916d-72d11a280d59" providerId="ADAL" clId="{3776E186-798B-41EF-99AF-69CD81DF1B15}" dt="2021-05-22T19:31:29.165" v="117" actId="113"/>
        <pc:sldMkLst>
          <pc:docMk/>
          <pc:sldMk cId="0" sldId="626"/>
        </pc:sldMkLst>
        <pc:spChg chg="mod">
          <ac:chgData name="王军波" userId="abc43a65-caf0-4467-916d-72d11a280d59" providerId="ADAL" clId="{3776E186-798B-41EF-99AF-69CD81DF1B15}" dt="2021-05-22T19:31:29.165" v="117" actId="113"/>
          <ac:spMkLst>
            <pc:docMk/>
            <pc:sldMk cId="0" sldId="626"/>
            <ac:spMk id="3" creationId="{00000000-0000-0000-0000-000000000000}"/>
          </ac:spMkLst>
        </pc:spChg>
      </pc:sldChg>
      <pc:sldChg chg="add del">
        <pc:chgData name="王军波" userId="abc43a65-caf0-4467-916d-72d11a280d59" providerId="ADAL" clId="{3776E186-798B-41EF-99AF-69CD81DF1B15}" dt="2021-05-23T13:17:53.025" v="412" actId="2696"/>
        <pc:sldMkLst>
          <pc:docMk/>
          <pc:sldMk cId="490627556" sldId="633"/>
        </pc:sldMkLst>
      </pc:sldChg>
    </pc:docChg>
  </pc:docChgLst>
  <pc:docChgLst>
    <pc:chgData name="军波 王" userId="abc43a65-caf0-4467-916d-72d11a280d59" providerId="ADAL" clId="{9AEEE6C7-10AC-2245-9347-08B72432CB67}"/>
    <pc:docChg chg="undo custSel modSld">
      <pc:chgData name="军波 王" userId="abc43a65-caf0-4467-916d-72d11a280d59" providerId="ADAL" clId="{9AEEE6C7-10AC-2245-9347-08B72432CB67}" dt="2021-06-08T15:24:21.651" v="99" actId="14100"/>
      <pc:docMkLst>
        <pc:docMk/>
      </pc:docMkLst>
      <pc:sldChg chg="modSp mod">
        <pc:chgData name="军波 王" userId="abc43a65-caf0-4467-916d-72d11a280d59" providerId="ADAL" clId="{9AEEE6C7-10AC-2245-9347-08B72432CB67}" dt="2021-05-31T16:14:06.884" v="48" actId="14100"/>
        <pc:sldMkLst>
          <pc:docMk/>
          <pc:sldMk cId="0" sldId="580"/>
        </pc:sldMkLst>
        <pc:spChg chg="mod">
          <ac:chgData name="军波 王" userId="abc43a65-caf0-4467-916d-72d11a280d59" providerId="ADAL" clId="{9AEEE6C7-10AC-2245-9347-08B72432CB67}" dt="2021-05-31T16:14:06.884" v="48" actId="14100"/>
          <ac:spMkLst>
            <pc:docMk/>
            <pc:sldMk cId="0" sldId="580"/>
            <ac:spMk id="3" creationId="{00000000-0000-0000-0000-000000000000}"/>
          </ac:spMkLst>
        </pc:spChg>
      </pc:sldChg>
      <pc:sldChg chg="modSp mod">
        <pc:chgData name="军波 王" userId="abc43a65-caf0-4467-916d-72d11a280d59" providerId="ADAL" clId="{9AEEE6C7-10AC-2245-9347-08B72432CB67}" dt="2021-05-31T16:10:38.192" v="2" actId="1076"/>
        <pc:sldMkLst>
          <pc:docMk/>
          <pc:sldMk cId="0" sldId="582"/>
        </pc:sldMkLst>
        <pc:spChg chg="mod">
          <ac:chgData name="军波 王" userId="abc43a65-caf0-4467-916d-72d11a280d59" providerId="ADAL" clId="{9AEEE6C7-10AC-2245-9347-08B72432CB67}" dt="2021-05-31T16:10:32.513" v="1" actId="20577"/>
          <ac:spMkLst>
            <pc:docMk/>
            <pc:sldMk cId="0" sldId="582"/>
            <ac:spMk id="3" creationId="{00000000-0000-0000-0000-000000000000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35" creationId="{5340CAA9-3371-0641-89CC-40268ECD78DB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36" creationId="{A05EF0D6-E59F-0F4B-914F-A789FCE8F4B1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37" creationId="{5BD77850-7C60-C244-BB3F-F075E20804EF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38" creationId="{6FF0DDC1-ED14-5F4B-BE50-13667E84D078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59" creationId="{CF8B58EA-9A34-3B47-81A5-3693AE6FCADC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0" creationId="{45932A39-CC70-4A4D-942D-93FEA40AFB88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1" creationId="{A291647D-70F9-2941-B909-442A179AD0F5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2" creationId="{C44BF87C-3103-8843-813A-AC6ADDBD8D22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3" creationId="{F5A4417A-A284-1441-B279-9D7230298C59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4" creationId="{4D503D8F-3F24-2047-894F-B249F7D2A38A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5" creationId="{302AA120-AC03-934C-B044-D78C9728E6A9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6" creationId="{4C76FBF1-334E-4544-AA51-9E42C43448F1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7" creationId="{F84CFF93-41A7-AD41-9683-3AA2428B1432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8" creationId="{D20F6C18-5F58-3F40-8D11-E4845CAEF1A2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69" creationId="{D37E5A79-7EBA-C346-9C15-12F5A347FC5B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70" creationId="{76DDFD76-8604-7D44-9DCB-83C9C3A08513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71" creationId="{E44F3F77-CA64-0F43-B585-C470BC0FEBB8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72" creationId="{2DEA1889-1ED5-BB47-9225-F687E0D40C08}"/>
          </ac:spMkLst>
        </pc:spChg>
        <pc:spChg chg="mod">
          <ac:chgData name="军波 王" userId="abc43a65-caf0-4467-916d-72d11a280d59" providerId="ADAL" clId="{9AEEE6C7-10AC-2245-9347-08B72432CB67}" dt="2021-05-31T16:10:38.192" v="2" actId="1076"/>
          <ac:spMkLst>
            <pc:docMk/>
            <pc:sldMk cId="0" sldId="582"/>
            <ac:spMk id="73" creationId="{036F0AEF-793E-FC4B-A9CF-307747221EF8}"/>
          </ac:spMkLst>
        </pc:spChg>
        <pc:grpChg chg="mod">
          <ac:chgData name="军波 王" userId="abc43a65-caf0-4467-916d-72d11a280d59" providerId="ADAL" clId="{9AEEE6C7-10AC-2245-9347-08B72432CB67}" dt="2021-05-31T16:10:38.192" v="2" actId="1076"/>
          <ac:grpSpMkLst>
            <pc:docMk/>
            <pc:sldMk cId="0" sldId="582"/>
            <ac:grpSpMk id="34" creationId="{E48E0B93-7D26-ED44-8FD1-7F4C34F682F7}"/>
          </ac:grpSpMkLst>
        </pc:grpChg>
      </pc:sldChg>
      <pc:sldChg chg="modSp mod">
        <pc:chgData name="军波 王" userId="abc43a65-caf0-4467-916d-72d11a280d59" providerId="ADAL" clId="{9AEEE6C7-10AC-2245-9347-08B72432CB67}" dt="2021-05-31T16:11:03.997" v="6" actId="1076"/>
        <pc:sldMkLst>
          <pc:docMk/>
          <pc:sldMk cId="0" sldId="583"/>
        </pc:sldMkLst>
        <pc:spChg chg="mod">
          <ac:chgData name="军波 王" userId="abc43a65-caf0-4467-916d-72d11a280d59" providerId="ADAL" clId="{9AEEE6C7-10AC-2245-9347-08B72432CB67}" dt="2021-05-31T16:10:55.867" v="4" actId="20577"/>
          <ac:spMkLst>
            <pc:docMk/>
            <pc:sldMk cId="0" sldId="583"/>
            <ac:spMk id="66" creationId="{130E30E7-798D-4C4D-8C7C-620B73CB37C8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69" creationId="{4C00A14B-5A3B-3B4B-8E99-930552433782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0" creationId="{6482379D-15AD-284F-815B-7D584AA8556F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1" creationId="{B2120A6A-602A-4E4D-A8E1-31C02225D618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2" creationId="{21E7A3EE-8B6D-0941-A30F-767E207E5116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3" creationId="{FAE48B81-3179-474D-8A8D-C44B2454B0AB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4" creationId="{912AC178-CEE1-F44F-8E8D-FE090C3C98CC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5" creationId="{C6BAD6FC-8278-244E-9AC4-1654F6040748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6" creationId="{22D09E0F-606E-7349-B6B8-EB48F6D3AD3A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7" creationId="{CA08BF8D-3D27-EC45-9F02-6431B7BE2E88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8" creationId="{5124FFEC-3B10-CC48-A6E6-CF84CBFA3C8A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79" creationId="{200C8AE2-E6B5-DB46-8927-0F4FD5CA19B7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0" creationId="{0A66836D-48C7-DD43-92F7-876EC3129578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1" creationId="{E162F7E3-018A-E54F-B9AA-C9CC117A472F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2" creationId="{B8FE526B-90B1-2942-B3CD-DF9948E09553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3" creationId="{20C4CEAB-73DC-4B45-BEAD-1654E36AFAFE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4" creationId="{07F84873-002F-6C45-88C4-CEE0B0949C21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5" creationId="{FC1BBD07-455B-1542-B9ED-06564DE32E72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6" creationId="{C7634119-0990-F54E-84F5-53F275A2BA99}"/>
          </ac:spMkLst>
        </pc:spChg>
        <pc:spChg chg="mod">
          <ac:chgData name="军波 王" userId="abc43a65-caf0-4467-916d-72d11a280d59" providerId="ADAL" clId="{9AEEE6C7-10AC-2245-9347-08B72432CB67}" dt="2021-05-31T16:11:01.643" v="5" actId="1076"/>
          <ac:spMkLst>
            <pc:docMk/>
            <pc:sldMk cId="0" sldId="583"/>
            <ac:spMk id="87" creationId="{EFE643A5-D8C8-C649-AAF1-F8CC4E6A2689}"/>
          </ac:spMkLst>
        </pc:spChg>
        <pc:spChg chg="mod">
          <ac:chgData name="军波 王" userId="abc43a65-caf0-4467-916d-72d11a280d59" providerId="ADAL" clId="{9AEEE6C7-10AC-2245-9347-08B72432CB67}" dt="2021-05-31T16:11:03.997" v="6" actId="1076"/>
          <ac:spMkLst>
            <pc:docMk/>
            <pc:sldMk cId="0" sldId="583"/>
            <ac:spMk id="88" creationId="{BAFD4F9D-E13D-CC47-96B4-4D59C7E1E1B6}"/>
          </ac:spMkLst>
        </pc:spChg>
        <pc:grpChg chg="mod">
          <ac:chgData name="军波 王" userId="abc43a65-caf0-4467-916d-72d11a280d59" providerId="ADAL" clId="{9AEEE6C7-10AC-2245-9347-08B72432CB67}" dt="2021-05-31T16:11:01.643" v="5" actId="1076"/>
          <ac:grpSpMkLst>
            <pc:docMk/>
            <pc:sldMk cId="0" sldId="583"/>
            <ac:grpSpMk id="67" creationId="{DE94F3E5-2710-6142-932D-ADE1E6951176}"/>
          </ac:grpSpMkLst>
        </pc:grpChg>
        <pc:grpChg chg="mod">
          <ac:chgData name="军波 王" userId="abc43a65-caf0-4467-916d-72d11a280d59" providerId="ADAL" clId="{9AEEE6C7-10AC-2245-9347-08B72432CB67}" dt="2021-05-31T16:11:01.643" v="5" actId="1076"/>
          <ac:grpSpMkLst>
            <pc:docMk/>
            <pc:sldMk cId="0" sldId="583"/>
            <ac:grpSpMk id="68" creationId="{5C37CBC9-092D-B643-A23E-3ADF095349BE}"/>
          </ac:grpSpMkLst>
        </pc:grpChg>
      </pc:sldChg>
      <pc:sldChg chg="modSp mod">
        <pc:chgData name="军波 王" userId="abc43a65-caf0-4467-916d-72d11a280d59" providerId="ADAL" clId="{9AEEE6C7-10AC-2245-9347-08B72432CB67}" dt="2021-05-31T16:12:44.674" v="28" actId="2711"/>
        <pc:sldMkLst>
          <pc:docMk/>
          <pc:sldMk cId="0" sldId="592"/>
        </pc:sldMkLst>
        <pc:spChg chg="mod">
          <ac:chgData name="军波 王" userId="abc43a65-caf0-4467-916d-72d11a280d59" providerId="ADAL" clId="{9AEEE6C7-10AC-2245-9347-08B72432CB67}" dt="2021-05-31T16:12:44.674" v="28" actId="2711"/>
          <ac:spMkLst>
            <pc:docMk/>
            <pc:sldMk cId="0" sldId="592"/>
            <ac:spMk id="2" creationId="{00000000-0000-0000-0000-000000000000}"/>
          </ac:spMkLst>
        </pc:spChg>
      </pc:sldChg>
      <pc:sldChg chg="modSp mod">
        <pc:chgData name="军波 王" userId="abc43a65-caf0-4467-916d-72d11a280d59" providerId="ADAL" clId="{9AEEE6C7-10AC-2245-9347-08B72432CB67}" dt="2021-06-08T15:02:21.417" v="51" actId="207"/>
        <pc:sldMkLst>
          <pc:docMk/>
          <pc:sldMk cId="4047954108" sldId="642"/>
        </pc:sldMkLst>
        <pc:spChg chg="mod">
          <ac:chgData name="军波 王" userId="abc43a65-caf0-4467-916d-72d11a280d59" providerId="ADAL" clId="{9AEEE6C7-10AC-2245-9347-08B72432CB67}" dt="2021-06-08T15:02:21.417" v="51" actId="207"/>
          <ac:spMkLst>
            <pc:docMk/>
            <pc:sldMk cId="4047954108" sldId="642"/>
            <ac:spMk id="110" creationId="{3ECDBCAB-FDF5-D045-A2F1-F5C8636F8794}"/>
          </ac:spMkLst>
        </pc:spChg>
        <pc:spChg chg="mod">
          <ac:chgData name="军波 王" userId="abc43a65-caf0-4467-916d-72d11a280d59" providerId="ADAL" clId="{9AEEE6C7-10AC-2245-9347-08B72432CB67}" dt="2021-06-08T15:02:18.723" v="50" actId="207"/>
          <ac:spMkLst>
            <pc:docMk/>
            <pc:sldMk cId="4047954108" sldId="642"/>
            <ac:spMk id="111" creationId="{419BE534-3CDC-114E-9758-3585BDD82504}"/>
          </ac:spMkLst>
        </pc:spChg>
      </pc:sldChg>
      <pc:sldChg chg="modSp mod">
        <pc:chgData name="军波 王" userId="abc43a65-caf0-4467-916d-72d11a280d59" providerId="ADAL" clId="{9AEEE6C7-10AC-2245-9347-08B72432CB67}" dt="2021-06-08T15:06:28.634" v="80" actId="207"/>
        <pc:sldMkLst>
          <pc:docMk/>
          <pc:sldMk cId="2970477980" sldId="647"/>
        </pc:sldMkLst>
        <pc:spChg chg="mod">
          <ac:chgData name="军波 王" userId="abc43a65-caf0-4467-916d-72d11a280d59" providerId="ADAL" clId="{9AEEE6C7-10AC-2245-9347-08B72432CB67}" dt="2021-06-08T15:06:25.603" v="79" actId="207"/>
          <ac:spMkLst>
            <pc:docMk/>
            <pc:sldMk cId="2970477980" sldId="647"/>
            <ac:spMk id="3" creationId="{33B58CA2-A926-AD4E-9D53-57C3F5E964D0}"/>
          </ac:spMkLst>
        </pc:spChg>
        <pc:spChg chg="mod">
          <ac:chgData name="军波 王" userId="abc43a65-caf0-4467-916d-72d11a280d59" providerId="ADAL" clId="{9AEEE6C7-10AC-2245-9347-08B72432CB67}" dt="2021-06-08T15:06:28.634" v="80" actId="207"/>
          <ac:spMkLst>
            <pc:docMk/>
            <pc:sldMk cId="2970477980" sldId="647"/>
            <ac:spMk id="4" creationId="{E8E864F3-0956-8441-8CF7-52F222E528EF}"/>
          </ac:spMkLst>
        </pc:spChg>
        <pc:spChg chg="mod">
          <ac:chgData name="军波 王" userId="abc43a65-caf0-4467-916d-72d11a280d59" providerId="ADAL" clId="{9AEEE6C7-10AC-2245-9347-08B72432CB67}" dt="2021-06-08T15:06:02.294" v="73" actId="1037"/>
          <ac:spMkLst>
            <pc:docMk/>
            <pc:sldMk cId="2970477980" sldId="647"/>
            <ac:spMk id="5" creationId="{44C1C715-4FD1-DC44-971F-CA2F80C4D6F5}"/>
          </ac:spMkLst>
        </pc:spChg>
        <pc:spChg chg="mod">
          <ac:chgData name="军波 王" userId="abc43a65-caf0-4467-916d-72d11a280d59" providerId="ADAL" clId="{9AEEE6C7-10AC-2245-9347-08B72432CB67}" dt="2021-06-08T15:06:02.294" v="73" actId="1037"/>
          <ac:spMkLst>
            <pc:docMk/>
            <pc:sldMk cId="2970477980" sldId="647"/>
            <ac:spMk id="6" creationId="{6632177D-ADF5-DF49-8C82-20A6F51A8F4D}"/>
          </ac:spMkLst>
        </pc:spChg>
      </pc:sldChg>
      <pc:sldChg chg="addSp delSp modSp mod modClrScheme chgLayout">
        <pc:chgData name="军波 王" userId="abc43a65-caf0-4467-916d-72d11a280d59" providerId="ADAL" clId="{9AEEE6C7-10AC-2245-9347-08B72432CB67}" dt="2021-05-31T16:11:58.453" v="23" actId="1076"/>
        <pc:sldMkLst>
          <pc:docMk/>
          <pc:sldMk cId="2882124644" sldId="648"/>
        </pc:sldMkLst>
        <pc:spChg chg="mod ord">
          <ac:chgData name="军波 王" userId="abc43a65-caf0-4467-916d-72d11a280d59" providerId="ADAL" clId="{9AEEE6C7-10AC-2245-9347-08B72432CB67}" dt="2021-05-31T16:11:30.367" v="8" actId="700"/>
          <ac:spMkLst>
            <pc:docMk/>
            <pc:sldMk cId="2882124644" sldId="648"/>
            <ac:spMk id="2" creationId="{E39303C9-6B2E-9241-9981-317E2D38CC37}"/>
          </ac:spMkLst>
        </pc:spChg>
        <pc:spChg chg="del mod">
          <ac:chgData name="军波 王" userId="abc43a65-caf0-4467-916d-72d11a280d59" providerId="ADAL" clId="{9AEEE6C7-10AC-2245-9347-08B72432CB67}" dt="2021-05-31T16:11:38.558" v="11" actId="478"/>
          <ac:spMkLst>
            <pc:docMk/>
            <pc:sldMk cId="2882124644" sldId="648"/>
            <ac:spMk id="3" creationId="{7FE67B24-5C87-D546-8ACE-66E4735E9E5D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5" creationId="{1661849E-B969-A343-A4C0-BCABA520EB13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6" creationId="{D8E29F25-A5C8-BB40-A05F-E4D5A62383F0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7" creationId="{36AD646A-D4AA-F041-8C9C-A9C2621B7E14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8" creationId="{E97C30E6-A56B-8944-A0E6-A89B164709CB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9" creationId="{0C3CEE25-3B6F-294C-9001-C8EC6F3555E6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10" creationId="{704FAED4-6A4D-624E-BDA0-8D66BA227209}"/>
          </ac:spMkLst>
        </pc:spChg>
        <pc:spChg chg="mod">
          <ac:chgData name="军波 王" userId="abc43a65-caf0-4467-916d-72d11a280d59" providerId="ADAL" clId="{9AEEE6C7-10AC-2245-9347-08B72432CB67}" dt="2021-05-31T16:11:58.453" v="23" actId="1076"/>
          <ac:spMkLst>
            <pc:docMk/>
            <pc:sldMk cId="2882124644" sldId="648"/>
            <ac:spMk id="11" creationId="{12CA7207-9770-9C49-B42E-E1B25CC687CB}"/>
          </ac:spMkLst>
        </pc:spChg>
        <pc:spChg chg="add mod ord">
          <ac:chgData name="军波 王" userId="abc43a65-caf0-4467-916d-72d11a280d59" providerId="ADAL" clId="{9AEEE6C7-10AC-2245-9347-08B72432CB67}" dt="2021-05-31T16:11:32.836" v="9"/>
          <ac:spMkLst>
            <pc:docMk/>
            <pc:sldMk cId="2882124644" sldId="648"/>
            <ac:spMk id="12" creationId="{DC4F72D8-CD4C-E54A-9C2A-69A0FF89A474}"/>
          </ac:spMkLst>
        </pc:spChg>
        <pc:spChg chg="add mod ord">
          <ac:chgData name="军波 王" userId="abc43a65-caf0-4467-916d-72d11a280d59" providerId="ADAL" clId="{9AEEE6C7-10AC-2245-9347-08B72432CB67}" dt="2021-05-31T16:11:54.292" v="22" actId="20577"/>
          <ac:spMkLst>
            <pc:docMk/>
            <pc:sldMk cId="2882124644" sldId="648"/>
            <ac:spMk id="13" creationId="{C089C71A-E06B-F94D-819C-2AEED5EFEB9F}"/>
          </ac:spMkLst>
        </pc:spChg>
        <pc:grpChg chg="mod">
          <ac:chgData name="军波 王" userId="abc43a65-caf0-4467-916d-72d11a280d59" providerId="ADAL" clId="{9AEEE6C7-10AC-2245-9347-08B72432CB67}" dt="2021-05-31T16:11:58.453" v="23" actId="1076"/>
          <ac:grpSpMkLst>
            <pc:docMk/>
            <pc:sldMk cId="2882124644" sldId="648"/>
            <ac:grpSpMk id="4" creationId="{7DD01607-EB3C-DF41-8B36-7285E1C25191}"/>
          </ac:grpSpMkLst>
        </pc:grpChg>
      </pc:sldChg>
      <pc:sldChg chg="modSp mod">
        <pc:chgData name="军波 王" userId="abc43a65-caf0-4467-916d-72d11a280d59" providerId="ADAL" clId="{9AEEE6C7-10AC-2245-9347-08B72432CB67}" dt="2021-06-08T15:19:09.182" v="95" actId="207"/>
        <pc:sldMkLst>
          <pc:docMk/>
          <pc:sldMk cId="3768308947" sldId="651"/>
        </pc:sldMkLst>
        <pc:spChg chg="mod">
          <ac:chgData name="军波 王" userId="abc43a65-caf0-4467-916d-72d11a280d59" providerId="ADAL" clId="{9AEEE6C7-10AC-2245-9347-08B72432CB67}" dt="2021-06-08T15:19:09.182" v="95" actId="207"/>
          <ac:spMkLst>
            <pc:docMk/>
            <pc:sldMk cId="3768308947" sldId="651"/>
            <ac:spMk id="3" creationId="{8670051A-028E-9545-8F6E-5CCBB2EECB34}"/>
          </ac:spMkLst>
        </pc:spChg>
      </pc:sldChg>
      <pc:sldChg chg="modSp mod">
        <pc:chgData name="军波 王" userId="abc43a65-caf0-4467-916d-72d11a280d59" providerId="ADAL" clId="{9AEEE6C7-10AC-2245-9347-08B72432CB67}" dt="2021-05-31T16:13:00.994" v="29" actId="2711"/>
        <pc:sldMkLst>
          <pc:docMk/>
          <pc:sldMk cId="1759681913" sldId="662"/>
        </pc:sldMkLst>
        <pc:spChg chg="mod">
          <ac:chgData name="军波 王" userId="abc43a65-caf0-4467-916d-72d11a280d59" providerId="ADAL" clId="{9AEEE6C7-10AC-2245-9347-08B72432CB67}" dt="2021-05-31T16:13:00.994" v="29" actId="2711"/>
          <ac:spMkLst>
            <pc:docMk/>
            <pc:sldMk cId="1759681913" sldId="662"/>
            <ac:spMk id="2" creationId="{00000000-0000-0000-0000-000000000000}"/>
          </ac:spMkLst>
        </pc:spChg>
      </pc:sldChg>
      <pc:sldChg chg="modSp mod">
        <pc:chgData name="军波 王" userId="abc43a65-caf0-4467-916d-72d11a280d59" providerId="ADAL" clId="{9AEEE6C7-10AC-2245-9347-08B72432CB67}" dt="2021-05-31T16:13:06.792" v="30" actId="2711"/>
        <pc:sldMkLst>
          <pc:docMk/>
          <pc:sldMk cId="3847850453" sldId="663"/>
        </pc:sldMkLst>
        <pc:spChg chg="mod">
          <ac:chgData name="军波 王" userId="abc43a65-caf0-4467-916d-72d11a280d59" providerId="ADAL" clId="{9AEEE6C7-10AC-2245-9347-08B72432CB67}" dt="2021-05-31T16:13:06.792" v="30" actId="2711"/>
          <ac:spMkLst>
            <pc:docMk/>
            <pc:sldMk cId="3847850453" sldId="663"/>
            <ac:spMk id="2" creationId="{00000000-0000-0000-0000-000000000000}"/>
          </ac:spMkLst>
        </pc:spChg>
      </pc:sldChg>
      <pc:sldChg chg="modSp mod">
        <pc:chgData name="军波 王" userId="abc43a65-caf0-4467-916d-72d11a280d59" providerId="ADAL" clId="{9AEEE6C7-10AC-2245-9347-08B72432CB67}" dt="2021-06-08T15:24:21.651" v="99" actId="14100"/>
        <pc:sldMkLst>
          <pc:docMk/>
          <pc:sldMk cId="1865441368" sldId="667"/>
        </pc:sldMkLst>
        <pc:spChg chg="mod">
          <ac:chgData name="军波 王" userId="abc43a65-caf0-4467-916d-72d11a280d59" providerId="ADAL" clId="{9AEEE6C7-10AC-2245-9347-08B72432CB67}" dt="2021-06-08T15:24:21.651" v="99" actId="14100"/>
          <ac:spMkLst>
            <pc:docMk/>
            <pc:sldMk cId="1865441368" sldId="667"/>
            <ac:spMk id="5" creationId="{D5A4A37E-0063-CF4A-AF07-21056B580EC7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7" creationId="{27354F13-1CB2-BA4C-A127-606BA8BA9681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8" creationId="{69512C7B-0216-B849-8B49-0B7C8FB83A68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9" creationId="{7D1850B0-A6B2-6548-941F-06E96228238B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0" creationId="{7FBC24CD-FAF4-EA45-B8F4-D54CD8A70494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1" creationId="{0C32A3BC-8AF9-0443-9EAA-B8D8D7D13CB1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2" creationId="{4E6A2F5C-977E-664B-A764-05A21BFE4CA0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3" creationId="{5559BFEA-889A-664C-BDC2-D5D8C2567683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4" creationId="{E415593F-BADE-3044-898D-BAB8C400A971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5" creationId="{5768FA12-912D-D542-BA05-489DE51F7DD2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6" creationId="{BD56E89A-6633-474E-B54D-EC5F38766676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7" creationId="{9960C7B4-C024-7746-8C49-B8C7EC561E4D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8" creationId="{A38C41E3-77B2-9949-BA9E-DA4050A3F787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19" creationId="{4C732303-266C-074C-90A5-05755095A36C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0" creationId="{66E001E5-51F5-EF4F-B85F-F5E5DC093961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3" creationId="{546B4EAA-23B9-2145-93E8-CBEC48E9EA11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4" creationId="{5F231788-070C-2F4A-9B05-3F52AEF0729B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5" creationId="{78F47BDC-8891-4D4B-A900-57812C3AEF37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6" creationId="{930B4CD8-5455-3143-A153-A485870A9B13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7" creationId="{97E4224A-F41C-9341-A242-AB80671383E5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8" creationId="{A4438B65-1766-4546-B892-B29E39104EFF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29" creationId="{B3306E3B-D3F7-0842-9C88-738208C4318E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30" creationId="{BD0C2C59-7D5F-8B43-B679-284BE3666F52}"/>
          </ac:spMkLst>
        </pc:spChg>
        <pc:spChg chg="mod">
          <ac:chgData name="军波 王" userId="abc43a65-caf0-4467-916d-72d11a280d59" providerId="ADAL" clId="{9AEEE6C7-10AC-2245-9347-08B72432CB67}" dt="2021-06-08T15:24:12.059" v="97" actId="1076"/>
          <ac:spMkLst>
            <pc:docMk/>
            <pc:sldMk cId="1865441368" sldId="667"/>
            <ac:spMk id="31" creationId="{752329A0-A99F-AC4F-B767-DD4372E19BAF}"/>
          </ac:spMkLst>
        </pc:spChg>
        <pc:spChg chg="mod">
          <ac:chgData name="军波 王" userId="abc43a65-caf0-4467-916d-72d11a280d59" providerId="ADAL" clId="{9AEEE6C7-10AC-2245-9347-08B72432CB67}" dt="2021-06-08T15:24:16.191" v="98" actId="14100"/>
          <ac:spMkLst>
            <pc:docMk/>
            <pc:sldMk cId="1865441368" sldId="667"/>
            <ac:spMk id="32" creationId="{E74499AB-B2B9-C446-AEFA-2709905AA503}"/>
          </ac:spMkLst>
        </pc:spChg>
        <pc:grpChg chg="mod">
          <ac:chgData name="军波 王" userId="abc43a65-caf0-4467-916d-72d11a280d59" providerId="ADAL" clId="{9AEEE6C7-10AC-2245-9347-08B72432CB67}" dt="2021-06-08T15:24:12.059" v="97" actId="1076"/>
          <ac:grpSpMkLst>
            <pc:docMk/>
            <pc:sldMk cId="1865441368" sldId="667"/>
            <ac:grpSpMk id="6" creationId="{BCCA9D3A-C4C0-B94F-AB44-91C45A9CDEB7}"/>
          </ac:grpSpMkLst>
        </pc:grpChg>
        <pc:grpChg chg="mod">
          <ac:chgData name="军波 王" userId="abc43a65-caf0-4467-916d-72d11a280d59" providerId="ADAL" clId="{9AEEE6C7-10AC-2245-9347-08B72432CB67}" dt="2021-06-08T15:24:12.059" v="97" actId="1076"/>
          <ac:grpSpMkLst>
            <pc:docMk/>
            <pc:sldMk cId="1865441368" sldId="667"/>
            <ac:grpSpMk id="21" creationId="{0611BDCC-833E-1349-86C0-BBE8E7640B06}"/>
          </ac:grpSpMkLst>
        </pc:grpChg>
        <pc:grpChg chg="mod">
          <ac:chgData name="军波 王" userId="abc43a65-caf0-4467-916d-72d11a280d59" providerId="ADAL" clId="{9AEEE6C7-10AC-2245-9347-08B72432CB67}" dt="2021-06-08T15:24:12.059" v="97" actId="1076"/>
          <ac:grpSpMkLst>
            <pc:docMk/>
            <pc:sldMk cId="1865441368" sldId="667"/>
            <ac:grpSpMk id="22" creationId="{2443252A-B803-B546-AA0E-933E9A31484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初始时各不联通 未选中 集合标志表示顶点之间联通关系</a:t>
            </a:r>
          </a:p>
          <a:p>
            <a:r>
              <a:rPr kumimoji="1" lang="zh-CN" altLang="en-US" dirty="0"/>
              <a:t>边有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种状态标志：未选中 选中 舍弃</a:t>
            </a:r>
          </a:p>
          <a:p>
            <a:r>
              <a:rPr kumimoji="1" lang="zh-CN" altLang="en-US" dirty="0"/>
              <a:t>终止条件 对边计数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1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和后者相同的</a:t>
            </a:r>
            <a:r>
              <a:rPr kumimoji="1" lang="en-US" altLang="zh-CN" dirty="0" err="1"/>
              <a:t>jihe</a:t>
            </a:r>
            <a:r>
              <a:rPr kumimoji="1" lang="zh-CN" altLang="en-US" dirty="0"/>
              <a:t>值全部改变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PRIM</a:t>
            </a:r>
            <a:r>
              <a:rPr kumimoji="1" lang="zh-CN" altLang="en-US" dirty="0"/>
              <a:t>复杂度和顶点相关 适用于边稠密</a:t>
            </a:r>
          </a:p>
          <a:p>
            <a:r>
              <a:rPr kumimoji="1" lang="en-US" altLang="zh-CN" dirty="0"/>
              <a:t>KRUSKAL</a:t>
            </a:r>
            <a:r>
              <a:rPr kumimoji="1" lang="zh-CN" altLang="en-US" dirty="0"/>
              <a:t>复杂度和边相关 适用于边稀疏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11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|E| log |V| </a:t>
            </a:r>
            <a:r>
              <a:rPr kumimoji="1" lang="zh-CN" altLang="en-US" dirty="0"/>
              <a:t>是排序。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类比树的层次遍历</a:t>
            </a:r>
          </a:p>
          <a:p>
            <a:endParaRPr lang="zh-CN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先访问后入队 队列里存的都是访问过的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9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通常针对无向图</a:t>
            </a:r>
          </a:p>
          <a:p>
            <a:r>
              <a:rPr kumimoji="1" lang="zh-CN" altLang="en-US" dirty="0"/>
              <a:t>有向图叫强联通分量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06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遍历过程中生成</a:t>
            </a:r>
            <a:r>
              <a:rPr kumimoji="1" lang="en-US" altLang="zh-CN" dirty="0"/>
              <a:t>DFS</a:t>
            </a:r>
            <a:r>
              <a:rPr kumimoji="1" lang="zh-CN" altLang="en-US" dirty="0"/>
              <a:t>生成树</a:t>
            </a:r>
          </a:p>
          <a:p>
            <a:r>
              <a:rPr kumimoji="1" lang="en-US" altLang="zh-CN" dirty="0"/>
              <a:t>P172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68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初始任选一个点 放在集合</a:t>
            </a:r>
            <a:r>
              <a:rPr kumimoji="1" lang="en-US" altLang="zh-CN" dirty="0"/>
              <a:t>U</a:t>
            </a:r>
            <a:r>
              <a:rPr kumimoji="1" lang="zh-CN" altLang="en-US" dirty="0"/>
              <a:t>里面</a:t>
            </a:r>
          </a:p>
          <a:p>
            <a:r>
              <a:rPr kumimoji="1" lang="en-US" altLang="zh-CN" dirty="0"/>
              <a:t>U</a:t>
            </a:r>
            <a:r>
              <a:rPr kumimoji="1" lang="zh-CN" altLang="en-US" dirty="0"/>
              <a:t>是已经上树的点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20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一个元素里面存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5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00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从添加边角度出发（寻找边）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16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8"/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B091-07D1-3342-BD34-0A14CAA50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Clr>
                <a:schemeClr val="tx1"/>
              </a:buClr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buClr>
                <a:schemeClr val="tx1"/>
              </a:buClr>
              <a:defRPr sz="20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45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ü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4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46542" y="330370"/>
            <a:ext cx="2368292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5" y="798973"/>
            <a:ext cx="795746" cy="503578"/>
          </a:xfrm>
        </p:spPr>
        <p:txBody>
          <a:bodyPr/>
          <a:lstStyle/>
          <a:p>
            <a:fld id="{B64B4D1D-2127-4D72-A731-DEDCF38890E5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6" r:id="rId7"/>
    <p:sldLayoutId id="214748365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9272" y="1860529"/>
            <a:ext cx="9005455" cy="156847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第六章 图（</a:t>
            </a:r>
            <a:r>
              <a:rPr lang="en-US" altLang="zh-CN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6000" b="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2616" y="3286759"/>
            <a:ext cx="7643684" cy="2754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图的遍历</a:t>
            </a:r>
            <a:b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DFS (Depth-first search)</a:t>
            </a:r>
            <a:b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BFS (Breath-first search)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生成树 及 最小生成树</a:t>
            </a:r>
            <a:b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prim’s algorithm</a:t>
            </a:r>
            <a:b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Kruskal’s algorithm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47" name="Group 2">
            <a:extLst>
              <a:ext uri="{FF2B5EF4-FFF2-40B4-BE49-F238E27FC236}">
                <a16:creationId xmlns:a16="http://schemas.microsoft.com/office/drawing/2014/main" id="{E2E2F898-E137-B94E-940D-12000FF4A3B0}"/>
              </a:ext>
            </a:extLst>
          </p:cNvPr>
          <p:cNvGrpSpPr>
            <a:grpSpLocks/>
          </p:cNvGrpSpPr>
          <p:nvPr/>
        </p:nvGrpSpPr>
        <p:grpSpPr bwMode="auto">
          <a:xfrm>
            <a:off x="814387" y="919163"/>
            <a:ext cx="2003424" cy="1968500"/>
            <a:chOff x="967" y="644"/>
            <a:chExt cx="1262" cy="1240"/>
          </a:xfrm>
        </p:grpSpPr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628600B9-D64D-B649-9A98-5309BFE59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D5936513-F4ED-A040-ABAF-83D259EB6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FABE8176-5195-574C-A4B4-3ECD394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" name="Oval 6">
              <a:extLst>
                <a:ext uri="{FF2B5EF4-FFF2-40B4-BE49-F238E27FC236}">
                  <a16:creationId xmlns:a16="http://schemas.microsoft.com/office/drawing/2014/main" id="{B2B4A7B2-759B-F040-832D-AA9877E7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67E618AE-10A4-B749-BD02-D854EC66D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D2BF10A4-20EB-F441-A1AE-6EF79BAE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3A88C7AF-020C-F94F-AB4F-EC031A14E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AA4DAA2C-C116-104D-97E7-FDB66BBDE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29B8240C-9C80-BF45-9CE7-EACEF0825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3AC015A1-68D5-CA44-A1AE-320D2515E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3">
              <a:extLst>
                <a:ext uri="{FF2B5EF4-FFF2-40B4-BE49-F238E27FC236}">
                  <a16:creationId xmlns:a16="http://schemas.microsoft.com/office/drawing/2014/main" id="{B9B8CDBB-1F96-9443-8767-A679D7C69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E0467F17-E99D-094D-B916-0F2A4D56F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84B7015-8252-9B42-B167-225055FD780D}"/>
              </a:ext>
            </a:extLst>
          </p:cNvPr>
          <p:cNvGrpSpPr>
            <a:grpSpLocks/>
          </p:cNvGrpSpPr>
          <p:nvPr/>
        </p:nvGrpSpPr>
        <p:grpSpPr bwMode="auto">
          <a:xfrm>
            <a:off x="3013075" y="534988"/>
            <a:ext cx="5673725" cy="2659062"/>
            <a:chOff x="1841" y="2204"/>
            <a:chExt cx="3574" cy="1675"/>
          </a:xfrm>
        </p:grpSpPr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id="{DD2F049B-ACCC-FE4C-814D-69938891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14B05EB4-E325-6840-B971-3D7CC0C58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C6F8A753-CFEA-FD4F-B062-30E6A3018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2535299-374E-A841-8299-43EB1C973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20">
              <a:extLst>
                <a:ext uri="{FF2B5EF4-FFF2-40B4-BE49-F238E27FC236}">
                  <a16:creationId xmlns:a16="http://schemas.microsoft.com/office/drawing/2014/main" id="{4F588C71-EAF0-494B-B6DC-524CDF36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B8AAA592-5ABC-E040-A1F7-CE7E2715B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70F5D78F-19AA-4D43-9EC6-555D1E33B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0FF9001C-3DCD-FD42-8E25-C4E347D8C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E751EFBF-963B-6A4F-AD6C-C37AA9B74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0DED4FBA-394D-8841-BA70-810352C2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8E9B74A8-ECDF-6440-A8E4-2E9DF190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CF52D646-CF81-D544-ADF2-376FAC113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51B3F48B-533F-5D49-A1A6-1B75931C1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" name="Text Box 29">
              <a:extLst>
                <a:ext uri="{FF2B5EF4-FFF2-40B4-BE49-F238E27FC236}">
                  <a16:creationId xmlns:a16="http://schemas.microsoft.com/office/drawing/2014/main" id="{863966DC-5835-AA44-9FB8-22E9D184D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51086185-56D3-6C4A-9D19-3008C5772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76" name="Group 31">
              <a:extLst>
                <a:ext uri="{FF2B5EF4-FFF2-40B4-BE49-F238E27FC236}">
                  <a16:creationId xmlns:a16="http://schemas.microsoft.com/office/drawing/2014/main" id="{5099243A-333D-E749-B4DC-EAA1C9CB6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186" name="Rectangle 32">
                <a:extLst>
                  <a:ext uri="{FF2B5EF4-FFF2-40B4-BE49-F238E27FC236}">
                    <a16:creationId xmlns:a16="http://schemas.microsoft.com/office/drawing/2014/main" id="{B8D6EE2C-33BB-F84F-9E90-A70C7A218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87" name="Line 33">
                <a:extLst>
                  <a:ext uri="{FF2B5EF4-FFF2-40B4-BE49-F238E27FC236}">
                    <a16:creationId xmlns:a16="http://schemas.microsoft.com/office/drawing/2014/main" id="{F6E975BE-E088-C848-A3E0-E0378B1DA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7" name="Group 34">
              <a:extLst>
                <a:ext uri="{FF2B5EF4-FFF2-40B4-BE49-F238E27FC236}">
                  <a16:creationId xmlns:a16="http://schemas.microsoft.com/office/drawing/2014/main" id="{2A4F3BA5-754F-3540-9D25-83B64248E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184" name="Rectangle 35">
                <a:extLst>
                  <a:ext uri="{FF2B5EF4-FFF2-40B4-BE49-F238E27FC236}">
                    <a16:creationId xmlns:a16="http://schemas.microsoft.com/office/drawing/2014/main" id="{3736F58B-8F57-5A47-9490-1601A549F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85" name="Line 36">
                <a:extLst>
                  <a:ext uri="{FF2B5EF4-FFF2-40B4-BE49-F238E27FC236}">
                    <a16:creationId xmlns:a16="http://schemas.microsoft.com/office/drawing/2014/main" id="{53567008-C29C-6040-8771-932C72226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8" name="Group 37">
              <a:extLst>
                <a:ext uri="{FF2B5EF4-FFF2-40B4-BE49-F238E27FC236}">
                  <a16:creationId xmlns:a16="http://schemas.microsoft.com/office/drawing/2014/main" id="{6D85C045-3960-CF41-B8C3-8928BB60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180" name="Group 38">
                <a:extLst>
                  <a:ext uri="{FF2B5EF4-FFF2-40B4-BE49-F238E27FC236}">
                    <a16:creationId xmlns:a16="http://schemas.microsoft.com/office/drawing/2014/main" id="{F4B52820-DF21-5F42-9B3A-562FBCB59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82" name="Rectangle 39">
                  <a:extLst>
                    <a:ext uri="{FF2B5EF4-FFF2-40B4-BE49-F238E27FC236}">
                      <a16:creationId xmlns:a16="http://schemas.microsoft.com/office/drawing/2014/main" id="{34EA9C3A-1BB7-F84B-B2EF-8F5561DC3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83" name="Line 40">
                  <a:extLst>
                    <a:ext uri="{FF2B5EF4-FFF2-40B4-BE49-F238E27FC236}">
                      <a16:creationId xmlns:a16="http://schemas.microsoft.com/office/drawing/2014/main" id="{2A46E825-58EB-3142-93B5-FB94A382E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1" name="Line 41">
                <a:extLst>
                  <a:ext uri="{FF2B5EF4-FFF2-40B4-BE49-F238E27FC236}">
                    <a16:creationId xmlns:a16="http://schemas.microsoft.com/office/drawing/2014/main" id="{8D525225-DFD7-4D42-81A2-C288B7B87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9" name="Group 42">
              <a:extLst>
                <a:ext uri="{FF2B5EF4-FFF2-40B4-BE49-F238E27FC236}">
                  <a16:creationId xmlns:a16="http://schemas.microsoft.com/office/drawing/2014/main" id="{931D8EFE-0772-AD48-B581-CD72E9B4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176" name="Group 43">
                <a:extLst>
                  <a:ext uri="{FF2B5EF4-FFF2-40B4-BE49-F238E27FC236}">
                    <a16:creationId xmlns:a16="http://schemas.microsoft.com/office/drawing/2014/main" id="{D592A3E0-185A-F94E-9C5D-51496BA70A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78" name="Rectangle 44">
                  <a:extLst>
                    <a:ext uri="{FF2B5EF4-FFF2-40B4-BE49-F238E27FC236}">
                      <a16:creationId xmlns:a16="http://schemas.microsoft.com/office/drawing/2014/main" id="{710288A2-643F-A646-A321-40245F126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79" name="Line 45">
                  <a:extLst>
                    <a:ext uri="{FF2B5EF4-FFF2-40B4-BE49-F238E27FC236}">
                      <a16:creationId xmlns:a16="http://schemas.microsoft.com/office/drawing/2014/main" id="{C2D4C644-CC5B-E944-A3EA-B76D89878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7" name="Line 46">
                <a:extLst>
                  <a:ext uri="{FF2B5EF4-FFF2-40B4-BE49-F238E27FC236}">
                    <a16:creationId xmlns:a16="http://schemas.microsoft.com/office/drawing/2014/main" id="{1CE9166A-E5F7-7040-B7F3-C7648A8A9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" name="Line 47">
              <a:extLst>
                <a:ext uri="{FF2B5EF4-FFF2-40B4-BE49-F238E27FC236}">
                  <a16:creationId xmlns:a16="http://schemas.microsoft.com/office/drawing/2014/main" id="{62B63D8D-A0BC-0B46-BD7E-B8890B3A9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48">
              <a:extLst>
                <a:ext uri="{FF2B5EF4-FFF2-40B4-BE49-F238E27FC236}">
                  <a16:creationId xmlns:a16="http://schemas.microsoft.com/office/drawing/2014/main" id="{286D404B-46B0-0C41-BD64-23CC9F40C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Text Box 49">
              <a:extLst>
                <a:ext uri="{FF2B5EF4-FFF2-40B4-BE49-F238E27FC236}">
                  <a16:creationId xmlns:a16="http://schemas.microsoft.com/office/drawing/2014/main" id="{A3CD1FB6-EF0C-0342-88D4-5DF16A86B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3" name="Text Box 50">
              <a:extLst>
                <a:ext uri="{FF2B5EF4-FFF2-40B4-BE49-F238E27FC236}">
                  <a16:creationId xmlns:a16="http://schemas.microsoft.com/office/drawing/2014/main" id="{6FCD892B-AD24-4D45-B63A-8D40639EE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4" name="Text Box 51">
              <a:extLst>
                <a:ext uri="{FF2B5EF4-FFF2-40B4-BE49-F238E27FC236}">
                  <a16:creationId xmlns:a16="http://schemas.microsoft.com/office/drawing/2014/main" id="{E7A2389E-3F31-4D4D-8D6F-059533A03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5" name="Text Box 52">
              <a:extLst>
                <a:ext uri="{FF2B5EF4-FFF2-40B4-BE49-F238E27FC236}">
                  <a16:creationId xmlns:a16="http://schemas.microsoft.com/office/drawing/2014/main" id="{8237011E-D37D-DC41-9CAB-251D9C19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86" name="Text Box 53">
              <a:extLst>
                <a:ext uri="{FF2B5EF4-FFF2-40B4-BE49-F238E27FC236}">
                  <a16:creationId xmlns:a16="http://schemas.microsoft.com/office/drawing/2014/main" id="{E229F418-355D-E444-81C2-6D71F4DD8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87" name="Line 54">
              <a:extLst>
                <a:ext uri="{FF2B5EF4-FFF2-40B4-BE49-F238E27FC236}">
                  <a16:creationId xmlns:a16="http://schemas.microsoft.com/office/drawing/2014/main" id="{80EAE7A6-D59B-B04A-AF54-2424D71D7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55">
              <a:extLst>
                <a:ext uri="{FF2B5EF4-FFF2-40B4-BE49-F238E27FC236}">
                  <a16:creationId xmlns:a16="http://schemas.microsoft.com/office/drawing/2014/main" id="{D8B1C8A8-7A29-7E48-9475-B16BB22B2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9" name="Text Box 56">
              <a:extLst>
                <a:ext uri="{FF2B5EF4-FFF2-40B4-BE49-F238E27FC236}">
                  <a16:creationId xmlns:a16="http://schemas.microsoft.com/office/drawing/2014/main" id="{D870951F-857D-BF4B-842A-3E6D97FB2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90" name="Group 57">
              <a:extLst>
                <a:ext uri="{FF2B5EF4-FFF2-40B4-BE49-F238E27FC236}">
                  <a16:creationId xmlns:a16="http://schemas.microsoft.com/office/drawing/2014/main" id="{7712668E-4143-6C4B-8E13-D97D18A30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172" name="Group 58">
                <a:extLst>
                  <a:ext uri="{FF2B5EF4-FFF2-40B4-BE49-F238E27FC236}">
                    <a16:creationId xmlns:a16="http://schemas.microsoft.com/office/drawing/2014/main" id="{44FA6E9A-9C81-814D-AA74-2FE4BEED8C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74" name="Rectangle 59">
                  <a:extLst>
                    <a:ext uri="{FF2B5EF4-FFF2-40B4-BE49-F238E27FC236}">
                      <a16:creationId xmlns:a16="http://schemas.microsoft.com/office/drawing/2014/main" id="{4C91DBF6-EC4F-7B4B-928D-72391FE49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75" name="Line 60">
                  <a:extLst>
                    <a:ext uri="{FF2B5EF4-FFF2-40B4-BE49-F238E27FC236}">
                      <a16:creationId xmlns:a16="http://schemas.microsoft.com/office/drawing/2014/main" id="{75ABE212-EE37-744D-893F-638B072781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3" name="Line 61">
                <a:extLst>
                  <a:ext uri="{FF2B5EF4-FFF2-40B4-BE49-F238E27FC236}">
                    <a16:creationId xmlns:a16="http://schemas.microsoft.com/office/drawing/2014/main" id="{BEAC731E-DC42-F746-85BA-620CA2D01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1" name="Text Box 62">
              <a:extLst>
                <a:ext uri="{FF2B5EF4-FFF2-40B4-BE49-F238E27FC236}">
                  <a16:creationId xmlns:a16="http://schemas.microsoft.com/office/drawing/2014/main" id="{C790DABC-36DD-E248-BFD2-91121577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92" name="Group 63">
              <a:extLst>
                <a:ext uri="{FF2B5EF4-FFF2-40B4-BE49-F238E27FC236}">
                  <a16:creationId xmlns:a16="http://schemas.microsoft.com/office/drawing/2014/main" id="{6793DC1C-2514-5C47-A8FC-697F6A331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168" name="Group 64">
                <a:extLst>
                  <a:ext uri="{FF2B5EF4-FFF2-40B4-BE49-F238E27FC236}">
                    <a16:creationId xmlns:a16="http://schemas.microsoft.com/office/drawing/2014/main" id="{E481DA70-0213-D64C-9B5F-835C972345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70" name="Rectangle 65">
                  <a:extLst>
                    <a:ext uri="{FF2B5EF4-FFF2-40B4-BE49-F238E27FC236}">
                      <a16:creationId xmlns:a16="http://schemas.microsoft.com/office/drawing/2014/main" id="{97DE0FCF-C182-B34F-99F6-BAF0998A3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71" name="Line 66">
                  <a:extLst>
                    <a:ext uri="{FF2B5EF4-FFF2-40B4-BE49-F238E27FC236}">
                      <a16:creationId xmlns:a16="http://schemas.microsoft.com/office/drawing/2014/main" id="{DAE950FC-C958-784D-94EA-55FC6CC89F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69" name="Line 67">
                <a:extLst>
                  <a:ext uri="{FF2B5EF4-FFF2-40B4-BE49-F238E27FC236}">
                    <a16:creationId xmlns:a16="http://schemas.microsoft.com/office/drawing/2014/main" id="{9461D448-F813-4743-8814-4B838144F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3" name="Group 68">
              <a:extLst>
                <a:ext uri="{FF2B5EF4-FFF2-40B4-BE49-F238E27FC236}">
                  <a16:creationId xmlns:a16="http://schemas.microsoft.com/office/drawing/2014/main" id="{16DFD598-BA8D-C940-B503-AE678CDC4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164" name="Group 69">
                <a:extLst>
                  <a:ext uri="{FF2B5EF4-FFF2-40B4-BE49-F238E27FC236}">
                    <a16:creationId xmlns:a16="http://schemas.microsoft.com/office/drawing/2014/main" id="{C2E1CB98-8ABC-C54E-9FA3-F74F2673CB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66" name="Rectangle 70">
                  <a:extLst>
                    <a:ext uri="{FF2B5EF4-FFF2-40B4-BE49-F238E27FC236}">
                      <a16:creationId xmlns:a16="http://schemas.microsoft.com/office/drawing/2014/main" id="{0F38D226-1031-EF4F-AB61-6A1A83ECB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67" name="Line 71">
                  <a:extLst>
                    <a:ext uri="{FF2B5EF4-FFF2-40B4-BE49-F238E27FC236}">
                      <a16:creationId xmlns:a16="http://schemas.microsoft.com/office/drawing/2014/main" id="{93AE6F21-955E-C04C-A309-FB7C0F1F6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65" name="Line 72">
                <a:extLst>
                  <a:ext uri="{FF2B5EF4-FFF2-40B4-BE49-F238E27FC236}">
                    <a16:creationId xmlns:a16="http://schemas.microsoft.com/office/drawing/2014/main" id="{82782EDA-2001-354F-B081-999323E25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4" name="Group 73">
              <a:extLst>
                <a:ext uri="{FF2B5EF4-FFF2-40B4-BE49-F238E27FC236}">
                  <a16:creationId xmlns:a16="http://schemas.microsoft.com/office/drawing/2014/main" id="{49FB8379-26CD-0349-800B-686D43B55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160" name="Group 74">
                <a:extLst>
                  <a:ext uri="{FF2B5EF4-FFF2-40B4-BE49-F238E27FC236}">
                    <a16:creationId xmlns:a16="http://schemas.microsoft.com/office/drawing/2014/main" id="{ED392B35-727C-B543-8488-57B4A0CE2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62" name="Rectangle 75">
                  <a:extLst>
                    <a:ext uri="{FF2B5EF4-FFF2-40B4-BE49-F238E27FC236}">
                      <a16:creationId xmlns:a16="http://schemas.microsoft.com/office/drawing/2014/main" id="{5B8F98D0-ED0D-9A47-B84E-7FEA6CC04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63" name="Line 76">
                  <a:extLst>
                    <a:ext uri="{FF2B5EF4-FFF2-40B4-BE49-F238E27FC236}">
                      <a16:creationId xmlns:a16="http://schemas.microsoft.com/office/drawing/2014/main" id="{FE864D19-602A-DD42-AE78-F919E208E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61" name="Line 77">
                <a:extLst>
                  <a:ext uri="{FF2B5EF4-FFF2-40B4-BE49-F238E27FC236}">
                    <a16:creationId xmlns:a16="http://schemas.microsoft.com/office/drawing/2014/main" id="{5D39B24A-0734-9A43-81D6-5CD29A4D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Group 78">
              <a:extLst>
                <a:ext uri="{FF2B5EF4-FFF2-40B4-BE49-F238E27FC236}">
                  <a16:creationId xmlns:a16="http://schemas.microsoft.com/office/drawing/2014/main" id="{90B48468-F58B-164A-80F0-C02AAE05C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156" name="Group 79">
                <a:extLst>
                  <a:ext uri="{FF2B5EF4-FFF2-40B4-BE49-F238E27FC236}">
                    <a16:creationId xmlns:a16="http://schemas.microsoft.com/office/drawing/2014/main" id="{4BC16684-E1D1-FF41-9EC5-74BBE7E68B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8" name="Rectangle 80">
                  <a:extLst>
                    <a:ext uri="{FF2B5EF4-FFF2-40B4-BE49-F238E27FC236}">
                      <a16:creationId xmlns:a16="http://schemas.microsoft.com/office/drawing/2014/main" id="{9EF7D3BD-B85F-2142-A13D-1C79CA16B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59" name="Line 81">
                  <a:extLst>
                    <a:ext uri="{FF2B5EF4-FFF2-40B4-BE49-F238E27FC236}">
                      <a16:creationId xmlns:a16="http://schemas.microsoft.com/office/drawing/2014/main" id="{0DE0E706-5009-384A-84C9-767AF619E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7" name="Line 82">
                <a:extLst>
                  <a:ext uri="{FF2B5EF4-FFF2-40B4-BE49-F238E27FC236}">
                    <a16:creationId xmlns:a16="http://schemas.microsoft.com/office/drawing/2014/main" id="{59B1537E-0DEF-8C49-85F7-922BA23D2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Group 83">
              <a:extLst>
                <a:ext uri="{FF2B5EF4-FFF2-40B4-BE49-F238E27FC236}">
                  <a16:creationId xmlns:a16="http://schemas.microsoft.com/office/drawing/2014/main" id="{8E46CC1B-EDCD-2344-BC17-D17E3DE32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08" name="Group 84">
                <a:extLst>
                  <a:ext uri="{FF2B5EF4-FFF2-40B4-BE49-F238E27FC236}">
                    <a16:creationId xmlns:a16="http://schemas.microsoft.com/office/drawing/2014/main" id="{0975FFB9-EE95-9A4A-AEEF-B9E31E42FF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4" name="Rectangle 85">
                  <a:extLst>
                    <a:ext uri="{FF2B5EF4-FFF2-40B4-BE49-F238E27FC236}">
                      <a16:creationId xmlns:a16="http://schemas.microsoft.com/office/drawing/2014/main" id="{12602B37-37BA-1C46-B6D3-6042B543A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55" name="Line 86">
                  <a:extLst>
                    <a:ext uri="{FF2B5EF4-FFF2-40B4-BE49-F238E27FC236}">
                      <a16:creationId xmlns:a16="http://schemas.microsoft.com/office/drawing/2014/main" id="{F0FA7B2F-A064-D044-BEBD-3D2BB06EB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9" name="Line 87">
                <a:extLst>
                  <a:ext uri="{FF2B5EF4-FFF2-40B4-BE49-F238E27FC236}">
                    <a16:creationId xmlns:a16="http://schemas.microsoft.com/office/drawing/2014/main" id="{313BF4F2-EE85-AD4D-98D3-ABDD9158F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7" name="Text Box 88">
              <a:extLst>
                <a:ext uri="{FF2B5EF4-FFF2-40B4-BE49-F238E27FC236}">
                  <a16:creationId xmlns:a16="http://schemas.microsoft.com/office/drawing/2014/main" id="{F60F07D1-B5E3-8E46-B1C3-047594A67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98" name="Group 89">
              <a:extLst>
                <a:ext uri="{FF2B5EF4-FFF2-40B4-BE49-F238E27FC236}">
                  <a16:creationId xmlns:a16="http://schemas.microsoft.com/office/drawing/2014/main" id="{009BD77C-37DB-8347-9A6E-11D02174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04" name="Group 90">
                <a:extLst>
                  <a:ext uri="{FF2B5EF4-FFF2-40B4-BE49-F238E27FC236}">
                    <a16:creationId xmlns:a16="http://schemas.microsoft.com/office/drawing/2014/main" id="{5F6939E7-6E28-1C42-B39E-FC68638BD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06" name="Rectangle 91">
                  <a:extLst>
                    <a:ext uri="{FF2B5EF4-FFF2-40B4-BE49-F238E27FC236}">
                      <a16:creationId xmlns:a16="http://schemas.microsoft.com/office/drawing/2014/main" id="{450101C4-1282-704F-AC08-D4870DC7F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07" name="Line 92">
                  <a:extLst>
                    <a:ext uri="{FF2B5EF4-FFF2-40B4-BE49-F238E27FC236}">
                      <a16:creationId xmlns:a16="http://schemas.microsoft.com/office/drawing/2014/main" id="{87A7C9EF-A04D-C746-9287-9E0AEACAE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5" name="Line 93">
                <a:extLst>
                  <a:ext uri="{FF2B5EF4-FFF2-40B4-BE49-F238E27FC236}">
                    <a16:creationId xmlns:a16="http://schemas.microsoft.com/office/drawing/2014/main" id="{BAA81DCC-31CC-5C48-A049-3B0E49140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9" name="Group 94">
              <a:extLst>
                <a:ext uri="{FF2B5EF4-FFF2-40B4-BE49-F238E27FC236}">
                  <a16:creationId xmlns:a16="http://schemas.microsoft.com/office/drawing/2014/main" id="{A82C63C5-C960-4C4D-87D6-5BEAACD2C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00" name="Group 95">
                <a:extLst>
                  <a:ext uri="{FF2B5EF4-FFF2-40B4-BE49-F238E27FC236}">
                    <a16:creationId xmlns:a16="http://schemas.microsoft.com/office/drawing/2014/main" id="{48AC333C-3DBF-D041-A55C-8CD09C092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02" name="Rectangle 96">
                  <a:extLst>
                    <a:ext uri="{FF2B5EF4-FFF2-40B4-BE49-F238E27FC236}">
                      <a16:creationId xmlns:a16="http://schemas.microsoft.com/office/drawing/2014/main" id="{C2162D54-539D-EF42-8870-9868536C44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03" name="Line 97">
                  <a:extLst>
                    <a:ext uri="{FF2B5EF4-FFF2-40B4-BE49-F238E27FC236}">
                      <a16:creationId xmlns:a16="http://schemas.microsoft.com/office/drawing/2014/main" id="{DA8F462C-3EA6-8C4D-98A2-825C4C98A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1" name="Line 98">
                <a:extLst>
                  <a:ext uri="{FF2B5EF4-FFF2-40B4-BE49-F238E27FC236}">
                    <a16:creationId xmlns:a16="http://schemas.microsoft.com/office/drawing/2014/main" id="{394C750B-0845-EF4E-9FAA-0D217FEB8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8" name="Group 99">
            <a:extLst>
              <a:ext uri="{FF2B5EF4-FFF2-40B4-BE49-F238E27FC236}">
                <a16:creationId xmlns:a16="http://schemas.microsoft.com/office/drawing/2014/main" id="{9BE84883-0FA3-2042-86CD-FF5EEA6DA222}"/>
              </a:ext>
            </a:extLst>
          </p:cNvPr>
          <p:cNvGrpSpPr>
            <a:grpSpLocks/>
          </p:cNvGrpSpPr>
          <p:nvPr/>
        </p:nvGrpSpPr>
        <p:grpSpPr bwMode="auto">
          <a:xfrm>
            <a:off x="744537" y="3516313"/>
            <a:ext cx="2197100" cy="2381250"/>
            <a:chOff x="590" y="2215"/>
            <a:chExt cx="1384" cy="1500"/>
          </a:xfrm>
        </p:grpSpPr>
        <p:grpSp>
          <p:nvGrpSpPr>
            <p:cNvPr id="189" name="Group 100">
              <a:extLst>
                <a:ext uri="{FF2B5EF4-FFF2-40B4-BE49-F238E27FC236}">
                  <a16:creationId xmlns:a16="http://schemas.microsoft.com/office/drawing/2014/main" id="{B69C76FA-9BC9-E846-92E5-B2F2B9D36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215"/>
              <a:ext cx="1384" cy="1227"/>
              <a:chOff x="705" y="2153"/>
              <a:chExt cx="1384" cy="1227"/>
            </a:xfrm>
          </p:grpSpPr>
          <p:grpSp>
            <p:nvGrpSpPr>
              <p:cNvPr id="191" name="Group 101">
                <a:extLst>
                  <a:ext uri="{FF2B5EF4-FFF2-40B4-BE49-F238E27FC236}">
                    <a16:creationId xmlns:a16="http://schemas.microsoft.com/office/drawing/2014/main" id="{5B18905A-3184-F247-B828-71184D9DE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" y="2555"/>
                <a:ext cx="1365" cy="480"/>
                <a:chOff x="724" y="2555"/>
                <a:chExt cx="1365" cy="480"/>
              </a:xfrm>
            </p:grpSpPr>
            <p:sp>
              <p:nvSpPr>
                <p:cNvPr id="199" name="Line 102">
                  <a:extLst>
                    <a:ext uri="{FF2B5EF4-FFF2-40B4-BE49-F238E27FC236}">
                      <a16:creationId xmlns:a16="http://schemas.microsoft.com/office/drawing/2014/main" id="{160B4D23-CF87-414F-89FB-7BE554747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555"/>
                  <a:ext cx="1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0" name="Line 103">
                  <a:extLst>
                    <a:ext uri="{FF2B5EF4-FFF2-40B4-BE49-F238E27FC236}">
                      <a16:creationId xmlns:a16="http://schemas.microsoft.com/office/drawing/2014/main" id="{CE8EC30E-A40E-3740-B787-20D6B8E99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789"/>
                  <a:ext cx="13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1" name="Text Box 104">
                  <a:extLst>
                    <a:ext uri="{FF2B5EF4-FFF2-40B4-BE49-F238E27FC236}">
                      <a16:creationId xmlns:a16="http://schemas.microsoft.com/office/drawing/2014/main" id="{E77CB98A-7504-C748-8DFA-E2A6D928A7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" y="2785"/>
                  <a:ext cx="1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0   1   2   3   4   5</a:t>
                  </a:r>
                </a:p>
              </p:txBody>
            </p:sp>
          </p:grpSp>
          <p:sp>
            <p:nvSpPr>
              <p:cNvPr id="192" name="Text Box 105">
                <a:extLst>
                  <a:ext uri="{FF2B5EF4-FFF2-40B4-BE49-F238E27FC236}">
                    <a16:creationId xmlns:a16="http://schemas.microsoft.com/office/drawing/2014/main" id="{36207F6A-1F8B-BA42-A982-8F1F3B57D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5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193" name="Group 106">
                <a:extLst>
                  <a:ext uri="{FF2B5EF4-FFF2-40B4-BE49-F238E27FC236}">
                    <a16:creationId xmlns:a16="http://schemas.microsoft.com/office/drawing/2014/main" id="{CADE987F-87F1-D348-A2C5-6D2955480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" y="2153"/>
                <a:ext cx="169" cy="380"/>
                <a:chOff x="727" y="2153"/>
                <a:chExt cx="169" cy="380"/>
              </a:xfrm>
            </p:grpSpPr>
            <p:sp>
              <p:nvSpPr>
                <p:cNvPr id="197" name="Line 107">
                  <a:extLst>
                    <a:ext uri="{FF2B5EF4-FFF2-40B4-BE49-F238E27FC236}">
                      <a16:creationId xmlns:a16="http://schemas.microsoft.com/office/drawing/2014/main" id="{597C755C-1197-3349-A57E-602E4AC7BB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1" y="2333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8" name="Text Box 108">
                  <a:extLst>
                    <a:ext uri="{FF2B5EF4-FFF2-40B4-BE49-F238E27FC236}">
                      <a16:creationId xmlns:a16="http://schemas.microsoft.com/office/drawing/2014/main" id="{B9187739-AEF4-BE4C-88D6-14A9B5646F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" y="2153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</p:grpSp>
          <p:grpSp>
            <p:nvGrpSpPr>
              <p:cNvPr id="194" name="Group 109">
                <a:extLst>
                  <a:ext uri="{FF2B5EF4-FFF2-40B4-BE49-F238E27FC236}">
                    <a16:creationId xmlns:a16="http://schemas.microsoft.com/office/drawing/2014/main" id="{08633EF7-77E0-394C-A0E5-1D9CA0844E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5" y="3000"/>
                <a:ext cx="169" cy="380"/>
                <a:chOff x="705" y="3000"/>
                <a:chExt cx="169" cy="380"/>
              </a:xfrm>
            </p:grpSpPr>
            <p:sp>
              <p:nvSpPr>
                <p:cNvPr id="195" name="Line 110">
                  <a:extLst>
                    <a:ext uri="{FF2B5EF4-FFF2-40B4-BE49-F238E27FC236}">
                      <a16:creationId xmlns:a16="http://schemas.microsoft.com/office/drawing/2014/main" id="{62F3A82D-D944-EA4F-B121-D0E6E03D4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9" y="300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6" name="Text Box 111">
                  <a:extLst>
                    <a:ext uri="{FF2B5EF4-FFF2-40B4-BE49-F238E27FC236}">
                      <a16:creationId xmlns:a16="http://schemas.microsoft.com/office/drawing/2014/main" id="{2E016587-C88F-8D4C-B602-C30D1AC0D9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" y="313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</a:p>
              </p:txBody>
            </p:sp>
          </p:grpSp>
        </p:grpSp>
        <p:sp>
          <p:nvSpPr>
            <p:cNvPr id="190" name="Text Box 112">
              <a:extLst>
                <a:ext uri="{FF2B5EF4-FFF2-40B4-BE49-F238E27FC236}">
                  <a16:creationId xmlns:a16="http://schemas.microsoft.com/office/drawing/2014/main" id="{BC730B11-4CD9-924E-ADDB-602352394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3459"/>
              <a:ext cx="100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</a:p>
          </p:txBody>
        </p:sp>
      </p:grpSp>
      <p:grpSp>
        <p:nvGrpSpPr>
          <p:cNvPr id="202" name="Group 113">
            <a:extLst>
              <a:ext uri="{FF2B5EF4-FFF2-40B4-BE49-F238E27FC236}">
                <a16:creationId xmlns:a16="http://schemas.microsoft.com/office/drawing/2014/main" id="{1AD0351A-B9DE-3049-993C-83797E95A276}"/>
              </a:ext>
            </a:extLst>
          </p:cNvPr>
          <p:cNvGrpSpPr>
            <a:grpSpLocks/>
          </p:cNvGrpSpPr>
          <p:nvPr/>
        </p:nvGrpSpPr>
        <p:grpSpPr bwMode="auto">
          <a:xfrm>
            <a:off x="3198812" y="3611563"/>
            <a:ext cx="2166938" cy="2328862"/>
            <a:chOff x="2136" y="2275"/>
            <a:chExt cx="1365" cy="1467"/>
          </a:xfrm>
        </p:grpSpPr>
        <p:grpSp>
          <p:nvGrpSpPr>
            <p:cNvPr id="203" name="Group 114">
              <a:extLst>
                <a:ext uri="{FF2B5EF4-FFF2-40B4-BE49-F238E27FC236}">
                  <a16:creationId xmlns:a16="http://schemas.microsoft.com/office/drawing/2014/main" id="{965F48A1-ABF8-B843-8A9C-FF6AF5092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" y="2632"/>
              <a:ext cx="1365" cy="480"/>
              <a:chOff x="724" y="2555"/>
              <a:chExt cx="1365" cy="480"/>
            </a:xfrm>
          </p:grpSpPr>
          <p:sp>
            <p:nvSpPr>
              <p:cNvPr id="212" name="Line 115">
                <a:extLst>
                  <a:ext uri="{FF2B5EF4-FFF2-40B4-BE49-F238E27FC236}">
                    <a16:creationId xmlns:a16="http://schemas.microsoft.com/office/drawing/2014/main" id="{9E86B7C4-2823-9D4C-BC30-404F8F5CF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3" name="Line 116">
                <a:extLst>
                  <a:ext uri="{FF2B5EF4-FFF2-40B4-BE49-F238E27FC236}">
                    <a16:creationId xmlns:a16="http://schemas.microsoft.com/office/drawing/2014/main" id="{F4842E81-BC02-0949-B1D7-7C8E75781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4" name="Text Box 117">
                <a:extLst>
                  <a:ext uri="{FF2B5EF4-FFF2-40B4-BE49-F238E27FC236}">
                    <a16:creationId xmlns:a16="http://schemas.microsoft.com/office/drawing/2014/main" id="{A6A2BF73-C7D8-FB44-B868-C1DAFA460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204" name="Text Box 118">
              <a:extLst>
                <a:ext uri="{FF2B5EF4-FFF2-40B4-BE49-F238E27FC236}">
                  <a16:creationId xmlns:a16="http://schemas.microsoft.com/office/drawing/2014/main" id="{59A9F263-7FB8-BF42-BF65-2369ABD59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6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205" name="Group 119">
              <a:extLst>
                <a:ext uri="{FF2B5EF4-FFF2-40B4-BE49-F238E27FC236}">
                  <a16:creationId xmlns:a16="http://schemas.microsoft.com/office/drawing/2014/main" id="{C8DC393F-BD71-A440-971A-D6084AC5B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" y="2275"/>
              <a:ext cx="169" cy="380"/>
              <a:chOff x="727" y="2153"/>
              <a:chExt cx="169" cy="380"/>
            </a:xfrm>
          </p:grpSpPr>
          <p:sp>
            <p:nvSpPr>
              <p:cNvPr id="210" name="Line 120">
                <a:extLst>
                  <a:ext uri="{FF2B5EF4-FFF2-40B4-BE49-F238E27FC236}">
                    <a16:creationId xmlns:a16="http://schemas.microsoft.com/office/drawing/2014/main" id="{4FDFC0D1-4A1F-374F-B91E-8A01C40B4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1" name="Text Box 121">
                <a:extLst>
                  <a:ext uri="{FF2B5EF4-FFF2-40B4-BE49-F238E27FC236}">
                    <a16:creationId xmlns:a16="http://schemas.microsoft.com/office/drawing/2014/main" id="{EEC50E53-FEA3-5C42-98B5-CC053746C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50DCFAF4-6750-F44A-B577-88A68749F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3010"/>
              <a:ext cx="169" cy="380"/>
              <a:chOff x="705" y="3000"/>
              <a:chExt cx="169" cy="380"/>
            </a:xfrm>
          </p:grpSpPr>
          <p:sp>
            <p:nvSpPr>
              <p:cNvPr id="208" name="Line 123">
                <a:extLst>
                  <a:ext uri="{FF2B5EF4-FFF2-40B4-BE49-F238E27FC236}">
                    <a16:creationId xmlns:a16="http://schemas.microsoft.com/office/drawing/2014/main" id="{904C46A8-BD56-C64A-BA71-8AA6AA95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9" name="Text Box 124">
                <a:extLst>
                  <a:ext uri="{FF2B5EF4-FFF2-40B4-BE49-F238E27FC236}">
                    <a16:creationId xmlns:a16="http://schemas.microsoft.com/office/drawing/2014/main" id="{0244E9C2-332C-114C-B9A2-11EA3D0AF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207" name="Text Box 125">
              <a:extLst>
                <a:ext uri="{FF2B5EF4-FFF2-40B4-BE49-F238E27FC236}">
                  <a16:creationId xmlns:a16="http://schemas.microsoft.com/office/drawing/2014/main" id="{F00E6BFE-3EF0-FF43-ADC1-28988B05A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3490"/>
              <a:ext cx="1166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</a:t>
              </a:r>
            </a:p>
          </p:txBody>
        </p:sp>
      </p:grpSp>
      <p:grpSp>
        <p:nvGrpSpPr>
          <p:cNvPr id="215" name="Group 126">
            <a:extLst>
              <a:ext uri="{FF2B5EF4-FFF2-40B4-BE49-F238E27FC236}">
                <a16:creationId xmlns:a16="http://schemas.microsoft.com/office/drawing/2014/main" id="{DD4F5FE1-8BEB-354A-88F8-034E607D69E5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3622675"/>
            <a:ext cx="2225676" cy="2328863"/>
            <a:chOff x="3877" y="2359"/>
            <a:chExt cx="1402" cy="1467"/>
          </a:xfrm>
        </p:grpSpPr>
        <p:grpSp>
          <p:nvGrpSpPr>
            <p:cNvPr id="216" name="Group 127">
              <a:extLst>
                <a:ext uri="{FF2B5EF4-FFF2-40B4-BE49-F238E27FC236}">
                  <a16:creationId xmlns:a16="http://schemas.microsoft.com/office/drawing/2014/main" id="{626EBE07-0DE4-8A41-8027-E2323C39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7" y="2716"/>
              <a:ext cx="1365" cy="480"/>
              <a:chOff x="724" y="2555"/>
              <a:chExt cx="1365" cy="480"/>
            </a:xfrm>
          </p:grpSpPr>
          <p:sp>
            <p:nvSpPr>
              <p:cNvPr id="225" name="Line 128">
                <a:extLst>
                  <a:ext uri="{FF2B5EF4-FFF2-40B4-BE49-F238E27FC236}">
                    <a16:creationId xmlns:a16="http://schemas.microsoft.com/office/drawing/2014/main" id="{4BAA2425-B9D9-4C4C-A97B-E5221E9AB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" name="Line 129">
                <a:extLst>
                  <a:ext uri="{FF2B5EF4-FFF2-40B4-BE49-F238E27FC236}">
                    <a16:creationId xmlns:a16="http://schemas.microsoft.com/office/drawing/2014/main" id="{6A297951-87D7-5643-BCF9-0BB6BFD06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" name="Text Box 130">
                <a:extLst>
                  <a:ext uri="{FF2B5EF4-FFF2-40B4-BE49-F238E27FC236}">
                    <a16:creationId xmlns:a16="http://schemas.microsoft.com/office/drawing/2014/main" id="{869E38D2-3BE9-894D-9EA6-D8BBD55C5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217" name="Text Box 131">
              <a:extLst>
                <a:ext uri="{FF2B5EF4-FFF2-40B4-BE49-F238E27FC236}">
                  <a16:creationId xmlns:a16="http://schemas.microsoft.com/office/drawing/2014/main" id="{ED97AE7E-10F2-BE47-B78F-BD0BB882E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725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</a:t>
              </a:r>
            </a:p>
          </p:txBody>
        </p:sp>
        <p:grpSp>
          <p:nvGrpSpPr>
            <p:cNvPr id="218" name="Group 132">
              <a:extLst>
                <a:ext uri="{FF2B5EF4-FFF2-40B4-BE49-F238E27FC236}">
                  <a16:creationId xmlns:a16="http://schemas.microsoft.com/office/drawing/2014/main" id="{D771D62A-15D5-F241-ACDC-8241B89C4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" y="2359"/>
              <a:ext cx="169" cy="380"/>
              <a:chOff x="727" y="2153"/>
              <a:chExt cx="169" cy="380"/>
            </a:xfrm>
          </p:grpSpPr>
          <p:sp>
            <p:nvSpPr>
              <p:cNvPr id="223" name="Line 133">
                <a:extLst>
                  <a:ext uri="{FF2B5EF4-FFF2-40B4-BE49-F238E27FC236}">
                    <a16:creationId xmlns:a16="http://schemas.microsoft.com/office/drawing/2014/main" id="{97F74DD2-106E-D845-95EF-56427677D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4" name="Text Box 134">
                <a:extLst>
                  <a:ext uri="{FF2B5EF4-FFF2-40B4-BE49-F238E27FC236}">
                    <a16:creationId xmlns:a16="http://schemas.microsoft.com/office/drawing/2014/main" id="{2C4C7984-0F8C-6748-B860-A57825C42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219" name="Group 135">
              <a:extLst>
                <a:ext uri="{FF2B5EF4-FFF2-40B4-BE49-F238E27FC236}">
                  <a16:creationId xmlns:a16="http://schemas.microsoft.com/office/drawing/2014/main" id="{A85FDDDC-1A59-614C-9B03-8C6AEAB90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3094"/>
              <a:ext cx="169" cy="380"/>
              <a:chOff x="705" y="3000"/>
              <a:chExt cx="169" cy="380"/>
            </a:xfrm>
          </p:grpSpPr>
          <p:sp>
            <p:nvSpPr>
              <p:cNvPr id="221" name="Line 136">
                <a:extLst>
                  <a:ext uri="{FF2B5EF4-FFF2-40B4-BE49-F238E27FC236}">
                    <a16:creationId xmlns:a16="http://schemas.microsoft.com/office/drawing/2014/main" id="{B01C124D-BBE9-784C-8617-43636146F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2" name="Text Box 137">
                <a:extLst>
                  <a:ext uri="{FF2B5EF4-FFF2-40B4-BE49-F238E27FC236}">
                    <a16:creationId xmlns:a16="http://schemas.microsoft.com/office/drawing/2014/main" id="{DF5453A3-D31A-E842-93E6-C4C682338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220" name="Text Box 138">
              <a:extLst>
                <a:ext uri="{FF2B5EF4-FFF2-40B4-BE49-F238E27FC236}">
                  <a16:creationId xmlns:a16="http://schemas.microsoft.com/office/drawing/2014/main" id="{792F4139-3348-5B44-BB44-F0A72F045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3574"/>
              <a:ext cx="1328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3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grpSp>
        <p:nvGrpSpPr>
          <p:cNvPr id="3" name="Group 99">
            <a:extLst>
              <a:ext uri="{FF2B5EF4-FFF2-40B4-BE49-F238E27FC236}">
                <a16:creationId xmlns:a16="http://schemas.microsoft.com/office/drawing/2014/main" id="{4E60230C-E0CF-8E43-8BE3-B92D4208A967}"/>
              </a:ext>
            </a:extLst>
          </p:cNvPr>
          <p:cNvGrpSpPr>
            <a:grpSpLocks/>
          </p:cNvGrpSpPr>
          <p:nvPr/>
        </p:nvGrpSpPr>
        <p:grpSpPr bwMode="auto">
          <a:xfrm>
            <a:off x="653142" y="3733800"/>
            <a:ext cx="2482850" cy="2328863"/>
            <a:chOff x="732" y="493"/>
            <a:chExt cx="1564" cy="1467"/>
          </a:xfrm>
        </p:grpSpPr>
        <p:grpSp>
          <p:nvGrpSpPr>
            <p:cNvPr id="4" name="Group 100">
              <a:extLst>
                <a:ext uri="{FF2B5EF4-FFF2-40B4-BE49-F238E27FC236}">
                  <a16:creationId xmlns:a16="http://schemas.microsoft.com/office/drawing/2014/main" id="{C259A0E4-5215-4A47-8BB6-C0D602F89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850"/>
              <a:ext cx="1365" cy="480"/>
              <a:chOff x="724" y="2555"/>
              <a:chExt cx="1365" cy="480"/>
            </a:xfrm>
          </p:grpSpPr>
          <p:sp>
            <p:nvSpPr>
              <p:cNvPr id="13" name="Line 101">
                <a:extLst>
                  <a:ext uri="{FF2B5EF4-FFF2-40B4-BE49-F238E27FC236}">
                    <a16:creationId xmlns:a16="http://schemas.microsoft.com/office/drawing/2014/main" id="{55B39F67-DE9C-3D46-B258-133524AF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02">
                <a:extLst>
                  <a:ext uri="{FF2B5EF4-FFF2-40B4-BE49-F238E27FC236}">
                    <a16:creationId xmlns:a16="http://schemas.microsoft.com/office/drawing/2014/main" id="{27585BF0-FB31-7346-A1CF-2E7C9A59E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 Box 103">
                <a:extLst>
                  <a:ext uri="{FF2B5EF4-FFF2-40B4-BE49-F238E27FC236}">
                    <a16:creationId xmlns:a16="http://schemas.microsoft.com/office/drawing/2014/main" id="{C6A103D0-8B77-FF4F-9994-31852C907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" name="Text Box 104">
              <a:extLst>
                <a:ext uri="{FF2B5EF4-FFF2-40B4-BE49-F238E27FC236}">
                  <a16:creationId xmlns:a16="http://schemas.microsoft.com/office/drawing/2014/main" id="{9E159218-5536-DE42-A0E5-BFC874EB7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85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4   3   2</a:t>
              </a:r>
            </a:p>
          </p:txBody>
        </p:sp>
        <p:grpSp>
          <p:nvGrpSpPr>
            <p:cNvPr id="6" name="Group 105">
              <a:extLst>
                <a:ext uri="{FF2B5EF4-FFF2-40B4-BE49-F238E27FC236}">
                  <a16:creationId xmlns:a16="http://schemas.microsoft.com/office/drawing/2014/main" id="{F47A6DDD-D600-EB4A-9C0E-3C78B4A17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493"/>
              <a:ext cx="169" cy="380"/>
              <a:chOff x="727" y="2153"/>
              <a:chExt cx="169" cy="380"/>
            </a:xfrm>
          </p:grpSpPr>
          <p:sp>
            <p:nvSpPr>
              <p:cNvPr id="11" name="Line 106">
                <a:extLst>
                  <a:ext uri="{FF2B5EF4-FFF2-40B4-BE49-F238E27FC236}">
                    <a16:creationId xmlns:a16="http://schemas.microsoft.com/office/drawing/2014/main" id="{190623A3-3E7F-9149-8780-E3FC58AD6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107">
                <a:extLst>
                  <a:ext uri="{FF2B5EF4-FFF2-40B4-BE49-F238E27FC236}">
                    <a16:creationId xmlns:a16="http://schemas.microsoft.com/office/drawing/2014/main" id="{C8FACDB6-2EF0-5E43-BCD5-AD18DD5E1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7" name="Group 108">
              <a:extLst>
                <a:ext uri="{FF2B5EF4-FFF2-40B4-BE49-F238E27FC236}">
                  <a16:creationId xmlns:a16="http://schemas.microsoft.com/office/drawing/2014/main" id="{228EDEAB-CB88-9346-98C4-594C184C7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228"/>
              <a:ext cx="169" cy="380"/>
              <a:chOff x="705" y="3000"/>
              <a:chExt cx="169" cy="380"/>
            </a:xfrm>
          </p:grpSpPr>
          <p:sp>
            <p:nvSpPr>
              <p:cNvPr id="9" name="Line 109">
                <a:extLst>
                  <a:ext uri="{FF2B5EF4-FFF2-40B4-BE49-F238E27FC236}">
                    <a16:creationId xmlns:a16="http://schemas.microsoft.com/office/drawing/2014/main" id="{FD86CF7E-C310-7143-A28C-ADB8798E8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Text Box 110">
                <a:extLst>
                  <a:ext uri="{FF2B5EF4-FFF2-40B4-BE49-F238E27FC236}">
                    <a16:creationId xmlns:a16="http://schemas.microsoft.com/office/drawing/2014/main" id="{59007D5A-0BC9-AB44-947F-2DCFDFF49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8" name="Text Box 111">
              <a:extLst>
                <a:ext uri="{FF2B5EF4-FFF2-40B4-BE49-F238E27FC236}">
                  <a16:creationId xmlns:a16="http://schemas.microsoft.com/office/drawing/2014/main" id="{30CA2154-E1D8-D24A-918A-5468DB35C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08"/>
              <a:ext cx="1490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1 4 3 2</a:t>
              </a:r>
            </a:p>
          </p:txBody>
        </p:sp>
      </p:grpSp>
      <p:grpSp>
        <p:nvGrpSpPr>
          <p:cNvPr id="16" name="Group 112">
            <a:extLst>
              <a:ext uri="{FF2B5EF4-FFF2-40B4-BE49-F238E27FC236}">
                <a16:creationId xmlns:a16="http://schemas.microsoft.com/office/drawing/2014/main" id="{5CD57A4E-917A-1049-B97D-63FFCCFB11D7}"/>
              </a:ext>
            </a:extLst>
          </p:cNvPr>
          <p:cNvGrpSpPr>
            <a:grpSpLocks/>
          </p:cNvGrpSpPr>
          <p:nvPr/>
        </p:nvGrpSpPr>
        <p:grpSpPr bwMode="auto">
          <a:xfrm>
            <a:off x="3170917" y="3729038"/>
            <a:ext cx="2482850" cy="2346325"/>
            <a:chOff x="2662" y="489"/>
            <a:chExt cx="1564" cy="1478"/>
          </a:xfrm>
        </p:grpSpPr>
        <p:grpSp>
          <p:nvGrpSpPr>
            <p:cNvPr id="17" name="Group 113">
              <a:extLst>
                <a:ext uri="{FF2B5EF4-FFF2-40B4-BE49-F238E27FC236}">
                  <a16:creationId xmlns:a16="http://schemas.microsoft.com/office/drawing/2014/main" id="{6BD6E1E7-F996-594D-AF67-3328FA889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2" y="857"/>
              <a:ext cx="1365" cy="480"/>
              <a:chOff x="724" y="2555"/>
              <a:chExt cx="1365" cy="480"/>
            </a:xfrm>
          </p:grpSpPr>
          <p:sp>
            <p:nvSpPr>
              <p:cNvPr id="26" name="Line 114">
                <a:extLst>
                  <a:ext uri="{FF2B5EF4-FFF2-40B4-BE49-F238E27FC236}">
                    <a16:creationId xmlns:a16="http://schemas.microsoft.com/office/drawing/2014/main" id="{EC45465F-A7D2-9247-8248-CCC28DF92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15">
                <a:extLst>
                  <a:ext uri="{FF2B5EF4-FFF2-40B4-BE49-F238E27FC236}">
                    <a16:creationId xmlns:a16="http://schemas.microsoft.com/office/drawing/2014/main" id="{05C117B9-961A-EA46-9711-AD6B68B73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Text Box 116">
                <a:extLst>
                  <a:ext uri="{FF2B5EF4-FFF2-40B4-BE49-F238E27FC236}">
                    <a16:creationId xmlns:a16="http://schemas.microsoft.com/office/drawing/2014/main" id="{84E6EC91-DF2B-D249-9C80-E225A605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18" name="Text Box 117">
              <a:extLst>
                <a:ext uri="{FF2B5EF4-FFF2-40B4-BE49-F238E27FC236}">
                  <a16:creationId xmlns:a16="http://schemas.microsoft.com/office/drawing/2014/main" id="{B46365C7-B3F8-9440-B4CA-F95D1ABDD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86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</a:t>
              </a:r>
            </a:p>
          </p:txBody>
        </p:sp>
        <p:grpSp>
          <p:nvGrpSpPr>
            <p:cNvPr id="19" name="Group 118">
              <a:extLst>
                <a:ext uri="{FF2B5EF4-FFF2-40B4-BE49-F238E27FC236}">
                  <a16:creationId xmlns:a16="http://schemas.microsoft.com/office/drawing/2014/main" id="{9CCA03B1-B20C-8D45-AC8C-BDCD633AF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489"/>
              <a:ext cx="169" cy="380"/>
              <a:chOff x="727" y="2153"/>
              <a:chExt cx="169" cy="380"/>
            </a:xfrm>
          </p:grpSpPr>
          <p:sp>
            <p:nvSpPr>
              <p:cNvPr id="24" name="Line 119">
                <a:extLst>
                  <a:ext uri="{FF2B5EF4-FFF2-40B4-BE49-F238E27FC236}">
                    <a16:creationId xmlns:a16="http://schemas.microsoft.com/office/drawing/2014/main" id="{F563CBEA-8D8B-5A4A-8C15-77268A939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Text Box 120">
                <a:extLst>
                  <a:ext uri="{FF2B5EF4-FFF2-40B4-BE49-F238E27FC236}">
                    <a16:creationId xmlns:a16="http://schemas.microsoft.com/office/drawing/2014/main" id="{FA7DB9B8-DD5D-E74B-BF6C-F0B70E249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20" name="Group 121">
              <a:extLst>
                <a:ext uri="{FF2B5EF4-FFF2-40B4-BE49-F238E27FC236}">
                  <a16:creationId xmlns:a16="http://schemas.microsoft.com/office/drawing/2014/main" id="{BD6CB8FF-E3E4-FF4A-9F1E-B4F1C935C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235"/>
              <a:ext cx="169" cy="380"/>
              <a:chOff x="705" y="3000"/>
              <a:chExt cx="169" cy="380"/>
            </a:xfrm>
          </p:grpSpPr>
          <p:sp>
            <p:nvSpPr>
              <p:cNvPr id="22" name="Line 122">
                <a:extLst>
                  <a:ext uri="{FF2B5EF4-FFF2-40B4-BE49-F238E27FC236}">
                    <a16:creationId xmlns:a16="http://schemas.microsoft.com/office/drawing/2014/main" id="{9C6C48B6-21F3-684C-A674-7CB50F41F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123">
                <a:extLst>
                  <a:ext uri="{FF2B5EF4-FFF2-40B4-BE49-F238E27FC236}">
                    <a16:creationId xmlns:a16="http://schemas.microsoft.com/office/drawing/2014/main" id="{84B7E628-5736-CD4F-9F69-FB8689C89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21" name="Text Box 124">
              <a:extLst>
                <a:ext uri="{FF2B5EF4-FFF2-40B4-BE49-F238E27FC236}">
                  <a16:creationId xmlns:a16="http://schemas.microsoft.com/office/drawing/2014/main" id="{21C1ACFA-48F0-8B40-8F97-F6BECABF0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15"/>
              <a:ext cx="1490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1 4 3 2</a:t>
              </a:r>
            </a:p>
          </p:txBody>
        </p:sp>
      </p:grpSp>
      <p:grpSp>
        <p:nvGrpSpPr>
          <p:cNvPr id="29" name="Group 125">
            <a:extLst>
              <a:ext uri="{FF2B5EF4-FFF2-40B4-BE49-F238E27FC236}">
                <a16:creationId xmlns:a16="http://schemas.microsoft.com/office/drawing/2014/main" id="{ECFCEB11-463B-5349-A696-44A4535FF182}"/>
              </a:ext>
            </a:extLst>
          </p:cNvPr>
          <p:cNvGrpSpPr>
            <a:grpSpLocks/>
          </p:cNvGrpSpPr>
          <p:nvPr/>
        </p:nvGrpSpPr>
        <p:grpSpPr bwMode="auto">
          <a:xfrm>
            <a:off x="6003017" y="3738563"/>
            <a:ext cx="2738438" cy="2346325"/>
            <a:chOff x="424" y="2362"/>
            <a:chExt cx="1725" cy="1478"/>
          </a:xfrm>
        </p:grpSpPr>
        <p:grpSp>
          <p:nvGrpSpPr>
            <p:cNvPr id="30" name="Group 126">
              <a:extLst>
                <a:ext uri="{FF2B5EF4-FFF2-40B4-BE49-F238E27FC236}">
                  <a16:creationId xmlns:a16="http://schemas.microsoft.com/office/drawing/2014/main" id="{5E96D90C-E3C8-924C-BCD3-D0B756B59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730"/>
              <a:ext cx="1365" cy="480"/>
              <a:chOff x="724" y="2555"/>
              <a:chExt cx="1365" cy="480"/>
            </a:xfrm>
          </p:grpSpPr>
          <p:sp>
            <p:nvSpPr>
              <p:cNvPr id="39" name="Line 127">
                <a:extLst>
                  <a:ext uri="{FF2B5EF4-FFF2-40B4-BE49-F238E27FC236}">
                    <a16:creationId xmlns:a16="http://schemas.microsoft.com/office/drawing/2014/main" id="{91129323-C5EA-E844-B59D-997BE90A7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128">
                <a:extLst>
                  <a:ext uri="{FF2B5EF4-FFF2-40B4-BE49-F238E27FC236}">
                    <a16:creationId xmlns:a16="http://schemas.microsoft.com/office/drawing/2014/main" id="{E4BA2D68-C5BA-DE40-8179-CA832557C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Text Box 129">
                <a:extLst>
                  <a:ext uri="{FF2B5EF4-FFF2-40B4-BE49-F238E27FC236}">
                    <a16:creationId xmlns:a16="http://schemas.microsoft.com/office/drawing/2014/main" id="{0D4C7C83-752A-5A45-8794-FCAA7748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31" name="Text Box 130">
              <a:extLst>
                <a:ext uri="{FF2B5EF4-FFF2-40B4-BE49-F238E27FC236}">
                  <a16:creationId xmlns:a16="http://schemas.microsoft.com/office/drawing/2014/main" id="{65947A65-EE57-2F46-A508-68B7437B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3   2   5</a:t>
              </a:r>
            </a:p>
          </p:txBody>
        </p:sp>
        <p:grpSp>
          <p:nvGrpSpPr>
            <p:cNvPr id="32" name="Group 131">
              <a:extLst>
                <a:ext uri="{FF2B5EF4-FFF2-40B4-BE49-F238E27FC236}">
                  <a16:creationId xmlns:a16="http://schemas.microsoft.com/office/drawing/2014/main" id="{7A252C50-FDDF-CB4C-863E-342A30CC8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" y="2362"/>
              <a:ext cx="169" cy="380"/>
              <a:chOff x="727" y="2153"/>
              <a:chExt cx="169" cy="380"/>
            </a:xfrm>
          </p:grpSpPr>
          <p:sp>
            <p:nvSpPr>
              <p:cNvPr id="37" name="Line 132">
                <a:extLst>
                  <a:ext uri="{FF2B5EF4-FFF2-40B4-BE49-F238E27FC236}">
                    <a16:creationId xmlns:a16="http://schemas.microsoft.com/office/drawing/2014/main" id="{D1B1CB4E-21EF-1C40-9A1D-C81AB43A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Text Box 133">
                <a:extLst>
                  <a:ext uri="{FF2B5EF4-FFF2-40B4-BE49-F238E27FC236}">
                    <a16:creationId xmlns:a16="http://schemas.microsoft.com/office/drawing/2014/main" id="{83380E01-72A1-D84F-8BD1-5880CD927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33" name="Group 134">
              <a:extLst>
                <a:ext uri="{FF2B5EF4-FFF2-40B4-BE49-F238E27FC236}">
                  <a16:creationId xmlns:a16="http://schemas.microsoft.com/office/drawing/2014/main" id="{FA15EBBA-74A3-6A4A-ACBB-54917DB4E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108"/>
              <a:ext cx="169" cy="380"/>
              <a:chOff x="705" y="3000"/>
              <a:chExt cx="169" cy="380"/>
            </a:xfrm>
          </p:grpSpPr>
          <p:sp>
            <p:nvSpPr>
              <p:cNvPr id="35" name="Line 135">
                <a:extLst>
                  <a:ext uri="{FF2B5EF4-FFF2-40B4-BE49-F238E27FC236}">
                    <a16:creationId xmlns:a16="http://schemas.microsoft.com/office/drawing/2014/main" id="{9C32092F-9106-0F41-BF2B-E33F2161B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Text Box 136">
                <a:extLst>
                  <a:ext uri="{FF2B5EF4-FFF2-40B4-BE49-F238E27FC236}">
                    <a16:creationId xmlns:a16="http://schemas.microsoft.com/office/drawing/2014/main" id="{2B2CE198-D936-E84E-8370-EAC493DAF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34" name="Text Box 137">
              <a:extLst>
                <a:ext uri="{FF2B5EF4-FFF2-40B4-BE49-F238E27FC236}">
                  <a16:creationId xmlns:a16="http://schemas.microsoft.com/office/drawing/2014/main" id="{B30EE974-3318-114A-B952-CAB697B63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3588"/>
              <a:ext cx="1651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1 4 3 2 5</a:t>
              </a: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D9985F8A-52B3-094A-8A56-E268FDDA5459}"/>
              </a:ext>
            </a:extLst>
          </p:cNvPr>
          <p:cNvGrpSpPr>
            <a:grpSpLocks/>
          </p:cNvGrpSpPr>
          <p:nvPr/>
        </p:nvGrpSpPr>
        <p:grpSpPr bwMode="auto">
          <a:xfrm>
            <a:off x="973817" y="919163"/>
            <a:ext cx="2003424" cy="1968500"/>
            <a:chOff x="967" y="644"/>
            <a:chExt cx="1262" cy="1240"/>
          </a:xfrm>
        </p:grpSpPr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6410AB6D-B7DC-5147-A3DF-0E999E45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A44FCBA5-1609-4E48-8D3E-055AA91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06123250-27DF-CC43-B2B3-367A3D3E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FAC4D8CC-7F7D-A54E-946B-2E475897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0163AF4B-CCB1-FF40-AA51-D6C2E459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C1A0EA32-4A9F-3A4D-86EA-AB28039F7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C85CD76E-04CF-D44A-BB92-3EA96F622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CDF50F2C-4B9C-7945-A18F-32CF69215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id="{798BA11E-B37F-6148-997E-6296A1CA1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A6112A8E-8351-0745-9C79-2DB66C764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3">
              <a:extLst>
                <a:ext uri="{FF2B5EF4-FFF2-40B4-BE49-F238E27FC236}">
                  <a16:creationId xmlns:a16="http://schemas.microsoft.com/office/drawing/2014/main" id="{05AA3D3E-8571-2149-862D-B05A46236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4">
              <a:extLst>
                <a:ext uri="{FF2B5EF4-FFF2-40B4-BE49-F238E27FC236}">
                  <a16:creationId xmlns:a16="http://schemas.microsoft.com/office/drawing/2014/main" id="{F0794DCB-91F4-464E-8494-FDD8D2604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Group 15">
            <a:extLst>
              <a:ext uri="{FF2B5EF4-FFF2-40B4-BE49-F238E27FC236}">
                <a16:creationId xmlns:a16="http://schemas.microsoft.com/office/drawing/2014/main" id="{595EC017-9082-E541-8BB9-5E9777C97C7E}"/>
              </a:ext>
            </a:extLst>
          </p:cNvPr>
          <p:cNvGrpSpPr>
            <a:grpSpLocks/>
          </p:cNvGrpSpPr>
          <p:nvPr/>
        </p:nvGrpSpPr>
        <p:grpSpPr bwMode="auto">
          <a:xfrm>
            <a:off x="3172505" y="534988"/>
            <a:ext cx="5673725" cy="2659062"/>
            <a:chOff x="1841" y="2204"/>
            <a:chExt cx="3574" cy="1675"/>
          </a:xfrm>
        </p:grpSpPr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9258F4C8-9128-B54C-8691-7E385731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2266AB99-0D3E-654D-91F8-28E10C42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749CDED3-7ED8-E44D-8AE1-7B166803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29FFA09F-83F3-424B-B930-8C0132637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E237A2CF-88E1-AD4C-9DCF-93846DFF6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069B9D0F-1F5A-A040-BE54-819C3AC3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2" name="Text Box 22">
              <a:extLst>
                <a:ext uri="{FF2B5EF4-FFF2-40B4-BE49-F238E27FC236}">
                  <a16:creationId xmlns:a16="http://schemas.microsoft.com/office/drawing/2014/main" id="{98E1684B-54F5-524A-B4E1-AA83163C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72951983-5C09-514B-B17F-5303E3AFC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570EBF55-052E-4745-8E61-650085F97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5" name="Text Box 25">
              <a:extLst>
                <a:ext uri="{FF2B5EF4-FFF2-40B4-BE49-F238E27FC236}">
                  <a16:creationId xmlns:a16="http://schemas.microsoft.com/office/drawing/2014/main" id="{4A526E67-C0CD-5640-B13F-F541D101E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4D782543-D445-A648-852C-CD31742D9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4E622C15-E4C5-7147-9C66-C52B978D6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8" name="Text Box 28">
              <a:extLst>
                <a:ext uri="{FF2B5EF4-FFF2-40B4-BE49-F238E27FC236}">
                  <a16:creationId xmlns:a16="http://schemas.microsoft.com/office/drawing/2014/main" id="{AC7FC220-0CB4-7244-BADE-8CF96668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00C3236D-590F-2349-97BB-EA16D4818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70" name="Text Box 30">
              <a:extLst>
                <a:ext uri="{FF2B5EF4-FFF2-40B4-BE49-F238E27FC236}">
                  <a16:creationId xmlns:a16="http://schemas.microsoft.com/office/drawing/2014/main" id="{481D0BE0-4370-0F40-843A-5C9BD6060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71" name="Group 31">
              <a:extLst>
                <a:ext uri="{FF2B5EF4-FFF2-40B4-BE49-F238E27FC236}">
                  <a16:creationId xmlns:a16="http://schemas.microsoft.com/office/drawing/2014/main" id="{E8D633C8-75C1-CF48-A139-A3F7DA22B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137" name="Rectangle 32">
                <a:extLst>
                  <a:ext uri="{FF2B5EF4-FFF2-40B4-BE49-F238E27FC236}">
                    <a16:creationId xmlns:a16="http://schemas.microsoft.com/office/drawing/2014/main" id="{E2281D88-142C-C84B-975D-3C1336357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38" name="Line 33">
                <a:extLst>
                  <a:ext uri="{FF2B5EF4-FFF2-40B4-BE49-F238E27FC236}">
                    <a16:creationId xmlns:a16="http://schemas.microsoft.com/office/drawing/2014/main" id="{96D35200-C607-ED44-BFFF-81F4220EE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2" name="Group 34">
              <a:extLst>
                <a:ext uri="{FF2B5EF4-FFF2-40B4-BE49-F238E27FC236}">
                  <a16:creationId xmlns:a16="http://schemas.microsoft.com/office/drawing/2014/main" id="{04164DBF-46C0-BF4E-975D-8ACDD8645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6FF64537-6E5D-2044-BF91-5343B503F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36" name="Line 36">
                <a:extLst>
                  <a:ext uri="{FF2B5EF4-FFF2-40B4-BE49-F238E27FC236}">
                    <a16:creationId xmlns:a16="http://schemas.microsoft.com/office/drawing/2014/main" id="{D1E77CCC-6E0D-854F-B0A4-4C88521B5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3" name="Group 37">
              <a:extLst>
                <a:ext uri="{FF2B5EF4-FFF2-40B4-BE49-F238E27FC236}">
                  <a16:creationId xmlns:a16="http://schemas.microsoft.com/office/drawing/2014/main" id="{4590FEB2-4917-1F4D-8368-D531323CB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131" name="Group 38">
                <a:extLst>
                  <a:ext uri="{FF2B5EF4-FFF2-40B4-BE49-F238E27FC236}">
                    <a16:creationId xmlns:a16="http://schemas.microsoft.com/office/drawing/2014/main" id="{2E297936-646A-0F4A-9DB1-A3AB86CE54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3" name="Rectangle 39">
                  <a:extLst>
                    <a:ext uri="{FF2B5EF4-FFF2-40B4-BE49-F238E27FC236}">
                      <a16:creationId xmlns:a16="http://schemas.microsoft.com/office/drawing/2014/main" id="{7C808702-DFE4-8845-A185-7E90463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34" name="Line 40">
                  <a:extLst>
                    <a:ext uri="{FF2B5EF4-FFF2-40B4-BE49-F238E27FC236}">
                      <a16:creationId xmlns:a16="http://schemas.microsoft.com/office/drawing/2014/main" id="{5630FA13-3AC4-A940-8AEC-EDAC03394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2" name="Line 41">
                <a:extLst>
                  <a:ext uri="{FF2B5EF4-FFF2-40B4-BE49-F238E27FC236}">
                    <a16:creationId xmlns:a16="http://schemas.microsoft.com/office/drawing/2014/main" id="{46E1EACE-4564-974F-86A1-2DE32DBD2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" name="Group 42">
              <a:extLst>
                <a:ext uri="{FF2B5EF4-FFF2-40B4-BE49-F238E27FC236}">
                  <a16:creationId xmlns:a16="http://schemas.microsoft.com/office/drawing/2014/main" id="{690B4F68-5B98-6949-B31E-C4673A473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127" name="Group 43">
                <a:extLst>
                  <a:ext uri="{FF2B5EF4-FFF2-40B4-BE49-F238E27FC236}">
                    <a16:creationId xmlns:a16="http://schemas.microsoft.com/office/drawing/2014/main" id="{3F3EE0F4-36FC-6C44-B46A-5C7DAB9132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29" name="Rectangle 44">
                  <a:extLst>
                    <a:ext uri="{FF2B5EF4-FFF2-40B4-BE49-F238E27FC236}">
                      <a16:creationId xmlns:a16="http://schemas.microsoft.com/office/drawing/2014/main" id="{F5893B96-17A5-BE43-9F74-9E9FF4AB6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30" name="Line 45">
                  <a:extLst>
                    <a:ext uri="{FF2B5EF4-FFF2-40B4-BE49-F238E27FC236}">
                      <a16:creationId xmlns:a16="http://schemas.microsoft.com/office/drawing/2014/main" id="{815606D8-3E05-0D40-B5F3-6200190A6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8" name="Line 46">
                <a:extLst>
                  <a:ext uri="{FF2B5EF4-FFF2-40B4-BE49-F238E27FC236}">
                    <a16:creationId xmlns:a16="http://schemas.microsoft.com/office/drawing/2014/main" id="{3152D7F5-BE1D-CB4F-B959-E5A309A7E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Line 47">
              <a:extLst>
                <a:ext uri="{FF2B5EF4-FFF2-40B4-BE49-F238E27FC236}">
                  <a16:creationId xmlns:a16="http://schemas.microsoft.com/office/drawing/2014/main" id="{F5265AE5-3BA0-EC4E-894A-E432B5463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3DAD524-5989-8E4B-8465-40476196B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49">
              <a:extLst>
                <a:ext uri="{FF2B5EF4-FFF2-40B4-BE49-F238E27FC236}">
                  <a16:creationId xmlns:a16="http://schemas.microsoft.com/office/drawing/2014/main" id="{819FC7C9-AF0A-C740-A6FC-BA1D9DE80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8" name="Text Box 50">
              <a:extLst>
                <a:ext uri="{FF2B5EF4-FFF2-40B4-BE49-F238E27FC236}">
                  <a16:creationId xmlns:a16="http://schemas.microsoft.com/office/drawing/2014/main" id="{BB420ABA-8E1C-1B45-8C12-6FD557D48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9" name="Text Box 51">
              <a:extLst>
                <a:ext uri="{FF2B5EF4-FFF2-40B4-BE49-F238E27FC236}">
                  <a16:creationId xmlns:a16="http://schemas.microsoft.com/office/drawing/2014/main" id="{AD8BB774-90D9-DC4F-9F70-CC2F6C51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" name="Text Box 52">
              <a:extLst>
                <a:ext uri="{FF2B5EF4-FFF2-40B4-BE49-F238E27FC236}">
                  <a16:creationId xmlns:a16="http://schemas.microsoft.com/office/drawing/2014/main" id="{9BDB7ED5-7ADC-7B49-8294-3D3AB4A4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81" name="Text Box 53">
              <a:extLst>
                <a:ext uri="{FF2B5EF4-FFF2-40B4-BE49-F238E27FC236}">
                  <a16:creationId xmlns:a16="http://schemas.microsoft.com/office/drawing/2014/main" id="{223A64EE-EBAB-9048-8608-E31F90C77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82" name="Line 54">
              <a:extLst>
                <a:ext uri="{FF2B5EF4-FFF2-40B4-BE49-F238E27FC236}">
                  <a16:creationId xmlns:a16="http://schemas.microsoft.com/office/drawing/2014/main" id="{84AEBD99-B545-8640-9539-87C20493B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Text Box 55">
              <a:extLst>
                <a:ext uri="{FF2B5EF4-FFF2-40B4-BE49-F238E27FC236}">
                  <a16:creationId xmlns:a16="http://schemas.microsoft.com/office/drawing/2014/main" id="{F1443470-CFD9-A649-8C8B-E94A0873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4" name="Text Box 56">
              <a:extLst>
                <a:ext uri="{FF2B5EF4-FFF2-40B4-BE49-F238E27FC236}">
                  <a16:creationId xmlns:a16="http://schemas.microsoft.com/office/drawing/2014/main" id="{A8AE542A-2E83-914F-9A59-6CBE4EFA0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85" name="Group 57">
              <a:extLst>
                <a:ext uri="{FF2B5EF4-FFF2-40B4-BE49-F238E27FC236}">
                  <a16:creationId xmlns:a16="http://schemas.microsoft.com/office/drawing/2014/main" id="{7B106153-D1E0-1B4D-8ADA-1E0816C1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123" name="Group 58">
                <a:extLst>
                  <a:ext uri="{FF2B5EF4-FFF2-40B4-BE49-F238E27FC236}">
                    <a16:creationId xmlns:a16="http://schemas.microsoft.com/office/drawing/2014/main" id="{C7EB983C-5697-CB4E-BA22-901DDBDC84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5" name="Rectangle 59">
                  <a:extLst>
                    <a:ext uri="{FF2B5EF4-FFF2-40B4-BE49-F238E27FC236}">
                      <a16:creationId xmlns:a16="http://schemas.microsoft.com/office/drawing/2014/main" id="{23EAF01D-7BA7-1D43-946D-588A8107A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26" name="Line 60">
                  <a:extLst>
                    <a:ext uri="{FF2B5EF4-FFF2-40B4-BE49-F238E27FC236}">
                      <a16:creationId xmlns:a16="http://schemas.microsoft.com/office/drawing/2014/main" id="{0DB77819-33FF-BD4F-82B4-61092CF07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4" name="Line 61">
                <a:extLst>
                  <a:ext uri="{FF2B5EF4-FFF2-40B4-BE49-F238E27FC236}">
                    <a16:creationId xmlns:a16="http://schemas.microsoft.com/office/drawing/2014/main" id="{91836892-290A-AE4D-8534-A89BDD064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" name="Text Box 62">
              <a:extLst>
                <a:ext uri="{FF2B5EF4-FFF2-40B4-BE49-F238E27FC236}">
                  <a16:creationId xmlns:a16="http://schemas.microsoft.com/office/drawing/2014/main" id="{1907D8A4-A1B0-1948-BE8D-0BA9A27E5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7" name="Group 63">
              <a:extLst>
                <a:ext uri="{FF2B5EF4-FFF2-40B4-BE49-F238E27FC236}">
                  <a16:creationId xmlns:a16="http://schemas.microsoft.com/office/drawing/2014/main" id="{EBD06F9E-1C3D-184E-B9A5-C5EF49BF2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119" name="Group 64">
                <a:extLst>
                  <a:ext uri="{FF2B5EF4-FFF2-40B4-BE49-F238E27FC236}">
                    <a16:creationId xmlns:a16="http://schemas.microsoft.com/office/drawing/2014/main" id="{0B699230-E3FE-9C41-A8CF-84989CD61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1" name="Rectangle 65">
                  <a:extLst>
                    <a:ext uri="{FF2B5EF4-FFF2-40B4-BE49-F238E27FC236}">
                      <a16:creationId xmlns:a16="http://schemas.microsoft.com/office/drawing/2014/main" id="{7967DC1E-FF6B-044E-BDDA-749D2EB3D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22" name="Line 66">
                  <a:extLst>
                    <a:ext uri="{FF2B5EF4-FFF2-40B4-BE49-F238E27FC236}">
                      <a16:creationId xmlns:a16="http://schemas.microsoft.com/office/drawing/2014/main" id="{8EBDE7AB-E98C-8846-89D6-3625BB26C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0" name="Line 67">
                <a:extLst>
                  <a:ext uri="{FF2B5EF4-FFF2-40B4-BE49-F238E27FC236}">
                    <a16:creationId xmlns:a16="http://schemas.microsoft.com/office/drawing/2014/main" id="{0EFB920C-79DB-2848-B721-599BCEE0E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8" name="Group 68">
              <a:extLst>
                <a:ext uri="{FF2B5EF4-FFF2-40B4-BE49-F238E27FC236}">
                  <a16:creationId xmlns:a16="http://schemas.microsoft.com/office/drawing/2014/main" id="{3D95FFCA-9182-D143-9D6B-D1671FDFB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115" name="Group 69">
                <a:extLst>
                  <a:ext uri="{FF2B5EF4-FFF2-40B4-BE49-F238E27FC236}">
                    <a16:creationId xmlns:a16="http://schemas.microsoft.com/office/drawing/2014/main" id="{8811AF64-18A8-1947-82EB-F0EADB2307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17" name="Rectangle 70">
                  <a:extLst>
                    <a:ext uri="{FF2B5EF4-FFF2-40B4-BE49-F238E27FC236}">
                      <a16:creationId xmlns:a16="http://schemas.microsoft.com/office/drawing/2014/main" id="{23CD95FA-C768-B347-B8C1-1B2DE078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18" name="Line 71">
                  <a:extLst>
                    <a:ext uri="{FF2B5EF4-FFF2-40B4-BE49-F238E27FC236}">
                      <a16:creationId xmlns:a16="http://schemas.microsoft.com/office/drawing/2014/main" id="{892BEF1B-B89F-3C41-8342-D798B06E0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6" name="Line 72">
                <a:extLst>
                  <a:ext uri="{FF2B5EF4-FFF2-40B4-BE49-F238E27FC236}">
                    <a16:creationId xmlns:a16="http://schemas.microsoft.com/office/drawing/2014/main" id="{E77E1732-F8A9-594C-BB21-0B5424701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" name="Group 73">
              <a:extLst>
                <a:ext uri="{FF2B5EF4-FFF2-40B4-BE49-F238E27FC236}">
                  <a16:creationId xmlns:a16="http://schemas.microsoft.com/office/drawing/2014/main" id="{26684CCC-2167-D245-852C-73D6EF9E3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111" name="Group 74">
                <a:extLst>
                  <a:ext uri="{FF2B5EF4-FFF2-40B4-BE49-F238E27FC236}">
                    <a16:creationId xmlns:a16="http://schemas.microsoft.com/office/drawing/2014/main" id="{EFF35702-28A8-BC48-8156-328F27B13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13" name="Rectangle 75">
                  <a:extLst>
                    <a:ext uri="{FF2B5EF4-FFF2-40B4-BE49-F238E27FC236}">
                      <a16:creationId xmlns:a16="http://schemas.microsoft.com/office/drawing/2014/main" id="{4A88A8C1-FD52-1D43-BD11-6CA841FF9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14" name="Line 76">
                  <a:extLst>
                    <a:ext uri="{FF2B5EF4-FFF2-40B4-BE49-F238E27FC236}">
                      <a16:creationId xmlns:a16="http://schemas.microsoft.com/office/drawing/2014/main" id="{CC9F93D3-4424-AE4F-B900-751BEBAB96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2" name="Line 77">
                <a:extLst>
                  <a:ext uri="{FF2B5EF4-FFF2-40B4-BE49-F238E27FC236}">
                    <a16:creationId xmlns:a16="http://schemas.microsoft.com/office/drawing/2014/main" id="{89D495F4-258D-9E4C-8CB3-29EAEB146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0" name="Group 78">
              <a:extLst>
                <a:ext uri="{FF2B5EF4-FFF2-40B4-BE49-F238E27FC236}">
                  <a16:creationId xmlns:a16="http://schemas.microsoft.com/office/drawing/2014/main" id="{A68A3670-823D-4647-9468-81D701FF9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107" name="Group 79">
                <a:extLst>
                  <a:ext uri="{FF2B5EF4-FFF2-40B4-BE49-F238E27FC236}">
                    <a16:creationId xmlns:a16="http://schemas.microsoft.com/office/drawing/2014/main" id="{C1CC6329-2A48-C94F-A1F3-923E7CBFB9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09" name="Rectangle 80">
                  <a:extLst>
                    <a:ext uri="{FF2B5EF4-FFF2-40B4-BE49-F238E27FC236}">
                      <a16:creationId xmlns:a16="http://schemas.microsoft.com/office/drawing/2014/main" id="{D8BBFB0A-2083-F24D-A49E-A9D57F0D7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10" name="Line 81">
                  <a:extLst>
                    <a:ext uri="{FF2B5EF4-FFF2-40B4-BE49-F238E27FC236}">
                      <a16:creationId xmlns:a16="http://schemas.microsoft.com/office/drawing/2014/main" id="{A9FE75B1-8260-D641-9041-DEA5AD47B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8" name="Line 82">
                <a:extLst>
                  <a:ext uri="{FF2B5EF4-FFF2-40B4-BE49-F238E27FC236}">
                    <a16:creationId xmlns:a16="http://schemas.microsoft.com/office/drawing/2014/main" id="{25996C78-8FDC-2F46-AE26-6E3DE8D60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1" name="Group 83">
              <a:extLst>
                <a:ext uri="{FF2B5EF4-FFF2-40B4-BE49-F238E27FC236}">
                  <a16:creationId xmlns:a16="http://schemas.microsoft.com/office/drawing/2014/main" id="{A36D68AC-AB4D-D944-A99B-82CA88CF9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03" name="Group 84">
                <a:extLst>
                  <a:ext uri="{FF2B5EF4-FFF2-40B4-BE49-F238E27FC236}">
                    <a16:creationId xmlns:a16="http://schemas.microsoft.com/office/drawing/2014/main" id="{19831B63-47B9-E24A-84C1-8FACFC8223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05" name="Rectangle 85">
                  <a:extLst>
                    <a:ext uri="{FF2B5EF4-FFF2-40B4-BE49-F238E27FC236}">
                      <a16:creationId xmlns:a16="http://schemas.microsoft.com/office/drawing/2014/main" id="{017CD6E5-2462-7A4E-950B-DD51AE9A9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06" name="Line 86">
                  <a:extLst>
                    <a:ext uri="{FF2B5EF4-FFF2-40B4-BE49-F238E27FC236}">
                      <a16:creationId xmlns:a16="http://schemas.microsoft.com/office/drawing/2014/main" id="{7F78B446-5A2B-A449-9BD5-E7CFF6E47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4" name="Line 87">
                <a:extLst>
                  <a:ext uri="{FF2B5EF4-FFF2-40B4-BE49-F238E27FC236}">
                    <a16:creationId xmlns:a16="http://schemas.microsoft.com/office/drawing/2014/main" id="{7A9761F2-44F3-5E4F-B2CF-8AFC7AD5E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" name="Text Box 88">
              <a:extLst>
                <a:ext uri="{FF2B5EF4-FFF2-40B4-BE49-F238E27FC236}">
                  <a16:creationId xmlns:a16="http://schemas.microsoft.com/office/drawing/2014/main" id="{4E7CE26D-F4ED-5249-A317-702D15917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93" name="Group 89">
              <a:extLst>
                <a:ext uri="{FF2B5EF4-FFF2-40B4-BE49-F238E27FC236}">
                  <a16:creationId xmlns:a16="http://schemas.microsoft.com/office/drawing/2014/main" id="{2DBBC8F3-12A2-2C41-9A57-20F9400EC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99" name="Group 90">
                <a:extLst>
                  <a:ext uri="{FF2B5EF4-FFF2-40B4-BE49-F238E27FC236}">
                    <a16:creationId xmlns:a16="http://schemas.microsoft.com/office/drawing/2014/main" id="{6FB074CA-F410-B741-A2EA-C7622F22EA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01" name="Rectangle 91">
                  <a:extLst>
                    <a:ext uri="{FF2B5EF4-FFF2-40B4-BE49-F238E27FC236}">
                      <a16:creationId xmlns:a16="http://schemas.microsoft.com/office/drawing/2014/main" id="{E1A63C6A-1472-ED4F-A4EC-2610A11A5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02" name="Line 92">
                  <a:extLst>
                    <a:ext uri="{FF2B5EF4-FFF2-40B4-BE49-F238E27FC236}">
                      <a16:creationId xmlns:a16="http://schemas.microsoft.com/office/drawing/2014/main" id="{07ED01D9-06E0-DD4F-B397-98D7A9FAC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Line 93">
                <a:extLst>
                  <a:ext uri="{FF2B5EF4-FFF2-40B4-BE49-F238E27FC236}">
                    <a16:creationId xmlns:a16="http://schemas.microsoft.com/office/drawing/2014/main" id="{ACD0DCBC-2AF3-D349-8107-56EF5B81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4" name="Group 94">
              <a:extLst>
                <a:ext uri="{FF2B5EF4-FFF2-40B4-BE49-F238E27FC236}">
                  <a16:creationId xmlns:a16="http://schemas.microsoft.com/office/drawing/2014/main" id="{F857D60C-3C84-EA42-87FF-C41A4C81A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95" name="Group 95">
                <a:extLst>
                  <a:ext uri="{FF2B5EF4-FFF2-40B4-BE49-F238E27FC236}">
                    <a16:creationId xmlns:a16="http://schemas.microsoft.com/office/drawing/2014/main" id="{19AB6A55-A2A2-0746-A66A-F5AE3C894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2AE231C-BAE4-3A4A-B5E4-438289EC53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98" name="Line 97">
                  <a:extLst>
                    <a:ext uri="{FF2B5EF4-FFF2-40B4-BE49-F238E27FC236}">
                      <a16:creationId xmlns:a16="http://schemas.microsoft.com/office/drawing/2014/main" id="{A3825DB8-EB7D-6046-A14F-C839C4B1F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6" name="Line 98">
                <a:extLst>
                  <a:ext uri="{FF2B5EF4-FFF2-40B4-BE49-F238E27FC236}">
                    <a16:creationId xmlns:a16="http://schemas.microsoft.com/office/drawing/2014/main" id="{366A05FC-D57D-5943-AD33-B1603550B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6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E7F5FD-CC83-B84B-83E4-4A253F2B2C51}"/>
              </a:ext>
            </a:extLst>
          </p:cNvPr>
          <p:cNvGrpSpPr>
            <a:grpSpLocks/>
          </p:cNvGrpSpPr>
          <p:nvPr/>
        </p:nvGrpSpPr>
        <p:grpSpPr bwMode="auto">
          <a:xfrm>
            <a:off x="517865" y="3783578"/>
            <a:ext cx="2738438" cy="2344737"/>
            <a:chOff x="431" y="2437"/>
            <a:chExt cx="1725" cy="14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AB9A00-EB86-5849-8C8E-CBB36F57B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804"/>
              <a:ext cx="1365" cy="480"/>
              <a:chOff x="724" y="2555"/>
              <a:chExt cx="1365" cy="480"/>
            </a:xfrm>
          </p:grpSpPr>
          <p:sp>
            <p:nvSpPr>
              <p:cNvPr id="13" name="Line 4">
                <a:extLst>
                  <a:ext uri="{FF2B5EF4-FFF2-40B4-BE49-F238E27FC236}">
                    <a16:creationId xmlns:a16="http://schemas.microsoft.com/office/drawing/2014/main" id="{C424AEB5-3817-EC44-A1A3-9254581C0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5">
                <a:extLst>
                  <a:ext uri="{FF2B5EF4-FFF2-40B4-BE49-F238E27FC236}">
                    <a16:creationId xmlns:a16="http://schemas.microsoft.com/office/drawing/2014/main" id="{A30F61CB-6A0B-BA45-912A-5896DE95B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B6311908-732D-0946-A619-DF4CB262B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AAF2E827-F4CC-EE48-87A1-892AB9D54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813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2   5</a:t>
              </a:r>
            </a:p>
          </p:txBody>
        </p: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28581DB7-1C21-904A-9608-F98B8F6AC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2437"/>
              <a:ext cx="169" cy="380"/>
              <a:chOff x="727" y="2153"/>
              <a:chExt cx="169" cy="380"/>
            </a:xfrm>
          </p:grpSpPr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B78FF129-C60C-7341-B294-00F1DA833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98039119-0559-F647-9CD7-D3D8499F4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992FBEE6-26F9-344F-BA7B-AB1B18D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182"/>
              <a:ext cx="169" cy="380"/>
              <a:chOff x="705" y="3000"/>
              <a:chExt cx="169" cy="380"/>
            </a:xfrm>
          </p:grpSpPr>
          <p:sp>
            <p:nvSpPr>
              <p:cNvPr id="9" name="Line 12">
                <a:extLst>
                  <a:ext uri="{FF2B5EF4-FFF2-40B4-BE49-F238E27FC236}">
                    <a16:creationId xmlns:a16="http://schemas.microsoft.com/office/drawing/2014/main" id="{5B67AB69-6F03-604D-807A-BC5A4965E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Text Box 13">
                <a:extLst>
                  <a:ext uri="{FF2B5EF4-FFF2-40B4-BE49-F238E27FC236}">
                    <a16:creationId xmlns:a16="http://schemas.microsoft.com/office/drawing/2014/main" id="{95EF19EC-D1BF-1744-A526-BDC17C619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F2CE55E2-5B57-A244-B0E0-FA7BA2721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662"/>
              <a:ext cx="1651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1 4 3 2 5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EB5DE4-15E9-7A44-9DD7-5C9F21BDCD9C}"/>
              </a:ext>
            </a:extLst>
          </p:cNvPr>
          <p:cNvGrpSpPr>
            <a:grpSpLocks/>
          </p:cNvGrpSpPr>
          <p:nvPr/>
        </p:nvGrpSpPr>
        <p:grpSpPr bwMode="auto">
          <a:xfrm>
            <a:off x="3233284" y="3814534"/>
            <a:ext cx="2738438" cy="2327275"/>
            <a:chOff x="2071" y="2444"/>
            <a:chExt cx="1725" cy="14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A0FC0C-2023-8441-BD60-0DDBA47FC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800"/>
              <a:ext cx="1365" cy="480"/>
              <a:chOff x="724" y="2555"/>
              <a:chExt cx="1365" cy="480"/>
            </a:xfrm>
          </p:grpSpPr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90390D35-8C6F-5B4F-B3B9-00FADB03F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8">
                <a:extLst>
                  <a:ext uri="{FF2B5EF4-FFF2-40B4-BE49-F238E27FC236}">
                    <a16:creationId xmlns:a16="http://schemas.microsoft.com/office/drawing/2014/main" id="{006E1227-0F53-4648-A393-DBB50F765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Text Box 19">
                <a:extLst>
                  <a:ext uri="{FF2B5EF4-FFF2-40B4-BE49-F238E27FC236}">
                    <a16:creationId xmlns:a16="http://schemas.microsoft.com/office/drawing/2014/main" id="{0FD5EAEE-49B3-C648-A0E2-E919FA1E3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7C4D97DB-B4CB-7743-A12B-085B8CD3D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80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5</a:t>
              </a:r>
            </a:p>
          </p:txBody>
        </p:sp>
        <p:grpSp>
          <p:nvGrpSpPr>
            <p:cNvPr id="19" name="Group 21">
              <a:extLst>
                <a:ext uri="{FF2B5EF4-FFF2-40B4-BE49-F238E27FC236}">
                  <a16:creationId xmlns:a16="http://schemas.microsoft.com/office/drawing/2014/main" id="{1E27FE01-9AC5-F848-9BB2-8E27B1A21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6" y="2444"/>
              <a:ext cx="169" cy="380"/>
              <a:chOff x="727" y="2153"/>
              <a:chExt cx="169" cy="380"/>
            </a:xfrm>
          </p:grpSpPr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5993433B-4EBF-7646-8C82-61AE9C01A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Text Box 23">
                <a:extLst>
                  <a:ext uri="{FF2B5EF4-FFF2-40B4-BE49-F238E27FC236}">
                    <a16:creationId xmlns:a16="http://schemas.microsoft.com/office/drawing/2014/main" id="{3A2A6CFF-E5DF-104A-BBCA-326BA2B0A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87A90619-B13C-FE40-BE72-EC7602E11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5" y="3178"/>
              <a:ext cx="169" cy="380"/>
              <a:chOff x="705" y="3000"/>
              <a:chExt cx="169" cy="380"/>
            </a:xfrm>
          </p:grpSpPr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4644152A-064A-5A45-9AEE-51B1803C5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26">
                <a:extLst>
                  <a:ext uri="{FF2B5EF4-FFF2-40B4-BE49-F238E27FC236}">
                    <a16:creationId xmlns:a16="http://schemas.microsoft.com/office/drawing/2014/main" id="{CBEE8B1F-59CB-E74E-8E80-6FC734365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5E8D0DD1-E654-434F-A39E-FBCB9B1CB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3658"/>
              <a:ext cx="1651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1 4 3 2 5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7A73B9-081B-F94A-BBF6-CE1920AB1F72}"/>
              </a:ext>
            </a:extLst>
          </p:cNvPr>
          <p:cNvGrpSpPr>
            <a:grpSpLocks/>
          </p:cNvGrpSpPr>
          <p:nvPr/>
        </p:nvGrpSpPr>
        <p:grpSpPr bwMode="auto">
          <a:xfrm>
            <a:off x="5948704" y="3814533"/>
            <a:ext cx="2738438" cy="2325688"/>
            <a:chOff x="3756" y="2430"/>
            <a:chExt cx="1725" cy="14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79073E-B549-D241-9A6D-F3CA94C85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6" y="2785"/>
              <a:ext cx="1365" cy="480"/>
              <a:chOff x="724" y="2555"/>
              <a:chExt cx="1365" cy="480"/>
            </a:xfrm>
          </p:grpSpPr>
          <p:sp>
            <p:nvSpPr>
              <p:cNvPr id="39" name="Line 30">
                <a:extLst>
                  <a:ext uri="{FF2B5EF4-FFF2-40B4-BE49-F238E27FC236}">
                    <a16:creationId xmlns:a16="http://schemas.microsoft.com/office/drawing/2014/main" id="{1E61712D-DF07-AC4D-B1D8-94C046891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BBAAF0A3-3BD7-6C45-961E-85643C075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AAD3DC43-9923-EA4F-8649-E00E14449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0720AFC0-2967-3348-8CE6-32244849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2794"/>
              <a:ext cx="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</a:t>
              </a:r>
            </a:p>
          </p:txBody>
        </p:sp>
        <p:grpSp>
          <p:nvGrpSpPr>
            <p:cNvPr id="32" name="Group 34">
              <a:extLst>
                <a:ext uri="{FF2B5EF4-FFF2-40B4-BE49-F238E27FC236}">
                  <a16:creationId xmlns:a16="http://schemas.microsoft.com/office/drawing/2014/main" id="{6A238BB9-DF80-D94F-8F82-0F6BC3812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430"/>
              <a:ext cx="169" cy="380"/>
              <a:chOff x="727" y="2153"/>
              <a:chExt cx="169" cy="380"/>
            </a:xfrm>
          </p:grpSpPr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AE8D1231-722A-7243-81E4-DA30EC53F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80B672E6-47A8-4B40-BD22-A7676CBF1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33" name="Group 37">
              <a:extLst>
                <a:ext uri="{FF2B5EF4-FFF2-40B4-BE49-F238E27FC236}">
                  <a16:creationId xmlns:a16="http://schemas.microsoft.com/office/drawing/2014/main" id="{8B8F46AF-DEC3-A04B-A398-3ECC7B752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63"/>
              <a:ext cx="169" cy="380"/>
              <a:chOff x="705" y="3000"/>
              <a:chExt cx="169" cy="380"/>
            </a:xfrm>
          </p:grpSpPr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B0C50A00-5507-C34F-A146-B2C8E511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Text Box 39">
                <a:extLst>
                  <a:ext uri="{FF2B5EF4-FFF2-40B4-BE49-F238E27FC236}">
                    <a16:creationId xmlns:a16="http://schemas.microsoft.com/office/drawing/2014/main" id="{63CBFAAB-5E1A-7C48-A4F6-4464C1591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84464CEA-8E73-AD44-8644-EF07E966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643"/>
              <a:ext cx="1651" cy="25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1 4 3 2 5</a:t>
              </a: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700F033F-65E8-2F4E-A1F2-ADBF3688338A}"/>
              </a:ext>
            </a:extLst>
          </p:cNvPr>
          <p:cNvGrpSpPr>
            <a:grpSpLocks/>
          </p:cNvGrpSpPr>
          <p:nvPr/>
        </p:nvGrpSpPr>
        <p:grpSpPr bwMode="auto">
          <a:xfrm>
            <a:off x="952045" y="853847"/>
            <a:ext cx="2003424" cy="1968500"/>
            <a:chOff x="967" y="644"/>
            <a:chExt cx="1262" cy="1240"/>
          </a:xfrm>
        </p:grpSpPr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EC4BB235-4C59-5D44-80C3-C51B615FA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36609767-DE9F-5B49-B038-F6C14C4E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BD019CE5-1B54-B040-9778-9D74C8E50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61832B1E-E4A1-E44B-AFD6-14E1558B7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35AEDDE7-2522-FA4E-93EC-D9256C4D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67940A5E-DD51-BD4B-B54D-310A41F4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72DE38BA-F996-C745-B6FF-7872D71A4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273C20A1-BF30-EB43-B64D-2C466BAF0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id="{CB673F55-A0BF-C54D-A556-DD8A4859F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4187ABA2-4FE6-D640-AF5A-AE4F3A246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3">
              <a:extLst>
                <a:ext uri="{FF2B5EF4-FFF2-40B4-BE49-F238E27FC236}">
                  <a16:creationId xmlns:a16="http://schemas.microsoft.com/office/drawing/2014/main" id="{D63C80D1-0E9C-4A41-AFA1-83E5AC4CA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4">
              <a:extLst>
                <a:ext uri="{FF2B5EF4-FFF2-40B4-BE49-F238E27FC236}">
                  <a16:creationId xmlns:a16="http://schemas.microsoft.com/office/drawing/2014/main" id="{B68D147E-122A-5A43-A3A9-2B6ECCE9B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Group 15">
            <a:extLst>
              <a:ext uri="{FF2B5EF4-FFF2-40B4-BE49-F238E27FC236}">
                <a16:creationId xmlns:a16="http://schemas.microsoft.com/office/drawing/2014/main" id="{B5CCB1A8-D435-8343-8F52-A55E4843C1F4}"/>
              </a:ext>
            </a:extLst>
          </p:cNvPr>
          <p:cNvGrpSpPr>
            <a:grpSpLocks/>
          </p:cNvGrpSpPr>
          <p:nvPr/>
        </p:nvGrpSpPr>
        <p:grpSpPr bwMode="auto">
          <a:xfrm>
            <a:off x="3150733" y="469672"/>
            <a:ext cx="5673725" cy="2659062"/>
            <a:chOff x="1841" y="2204"/>
            <a:chExt cx="3574" cy="1675"/>
          </a:xfrm>
        </p:grpSpPr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0962F58-B100-404D-B34D-BB594524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464E545D-CACD-7F4F-96FC-68BD85A0B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77A6AD17-3809-6747-8B88-5C3E5929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D36CC36-A6FE-FD47-AC58-97A803822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520699A9-04E5-1846-8A84-42DA53C59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3349AE41-6C2F-9043-B7A1-477C22435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2" name="Text Box 22">
              <a:extLst>
                <a:ext uri="{FF2B5EF4-FFF2-40B4-BE49-F238E27FC236}">
                  <a16:creationId xmlns:a16="http://schemas.microsoft.com/office/drawing/2014/main" id="{C12113D2-60F8-EF45-BFE7-8C99D8E5B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699CFF76-FBBF-6247-AFAB-2206817C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54AEC721-3FB6-114E-86DA-53DFA53D2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5" name="Text Box 25">
              <a:extLst>
                <a:ext uri="{FF2B5EF4-FFF2-40B4-BE49-F238E27FC236}">
                  <a16:creationId xmlns:a16="http://schemas.microsoft.com/office/drawing/2014/main" id="{053F2E1C-764F-324D-B15B-4FF2B51F4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EE662014-2AD1-5C4D-B574-AF620D992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654E4479-FF3D-E14E-A9EB-8A2E1ACCA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8" name="Text Box 28">
              <a:extLst>
                <a:ext uri="{FF2B5EF4-FFF2-40B4-BE49-F238E27FC236}">
                  <a16:creationId xmlns:a16="http://schemas.microsoft.com/office/drawing/2014/main" id="{E12C8F21-5C2D-6D47-8227-C6A168268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81B88C98-19FF-4D43-94D8-F907EEA62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70" name="Text Box 30">
              <a:extLst>
                <a:ext uri="{FF2B5EF4-FFF2-40B4-BE49-F238E27FC236}">
                  <a16:creationId xmlns:a16="http://schemas.microsoft.com/office/drawing/2014/main" id="{5AD5CB29-455C-0042-AAEF-848DA0EF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71" name="Group 31">
              <a:extLst>
                <a:ext uri="{FF2B5EF4-FFF2-40B4-BE49-F238E27FC236}">
                  <a16:creationId xmlns:a16="http://schemas.microsoft.com/office/drawing/2014/main" id="{A61C63E0-6C97-B549-B40B-FAE527312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137" name="Rectangle 32">
                <a:extLst>
                  <a:ext uri="{FF2B5EF4-FFF2-40B4-BE49-F238E27FC236}">
                    <a16:creationId xmlns:a16="http://schemas.microsoft.com/office/drawing/2014/main" id="{63002DE1-9FC8-334E-8DDF-7AF0F1851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38" name="Line 33">
                <a:extLst>
                  <a:ext uri="{FF2B5EF4-FFF2-40B4-BE49-F238E27FC236}">
                    <a16:creationId xmlns:a16="http://schemas.microsoft.com/office/drawing/2014/main" id="{84962567-F308-B842-9695-82F384028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2" name="Group 34">
              <a:extLst>
                <a:ext uri="{FF2B5EF4-FFF2-40B4-BE49-F238E27FC236}">
                  <a16:creationId xmlns:a16="http://schemas.microsoft.com/office/drawing/2014/main" id="{A9296DFD-75B3-8F4E-ACC3-056C4F478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337B7383-E1E9-6143-96AF-B4DD4295B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36" name="Line 36">
                <a:extLst>
                  <a:ext uri="{FF2B5EF4-FFF2-40B4-BE49-F238E27FC236}">
                    <a16:creationId xmlns:a16="http://schemas.microsoft.com/office/drawing/2014/main" id="{358E5F18-611B-874C-AE08-583EB23C4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3" name="Group 37">
              <a:extLst>
                <a:ext uri="{FF2B5EF4-FFF2-40B4-BE49-F238E27FC236}">
                  <a16:creationId xmlns:a16="http://schemas.microsoft.com/office/drawing/2014/main" id="{BE4F6219-E81D-E342-A813-F37AD3E88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131" name="Group 38">
                <a:extLst>
                  <a:ext uri="{FF2B5EF4-FFF2-40B4-BE49-F238E27FC236}">
                    <a16:creationId xmlns:a16="http://schemas.microsoft.com/office/drawing/2014/main" id="{CFA64564-7BF2-2F46-9AD3-E5E0D5765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3" name="Rectangle 39">
                  <a:extLst>
                    <a:ext uri="{FF2B5EF4-FFF2-40B4-BE49-F238E27FC236}">
                      <a16:creationId xmlns:a16="http://schemas.microsoft.com/office/drawing/2014/main" id="{788D851E-C11C-654D-9395-5AF4290CF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34" name="Line 40">
                  <a:extLst>
                    <a:ext uri="{FF2B5EF4-FFF2-40B4-BE49-F238E27FC236}">
                      <a16:creationId xmlns:a16="http://schemas.microsoft.com/office/drawing/2014/main" id="{697807E1-85C3-0B45-A9A9-FF0DB6A6C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2" name="Line 41">
                <a:extLst>
                  <a:ext uri="{FF2B5EF4-FFF2-40B4-BE49-F238E27FC236}">
                    <a16:creationId xmlns:a16="http://schemas.microsoft.com/office/drawing/2014/main" id="{1C0E89EE-0AE9-CF4F-A9E5-35E13D5CF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" name="Group 42">
              <a:extLst>
                <a:ext uri="{FF2B5EF4-FFF2-40B4-BE49-F238E27FC236}">
                  <a16:creationId xmlns:a16="http://schemas.microsoft.com/office/drawing/2014/main" id="{EDF2139D-21B5-ED42-A9AB-0C4CE19C3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127" name="Group 43">
                <a:extLst>
                  <a:ext uri="{FF2B5EF4-FFF2-40B4-BE49-F238E27FC236}">
                    <a16:creationId xmlns:a16="http://schemas.microsoft.com/office/drawing/2014/main" id="{F6F24949-11E3-CF4B-9DF4-2761BCA6D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29" name="Rectangle 44">
                  <a:extLst>
                    <a:ext uri="{FF2B5EF4-FFF2-40B4-BE49-F238E27FC236}">
                      <a16:creationId xmlns:a16="http://schemas.microsoft.com/office/drawing/2014/main" id="{4C50EE5D-3289-4041-B8EB-33CC882DA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30" name="Line 45">
                  <a:extLst>
                    <a:ext uri="{FF2B5EF4-FFF2-40B4-BE49-F238E27FC236}">
                      <a16:creationId xmlns:a16="http://schemas.microsoft.com/office/drawing/2014/main" id="{6843B0F8-0DAE-AA43-9428-F676B147B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8" name="Line 46">
                <a:extLst>
                  <a:ext uri="{FF2B5EF4-FFF2-40B4-BE49-F238E27FC236}">
                    <a16:creationId xmlns:a16="http://schemas.microsoft.com/office/drawing/2014/main" id="{70DCF668-20C5-EC4D-AD36-77C064B33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Line 47">
              <a:extLst>
                <a:ext uri="{FF2B5EF4-FFF2-40B4-BE49-F238E27FC236}">
                  <a16:creationId xmlns:a16="http://schemas.microsoft.com/office/drawing/2014/main" id="{09E85DA0-D288-CF44-A48D-EC79500AA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D08627A-49FB-7A43-A5A7-493EB3FA2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49">
              <a:extLst>
                <a:ext uri="{FF2B5EF4-FFF2-40B4-BE49-F238E27FC236}">
                  <a16:creationId xmlns:a16="http://schemas.microsoft.com/office/drawing/2014/main" id="{D987EBA5-01C5-F847-8F39-AC6A0E6FB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8" name="Text Box 50">
              <a:extLst>
                <a:ext uri="{FF2B5EF4-FFF2-40B4-BE49-F238E27FC236}">
                  <a16:creationId xmlns:a16="http://schemas.microsoft.com/office/drawing/2014/main" id="{514A8592-35B7-B948-8410-D92DDF1C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9" name="Text Box 51">
              <a:extLst>
                <a:ext uri="{FF2B5EF4-FFF2-40B4-BE49-F238E27FC236}">
                  <a16:creationId xmlns:a16="http://schemas.microsoft.com/office/drawing/2014/main" id="{A111EA08-C250-0F47-B7A6-F3DE65278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" name="Text Box 52">
              <a:extLst>
                <a:ext uri="{FF2B5EF4-FFF2-40B4-BE49-F238E27FC236}">
                  <a16:creationId xmlns:a16="http://schemas.microsoft.com/office/drawing/2014/main" id="{7781E704-FC69-3B4A-8C8B-C7499540D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81" name="Text Box 53">
              <a:extLst>
                <a:ext uri="{FF2B5EF4-FFF2-40B4-BE49-F238E27FC236}">
                  <a16:creationId xmlns:a16="http://schemas.microsoft.com/office/drawing/2014/main" id="{38BC62AC-B416-0044-AF04-00C6942CD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82" name="Line 54">
              <a:extLst>
                <a:ext uri="{FF2B5EF4-FFF2-40B4-BE49-F238E27FC236}">
                  <a16:creationId xmlns:a16="http://schemas.microsoft.com/office/drawing/2014/main" id="{E3E6372A-0A9A-0746-9305-7F4776A04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Text Box 55">
              <a:extLst>
                <a:ext uri="{FF2B5EF4-FFF2-40B4-BE49-F238E27FC236}">
                  <a16:creationId xmlns:a16="http://schemas.microsoft.com/office/drawing/2014/main" id="{0954EEE5-36E7-5A44-87D1-EC5E14289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4" name="Text Box 56">
              <a:extLst>
                <a:ext uri="{FF2B5EF4-FFF2-40B4-BE49-F238E27FC236}">
                  <a16:creationId xmlns:a16="http://schemas.microsoft.com/office/drawing/2014/main" id="{9DE11778-2B65-B942-91DC-A0DC1282C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85" name="Group 57">
              <a:extLst>
                <a:ext uri="{FF2B5EF4-FFF2-40B4-BE49-F238E27FC236}">
                  <a16:creationId xmlns:a16="http://schemas.microsoft.com/office/drawing/2014/main" id="{2690B67F-4061-2D49-963E-F12CA6B81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123" name="Group 58">
                <a:extLst>
                  <a:ext uri="{FF2B5EF4-FFF2-40B4-BE49-F238E27FC236}">
                    <a16:creationId xmlns:a16="http://schemas.microsoft.com/office/drawing/2014/main" id="{0D1E89B2-BB66-F744-BBF8-49204C01A3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5" name="Rectangle 59">
                  <a:extLst>
                    <a:ext uri="{FF2B5EF4-FFF2-40B4-BE49-F238E27FC236}">
                      <a16:creationId xmlns:a16="http://schemas.microsoft.com/office/drawing/2014/main" id="{C838FD9D-1EE7-5F41-BCE7-9541FBF9F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26" name="Line 60">
                  <a:extLst>
                    <a:ext uri="{FF2B5EF4-FFF2-40B4-BE49-F238E27FC236}">
                      <a16:creationId xmlns:a16="http://schemas.microsoft.com/office/drawing/2014/main" id="{2ACBEFF5-B428-1D44-AAEF-62DCD3A04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4" name="Line 61">
                <a:extLst>
                  <a:ext uri="{FF2B5EF4-FFF2-40B4-BE49-F238E27FC236}">
                    <a16:creationId xmlns:a16="http://schemas.microsoft.com/office/drawing/2014/main" id="{701E2D08-D596-A54B-8996-E60915D72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" name="Text Box 62">
              <a:extLst>
                <a:ext uri="{FF2B5EF4-FFF2-40B4-BE49-F238E27FC236}">
                  <a16:creationId xmlns:a16="http://schemas.microsoft.com/office/drawing/2014/main" id="{49B051C9-115A-0546-AF2E-28B7F2150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7" name="Group 63">
              <a:extLst>
                <a:ext uri="{FF2B5EF4-FFF2-40B4-BE49-F238E27FC236}">
                  <a16:creationId xmlns:a16="http://schemas.microsoft.com/office/drawing/2014/main" id="{D2CB93B5-8800-5A42-8C03-68C52D8B3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119" name="Group 64">
                <a:extLst>
                  <a:ext uri="{FF2B5EF4-FFF2-40B4-BE49-F238E27FC236}">
                    <a16:creationId xmlns:a16="http://schemas.microsoft.com/office/drawing/2014/main" id="{78F8059D-F75F-CA45-9350-08BE302B07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1" name="Rectangle 65">
                  <a:extLst>
                    <a:ext uri="{FF2B5EF4-FFF2-40B4-BE49-F238E27FC236}">
                      <a16:creationId xmlns:a16="http://schemas.microsoft.com/office/drawing/2014/main" id="{A26FE405-630D-3E40-A252-E87020AD2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22" name="Line 66">
                  <a:extLst>
                    <a:ext uri="{FF2B5EF4-FFF2-40B4-BE49-F238E27FC236}">
                      <a16:creationId xmlns:a16="http://schemas.microsoft.com/office/drawing/2014/main" id="{9647B036-E756-0143-A9D2-DE387FAA4B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0" name="Line 67">
                <a:extLst>
                  <a:ext uri="{FF2B5EF4-FFF2-40B4-BE49-F238E27FC236}">
                    <a16:creationId xmlns:a16="http://schemas.microsoft.com/office/drawing/2014/main" id="{2F1472A8-5273-9545-BCE0-D3E128FE1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8" name="Group 68">
              <a:extLst>
                <a:ext uri="{FF2B5EF4-FFF2-40B4-BE49-F238E27FC236}">
                  <a16:creationId xmlns:a16="http://schemas.microsoft.com/office/drawing/2014/main" id="{A558364F-DAC9-9A42-A648-FBEF19408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115" name="Group 69">
                <a:extLst>
                  <a:ext uri="{FF2B5EF4-FFF2-40B4-BE49-F238E27FC236}">
                    <a16:creationId xmlns:a16="http://schemas.microsoft.com/office/drawing/2014/main" id="{8836D080-BC83-5640-A70E-27F89D8ECF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17" name="Rectangle 70">
                  <a:extLst>
                    <a:ext uri="{FF2B5EF4-FFF2-40B4-BE49-F238E27FC236}">
                      <a16:creationId xmlns:a16="http://schemas.microsoft.com/office/drawing/2014/main" id="{80079CB7-AC79-374B-AE67-5C10B3AECF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18" name="Line 71">
                  <a:extLst>
                    <a:ext uri="{FF2B5EF4-FFF2-40B4-BE49-F238E27FC236}">
                      <a16:creationId xmlns:a16="http://schemas.microsoft.com/office/drawing/2014/main" id="{E8A3AFA2-0081-9747-9532-F80487882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6" name="Line 72">
                <a:extLst>
                  <a:ext uri="{FF2B5EF4-FFF2-40B4-BE49-F238E27FC236}">
                    <a16:creationId xmlns:a16="http://schemas.microsoft.com/office/drawing/2014/main" id="{CE807BBD-D731-E946-90CC-8E9421396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" name="Group 73">
              <a:extLst>
                <a:ext uri="{FF2B5EF4-FFF2-40B4-BE49-F238E27FC236}">
                  <a16:creationId xmlns:a16="http://schemas.microsoft.com/office/drawing/2014/main" id="{E9203EE3-3CEF-4A4C-821D-D492C94D4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111" name="Group 74">
                <a:extLst>
                  <a:ext uri="{FF2B5EF4-FFF2-40B4-BE49-F238E27FC236}">
                    <a16:creationId xmlns:a16="http://schemas.microsoft.com/office/drawing/2014/main" id="{471C4FC7-08C2-E548-8061-6BA6A6B6F2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13" name="Rectangle 75">
                  <a:extLst>
                    <a:ext uri="{FF2B5EF4-FFF2-40B4-BE49-F238E27FC236}">
                      <a16:creationId xmlns:a16="http://schemas.microsoft.com/office/drawing/2014/main" id="{E463B01D-F425-DA4A-805F-2A78B3559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14" name="Line 76">
                  <a:extLst>
                    <a:ext uri="{FF2B5EF4-FFF2-40B4-BE49-F238E27FC236}">
                      <a16:creationId xmlns:a16="http://schemas.microsoft.com/office/drawing/2014/main" id="{66120C25-4AF1-E249-ACA9-CC0B98BAB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2" name="Line 77">
                <a:extLst>
                  <a:ext uri="{FF2B5EF4-FFF2-40B4-BE49-F238E27FC236}">
                    <a16:creationId xmlns:a16="http://schemas.microsoft.com/office/drawing/2014/main" id="{15E40710-4DAF-5E4C-824D-E61BDFEA3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0" name="Group 78">
              <a:extLst>
                <a:ext uri="{FF2B5EF4-FFF2-40B4-BE49-F238E27FC236}">
                  <a16:creationId xmlns:a16="http://schemas.microsoft.com/office/drawing/2014/main" id="{447C4ED0-3841-7F4E-B567-70937B4F3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107" name="Group 79">
                <a:extLst>
                  <a:ext uri="{FF2B5EF4-FFF2-40B4-BE49-F238E27FC236}">
                    <a16:creationId xmlns:a16="http://schemas.microsoft.com/office/drawing/2014/main" id="{68CFC95B-43B0-EA4A-8E96-CD678F1F98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09" name="Rectangle 80">
                  <a:extLst>
                    <a:ext uri="{FF2B5EF4-FFF2-40B4-BE49-F238E27FC236}">
                      <a16:creationId xmlns:a16="http://schemas.microsoft.com/office/drawing/2014/main" id="{C1E93F8A-831E-984E-8D5D-8D8F29A17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10" name="Line 81">
                  <a:extLst>
                    <a:ext uri="{FF2B5EF4-FFF2-40B4-BE49-F238E27FC236}">
                      <a16:creationId xmlns:a16="http://schemas.microsoft.com/office/drawing/2014/main" id="{E95E1822-3E70-5649-9861-0DDE71F55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8" name="Line 82">
                <a:extLst>
                  <a:ext uri="{FF2B5EF4-FFF2-40B4-BE49-F238E27FC236}">
                    <a16:creationId xmlns:a16="http://schemas.microsoft.com/office/drawing/2014/main" id="{5A62E7D1-0B50-BD4D-9650-6A849DF76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1" name="Group 83">
              <a:extLst>
                <a:ext uri="{FF2B5EF4-FFF2-40B4-BE49-F238E27FC236}">
                  <a16:creationId xmlns:a16="http://schemas.microsoft.com/office/drawing/2014/main" id="{5370FD1F-D670-F74F-A8D1-5BEA72DF4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03" name="Group 84">
                <a:extLst>
                  <a:ext uri="{FF2B5EF4-FFF2-40B4-BE49-F238E27FC236}">
                    <a16:creationId xmlns:a16="http://schemas.microsoft.com/office/drawing/2014/main" id="{52ACF071-0AC4-C641-B394-2011FA33D0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05" name="Rectangle 85">
                  <a:extLst>
                    <a:ext uri="{FF2B5EF4-FFF2-40B4-BE49-F238E27FC236}">
                      <a16:creationId xmlns:a16="http://schemas.microsoft.com/office/drawing/2014/main" id="{DB2D44BA-1AD5-E348-B213-2D9A42325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06" name="Line 86">
                  <a:extLst>
                    <a:ext uri="{FF2B5EF4-FFF2-40B4-BE49-F238E27FC236}">
                      <a16:creationId xmlns:a16="http://schemas.microsoft.com/office/drawing/2014/main" id="{D2EF1598-721F-E24C-AF71-A3D490B8B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4" name="Line 87">
                <a:extLst>
                  <a:ext uri="{FF2B5EF4-FFF2-40B4-BE49-F238E27FC236}">
                    <a16:creationId xmlns:a16="http://schemas.microsoft.com/office/drawing/2014/main" id="{32C45A08-D06E-0A43-AA04-12829F1A5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" name="Text Box 88">
              <a:extLst>
                <a:ext uri="{FF2B5EF4-FFF2-40B4-BE49-F238E27FC236}">
                  <a16:creationId xmlns:a16="http://schemas.microsoft.com/office/drawing/2014/main" id="{A6EE5C7E-A7CA-6745-84C8-DB01438DC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93" name="Group 89">
              <a:extLst>
                <a:ext uri="{FF2B5EF4-FFF2-40B4-BE49-F238E27FC236}">
                  <a16:creationId xmlns:a16="http://schemas.microsoft.com/office/drawing/2014/main" id="{535F795B-C388-864B-BACD-7ADA4BCA9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99" name="Group 90">
                <a:extLst>
                  <a:ext uri="{FF2B5EF4-FFF2-40B4-BE49-F238E27FC236}">
                    <a16:creationId xmlns:a16="http://schemas.microsoft.com/office/drawing/2014/main" id="{733F48E4-8E0B-FA4C-B0B8-AA12B1E1E2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01" name="Rectangle 91">
                  <a:extLst>
                    <a:ext uri="{FF2B5EF4-FFF2-40B4-BE49-F238E27FC236}">
                      <a16:creationId xmlns:a16="http://schemas.microsoft.com/office/drawing/2014/main" id="{C87D4FC3-9EA3-484C-AD3F-67369A4D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02" name="Line 92">
                  <a:extLst>
                    <a:ext uri="{FF2B5EF4-FFF2-40B4-BE49-F238E27FC236}">
                      <a16:creationId xmlns:a16="http://schemas.microsoft.com/office/drawing/2014/main" id="{5E74CC86-76F9-074C-8EC7-D19A2CAF9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Line 93">
                <a:extLst>
                  <a:ext uri="{FF2B5EF4-FFF2-40B4-BE49-F238E27FC236}">
                    <a16:creationId xmlns:a16="http://schemas.microsoft.com/office/drawing/2014/main" id="{9292FA68-2947-174A-A6BF-39B133A03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4" name="Group 94">
              <a:extLst>
                <a:ext uri="{FF2B5EF4-FFF2-40B4-BE49-F238E27FC236}">
                  <a16:creationId xmlns:a16="http://schemas.microsoft.com/office/drawing/2014/main" id="{5D1A0084-E80D-B144-93DB-CDAF3B302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95" name="Group 95">
                <a:extLst>
                  <a:ext uri="{FF2B5EF4-FFF2-40B4-BE49-F238E27FC236}">
                    <a16:creationId xmlns:a16="http://schemas.microsoft.com/office/drawing/2014/main" id="{C9A46718-D8EB-ED44-9481-68E086989E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ADFA391-FB9C-BD45-86FD-33CB74E43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98" name="Line 97">
                  <a:extLst>
                    <a:ext uri="{FF2B5EF4-FFF2-40B4-BE49-F238E27FC236}">
                      <a16:creationId xmlns:a16="http://schemas.microsoft.com/office/drawing/2014/main" id="{4D797AAB-0305-6846-8060-1A9C78E24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6" name="Line 98">
                <a:extLst>
                  <a:ext uri="{FF2B5EF4-FFF2-40B4-BE49-F238E27FC236}">
                    <a16:creationId xmlns:a16="http://schemas.microsoft.com/office/drawing/2014/main" id="{5631303A-DDFD-DF4F-8DB6-971862C0F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8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58CA2-A926-AD4E-9D53-57C3F5E9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4" y="1510992"/>
            <a:ext cx="36541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64F3-0956-8441-8CF7-52F222E5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171" y="226203"/>
            <a:ext cx="5768528" cy="64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("%d\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n",v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qu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[M],f=0,r=0;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qu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f&lt;=r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v=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qu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[f++]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队列非空时对头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V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出队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JD *p=g[v].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(p!=NULL){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v=p-&gt;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V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邻接点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(visited[v]==0){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("%d\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n",v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visited[v]=1;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qu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[++r]=v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访问邻接点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w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之后入队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p=p-&gt;next;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4C1C715-4FD1-DC44-971F-CA2F80C4D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627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632177D-ADF5-DF49-8C82-20A6F51A8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99" y="9525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7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生成树</a:t>
            </a:r>
            <a:endParaRPr lang="en-US" altLang="zh-CN" dirty="0">
              <a:solidFill>
                <a:schemeClr val="bg2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A5A37-BD76-414B-9336-FFA18721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1FCBE40F-38D5-6248-804B-A43E04F9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928" y="1025505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例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B6C20A6-263D-5547-B622-BDE7D40025A8}"/>
              </a:ext>
            </a:extLst>
          </p:cNvPr>
          <p:cNvGrpSpPr/>
          <p:nvPr/>
        </p:nvGrpSpPr>
        <p:grpSpPr>
          <a:xfrm>
            <a:off x="2257987" y="1218539"/>
            <a:ext cx="3068637" cy="1071562"/>
            <a:chOff x="3012517" y="2972451"/>
            <a:chExt cx="3068637" cy="1071562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66CF85AF-50F1-5E40-9AD1-2D637D49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ADAEE922-8B0C-0E4C-B315-B6AA51712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316D74AD-9FD3-864D-80F5-F14FC8B3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9C34413D-5295-3245-95D4-ECA0B8C6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E2AEA657-51F5-7942-98DE-544BDB31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C728E658-70EB-9345-A702-A0FF89C3E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F9BA6194-668F-3B46-B133-893A0CB6D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6AA31BE7-CA1B-7947-A243-44FC61CB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4">
              <a:extLst>
                <a:ext uri="{FF2B5EF4-FFF2-40B4-BE49-F238E27FC236}">
                  <a16:creationId xmlns:a16="http://schemas.microsoft.com/office/drawing/2014/main" id="{E7551BC7-605B-F44D-A91C-F3CF4DBD1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33557949-BE5C-2541-8E40-0E0D1FB2E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05059DD8-8E21-6C4A-966E-BD3BC8F8B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CC39157-A24F-6541-ABF1-F4CB806AD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68125C13-5591-274B-A42E-B43E5721D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0CA8138-1339-9E45-8C6F-34626B0D48B5}"/>
              </a:ext>
            </a:extLst>
          </p:cNvPr>
          <p:cNvGrpSpPr/>
          <p:nvPr/>
        </p:nvGrpSpPr>
        <p:grpSpPr>
          <a:xfrm>
            <a:off x="1146737" y="3079691"/>
            <a:ext cx="3068637" cy="1071562"/>
            <a:chOff x="3012517" y="2972451"/>
            <a:chExt cx="3068637" cy="1071562"/>
          </a:xfrm>
        </p:grpSpPr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CA8546A9-73C7-1044-8188-7FC9466B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3777B94D-07FB-EA48-9F72-85A7A42BF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2A146AF0-E5DE-9648-BC5D-003DCFF4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BE00C771-9E69-9740-9387-280B822F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4489709F-195A-C243-B554-4B2EFA6D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1929B02A-285E-2345-85F0-99C772550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7" name="Line 12">
              <a:extLst>
                <a:ext uri="{FF2B5EF4-FFF2-40B4-BE49-F238E27FC236}">
                  <a16:creationId xmlns:a16="http://schemas.microsoft.com/office/drawing/2014/main" id="{384F3E4D-55BE-F748-8EBB-67FB352F0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14">
              <a:extLst>
                <a:ext uri="{FF2B5EF4-FFF2-40B4-BE49-F238E27FC236}">
                  <a16:creationId xmlns:a16="http://schemas.microsoft.com/office/drawing/2014/main" id="{6926C21D-DEF6-F543-8F3E-2C6DF06AC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CCB332B1-1D7A-B546-A7E9-F4539A44F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20">
              <a:extLst>
                <a:ext uri="{FF2B5EF4-FFF2-40B4-BE49-F238E27FC236}">
                  <a16:creationId xmlns:a16="http://schemas.microsoft.com/office/drawing/2014/main" id="{8B07FFC9-F387-E243-A961-3007578A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81C9F430-067F-5B4A-BC5D-FB4753C3E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7EDC202-AFE8-3942-B529-980105158676}"/>
              </a:ext>
            </a:extLst>
          </p:cNvPr>
          <p:cNvGrpSpPr/>
          <p:nvPr/>
        </p:nvGrpSpPr>
        <p:grpSpPr>
          <a:xfrm>
            <a:off x="5218367" y="3091297"/>
            <a:ext cx="3068637" cy="1071562"/>
            <a:chOff x="3012517" y="2972451"/>
            <a:chExt cx="3068637" cy="1071562"/>
          </a:xfrm>
        </p:grpSpPr>
        <p:sp>
          <p:nvSpPr>
            <p:cNvPr id="83" name="Oval 6">
              <a:extLst>
                <a:ext uri="{FF2B5EF4-FFF2-40B4-BE49-F238E27FC236}">
                  <a16:creationId xmlns:a16="http://schemas.microsoft.com/office/drawing/2014/main" id="{19A752E1-086A-A044-B12D-278826A0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4" name="Oval 7">
              <a:extLst>
                <a:ext uri="{FF2B5EF4-FFF2-40B4-BE49-F238E27FC236}">
                  <a16:creationId xmlns:a16="http://schemas.microsoft.com/office/drawing/2014/main" id="{A180B878-C066-5742-A80B-5C051C06C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" name="Oval 8">
              <a:extLst>
                <a:ext uri="{FF2B5EF4-FFF2-40B4-BE49-F238E27FC236}">
                  <a16:creationId xmlns:a16="http://schemas.microsoft.com/office/drawing/2014/main" id="{6D573B02-CFC8-E049-82AA-9C7ECC73C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6" name="Oval 9">
              <a:extLst>
                <a:ext uri="{FF2B5EF4-FFF2-40B4-BE49-F238E27FC236}">
                  <a16:creationId xmlns:a16="http://schemas.microsoft.com/office/drawing/2014/main" id="{1E484A50-9F50-3E4D-AB6E-17A326B24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7" name="Oval 10">
              <a:extLst>
                <a:ext uri="{FF2B5EF4-FFF2-40B4-BE49-F238E27FC236}">
                  <a16:creationId xmlns:a16="http://schemas.microsoft.com/office/drawing/2014/main" id="{EA79C4B4-C853-9E4A-A958-16DAAE5C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8" name="Oval 11">
              <a:extLst>
                <a:ext uri="{FF2B5EF4-FFF2-40B4-BE49-F238E27FC236}">
                  <a16:creationId xmlns:a16="http://schemas.microsoft.com/office/drawing/2014/main" id="{503FD943-452B-5C4F-8BAE-424B4C8EC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9" name="Line 12">
              <a:extLst>
                <a:ext uri="{FF2B5EF4-FFF2-40B4-BE49-F238E27FC236}">
                  <a16:creationId xmlns:a16="http://schemas.microsoft.com/office/drawing/2014/main" id="{DA7FFC77-FEF8-1C4F-9927-FF98C7279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Line 15">
              <a:extLst>
                <a:ext uri="{FF2B5EF4-FFF2-40B4-BE49-F238E27FC236}">
                  <a16:creationId xmlns:a16="http://schemas.microsoft.com/office/drawing/2014/main" id="{5539F5F6-2446-6342-963B-FF5E9C06B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CEE4B13E-EC21-3647-92CB-D80029BBD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Line 20">
              <a:extLst>
                <a:ext uri="{FF2B5EF4-FFF2-40B4-BE49-F238E27FC236}">
                  <a16:creationId xmlns:a16="http://schemas.microsoft.com/office/drawing/2014/main" id="{8505885E-5E53-5549-8395-DE0E477E3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Line 54">
              <a:extLst>
                <a:ext uri="{FF2B5EF4-FFF2-40B4-BE49-F238E27FC236}">
                  <a16:creationId xmlns:a16="http://schemas.microsoft.com/office/drawing/2014/main" id="{3738CB9E-4232-EB46-9D9C-4DFE6C23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91044BA-0DEA-FF4A-BE2C-79FE781CADC3}"/>
              </a:ext>
            </a:extLst>
          </p:cNvPr>
          <p:cNvGrpSpPr/>
          <p:nvPr/>
        </p:nvGrpSpPr>
        <p:grpSpPr>
          <a:xfrm>
            <a:off x="1211031" y="5045315"/>
            <a:ext cx="3068637" cy="1071562"/>
            <a:chOff x="3012517" y="2972451"/>
            <a:chExt cx="3068637" cy="1071562"/>
          </a:xfrm>
        </p:grpSpPr>
        <p:sp>
          <p:nvSpPr>
            <p:cNvPr id="95" name="Oval 6">
              <a:extLst>
                <a:ext uri="{FF2B5EF4-FFF2-40B4-BE49-F238E27FC236}">
                  <a16:creationId xmlns:a16="http://schemas.microsoft.com/office/drawing/2014/main" id="{EB8CC2D9-5DFD-B84E-B83C-6B975DA2D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9A7C1BC8-98AE-5A4E-BE92-D1634446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7" name="Oval 8">
              <a:extLst>
                <a:ext uri="{FF2B5EF4-FFF2-40B4-BE49-F238E27FC236}">
                  <a16:creationId xmlns:a16="http://schemas.microsoft.com/office/drawing/2014/main" id="{4D55C31F-B1DF-7E4A-827B-987A66D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8" name="Oval 9">
              <a:extLst>
                <a:ext uri="{FF2B5EF4-FFF2-40B4-BE49-F238E27FC236}">
                  <a16:creationId xmlns:a16="http://schemas.microsoft.com/office/drawing/2014/main" id="{82414AF6-A05D-4740-AA7C-FDBA51E7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9" name="Oval 10">
              <a:extLst>
                <a:ext uri="{FF2B5EF4-FFF2-40B4-BE49-F238E27FC236}">
                  <a16:creationId xmlns:a16="http://schemas.microsoft.com/office/drawing/2014/main" id="{BD68FFF8-7406-CE4F-A06C-B355F0CC3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0" name="Oval 11">
              <a:extLst>
                <a:ext uri="{FF2B5EF4-FFF2-40B4-BE49-F238E27FC236}">
                  <a16:creationId xmlns:a16="http://schemas.microsoft.com/office/drawing/2014/main" id="{048E6EDC-D4BC-A943-8AA7-F08220E59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D3069438-259A-8049-8B29-C54D600AA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7578A798-3E77-D244-9427-D0BA70FC8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14">
              <a:extLst>
                <a:ext uri="{FF2B5EF4-FFF2-40B4-BE49-F238E27FC236}">
                  <a16:creationId xmlns:a16="http://schemas.microsoft.com/office/drawing/2014/main" id="{E3AE0846-0019-8C4D-A865-7118B1DC0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1C38A6F6-1952-F745-8EAC-45808678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54">
              <a:extLst>
                <a:ext uri="{FF2B5EF4-FFF2-40B4-BE49-F238E27FC236}">
                  <a16:creationId xmlns:a16="http://schemas.microsoft.com/office/drawing/2014/main" id="{E599461A-7885-1345-941A-19609D7E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008936F-E442-F847-8CBB-F698BB4A8E10}"/>
              </a:ext>
            </a:extLst>
          </p:cNvPr>
          <p:cNvGrpSpPr/>
          <p:nvPr/>
        </p:nvGrpSpPr>
        <p:grpSpPr>
          <a:xfrm>
            <a:off x="5215377" y="5011966"/>
            <a:ext cx="3068637" cy="1071562"/>
            <a:chOff x="3012517" y="2972451"/>
            <a:chExt cx="3068637" cy="1071562"/>
          </a:xfrm>
        </p:grpSpPr>
        <p:sp>
          <p:nvSpPr>
            <p:cNvPr id="107" name="Oval 6">
              <a:extLst>
                <a:ext uri="{FF2B5EF4-FFF2-40B4-BE49-F238E27FC236}">
                  <a16:creationId xmlns:a16="http://schemas.microsoft.com/office/drawing/2014/main" id="{CFDD4F27-BB93-AE48-BD7B-DF86B861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8" name="Oval 7">
              <a:extLst>
                <a:ext uri="{FF2B5EF4-FFF2-40B4-BE49-F238E27FC236}">
                  <a16:creationId xmlns:a16="http://schemas.microsoft.com/office/drawing/2014/main" id="{4C8AF9A7-D9DA-DE42-9C19-8072679E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6E2BF928-4727-5347-A5A0-E0B86D70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0" name="Oval 9">
              <a:extLst>
                <a:ext uri="{FF2B5EF4-FFF2-40B4-BE49-F238E27FC236}">
                  <a16:creationId xmlns:a16="http://schemas.microsoft.com/office/drawing/2014/main" id="{8DBFD7D5-3E88-F141-A3F7-4AECBA6A9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1" name="Oval 10">
              <a:extLst>
                <a:ext uri="{FF2B5EF4-FFF2-40B4-BE49-F238E27FC236}">
                  <a16:creationId xmlns:a16="http://schemas.microsoft.com/office/drawing/2014/main" id="{15461B38-2D02-5C4D-975C-BFCD67629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2" name="Oval 11">
              <a:extLst>
                <a:ext uri="{FF2B5EF4-FFF2-40B4-BE49-F238E27FC236}">
                  <a16:creationId xmlns:a16="http://schemas.microsoft.com/office/drawing/2014/main" id="{190E0578-7416-FE48-9B98-5162BBE59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3" name="Line 12">
              <a:extLst>
                <a:ext uri="{FF2B5EF4-FFF2-40B4-BE49-F238E27FC236}">
                  <a16:creationId xmlns:a16="http://schemas.microsoft.com/office/drawing/2014/main" id="{83D23EE2-00F0-3A4E-9D66-D7E6E88DA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13">
              <a:extLst>
                <a:ext uri="{FF2B5EF4-FFF2-40B4-BE49-F238E27FC236}">
                  <a16:creationId xmlns:a16="http://schemas.microsoft.com/office/drawing/2014/main" id="{50BD70D6-8D9A-2440-B670-5AA1993FE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15">
              <a:extLst>
                <a:ext uri="{FF2B5EF4-FFF2-40B4-BE49-F238E27FC236}">
                  <a16:creationId xmlns:a16="http://schemas.microsoft.com/office/drawing/2014/main" id="{965F0580-4377-A345-849B-966759265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2A6426A2-1A4E-874B-B391-C79B60256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87C427B3-A353-7F4C-8EAF-24DBC07AB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A00B350-4C75-774E-B842-93D9F05F97BF}"/>
              </a:ext>
            </a:extLst>
          </p:cNvPr>
          <p:cNvSpPr txBox="1"/>
          <p:nvPr/>
        </p:nvSpPr>
        <p:spPr>
          <a:xfrm>
            <a:off x="5630995" y="1386814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此图有</a:t>
            </a:r>
            <a:r>
              <a:rPr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个生成树。</a:t>
            </a:r>
            <a:endParaRPr lang="zh-Hans-HK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DC4F72D8-CD4C-E54A-9C2A-69A0FF89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生成树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089C71A-E06B-F94D-819C-2AEED5EFEB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顶点均由边连接在一起，但不存在回路的图叫生成树（它的顶点个数与图的顶点个数相同）。生成树是图的极小连通子图。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所有生成树具有以下共同特点：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有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个顶点的连通图的生成树有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条边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生成树中任意两个顶点间的路径是唯一的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在生成树中再加一条边必然形成回路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含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个顶点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条边的图不一定是生成树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7DD01607-EB3C-DF41-8B36-7285E1C25191}"/>
              </a:ext>
            </a:extLst>
          </p:cNvPr>
          <p:cNvGrpSpPr>
            <a:grpSpLocks/>
          </p:cNvGrpSpPr>
          <p:nvPr/>
        </p:nvGrpSpPr>
        <p:grpSpPr bwMode="auto">
          <a:xfrm>
            <a:off x="6910320" y="4604799"/>
            <a:ext cx="1147762" cy="1446213"/>
            <a:chOff x="3550" y="650"/>
            <a:chExt cx="723" cy="911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1661849E-B969-A343-A4C0-BCABA520E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D8E29F25-A5C8-BB40-A05F-E4D5A6238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36AD646A-D4AA-F041-8C9C-A9C2621B7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98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E97C30E6-A56B-8944-A0E6-A89B16470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98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C3CEE25-3B6F-294C-9001-C8EC6F355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" y="86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704FAED4-6A4D-624E-BDA0-8D66BA227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19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12CA7207-9770-9C49-B42E-E1B25CC68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3" y="833"/>
              <a:ext cx="233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深度优先生成树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广度优先生成树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57BF-C808-FC49-A126-D6B967F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D9E09-B292-DC4D-A59D-438B2BC5DA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 设</a:t>
            </a:r>
            <a:r>
              <a:rPr kumimoji="1" lang="en-US" altLang="zh-CN" b="1" dirty="0">
                <a:solidFill>
                  <a:srgbClr val="C00000"/>
                </a:solidFill>
              </a:rPr>
              <a:t>G=(V,E)</a:t>
            </a:r>
            <a:r>
              <a:rPr kumimoji="1" lang="zh-CN" altLang="en-US" dirty="0"/>
              <a:t>是无向连通图。</a:t>
            </a:r>
            <a:br>
              <a:rPr kumimoji="1" lang="zh-CN" altLang="en-US" dirty="0"/>
            </a:br>
            <a:r>
              <a:rPr kumimoji="1" lang="zh-CN" altLang="en-US" dirty="0"/>
              <a:t>    若从</a:t>
            </a:r>
            <a:r>
              <a:rPr kumimoji="1" lang="en-US" altLang="zh-CN" b="1" dirty="0">
                <a:solidFill>
                  <a:srgbClr val="C00000"/>
                </a:solidFill>
              </a:rPr>
              <a:t>G</a:t>
            </a:r>
            <a:r>
              <a:rPr kumimoji="1" lang="zh-CN" altLang="en-US" dirty="0"/>
              <a:t>中任意点出发遍历时</a:t>
            </a:r>
            <a:r>
              <a:rPr kumimoji="1" lang="en-US" altLang="zh-CN" dirty="0"/>
              <a:t>,</a:t>
            </a:r>
            <a:r>
              <a:rPr kumimoji="1" lang="en-US" altLang="zh-CN" b="1" dirty="0">
                <a:solidFill>
                  <a:srgbClr val="C00000"/>
                </a:solidFill>
              </a:rPr>
              <a:t>E(G)</a:t>
            </a:r>
            <a:r>
              <a:rPr kumimoji="1" lang="zh-CN" altLang="en-US" dirty="0"/>
              <a:t>被分成两个部分：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b="1" dirty="0">
                <a:solidFill>
                  <a:srgbClr val="C00000"/>
                </a:solidFill>
              </a:rPr>
              <a:t>T(G)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：遍历过程中所</a:t>
            </a:r>
            <a:r>
              <a:rPr kumimoji="1"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经过的边</a:t>
            </a:r>
            <a:r>
              <a:rPr kumimoji="1" lang="zh-CN" altLang="en-US" dirty="0"/>
              <a:t>的集合；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b="1" dirty="0">
                <a:solidFill>
                  <a:srgbClr val="C00000"/>
                </a:solidFill>
              </a:rPr>
              <a:t>B(G)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：遍历过程中</a:t>
            </a:r>
            <a:r>
              <a:rPr kumimoji="1"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未经过的边</a:t>
            </a:r>
            <a:r>
              <a:rPr kumimoji="1" lang="zh-CN" altLang="en-US" dirty="0"/>
              <a:t>的集合；</a:t>
            </a:r>
          </a:p>
          <a:p>
            <a:pPr marL="0" indent="0">
              <a:buNone/>
            </a:pPr>
            <a:r>
              <a:rPr kumimoji="1" lang="zh-CN" altLang="en-US" dirty="0"/>
              <a:t>    显然，</a:t>
            </a:r>
            <a:r>
              <a:rPr kumimoji="1" lang="en-US" altLang="zh-CN" b="1" dirty="0">
                <a:solidFill>
                  <a:srgbClr val="C00000"/>
                </a:solidFill>
              </a:rPr>
              <a:t>G’=(V, T(G))</a:t>
            </a:r>
            <a:r>
              <a:rPr kumimoji="1" lang="zh-CN" altLang="en-US" dirty="0"/>
              <a:t>是</a:t>
            </a:r>
            <a:r>
              <a:rPr kumimoji="1" lang="en-US" altLang="zh-CN" b="1" dirty="0">
                <a:solidFill>
                  <a:srgbClr val="C00000"/>
                </a:solidFill>
              </a:rPr>
              <a:t>G</a:t>
            </a:r>
            <a:r>
              <a:rPr kumimoji="1" lang="zh-CN" altLang="en-US" dirty="0"/>
              <a:t>的一棵生成树。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  <a:r>
              <a:rPr kumimoji="1" lang="zh-CN" altLang="en-US" sz="2800" dirty="0"/>
              <a:t>从任意点出发</a:t>
            </a:r>
            <a:r>
              <a:rPr kumimoji="1" lang="zh-CN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按</a:t>
            </a:r>
            <a:r>
              <a:rPr kumimoji="1" lang="en-US" altLang="zh-CN" sz="2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DFS</a:t>
            </a:r>
            <a:r>
              <a:rPr kumimoji="1" lang="zh-CN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算法</a:t>
            </a:r>
            <a:r>
              <a:rPr kumimoji="1" lang="zh-CN" altLang="en-US" sz="2800" dirty="0"/>
              <a:t>得到生成树称为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深度优先生成树</a:t>
            </a:r>
            <a:r>
              <a:rPr kumimoji="1" lang="zh-CN" altLang="en-US" sz="2800" dirty="0"/>
              <a:t>； </a:t>
            </a:r>
            <a:r>
              <a:rPr kumimoji="1" lang="zh-CN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按</a:t>
            </a:r>
            <a:r>
              <a:rPr kumimoji="1" lang="en-US" altLang="zh-CN" sz="2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BFS</a:t>
            </a:r>
            <a:r>
              <a:rPr kumimoji="1" lang="zh-CN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算法</a:t>
            </a:r>
            <a:r>
              <a:rPr kumimoji="1" lang="zh-CN" altLang="en-US" sz="2800" dirty="0"/>
              <a:t>得到的生成树称为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广度优先生成树</a:t>
            </a:r>
            <a:r>
              <a:rPr kumimoji="1"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grpSp>
        <p:nvGrpSpPr>
          <p:cNvPr id="95" name="Group 2">
            <a:extLst>
              <a:ext uri="{FF2B5EF4-FFF2-40B4-BE49-F238E27FC236}">
                <a16:creationId xmlns:a16="http://schemas.microsoft.com/office/drawing/2014/main" id="{EA874D62-FDE7-654D-86F9-457A278C6FED}"/>
              </a:ext>
            </a:extLst>
          </p:cNvPr>
          <p:cNvGrpSpPr>
            <a:grpSpLocks/>
          </p:cNvGrpSpPr>
          <p:nvPr/>
        </p:nvGrpSpPr>
        <p:grpSpPr bwMode="auto">
          <a:xfrm>
            <a:off x="3083782" y="316737"/>
            <a:ext cx="2376488" cy="2036762"/>
            <a:chOff x="761" y="2644"/>
            <a:chExt cx="1497" cy="1283"/>
          </a:xfrm>
        </p:grpSpPr>
        <p:sp>
          <p:nvSpPr>
            <p:cNvPr id="96" name="Oval 3">
              <a:extLst>
                <a:ext uri="{FF2B5EF4-FFF2-40B4-BE49-F238E27FC236}">
                  <a16:creationId xmlns:a16="http://schemas.microsoft.com/office/drawing/2014/main" id="{0E4E819B-13D3-E14A-8829-31E78418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7" name="Oval 4">
              <a:extLst>
                <a:ext uri="{FF2B5EF4-FFF2-40B4-BE49-F238E27FC236}">
                  <a16:creationId xmlns:a16="http://schemas.microsoft.com/office/drawing/2014/main" id="{C7340761-FBA2-634A-B6F5-9518AD3B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8" name="Oval 5">
              <a:extLst>
                <a:ext uri="{FF2B5EF4-FFF2-40B4-BE49-F238E27FC236}">
                  <a16:creationId xmlns:a16="http://schemas.microsoft.com/office/drawing/2014/main" id="{C4D3A833-08DB-3A44-89B9-D7E026210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9" name="Oval 6">
              <a:extLst>
                <a:ext uri="{FF2B5EF4-FFF2-40B4-BE49-F238E27FC236}">
                  <a16:creationId xmlns:a16="http://schemas.microsoft.com/office/drawing/2014/main" id="{7016814C-4A4C-E44B-8B70-EADA5C1A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0" name="Oval 7">
              <a:extLst>
                <a:ext uri="{FF2B5EF4-FFF2-40B4-BE49-F238E27FC236}">
                  <a16:creationId xmlns:a16="http://schemas.microsoft.com/office/drawing/2014/main" id="{C7DC9E4B-721B-364D-B80D-165B51B2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1" name="Oval 8">
              <a:extLst>
                <a:ext uri="{FF2B5EF4-FFF2-40B4-BE49-F238E27FC236}">
                  <a16:creationId xmlns:a16="http://schemas.microsoft.com/office/drawing/2014/main" id="{79C834BA-2A49-6A49-9BEA-EA9B232FA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2" name="Oval 9">
              <a:extLst>
                <a:ext uri="{FF2B5EF4-FFF2-40B4-BE49-F238E27FC236}">
                  <a16:creationId xmlns:a16="http://schemas.microsoft.com/office/drawing/2014/main" id="{F6DB1936-3E57-1149-9D0F-60EC71451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3" name="Oval 10">
              <a:extLst>
                <a:ext uri="{FF2B5EF4-FFF2-40B4-BE49-F238E27FC236}">
                  <a16:creationId xmlns:a16="http://schemas.microsoft.com/office/drawing/2014/main" id="{AA6F242E-F68B-2C43-80EC-D6EC0899F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E3A71518-DE14-7048-A9AC-0C6AAA0EE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FE1E1BAD-4C35-2644-8D4B-C502A6F9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B3A7F31C-0FCC-2D43-82F0-A984ABC68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09D342BB-7E03-984F-BDA2-734D3406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AEEE012F-15FB-E746-A16E-9220AB59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884FB2DB-B509-0149-8C0C-47A6EE820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8103DB0A-2FA6-3F47-9FBF-C5E465589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3BDE8219-2C38-F44E-A161-50967FFE6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947999F5-6DD9-6342-B69D-44AF311E9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Text Box 20">
              <a:extLst>
                <a:ext uri="{FF2B5EF4-FFF2-40B4-BE49-F238E27FC236}">
                  <a16:creationId xmlns:a16="http://schemas.microsoft.com/office/drawing/2014/main" id="{4CA1795D-B3A9-FC41-82CF-58881394C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2663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</p:grpSp>
      <p:sp>
        <p:nvSpPr>
          <p:cNvPr id="114" name="Text Box 21">
            <a:extLst>
              <a:ext uri="{FF2B5EF4-FFF2-40B4-BE49-F238E27FC236}">
                <a16:creationId xmlns:a16="http://schemas.microsoft.com/office/drawing/2014/main" id="{51EB0426-C15E-0D4E-AE30-CACBFF6C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5" y="4353162"/>
            <a:ext cx="28755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15" name="Group 22">
            <a:extLst>
              <a:ext uri="{FF2B5EF4-FFF2-40B4-BE49-F238E27FC236}">
                <a16:creationId xmlns:a16="http://schemas.microsoft.com/office/drawing/2014/main" id="{5F57B495-4145-1D4A-B37D-EC7B370E0712}"/>
              </a:ext>
            </a:extLst>
          </p:cNvPr>
          <p:cNvGrpSpPr>
            <a:grpSpLocks/>
          </p:cNvGrpSpPr>
          <p:nvPr/>
        </p:nvGrpSpPr>
        <p:grpSpPr bwMode="auto">
          <a:xfrm>
            <a:off x="928749" y="3827462"/>
            <a:ext cx="3578226" cy="2678112"/>
            <a:chOff x="-11" y="1862"/>
            <a:chExt cx="2254" cy="1687"/>
          </a:xfrm>
        </p:grpSpPr>
        <p:grpSp>
          <p:nvGrpSpPr>
            <p:cNvPr id="116" name="Group 23">
              <a:extLst>
                <a:ext uri="{FF2B5EF4-FFF2-40B4-BE49-F238E27FC236}">
                  <a16:creationId xmlns:a16="http://schemas.microsoft.com/office/drawing/2014/main" id="{A4A356C0-C8AA-2A46-B0C7-0AAFA8900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" y="1862"/>
              <a:ext cx="961" cy="1687"/>
              <a:chOff x="1282" y="1862"/>
              <a:chExt cx="961" cy="1687"/>
            </a:xfrm>
          </p:grpSpPr>
          <p:sp>
            <p:nvSpPr>
              <p:cNvPr id="118" name="Oval 24">
                <a:extLst>
                  <a:ext uri="{FF2B5EF4-FFF2-40B4-BE49-F238E27FC236}">
                    <a16:creationId xmlns:a16="http://schemas.microsoft.com/office/drawing/2014/main" id="{A2A67DBF-8B3B-FB44-BC48-04B2599B3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8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19" name="Oval 25">
                <a:extLst>
                  <a:ext uri="{FF2B5EF4-FFF2-40B4-BE49-F238E27FC236}">
                    <a16:creationId xmlns:a16="http://schemas.microsoft.com/office/drawing/2014/main" id="{EB01E045-B377-0B4A-8851-55C1D7B2B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20" name="Oval 26">
                <a:extLst>
                  <a:ext uri="{FF2B5EF4-FFF2-40B4-BE49-F238E27FC236}">
                    <a16:creationId xmlns:a16="http://schemas.microsoft.com/office/drawing/2014/main" id="{20673C53-FFF0-2047-879C-6471A1D6D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21" name="Oval 27">
                <a:extLst>
                  <a:ext uri="{FF2B5EF4-FFF2-40B4-BE49-F238E27FC236}">
                    <a16:creationId xmlns:a16="http://schemas.microsoft.com/office/drawing/2014/main" id="{2C0B5831-54D7-0949-9C84-3598695F6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333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2" name="Oval 28">
                <a:extLst>
                  <a:ext uri="{FF2B5EF4-FFF2-40B4-BE49-F238E27FC236}">
                    <a16:creationId xmlns:a16="http://schemas.microsoft.com/office/drawing/2014/main" id="{A3B8F1CB-2C70-4F4E-BAA4-8F880BABD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23" name="Oval 29">
                <a:extLst>
                  <a:ext uri="{FF2B5EF4-FFF2-40B4-BE49-F238E27FC236}">
                    <a16:creationId xmlns:a16="http://schemas.microsoft.com/office/drawing/2014/main" id="{E5F18211-2016-3C46-8957-C456BBED4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24" name="Oval 30">
                <a:extLst>
                  <a:ext uri="{FF2B5EF4-FFF2-40B4-BE49-F238E27FC236}">
                    <a16:creationId xmlns:a16="http://schemas.microsoft.com/office/drawing/2014/main" id="{4AE1FBA1-BFE0-B445-887E-ADAF28009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25" name="Oval 31">
                <a:extLst>
                  <a:ext uri="{FF2B5EF4-FFF2-40B4-BE49-F238E27FC236}">
                    <a16:creationId xmlns:a16="http://schemas.microsoft.com/office/drawing/2014/main" id="{3D9E4485-F79F-074E-8E44-CCB143B51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26" name="Line 32">
                <a:extLst>
                  <a:ext uri="{FF2B5EF4-FFF2-40B4-BE49-F238E27FC236}">
                    <a16:creationId xmlns:a16="http://schemas.microsoft.com/office/drawing/2014/main" id="{3CB1AA8A-987B-1940-AC5A-B597D2A24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6" y="2051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Line 33">
                <a:extLst>
                  <a:ext uri="{FF2B5EF4-FFF2-40B4-BE49-F238E27FC236}">
                    <a16:creationId xmlns:a16="http://schemas.microsoft.com/office/drawing/2014/main" id="{221ABEF6-29B2-4243-B0CB-5B762F3A4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2040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Line 34">
                <a:extLst>
                  <a:ext uri="{FF2B5EF4-FFF2-40B4-BE49-F238E27FC236}">
                    <a16:creationId xmlns:a16="http://schemas.microsoft.com/office/drawing/2014/main" id="{1AC7A66F-CEC1-9F42-A9CB-602511146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2389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35">
                <a:extLst>
                  <a:ext uri="{FF2B5EF4-FFF2-40B4-BE49-F238E27FC236}">
                    <a16:creationId xmlns:a16="http://schemas.microsoft.com/office/drawing/2014/main" id="{C4E45F88-917C-0843-AB8C-3C3FEF827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8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Line 36">
                <a:extLst>
                  <a:ext uri="{FF2B5EF4-FFF2-40B4-BE49-F238E27FC236}">
                    <a16:creationId xmlns:a16="http://schemas.microsoft.com/office/drawing/2014/main" id="{CC27DF1C-8212-9843-BF6B-9BDBF66EF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3166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Line 37">
                <a:extLst>
                  <a:ext uri="{FF2B5EF4-FFF2-40B4-BE49-F238E27FC236}">
                    <a16:creationId xmlns:a16="http://schemas.microsoft.com/office/drawing/2014/main" id="{A34C495E-5049-CE4C-9D0B-F03E44990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5" y="2389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Line 38">
                <a:extLst>
                  <a:ext uri="{FF2B5EF4-FFF2-40B4-BE49-F238E27FC236}">
                    <a16:creationId xmlns:a16="http://schemas.microsoft.com/office/drawing/2014/main" id="{8893BE96-DB98-9542-9D5D-396F3956F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45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7" name="Text Box 39">
              <a:extLst>
                <a:ext uri="{FF2B5EF4-FFF2-40B4-BE49-F238E27FC236}">
                  <a16:creationId xmlns:a16="http://schemas.microsoft.com/office/drawing/2014/main" id="{C596B94C-35F2-564E-92E8-07E8B950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" y="3062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90000"/>
                      <a:lumOff val="1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深度优先生成树</a:t>
              </a:r>
            </a:p>
          </p:txBody>
        </p:sp>
      </p:grpSp>
      <p:grpSp>
        <p:nvGrpSpPr>
          <p:cNvPr id="133" name="Group 40">
            <a:extLst>
              <a:ext uri="{FF2B5EF4-FFF2-40B4-BE49-F238E27FC236}">
                <a16:creationId xmlns:a16="http://schemas.microsoft.com/office/drawing/2014/main" id="{D6613BD2-F3E8-5341-BA0D-16206DE315B2}"/>
              </a:ext>
            </a:extLst>
          </p:cNvPr>
          <p:cNvGrpSpPr>
            <a:grpSpLocks/>
          </p:cNvGrpSpPr>
          <p:nvPr/>
        </p:nvGrpSpPr>
        <p:grpSpPr bwMode="auto">
          <a:xfrm>
            <a:off x="5445365" y="4546383"/>
            <a:ext cx="2625724" cy="2019300"/>
            <a:chOff x="3389" y="1928"/>
            <a:chExt cx="1654" cy="1272"/>
          </a:xfrm>
        </p:grpSpPr>
        <p:grpSp>
          <p:nvGrpSpPr>
            <p:cNvPr id="134" name="Group 41">
              <a:extLst>
                <a:ext uri="{FF2B5EF4-FFF2-40B4-BE49-F238E27FC236}">
                  <a16:creationId xmlns:a16="http://schemas.microsoft.com/office/drawing/2014/main" id="{0DC9ED96-C66B-D640-958A-08F191B4B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" y="1928"/>
              <a:ext cx="1353" cy="1272"/>
              <a:chOff x="3389" y="1928"/>
              <a:chExt cx="1353" cy="1272"/>
            </a:xfrm>
          </p:grpSpPr>
          <p:sp>
            <p:nvSpPr>
              <p:cNvPr id="136" name="Oval 42">
                <a:extLst>
                  <a:ext uri="{FF2B5EF4-FFF2-40B4-BE49-F238E27FC236}">
                    <a16:creationId xmlns:a16="http://schemas.microsoft.com/office/drawing/2014/main" id="{0C0D565C-8652-784A-B9E2-E20AB0DCD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92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37" name="Oval 43">
                <a:extLst>
                  <a:ext uri="{FF2B5EF4-FFF2-40B4-BE49-F238E27FC236}">
                    <a16:creationId xmlns:a16="http://schemas.microsoft.com/office/drawing/2014/main" id="{B3CF5883-EEBB-0143-861B-4E6AA6A6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38" name="Oval 44">
                <a:extLst>
                  <a:ext uri="{FF2B5EF4-FFF2-40B4-BE49-F238E27FC236}">
                    <a16:creationId xmlns:a16="http://schemas.microsoft.com/office/drawing/2014/main" id="{FF82B22F-E3E4-0C46-8BA2-84DCEB3E8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39" name="Oval 45">
                <a:extLst>
                  <a:ext uri="{FF2B5EF4-FFF2-40B4-BE49-F238E27FC236}">
                    <a16:creationId xmlns:a16="http://schemas.microsoft.com/office/drawing/2014/main" id="{17C41E74-96DC-AE43-B408-14D26EC3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40" name="Oval 46">
                <a:extLst>
                  <a:ext uri="{FF2B5EF4-FFF2-40B4-BE49-F238E27FC236}">
                    <a16:creationId xmlns:a16="http://schemas.microsoft.com/office/drawing/2014/main" id="{5E9BB2A9-8B16-2D4B-84CB-D4AABD479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1" name="Oval 47">
                <a:extLst>
                  <a:ext uri="{FF2B5EF4-FFF2-40B4-BE49-F238E27FC236}">
                    <a16:creationId xmlns:a16="http://schemas.microsoft.com/office/drawing/2014/main" id="{492D2319-47FD-9246-9B75-6BD69A128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42" name="Oval 48">
                <a:extLst>
                  <a:ext uri="{FF2B5EF4-FFF2-40B4-BE49-F238E27FC236}">
                    <a16:creationId xmlns:a16="http://schemas.microsoft.com/office/drawing/2014/main" id="{CDA300DA-C7BB-4D4A-B9AA-60058589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43" name="Oval 49">
                <a:extLst>
                  <a:ext uri="{FF2B5EF4-FFF2-40B4-BE49-F238E27FC236}">
                    <a16:creationId xmlns:a16="http://schemas.microsoft.com/office/drawing/2014/main" id="{219D420F-E7B3-554E-ACEA-3BBE05CB3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298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44" name="Line 50">
                <a:extLst>
                  <a:ext uri="{FF2B5EF4-FFF2-40B4-BE49-F238E27FC236}">
                    <a16:creationId xmlns:a16="http://schemas.microsoft.com/office/drawing/2014/main" id="{39361DB2-B5A5-2848-BC8C-D3894923B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5" y="2117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Line 51">
                <a:extLst>
                  <a:ext uri="{FF2B5EF4-FFF2-40B4-BE49-F238E27FC236}">
                    <a16:creationId xmlns:a16="http://schemas.microsoft.com/office/drawing/2014/main" id="{98DB741A-0F37-9A40-8175-885A1C1AB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106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Line 52">
                <a:extLst>
                  <a:ext uri="{FF2B5EF4-FFF2-40B4-BE49-F238E27FC236}">
                    <a16:creationId xmlns:a16="http://schemas.microsoft.com/office/drawing/2014/main" id="{418577DB-424D-6C46-A0A1-869110EC3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2450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Line 53">
                <a:extLst>
                  <a:ext uri="{FF2B5EF4-FFF2-40B4-BE49-F238E27FC236}">
                    <a16:creationId xmlns:a16="http://schemas.microsoft.com/office/drawing/2014/main" id="{3339F45A-038E-424E-9F90-2B832756A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428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Line 54">
                <a:extLst>
                  <a:ext uri="{FF2B5EF4-FFF2-40B4-BE49-F238E27FC236}">
                    <a16:creationId xmlns:a16="http://schemas.microsoft.com/office/drawing/2014/main" id="{9955A47D-4BD8-0545-87F6-794A3CBC5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4" y="2439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Line 55">
                <a:extLst>
                  <a:ext uri="{FF2B5EF4-FFF2-40B4-BE49-F238E27FC236}">
                    <a16:creationId xmlns:a16="http://schemas.microsoft.com/office/drawing/2014/main" id="{3C149A1F-8955-BD4F-81E2-083BEFE0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9" y="2439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Line 56">
                <a:extLst>
                  <a:ext uri="{FF2B5EF4-FFF2-40B4-BE49-F238E27FC236}">
                    <a16:creationId xmlns:a16="http://schemas.microsoft.com/office/drawing/2014/main" id="{B0B9AA9D-23EF-1444-BF12-918DF75BE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8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5" name="Text Box 57">
              <a:extLst>
                <a:ext uri="{FF2B5EF4-FFF2-40B4-BE49-F238E27FC236}">
                  <a16:creationId xmlns:a16="http://schemas.microsoft.com/office/drawing/2014/main" id="{3B5ADD23-228C-234E-B194-6AB5A5A56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946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90000"/>
                      <a:lumOff val="1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广度优先生成树</a:t>
              </a:r>
            </a:p>
          </p:txBody>
        </p:sp>
      </p:grpSp>
      <p:grpSp>
        <p:nvGrpSpPr>
          <p:cNvPr id="151" name="Group 99">
            <a:extLst>
              <a:ext uri="{FF2B5EF4-FFF2-40B4-BE49-F238E27FC236}">
                <a16:creationId xmlns:a16="http://schemas.microsoft.com/office/drawing/2014/main" id="{4D0B5A6A-D9DB-9041-B254-F61DA92BC029}"/>
              </a:ext>
            </a:extLst>
          </p:cNvPr>
          <p:cNvGrpSpPr>
            <a:grpSpLocks/>
          </p:cNvGrpSpPr>
          <p:nvPr/>
        </p:nvGrpSpPr>
        <p:grpSpPr bwMode="auto">
          <a:xfrm>
            <a:off x="5105459" y="2149778"/>
            <a:ext cx="2114550" cy="2036763"/>
            <a:chOff x="2977" y="850"/>
            <a:chExt cx="1332" cy="1283"/>
          </a:xfrm>
        </p:grpSpPr>
        <p:sp>
          <p:nvSpPr>
            <p:cNvPr id="152" name="Oval 80">
              <a:extLst>
                <a:ext uri="{FF2B5EF4-FFF2-40B4-BE49-F238E27FC236}">
                  <a16:creationId xmlns:a16="http://schemas.microsoft.com/office/drawing/2014/main" id="{C0E0B3A8-911E-8A40-B245-C61DDD05F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8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" name="Oval 81">
              <a:extLst>
                <a:ext uri="{FF2B5EF4-FFF2-40B4-BE49-F238E27FC236}">
                  <a16:creationId xmlns:a16="http://schemas.microsoft.com/office/drawing/2014/main" id="{085CC965-256A-E74D-AE4E-4AD7B412B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4" name="Oval 82">
              <a:extLst>
                <a:ext uri="{FF2B5EF4-FFF2-40B4-BE49-F238E27FC236}">
                  <a16:creationId xmlns:a16="http://schemas.microsoft.com/office/drawing/2014/main" id="{B6D79F31-A26B-BA41-A0AC-FCEE0C1E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5" name="Oval 83">
              <a:extLst>
                <a:ext uri="{FF2B5EF4-FFF2-40B4-BE49-F238E27FC236}">
                  <a16:creationId xmlns:a16="http://schemas.microsoft.com/office/drawing/2014/main" id="{E13B0D71-AFF1-994D-958C-FA669680A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6" name="Oval 84">
              <a:extLst>
                <a:ext uri="{FF2B5EF4-FFF2-40B4-BE49-F238E27FC236}">
                  <a16:creationId xmlns:a16="http://schemas.microsoft.com/office/drawing/2014/main" id="{198B2030-3A93-A844-B47C-BA72EB160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7" name="Oval 85">
              <a:extLst>
                <a:ext uri="{FF2B5EF4-FFF2-40B4-BE49-F238E27FC236}">
                  <a16:creationId xmlns:a16="http://schemas.microsoft.com/office/drawing/2014/main" id="{C2633E23-9555-0E47-B3CD-B286C3A8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8" name="Oval 86">
              <a:extLst>
                <a:ext uri="{FF2B5EF4-FFF2-40B4-BE49-F238E27FC236}">
                  <a16:creationId xmlns:a16="http://schemas.microsoft.com/office/drawing/2014/main" id="{FC8DB7F2-2523-6F46-BF73-3E0B21952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59" name="Oval 87">
              <a:extLst>
                <a:ext uri="{FF2B5EF4-FFF2-40B4-BE49-F238E27FC236}">
                  <a16:creationId xmlns:a16="http://schemas.microsoft.com/office/drawing/2014/main" id="{DA62301B-3586-854B-BDD7-A2705091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92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60" name="Line 93">
              <a:extLst>
                <a:ext uri="{FF2B5EF4-FFF2-40B4-BE49-F238E27FC236}">
                  <a16:creationId xmlns:a16="http://schemas.microsoft.com/office/drawing/2014/main" id="{37C193CC-A8E4-9F4C-A71E-7EE69962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0" y="1761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Line 95">
              <a:extLst>
                <a:ext uri="{FF2B5EF4-FFF2-40B4-BE49-F238E27FC236}">
                  <a16:creationId xmlns:a16="http://schemas.microsoft.com/office/drawing/2014/main" id="{28E329BD-CACB-0F4D-9708-0CD62422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" y="1693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2" name="Group 98">
              <a:extLst>
                <a:ext uri="{FF2B5EF4-FFF2-40B4-BE49-F238E27FC236}">
                  <a16:creationId xmlns:a16="http://schemas.microsoft.com/office/drawing/2014/main" id="{E3DE3961-C1BE-9B4F-A209-FE383356E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28"/>
              <a:ext cx="1111" cy="922"/>
              <a:chOff x="3107" y="1028"/>
              <a:chExt cx="1111" cy="922"/>
            </a:xfrm>
          </p:grpSpPr>
          <p:sp>
            <p:nvSpPr>
              <p:cNvPr id="163" name="Line 88">
                <a:extLst>
                  <a:ext uri="{FF2B5EF4-FFF2-40B4-BE49-F238E27FC236}">
                    <a16:creationId xmlns:a16="http://schemas.microsoft.com/office/drawing/2014/main" id="{2A7ACA75-5D36-1A41-885D-84A85FC44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2" y="1039"/>
                <a:ext cx="178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Line 89">
                <a:extLst>
                  <a:ext uri="{FF2B5EF4-FFF2-40B4-BE49-F238E27FC236}">
                    <a16:creationId xmlns:a16="http://schemas.microsoft.com/office/drawing/2014/main" id="{7C259560-5771-6A44-A168-E253049BA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028"/>
                <a:ext cx="2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Line 90">
                <a:extLst>
                  <a:ext uri="{FF2B5EF4-FFF2-40B4-BE49-F238E27FC236}">
                    <a16:creationId xmlns:a16="http://schemas.microsoft.com/office/drawing/2014/main" id="{7B1948D7-44E9-5647-A0C3-818A6B2FD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372"/>
                <a:ext cx="100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Line 91">
                <a:extLst>
                  <a:ext uri="{FF2B5EF4-FFF2-40B4-BE49-F238E27FC236}">
                    <a16:creationId xmlns:a16="http://schemas.microsoft.com/office/drawing/2014/main" id="{90419A5B-99C4-7D45-8AFB-BA7BB7178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1350"/>
                <a:ext cx="111" cy="22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Line 92">
                <a:extLst>
                  <a:ext uri="{FF2B5EF4-FFF2-40B4-BE49-F238E27FC236}">
                    <a16:creationId xmlns:a16="http://schemas.microsoft.com/office/drawing/2014/main" id="{FED432C6-6B00-584B-9A2A-7A6D901D3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739"/>
                <a:ext cx="89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Line 94">
                <a:extLst>
                  <a:ext uri="{FF2B5EF4-FFF2-40B4-BE49-F238E27FC236}">
                    <a16:creationId xmlns:a16="http://schemas.microsoft.com/office/drawing/2014/main" id="{4E0040E2-7655-C94F-98D4-498723B93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1" y="1361"/>
                <a:ext cx="1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3FFBBB7A-0601-1747-B7B2-261B07536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361"/>
                <a:ext cx="12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0" name="Group 119">
            <a:extLst>
              <a:ext uri="{FF2B5EF4-FFF2-40B4-BE49-F238E27FC236}">
                <a16:creationId xmlns:a16="http://schemas.microsoft.com/office/drawing/2014/main" id="{2EE7C495-0A99-7A4E-A21E-B6CD02832013}"/>
              </a:ext>
            </a:extLst>
          </p:cNvPr>
          <p:cNvGrpSpPr>
            <a:grpSpLocks/>
          </p:cNvGrpSpPr>
          <p:nvPr/>
        </p:nvGrpSpPr>
        <p:grpSpPr bwMode="auto">
          <a:xfrm>
            <a:off x="925637" y="2222500"/>
            <a:ext cx="2114550" cy="2036762"/>
            <a:chOff x="2244" y="873"/>
            <a:chExt cx="1332" cy="1283"/>
          </a:xfrm>
        </p:grpSpPr>
        <p:grpSp>
          <p:nvGrpSpPr>
            <p:cNvPr id="171" name="Group 78">
              <a:extLst>
                <a:ext uri="{FF2B5EF4-FFF2-40B4-BE49-F238E27FC236}">
                  <a16:creationId xmlns:a16="http://schemas.microsoft.com/office/drawing/2014/main" id="{4902E438-1303-C94D-B73B-DC7E9B405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" y="1072"/>
              <a:ext cx="989" cy="922"/>
              <a:chOff x="2885" y="1029"/>
              <a:chExt cx="989" cy="922"/>
            </a:xfrm>
          </p:grpSpPr>
          <p:sp>
            <p:nvSpPr>
              <p:cNvPr id="189" name="Line 68">
                <a:extLst>
                  <a:ext uri="{FF2B5EF4-FFF2-40B4-BE49-F238E27FC236}">
                    <a16:creationId xmlns:a16="http://schemas.microsoft.com/office/drawing/2014/main" id="{E7534F4A-3D71-C546-B57B-0A98DADCD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0" y="1040"/>
                <a:ext cx="178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Line 69">
                <a:extLst>
                  <a:ext uri="{FF2B5EF4-FFF2-40B4-BE49-F238E27FC236}">
                    <a16:creationId xmlns:a16="http://schemas.microsoft.com/office/drawing/2014/main" id="{E2C75851-981B-7B40-8B6A-8B36B1A96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1029"/>
                <a:ext cx="2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1" name="Line 70">
                <a:extLst>
                  <a:ext uri="{FF2B5EF4-FFF2-40B4-BE49-F238E27FC236}">
                    <a16:creationId xmlns:a16="http://schemas.microsoft.com/office/drawing/2014/main" id="{16E5E279-D92F-E24F-B42D-FFDC03D4A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6" y="1373"/>
                <a:ext cx="100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2" name="Line 72">
                <a:extLst>
                  <a:ext uri="{FF2B5EF4-FFF2-40B4-BE49-F238E27FC236}">
                    <a16:creationId xmlns:a16="http://schemas.microsoft.com/office/drawing/2014/main" id="{036425D9-D303-9C40-86B1-C2EE17999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5" y="1740"/>
                <a:ext cx="89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3" name="Line 73">
                <a:extLst>
                  <a:ext uri="{FF2B5EF4-FFF2-40B4-BE49-F238E27FC236}">
                    <a16:creationId xmlns:a16="http://schemas.microsoft.com/office/drawing/2014/main" id="{B5F3E3B3-A8D2-1D46-B605-50841026F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762"/>
                <a:ext cx="89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Line 74">
                <a:extLst>
                  <a:ext uri="{FF2B5EF4-FFF2-40B4-BE49-F238E27FC236}">
                    <a16:creationId xmlns:a16="http://schemas.microsoft.com/office/drawing/2014/main" id="{79C55065-0903-D14A-8855-8BE52CA35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9" y="1362"/>
                <a:ext cx="1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" name="Line 75">
                <a:extLst>
                  <a:ext uri="{FF2B5EF4-FFF2-40B4-BE49-F238E27FC236}">
                    <a16:creationId xmlns:a16="http://schemas.microsoft.com/office/drawing/2014/main" id="{8D7BEBAA-64F8-C847-960F-1ED3C964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694"/>
                <a:ext cx="178" cy="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" name="Oval 101">
              <a:extLst>
                <a:ext uri="{FF2B5EF4-FFF2-40B4-BE49-F238E27FC236}">
                  <a16:creationId xmlns:a16="http://schemas.microsoft.com/office/drawing/2014/main" id="{F035422D-6C06-D443-AD83-E6836CCA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8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3" name="Oval 102">
              <a:extLst>
                <a:ext uri="{FF2B5EF4-FFF2-40B4-BE49-F238E27FC236}">
                  <a16:creationId xmlns:a16="http://schemas.microsoft.com/office/drawing/2014/main" id="{B067B635-8B94-F440-AB1C-97D13EED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4" name="Oval 103">
              <a:extLst>
                <a:ext uri="{FF2B5EF4-FFF2-40B4-BE49-F238E27FC236}">
                  <a16:creationId xmlns:a16="http://schemas.microsoft.com/office/drawing/2014/main" id="{88DB6E4B-888F-E840-A2E9-E59414C0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75" name="Oval 104">
              <a:extLst>
                <a:ext uri="{FF2B5EF4-FFF2-40B4-BE49-F238E27FC236}">
                  <a16:creationId xmlns:a16="http://schemas.microsoft.com/office/drawing/2014/main" id="{E0758E18-CC33-1541-AC8A-A3ABB90B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6" name="Oval 105">
              <a:extLst>
                <a:ext uri="{FF2B5EF4-FFF2-40B4-BE49-F238E27FC236}">
                  <a16:creationId xmlns:a16="http://schemas.microsoft.com/office/drawing/2014/main" id="{A2468AB9-83D5-1E4B-BA10-7FA20B2FF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7" name="Oval 106">
              <a:extLst>
                <a:ext uri="{FF2B5EF4-FFF2-40B4-BE49-F238E27FC236}">
                  <a16:creationId xmlns:a16="http://schemas.microsoft.com/office/drawing/2014/main" id="{6850D24D-A9DA-DA41-9BA8-09AB6D9F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78" name="Oval 107">
              <a:extLst>
                <a:ext uri="{FF2B5EF4-FFF2-40B4-BE49-F238E27FC236}">
                  <a16:creationId xmlns:a16="http://schemas.microsoft.com/office/drawing/2014/main" id="{AC1E2D4D-9B68-E743-9FB7-FEEFCF4A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79" name="Oval 108">
              <a:extLst>
                <a:ext uri="{FF2B5EF4-FFF2-40B4-BE49-F238E27FC236}">
                  <a16:creationId xmlns:a16="http://schemas.microsoft.com/office/drawing/2014/main" id="{A6BA8BB1-5906-C643-91A6-0C9926924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45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0" name="Line 109">
              <a:extLst>
                <a:ext uri="{FF2B5EF4-FFF2-40B4-BE49-F238E27FC236}">
                  <a16:creationId xmlns:a16="http://schemas.microsoft.com/office/drawing/2014/main" id="{8651E39A-BDB2-7E45-AF89-A9870FE0A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1062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Line 110">
              <a:extLst>
                <a:ext uri="{FF2B5EF4-FFF2-40B4-BE49-F238E27FC236}">
                  <a16:creationId xmlns:a16="http://schemas.microsoft.com/office/drawing/2014/main" id="{F3F571D3-AFD2-B440-87E5-0567614E8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051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E686A36F-A5C7-5E44-979E-1E74268AD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3" y="1395"/>
              <a:ext cx="112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Line 112">
              <a:extLst>
                <a:ext uri="{FF2B5EF4-FFF2-40B4-BE49-F238E27FC236}">
                  <a16:creationId xmlns:a16="http://schemas.microsoft.com/office/drawing/2014/main" id="{956B9061-FFDC-064E-85DE-B90D9D1E0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1373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Line 113">
              <a:extLst>
                <a:ext uri="{FF2B5EF4-FFF2-40B4-BE49-F238E27FC236}">
                  <a16:creationId xmlns:a16="http://schemas.microsoft.com/office/drawing/2014/main" id="{AFD0089E-9E66-2142-AAE9-2C333E9E0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762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Line 114">
              <a:extLst>
                <a:ext uri="{FF2B5EF4-FFF2-40B4-BE49-F238E27FC236}">
                  <a16:creationId xmlns:a16="http://schemas.microsoft.com/office/drawing/2014/main" id="{44D27516-08E6-DA49-840D-D32A5614D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1784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Line 115">
              <a:extLst>
                <a:ext uri="{FF2B5EF4-FFF2-40B4-BE49-F238E27FC236}">
                  <a16:creationId xmlns:a16="http://schemas.microsoft.com/office/drawing/2014/main" id="{F1D317F6-04BF-CD47-A095-08A1AB7C7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" y="1384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Line 116">
              <a:extLst>
                <a:ext uri="{FF2B5EF4-FFF2-40B4-BE49-F238E27FC236}">
                  <a16:creationId xmlns:a16="http://schemas.microsoft.com/office/drawing/2014/main" id="{A65ECB0C-6ABE-7047-971F-A12C883B6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718"/>
              <a:ext cx="167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Line 117">
              <a:extLst>
                <a:ext uri="{FF2B5EF4-FFF2-40B4-BE49-F238E27FC236}">
                  <a16:creationId xmlns:a16="http://schemas.microsoft.com/office/drawing/2014/main" id="{08728ABF-BFC5-024D-835B-A47BAB3C2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138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6" name="Text Box 120">
            <a:extLst>
              <a:ext uri="{FF2B5EF4-FFF2-40B4-BE49-F238E27FC236}">
                <a16:creationId xmlns:a16="http://schemas.microsoft.com/office/drawing/2014/main" id="{EB856902-B201-8A40-B574-96252678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056" y="3746613"/>
            <a:ext cx="32645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广度遍历：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3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autoUpdateAnimBg="0"/>
      <p:bldP spid="19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0D81FD-274A-3144-8F92-2DCBE6205147}"/>
              </a:ext>
            </a:extLst>
          </p:cNvPr>
          <p:cNvGrpSpPr>
            <a:grpSpLocks/>
          </p:cNvGrpSpPr>
          <p:nvPr/>
        </p:nvGrpSpPr>
        <p:grpSpPr bwMode="auto">
          <a:xfrm>
            <a:off x="2487612" y="345395"/>
            <a:ext cx="3502024" cy="3441700"/>
            <a:chOff x="723" y="789"/>
            <a:chExt cx="2206" cy="216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1B853772-D6F9-E24D-AB4D-1352ED870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78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3B0A97-B0A1-8140-A03C-3AFE99D2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52B9D0-5BFF-E642-9DCC-43B80386C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D0EE08-A019-F44B-88F3-BF133463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D30C40-F2D5-8240-AE96-459C6147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638991-0478-6346-849C-7C4F43072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13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E38602-597D-3440-9C0D-1AF082031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6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7D3614-9C73-7146-8E2B-029B68E25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9716FF-8807-F142-8DFE-822C3B80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19957A-333A-3E4C-A7EC-611C55F0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8C0E98-80E7-5141-B83C-0540187B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D703B2-162B-7D47-86B0-67A0D180F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470BC9-D74D-3E40-A850-46A34CD4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10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A67BCD9-6DF6-7D43-A508-A573D11C6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53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21200BF-C591-A241-B6AA-500A8785B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85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CCCACC2-79BC-6043-9491-051943885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956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D97DC83-C2CA-8E49-8885-0F4D7C7ED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3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7BE3461-3805-6543-B0B1-13E37E05C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" y="1945"/>
              <a:ext cx="178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4D49B4A2-9214-C148-9471-6E9C3E428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200"/>
              <a:ext cx="20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C8F11B11-08F4-D04D-A945-91D7BD778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1233"/>
              <a:ext cx="134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6B167FA3-4089-7343-8FA1-EECA2D5E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14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42BFAAA-9928-5246-A7B6-53CB5E10B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233"/>
              <a:ext cx="0" cy="1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70BEBE0-F3C5-274B-848C-667E0414D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855"/>
              <a:ext cx="1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747652AC-2DCA-324D-83B0-3F465976D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267"/>
              <a:ext cx="0" cy="1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F11C12-D6D9-7849-BA80-E04729B4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E352CF83-7A59-EC44-A2FE-6FD8F28F9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511"/>
              <a:ext cx="55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247D467F-4B97-7C47-8557-654EC95FC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489"/>
              <a:ext cx="611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F51F57-19DB-8747-8B63-B6C3488980ED}"/>
              </a:ext>
            </a:extLst>
          </p:cNvPr>
          <p:cNvGrpSpPr>
            <a:grpSpLocks/>
          </p:cNvGrpSpPr>
          <p:nvPr/>
        </p:nvGrpSpPr>
        <p:grpSpPr bwMode="auto">
          <a:xfrm>
            <a:off x="1887537" y="4152220"/>
            <a:ext cx="5467350" cy="2265363"/>
            <a:chOff x="400" y="2654"/>
            <a:chExt cx="3444" cy="1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ACCEDE-93CF-CA4E-A933-5BAFDFC14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2719"/>
              <a:ext cx="1466" cy="1362"/>
              <a:chOff x="3000" y="1863"/>
              <a:chExt cx="1466" cy="1362"/>
            </a:xfrm>
          </p:grpSpPr>
          <p:sp>
            <p:nvSpPr>
              <p:cNvPr id="46" name="Oval 32">
                <a:extLst>
                  <a:ext uri="{FF2B5EF4-FFF2-40B4-BE49-F238E27FC236}">
                    <a16:creationId xmlns:a16="http://schemas.microsoft.com/office/drawing/2014/main" id="{3E677E72-4B4B-2542-B9B1-8C682B484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86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7" name="Oval 33">
                <a:extLst>
                  <a:ext uri="{FF2B5EF4-FFF2-40B4-BE49-F238E27FC236}">
                    <a16:creationId xmlns:a16="http://schemas.microsoft.com/office/drawing/2014/main" id="{16CD0B80-EEDB-7B47-AD99-6727CDEF3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00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8" name="Oval 34">
                <a:extLst>
                  <a:ext uri="{FF2B5EF4-FFF2-40B4-BE49-F238E27FC236}">
                    <a16:creationId xmlns:a16="http://schemas.microsoft.com/office/drawing/2014/main" id="{F4D188E4-7BED-A542-9AE2-55416D3E9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49" name="Oval 35">
                <a:extLst>
                  <a:ext uri="{FF2B5EF4-FFF2-40B4-BE49-F238E27FC236}">
                    <a16:creationId xmlns:a16="http://schemas.microsoft.com/office/drawing/2014/main" id="{59E989D0-BEF7-DE4D-9868-B2B362338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5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50" name="Oval 36">
                <a:extLst>
                  <a:ext uri="{FF2B5EF4-FFF2-40B4-BE49-F238E27FC236}">
                    <a16:creationId xmlns:a16="http://schemas.microsoft.com/office/drawing/2014/main" id="{68CFC553-A5F2-E241-8065-B6CCE7A3B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51" name="Oval 37">
                <a:extLst>
                  <a:ext uri="{FF2B5EF4-FFF2-40B4-BE49-F238E27FC236}">
                    <a16:creationId xmlns:a16="http://schemas.microsoft.com/office/drawing/2014/main" id="{E63E4828-16C1-9B40-81D9-81438107A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52" name="Oval 38">
                <a:extLst>
                  <a:ext uri="{FF2B5EF4-FFF2-40B4-BE49-F238E27FC236}">
                    <a16:creationId xmlns:a16="http://schemas.microsoft.com/office/drawing/2014/main" id="{411EC15A-EF60-CA41-A381-597A633A6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301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53" name="Line 39">
                <a:extLst>
                  <a:ext uri="{FF2B5EF4-FFF2-40B4-BE49-F238E27FC236}">
                    <a16:creationId xmlns:a16="http://schemas.microsoft.com/office/drawing/2014/main" id="{68E0CCB6-F9D5-7249-B2D3-58B0931D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78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40">
                <a:extLst>
                  <a:ext uri="{FF2B5EF4-FFF2-40B4-BE49-F238E27FC236}">
                    <a16:creationId xmlns:a16="http://schemas.microsoft.com/office/drawing/2014/main" id="{1E53608C-9975-7141-8F74-361398CCB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9" y="2044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41">
                <a:extLst>
                  <a:ext uri="{FF2B5EF4-FFF2-40B4-BE49-F238E27FC236}">
                    <a16:creationId xmlns:a16="http://schemas.microsoft.com/office/drawing/2014/main" id="{BBEEF8BB-AE3F-8744-A724-13E02A36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4" y="202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42">
                <a:extLst>
                  <a:ext uri="{FF2B5EF4-FFF2-40B4-BE49-F238E27FC236}">
                    <a16:creationId xmlns:a16="http://schemas.microsoft.com/office/drawing/2014/main" id="{53252C09-4067-974D-95D2-8BA740705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9" y="2478"/>
                <a:ext cx="10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43">
                <a:extLst>
                  <a:ext uri="{FF2B5EF4-FFF2-40B4-BE49-F238E27FC236}">
                    <a16:creationId xmlns:a16="http://schemas.microsoft.com/office/drawing/2014/main" id="{743AFBD9-F5AF-D74A-AD10-47BD20151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7" y="2855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44">
                <a:extLst>
                  <a:ext uri="{FF2B5EF4-FFF2-40B4-BE49-F238E27FC236}">
                    <a16:creationId xmlns:a16="http://schemas.microsoft.com/office/drawing/2014/main" id="{2C9956C2-8C36-104F-876A-BFC3EAB79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2844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" name="Group 45">
              <a:extLst>
                <a:ext uri="{FF2B5EF4-FFF2-40B4-BE49-F238E27FC236}">
                  <a16:creationId xmlns:a16="http://schemas.microsoft.com/office/drawing/2014/main" id="{D12702DE-AD0E-7042-A14E-409F1CEB2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8" y="2677"/>
              <a:ext cx="213" cy="656"/>
              <a:chOff x="4754" y="1843"/>
              <a:chExt cx="213" cy="656"/>
            </a:xfrm>
          </p:grpSpPr>
          <p:sp>
            <p:nvSpPr>
              <p:cNvPr id="43" name="Oval 46">
                <a:extLst>
                  <a:ext uri="{FF2B5EF4-FFF2-40B4-BE49-F238E27FC236}">
                    <a16:creationId xmlns:a16="http://schemas.microsoft.com/office/drawing/2014/main" id="{040C806F-F9A2-1F4D-B8CB-4D4A0FECD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18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4" name="Oval 47">
                <a:extLst>
                  <a:ext uri="{FF2B5EF4-FFF2-40B4-BE49-F238E27FC236}">
                    <a16:creationId xmlns:a16="http://schemas.microsoft.com/office/drawing/2014/main" id="{4DCFC658-6042-2148-ACE1-5331B15F8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28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45" name="Line 48">
                <a:extLst>
                  <a:ext uri="{FF2B5EF4-FFF2-40B4-BE49-F238E27FC236}">
                    <a16:creationId xmlns:a16="http://schemas.microsoft.com/office/drawing/2014/main" id="{8E0807AD-6F70-AB4C-A84F-156154D9C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8" y="2066"/>
                <a:ext cx="1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Group 49">
              <a:extLst>
                <a:ext uri="{FF2B5EF4-FFF2-40B4-BE49-F238E27FC236}">
                  <a16:creationId xmlns:a16="http://schemas.microsoft.com/office/drawing/2014/main" id="{630CFDF6-E7E6-4D4E-A52D-9A638F721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654"/>
              <a:ext cx="723" cy="911"/>
              <a:chOff x="3754" y="3121"/>
              <a:chExt cx="723" cy="911"/>
            </a:xfrm>
          </p:grpSpPr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40D1EF29-9BF5-9845-9B56-3E6D4363E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1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37" name="Oval 51">
                <a:extLst>
                  <a:ext uri="{FF2B5EF4-FFF2-40B4-BE49-F238E27FC236}">
                    <a16:creationId xmlns:a16="http://schemas.microsoft.com/office/drawing/2014/main" id="{FBB7D7DD-9990-484D-AA31-92B66FA06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38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38" name="Oval 52">
                <a:extLst>
                  <a:ext uri="{FF2B5EF4-FFF2-40B4-BE49-F238E27FC236}">
                    <a16:creationId xmlns:a16="http://schemas.microsoft.com/office/drawing/2014/main" id="{314A0F93-E0BF-2846-AFCD-03CEC6F36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39" name="Oval 53">
                <a:extLst>
                  <a:ext uri="{FF2B5EF4-FFF2-40B4-BE49-F238E27FC236}">
                    <a16:creationId xmlns:a16="http://schemas.microsoft.com/office/drawing/2014/main" id="{24418528-34C4-7B45-A9BC-F48F20B09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0" name="Line 54">
                <a:extLst>
                  <a:ext uri="{FF2B5EF4-FFF2-40B4-BE49-F238E27FC236}">
                    <a16:creationId xmlns:a16="http://schemas.microsoft.com/office/drawing/2014/main" id="{B5682449-FFFB-A84B-B3B6-B29F1E37D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3333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55">
                <a:extLst>
                  <a:ext uri="{FF2B5EF4-FFF2-40B4-BE49-F238E27FC236}">
                    <a16:creationId xmlns:a16="http://schemas.microsoft.com/office/drawing/2014/main" id="{BEA86E53-3356-F644-8A6C-24AC12B8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56">
                <a:extLst>
                  <a:ext uri="{FF2B5EF4-FFF2-40B4-BE49-F238E27FC236}">
                    <a16:creationId xmlns:a16="http://schemas.microsoft.com/office/drawing/2014/main" id="{2195CF5C-3F41-4243-AC4B-46128BEDC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7" y="3322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Text Box 57">
              <a:extLst>
                <a:ext uri="{FF2B5EF4-FFF2-40B4-BE49-F238E27FC236}">
                  <a16:creationId xmlns:a16="http://schemas.microsoft.com/office/drawing/2014/main" id="{242093AB-09DA-1244-A1B9-E766BA985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640"/>
              <a:ext cx="1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深度优先生成森林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3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计算图的生成树和生成森林的算法</a:t>
            </a:r>
          </a:p>
        </p:txBody>
      </p:sp>
      <p:sp>
        <p:nvSpPr>
          <p:cNvPr id="49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    对图的深度优先搜索遍历</a:t>
            </a:r>
            <a:r>
              <a:rPr lang="en-US" altLang="zh-CN" sz="2800" dirty="0">
                <a:ea typeface="黑体" panose="02010609060101010101" pitchFamily="49" charset="-122"/>
              </a:rPr>
              <a:t>DFS(</a:t>
            </a:r>
            <a:r>
              <a:rPr lang="zh-CN" altLang="en-US" sz="2800" dirty="0">
                <a:ea typeface="黑体" panose="02010609060101010101" pitchFamily="49" charset="-122"/>
              </a:rPr>
              <a:t>或</a:t>
            </a:r>
            <a:r>
              <a:rPr lang="en-US" altLang="zh-CN" sz="2800" dirty="0">
                <a:ea typeface="黑体" panose="02010609060101010101" pitchFamily="49" charset="-122"/>
              </a:rPr>
              <a:t>BFS)</a:t>
            </a:r>
            <a:r>
              <a:rPr lang="zh-CN" altLang="en-US" sz="2800" dirty="0">
                <a:ea typeface="黑体" panose="02010609060101010101" pitchFamily="49" charset="-122"/>
              </a:rPr>
              <a:t>算法稍作修改，就可得到图的</a:t>
            </a:r>
            <a:r>
              <a:rPr lang="en-US" altLang="zh-CN" sz="2800" dirty="0">
                <a:ea typeface="黑体" panose="02010609060101010101" pitchFamily="49" charset="-122"/>
              </a:rPr>
              <a:t>DFS</a:t>
            </a:r>
            <a:r>
              <a:rPr lang="zh-CN" altLang="en-US" sz="2800" dirty="0">
                <a:ea typeface="黑体" panose="02010609060101010101" pitchFamily="49" charset="-122"/>
              </a:rPr>
              <a:t>（或</a:t>
            </a:r>
            <a:r>
              <a:rPr lang="en-US" altLang="zh-CN" sz="2800" dirty="0">
                <a:ea typeface="黑体" panose="02010609060101010101" pitchFamily="49" charset="-122"/>
              </a:rPr>
              <a:t>BFS)</a:t>
            </a:r>
            <a:r>
              <a:rPr lang="zh-CN" altLang="en-US" sz="2800" dirty="0">
                <a:ea typeface="黑体" panose="02010609060101010101" pitchFamily="49" charset="-122"/>
              </a:rPr>
              <a:t>生成树。 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800" dirty="0">
              <a:ea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    若从某个顶点</a:t>
            </a:r>
            <a:r>
              <a:rPr lang="en-US" altLang="zh-CN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V</a:t>
            </a:r>
            <a:r>
              <a:rPr lang="zh-CN" altLang="en-US" sz="2800" dirty="0">
                <a:ea typeface="黑体" panose="02010609060101010101" pitchFamily="49" charset="-122"/>
              </a:rPr>
              <a:t>出发。首先建立一个树结点。然后分别以</a:t>
            </a:r>
            <a:r>
              <a:rPr lang="en-US" altLang="zh-CN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V</a:t>
            </a:r>
            <a:r>
              <a:rPr lang="zh-CN" altLang="en-US" sz="2800" dirty="0">
                <a:ea typeface="黑体" panose="02010609060101010101" pitchFamily="49" charset="-122"/>
              </a:rPr>
              <a:t>的邻接点为起始点，建立相应的子生成树并将其作为</a:t>
            </a:r>
            <a:r>
              <a:rPr lang="en-US" altLang="zh-CN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V</a:t>
            </a:r>
            <a:r>
              <a:rPr lang="zh-CN" altLang="en-US" sz="2800" dirty="0">
                <a:ea typeface="黑体" panose="02010609060101010101" pitchFamily="49" charset="-122"/>
              </a:rPr>
              <a:t>结点的子树。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800" dirty="0">
              <a:ea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    实现中树的存储结构采用孩子兄弟法。</a:t>
            </a:r>
            <a:endParaRPr lang="zh-CN" altLang="en-US" sz="28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E8A18-5484-BD4C-ABEE-B3DA5C96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深度优先遍历</a:t>
            </a:r>
            <a:r>
              <a:rPr lang="en-US" altLang="zh-CN" dirty="0">
                <a:latin typeface="黑体" panose="02010609060101010101" pitchFamily="49" charset="-122"/>
              </a:rPr>
              <a:t>(DFS)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dirty="0"/>
              <a:t>方法：从图的某一顶点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en-US" altLang="zh-CN" b="1" baseline="-25000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出发，访问此顶点。当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en-US" altLang="zh-CN" b="1" baseline="-25000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有一个相邻节点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未访问</a:t>
            </a:r>
            <a:r>
              <a:rPr lang="zh-CN" altLang="en-US" dirty="0"/>
              <a:t>，则访问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zh-CN" altLang="en-US" dirty="0"/>
              <a:t>（检查完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zh-CN" altLang="en-US" dirty="0"/>
              <a:t>的所有邻接点后再回到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en-US" altLang="zh-CN" b="1" baseline="-25000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并且继续访问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en-US" altLang="zh-CN" b="1" baseline="-25000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的其他</a:t>
            </a:r>
            <a:r>
              <a:rPr lang="zh-CN" altLang="en-US" dirty="0">
                <a:solidFill>
                  <a:srgbClr val="C00000"/>
                </a:solidFill>
              </a:rPr>
              <a:t>未访问</a:t>
            </a:r>
            <a:r>
              <a:rPr lang="zh-CN" altLang="en-US" dirty="0"/>
              <a:t>的相邻节点）</a:t>
            </a:r>
            <a:r>
              <a:rPr lang="en-US" altLang="zh-CN" dirty="0"/>
              <a:t>.</a:t>
            </a:r>
          </a:p>
          <a:p>
            <a:pPr fontAlgn="auto">
              <a:spcBef>
                <a:spcPts val="0"/>
              </a:spcBef>
            </a:pPr>
            <a:endParaRPr lang="en-US" altLang="zh-CN" dirty="0"/>
          </a:p>
          <a:p>
            <a:pPr fontAlgn="auto">
              <a:spcBef>
                <a:spcPts val="0"/>
              </a:spcBef>
            </a:pPr>
            <a:r>
              <a:rPr lang="zh-CN" altLang="en-US" dirty="0"/>
              <a:t>若图中尚有顶点未被访问，则另选图中一个未被访问的顶点作起点，重复上述过程，直至图中所有顶点都被访问为止。</a:t>
            </a:r>
          </a:p>
          <a:p>
            <a:pPr fontAlgn="auto">
              <a:spcBef>
                <a:spcPts val="0"/>
              </a:spcBef>
            </a:pP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E48E0B93-7D26-ED44-8FD1-7F4C34F682F7}"/>
              </a:ext>
            </a:extLst>
          </p:cNvPr>
          <p:cNvGrpSpPr>
            <a:grpSpLocks/>
          </p:cNvGrpSpPr>
          <p:nvPr/>
        </p:nvGrpSpPr>
        <p:grpSpPr bwMode="auto">
          <a:xfrm>
            <a:off x="1371503" y="4268623"/>
            <a:ext cx="2401888" cy="2036762"/>
            <a:chOff x="745" y="2644"/>
            <a:chExt cx="1513" cy="1283"/>
          </a:xfrm>
        </p:grpSpPr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5340CAA9-3371-0641-89CC-40268ECD7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A05EF0D6-E59F-0F4B-914F-A789FCE8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5BD77850-7C60-C244-BB3F-F075E208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6FF0DDC1-ED14-5F4B-BE50-13667E84D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CF8B58EA-9A34-3B47-81A5-3693AE6F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45932A39-CC70-4A4D-942D-93FEA40A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A291647D-70F9-2941-B909-442A179A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Oval 12">
              <a:extLst>
                <a:ext uri="{FF2B5EF4-FFF2-40B4-BE49-F238E27FC236}">
                  <a16:creationId xmlns:a16="http://schemas.microsoft.com/office/drawing/2014/main" id="{C44BF87C-3103-8843-813A-AC6ADDBD8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F5A4417A-A284-1441-B279-9D7230298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4D503D8F-3F24-2047-894F-B249F7D2A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15">
              <a:extLst>
                <a:ext uri="{FF2B5EF4-FFF2-40B4-BE49-F238E27FC236}">
                  <a16:creationId xmlns:a16="http://schemas.microsoft.com/office/drawing/2014/main" id="{302AA120-AC03-934C-B044-D78C9728E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4C76FBF1-334E-4544-AA51-9E42C4344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F84CFF93-41A7-AD41-9683-3AA2428B1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18">
              <a:extLst>
                <a:ext uri="{FF2B5EF4-FFF2-40B4-BE49-F238E27FC236}">
                  <a16:creationId xmlns:a16="http://schemas.microsoft.com/office/drawing/2014/main" id="{D20F6C18-5F58-3F40-8D11-E4845CAEF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D37E5A79-7EBA-C346-9C15-12F5A347F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20">
              <a:extLst>
                <a:ext uri="{FF2B5EF4-FFF2-40B4-BE49-F238E27FC236}">
                  <a16:creationId xmlns:a16="http://schemas.microsoft.com/office/drawing/2014/main" id="{76DDFD76-8604-7D44-9DCB-83C9C3A08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E44F3F77-CA64-0F43-B585-C470BC0F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2DEA1889-1ED5-BB47-9225-F687E0D40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</p:grpSp>
      <p:sp>
        <p:nvSpPr>
          <p:cNvPr id="73" name="Text Box 24">
            <a:extLst>
              <a:ext uri="{FF2B5EF4-FFF2-40B4-BE49-F238E27FC236}">
                <a16:creationId xmlns:a16="http://schemas.microsoft.com/office/drawing/2014/main" id="{036F0AEF-793E-FC4B-A9CF-30774722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90" y="4831817"/>
            <a:ext cx="40126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0051A-028E-9545-8F6E-5CCBB2EE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2" y="265601"/>
            <a:ext cx="8182708" cy="619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16275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734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306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878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450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Node  *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(int v){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Visited[v]=TRUE ; </a:t>
            </a:r>
          </a:p>
          <a:p>
            <a:pPr marL="355600" marR="0" lvl="1" indent="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Node *</a:t>
            </a:r>
            <a:r>
              <a:rPr lang="en-US" altLang="zh-CN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T=(Node *)malloc(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sizeof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(Node)),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Times New Roman" panose="02020603050405020304" pitchFamily="18" charset="0"/>
              </a:rPr>
              <a:t>* q = Null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T-&gt;data=G-&gt;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[v].data;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=T-&gt;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 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 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建立根结点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LinkNode  *p=G-&gt;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lvl="1" fontAlgn="base"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while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(p!=NULL){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(!Visited[p-&gt;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]){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Node 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子树根结点 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if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(q==NULL)  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else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 ;  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q=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Times New Roman" panose="02020603050405020304" pitchFamily="18" charset="0"/>
              </a:rPr>
              <a:t> ; </a:t>
            </a:r>
          </a:p>
          <a:p>
            <a:pPr marL="1169988" marR="0" lvl="4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p=p-&gt;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(T)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6830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E4395E9-890D-0843-8973-C5912DE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（连通网的）最小生成树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7C84EA-F71F-F541-BBCD-88C17E058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6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问题背景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99698" y="806988"/>
            <a:ext cx="8585074" cy="5918526"/>
          </a:xfrm>
        </p:spPr>
        <p:txBody>
          <a:bodyPr/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要在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个城市间建立通信联络网，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顶点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表示城市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城市间建立通信线路所需花费代价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希望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找到一棵生成树，它的每条边上的权值之和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（即建立该通信网所需花费的总代价）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最小代价生成树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B87BA2D0-5903-5947-9100-B940D2D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grpSp>
        <p:nvGrpSpPr>
          <p:cNvPr id="73" name="Group 5">
            <a:extLst>
              <a:ext uri="{FF2B5EF4-FFF2-40B4-BE49-F238E27FC236}">
                <a16:creationId xmlns:a16="http://schemas.microsoft.com/office/drawing/2014/main" id="{299345B0-070F-464B-9AE1-A5F8054C7234}"/>
              </a:ext>
            </a:extLst>
          </p:cNvPr>
          <p:cNvGrpSpPr>
            <a:grpSpLocks/>
          </p:cNvGrpSpPr>
          <p:nvPr/>
        </p:nvGrpSpPr>
        <p:grpSpPr bwMode="auto">
          <a:xfrm>
            <a:off x="1418493" y="3675603"/>
            <a:ext cx="2819400" cy="2125663"/>
            <a:chOff x="1351" y="2764"/>
            <a:chExt cx="1776" cy="1339"/>
          </a:xfrm>
        </p:grpSpPr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DFB3F6CF-5AE9-E14C-8042-F96580D0C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" y="2855"/>
              <a:ext cx="1670" cy="1132"/>
              <a:chOff x="1351" y="2855"/>
              <a:chExt cx="1670" cy="1132"/>
            </a:xfrm>
          </p:grpSpPr>
          <p:sp>
            <p:nvSpPr>
              <p:cNvPr id="85" name="Oval 7">
                <a:extLst>
                  <a:ext uri="{FF2B5EF4-FFF2-40B4-BE49-F238E27FC236}">
                    <a16:creationId xmlns:a16="http://schemas.microsoft.com/office/drawing/2014/main" id="{E436CB6D-6B5F-A44D-9275-D8AEC80D3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6" name="Oval 8">
                <a:extLst>
                  <a:ext uri="{FF2B5EF4-FFF2-40B4-BE49-F238E27FC236}">
                    <a16:creationId xmlns:a16="http://schemas.microsoft.com/office/drawing/2014/main" id="{7B9B2239-176D-F342-962A-D770B6E64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329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7" name="Oval 9">
                <a:extLst>
                  <a:ext uri="{FF2B5EF4-FFF2-40B4-BE49-F238E27FC236}">
                    <a16:creationId xmlns:a16="http://schemas.microsoft.com/office/drawing/2014/main" id="{C1097410-DE6C-DA4F-B44B-F5C07181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358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8" name="Oval 10">
                <a:extLst>
                  <a:ext uri="{FF2B5EF4-FFF2-40B4-BE49-F238E27FC236}">
                    <a16:creationId xmlns:a16="http://schemas.microsoft.com/office/drawing/2014/main" id="{606D499A-38AD-6E43-814C-6BBB34736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3776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9" name="Oval 11">
                <a:extLst>
                  <a:ext uri="{FF2B5EF4-FFF2-40B4-BE49-F238E27FC236}">
                    <a16:creationId xmlns:a16="http://schemas.microsoft.com/office/drawing/2014/main" id="{58880DB2-B62C-1744-AFC1-127E0F767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3761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0" name="Oval 12">
                <a:extLst>
                  <a:ext uri="{FF2B5EF4-FFF2-40B4-BE49-F238E27FC236}">
                    <a16:creationId xmlns:a16="http://schemas.microsoft.com/office/drawing/2014/main" id="{B2F1B0AC-F9E0-F14E-A77F-09C49F81A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1" name="Line 13">
                <a:extLst>
                  <a:ext uri="{FF2B5EF4-FFF2-40B4-BE49-F238E27FC236}">
                    <a16:creationId xmlns:a16="http://schemas.microsoft.com/office/drawing/2014/main" id="{8F0ED920-8053-3443-B866-1713F2F7A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2966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14">
                <a:extLst>
                  <a:ext uri="{FF2B5EF4-FFF2-40B4-BE49-F238E27FC236}">
                    <a16:creationId xmlns:a16="http://schemas.microsoft.com/office/drawing/2014/main" id="{5595BAE1-811D-6C4C-8B4F-84DB95AD2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0" y="3066"/>
                <a:ext cx="267" cy="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Line 15">
                <a:extLst>
                  <a:ext uri="{FF2B5EF4-FFF2-40B4-BE49-F238E27FC236}">
                    <a16:creationId xmlns:a16="http://schemas.microsoft.com/office/drawing/2014/main" id="{C12630DE-C8B6-064D-8C57-92FD2D71B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3055"/>
                <a:ext cx="14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16">
                <a:extLst>
                  <a:ext uri="{FF2B5EF4-FFF2-40B4-BE49-F238E27FC236}">
                    <a16:creationId xmlns:a16="http://schemas.microsoft.com/office/drawing/2014/main" id="{A6314390-00A0-F44E-B7C8-528DBF726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3900"/>
                <a:ext cx="1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17">
                <a:extLst>
                  <a:ext uri="{FF2B5EF4-FFF2-40B4-BE49-F238E27FC236}">
                    <a16:creationId xmlns:a16="http://schemas.microsoft.com/office/drawing/2014/main" id="{E814D544-27CB-3A4B-86D6-B9A062C25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8" y="3577"/>
                <a:ext cx="433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18">
                <a:extLst>
                  <a:ext uri="{FF2B5EF4-FFF2-40B4-BE49-F238E27FC236}">
                    <a16:creationId xmlns:a16="http://schemas.microsoft.com/office/drawing/2014/main" id="{9D0ADB3E-A03F-7E44-B161-C21AF2861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" y="3033"/>
                <a:ext cx="578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19">
                <a:extLst>
                  <a:ext uri="{FF2B5EF4-FFF2-40B4-BE49-F238E27FC236}">
                    <a16:creationId xmlns:a16="http://schemas.microsoft.com/office/drawing/2014/main" id="{6A9FDEB5-E386-6943-B12B-503174BE3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0" y="3078"/>
                <a:ext cx="0" cy="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Line 20">
                <a:extLst>
                  <a:ext uri="{FF2B5EF4-FFF2-40B4-BE49-F238E27FC236}">
                    <a16:creationId xmlns:a16="http://schemas.microsoft.com/office/drawing/2014/main" id="{10278850-1E9B-E241-940C-574765C26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11" y="3055"/>
                <a:ext cx="2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ABBCA17E-D7DA-624C-9704-51527D423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3522"/>
                <a:ext cx="223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22">
                <a:extLst>
                  <a:ext uri="{FF2B5EF4-FFF2-40B4-BE49-F238E27FC236}">
                    <a16:creationId xmlns:a16="http://schemas.microsoft.com/office/drawing/2014/main" id="{2992E01E-79AD-B543-872F-885FA66E2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8" y="3555"/>
                <a:ext cx="722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Text Box 23">
              <a:extLst>
                <a:ext uri="{FF2B5EF4-FFF2-40B4-BE49-F238E27FC236}">
                  <a16:creationId xmlns:a16="http://schemas.microsoft.com/office/drawing/2014/main" id="{CB61674B-899E-2740-9589-DFD3BF0B2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27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6" name="Text Box 24">
              <a:extLst>
                <a:ext uri="{FF2B5EF4-FFF2-40B4-BE49-F238E27FC236}">
                  <a16:creationId xmlns:a16="http://schemas.microsoft.com/office/drawing/2014/main" id="{7C590CFB-3ADB-F746-876E-7B4642444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321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77" name="Text Box 25">
              <a:extLst>
                <a:ext uri="{FF2B5EF4-FFF2-40B4-BE49-F238E27FC236}">
                  <a16:creationId xmlns:a16="http://schemas.microsoft.com/office/drawing/2014/main" id="{29487FFC-A869-8148-B411-2C0822005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8" name="Text Box 26">
              <a:extLst>
                <a:ext uri="{FF2B5EF4-FFF2-40B4-BE49-F238E27FC236}">
                  <a16:creationId xmlns:a16="http://schemas.microsoft.com/office/drawing/2014/main" id="{F5AC31FE-B7A5-4E43-B2A6-329FE5E57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1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9DBC6B8C-E019-2A42-B17A-86508142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85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8D3DA7DA-0630-C147-BA22-24D1A2C9B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5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1" name="Text Box 29">
              <a:extLst>
                <a:ext uri="{FF2B5EF4-FFF2-40B4-BE49-F238E27FC236}">
                  <a16:creationId xmlns:a16="http://schemas.microsoft.com/office/drawing/2014/main" id="{3A1C9B9C-B61F-AA41-8511-E657ABE83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0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2" name="Text Box 30">
              <a:extLst>
                <a:ext uri="{FF2B5EF4-FFF2-40B4-BE49-F238E27FC236}">
                  <a16:creationId xmlns:a16="http://schemas.microsoft.com/office/drawing/2014/main" id="{4BD94489-4F02-8A47-A784-89261DD76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30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3" name="Text Box 31">
              <a:extLst>
                <a:ext uri="{FF2B5EF4-FFF2-40B4-BE49-F238E27FC236}">
                  <a16:creationId xmlns:a16="http://schemas.microsoft.com/office/drawing/2014/main" id="{6546417B-8920-E640-BE2B-BFF66B335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2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</a:t>
              </a:r>
            </a:p>
          </p:txBody>
        </p:sp>
        <p:sp>
          <p:nvSpPr>
            <p:cNvPr id="84" name="Text Box 32">
              <a:extLst>
                <a:ext uri="{FF2B5EF4-FFF2-40B4-BE49-F238E27FC236}">
                  <a16:creationId xmlns:a16="http://schemas.microsoft.com/office/drawing/2014/main" id="{2FA6318E-BC94-F243-BB8D-8F222E366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34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5C96241-0E9A-4845-9DB2-5F1268B55156}"/>
              </a:ext>
            </a:extLst>
          </p:cNvPr>
          <p:cNvSpPr txBox="1"/>
          <p:nvPr/>
        </p:nvSpPr>
        <p:spPr>
          <a:xfrm>
            <a:off x="4836380" y="3577959"/>
            <a:ext cx="3393826" cy="244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寻找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的经典算法：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Hans-HK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Prim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Hans-HK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Kruskal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30000"/>
              </a:lnSpc>
            </a:pPr>
            <a:endParaRPr lang="en-US" altLang="zh-Hans-HK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Reverse K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uskal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①普里姆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Prim)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D1E0B-5C18-B245-8868-2C802D2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489831-0B8C-CF42-A16D-501257B4414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9697" y="806988"/>
                <a:ext cx="8606845" cy="591852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zh-CN" altLang="en-US" sz="2800" dirty="0"/>
                  <a:t>算法思想：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zh-CN" altLang="en-US" sz="2800" dirty="0"/>
                  <a:t>设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N=(V,E)</a:t>
                </a:r>
                <a:r>
                  <a:rPr lang="zh-CN" altLang="zh-CN" sz="2800" dirty="0"/>
                  <a:t>是连通网</a:t>
                </a:r>
                <a:r>
                  <a:rPr lang="zh-CN" altLang="en-US" sz="2800" dirty="0"/>
                  <a:t>。</a:t>
                </a:r>
                <a:endParaRPr lang="zh-CN" altLang="zh-CN" sz="2800" dirty="0"/>
              </a:p>
              <a:p>
                <a:pPr lvl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sz="2800" dirty="0"/>
                  <a:t>初始令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U={V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任意一个节点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}</a:t>
                </a:r>
                <a:r>
                  <a:rPr lang="en-US" altLang="zh-CN" sz="28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E’=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800" b="1" dirty="0">
                  <a:solidFill>
                    <a:srgbClr val="C00000"/>
                  </a:solidFill>
                  <a:sym typeface="Symbol" panose="05050102010706020507" pitchFamily="18" charset="2"/>
                </a:endParaRPr>
              </a:p>
              <a:p>
                <a:pPr lvl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重复以下过程直至</a:t>
                </a:r>
                <a:r>
                  <a:rPr lang="en-US" altLang="zh-CN" sz="28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U=V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：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lvl="2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sz="2400" dirty="0">
                    <a:sym typeface="Symbol" panose="05050102010706020507" pitchFamily="18" charset="2"/>
                  </a:rPr>
                  <a:t>在所有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uU,vV-U</a:t>
                </a:r>
                <a:r>
                  <a:rPr lang="zh-CN" altLang="zh-CN" sz="2400" dirty="0">
                    <a:sym typeface="Symbol" panose="05050102010706020507" pitchFamily="18" charset="2"/>
                  </a:rPr>
                  <a:t>的边</a:t>
                </a:r>
                <a:r>
                  <a:rPr lang="zh-CN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u,v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)E</a:t>
                </a:r>
                <a:r>
                  <a:rPr lang="zh-CN" altLang="zh-CN" sz="2400" dirty="0">
                    <a:sym typeface="Symbol" panose="05050102010706020507" pitchFamily="18" charset="2"/>
                  </a:rPr>
                  <a:t>中，</a:t>
                </a:r>
                <a:br>
                  <a:rPr lang="en-US" altLang="zh-CN" sz="2400" dirty="0">
                    <a:sym typeface="Symbol" panose="05050102010706020507" pitchFamily="18" charset="2"/>
                  </a:rPr>
                </a:br>
                <a:r>
                  <a:rPr lang="zh-CN" altLang="zh-CN" sz="2400" dirty="0">
                    <a:sym typeface="Symbol" panose="05050102010706020507" pitchFamily="18" charset="2"/>
                  </a:rPr>
                  <a:t>找一条代价最小的边</a:t>
                </a:r>
                <a:r>
                  <a:rPr lang="zh-CN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sz="2400" b="1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,v</a:t>
                </a:r>
                <a:r>
                  <a:rPr lang="en-US" altLang="zh-CN" sz="2400" b="1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lvl="2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𝑬</m:t>
                    </m:r>
                    <m:r>
                      <a:rPr lang="en-US" altLang="zh-CN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’←</m:t>
                    </m: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’∪{(</m:t>
                    </m: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𝒖</m:t>
                    </m:r>
                    <m:r>
                      <a:rPr lang="en-US" altLang="zh-CN" sz="2400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𝒗</m:t>
                    </m:r>
                    <m:r>
                      <a:rPr lang="en-US" altLang="zh-CN" sz="2400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)}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U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{v</a:t>
                </a:r>
                <a:r>
                  <a:rPr lang="en-US" altLang="zh-CN" sz="2400" b="1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lvl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输出</a:t>
                </a:r>
                <a:r>
                  <a:rPr lang="en-US" altLang="zh-CN" sz="28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(V,E’)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为</a:t>
                </a:r>
                <a:r>
                  <a:rPr lang="en-US" altLang="zh-CN" sz="28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zh-CN" altLang="zh-CN" sz="2800" dirty="0">
                    <a:sym typeface="Symbol" panose="05050102010706020507" pitchFamily="18" charset="2"/>
                  </a:rPr>
                  <a:t>的最小生成树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489831-0B8C-CF42-A16D-501257B44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9697" y="806988"/>
                <a:ext cx="8606845" cy="5918526"/>
              </a:xfrm>
              <a:blipFill>
                <a:blip r:embed="rId3"/>
                <a:stretch>
                  <a:fillRect t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403FF-AB98-8B40-A781-1B9C4C0231F3}"/>
              </a:ext>
            </a:extLst>
          </p:cNvPr>
          <p:cNvGrpSpPr>
            <a:grpSpLocks/>
          </p:cNvGrpSpPr>
          <p:nvPr/>
        </p:nvGrpSpPr>
        <p:grpSpPr bwMode="auto">
          <a:xfrm>
            <a:off x="1159567" y="1173947"/>
            <a:ext cx="2868613" cy="2544763"/>
            <a:chOff x="924" y="466"/>
            <a:chExt cx="1807" cy="1603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DD444D4A-D185-C14D-A733-FB6169D8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466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83933CDB-AE97-CA45-9898-6EC21133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D9172CF-586F-8B4F-B046-E982838B0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6275D82-F3D0-DE47-B9F4-24E68664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510FD49-53AF-D643-92FE-9C4AA980F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2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97EB7B74-F081-D543-8A75-5A9BF331C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2F60DD5-C628-2146-A3E0-FE7C708B1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67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C904AE30-D031-2248-8083-2D5CD7A9C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9" y="62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A33544EA-EA7A-2F48-8D5C-4D49B3D68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154"/>
              <a:ext cx="11" cy="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6FB50F49-E1B8-BF4F-80A5-8FF6D878A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6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92FBEF5-545B-B74F-A5AA-26E084CF1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97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BF7C9BAE-9821-9E4F-9C17-0BDF63D83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60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AC80BEB9-E2AD-6F4B-92DE-DACA24716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112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B138457-92AA-4A41-944F-638D2343E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111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01F72BB2-C599-FF44-9CA7-620F72D62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45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1BB5992E-4046-0848-A938-635103830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47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10B4A453-3746-034C-9488-6A0EA0199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1AB918F6-6770-9645-9303-5767DD62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5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AA84D5C6-FC42-6242-B930-949BFBB66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8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1790C53F-F4F5-084B-845C-DFE1E6A7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11E8C3B4-A3D4-A543-BA6D-6D1C79FE8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0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FD965DA1-6321-5A42-BE1F-88FDB245D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5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CED57D4D-F8E2-A144-955E-475E53417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1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E51CE01C-E70F-854D-80B2-87411CF5B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14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86382F55-C295-1A4F-9E71-EB11B16F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4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505023CF-61CA-054C-ACA0-342E7EA68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0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30" name="Freeform 67">
            <a:extLst>
              <a:ext uri="{FF2B5EF4-FFF2-40B4-BE49-F238E27FC236}">
                <a16:creationId xmlns:a16="http://schemas.microsoft.com/office/drawing/2014/main" id="{7A1D1036-52B7-0E47-ABA3-8BE5774F24D4}"/>
              </a:ext>
            </a:extLst>
          </p:cNvPr>
          <p:cNvSpPr>
            <a:spLocks/>
          </p:cNvSpPr>
          <p:nvPr/>
        </p:nvSpPr>
        <p:spPr bwMode="auto">
          <a:xfrm>
            <a:off x="1737417" y="878672"/>
            <a:ext cx="1357313" cy="1082675"/>
          </a:xfrm>
          <a:custGeom>
            <a:avLst/>
            <a:gdLst>
              <a:gd name="T0" fmla="*/ 0 w 855"/>
              <a:gd name="T1" fmla="*/ 0 h 682"/>
              <a:gd name="T2" fmla="*/ 122 w 855"/>
              <a:gd name="T3" fmla="*/ 311 h 682"/>
              <a:gd name="T4" fmla="*/ 189 w 855"/>
              <a:gd name="T5" fmla="*/ 466 h 682"/>
              <a:gd name="T6" fmla="*/ 233 w 855"/>
              <a:gd name="T7" fmla="*/ 533 h 682"/>
              <a:gd name="T8" fmla="*/ 278 w 855"/>
              <a:gd name="T9" fmla="*/ 589 h 682"/>
              <a:gd name="T10" fmla="*/ 533 w 855"/>
              <a:gd name="T11" fmla="*/ 677 h 682"/>
              <a:gd name="T12" fmla="*/ 711 w 855"/>
              <a:gd name="T13" fmla="*/ 644 h 682"/>
              <a:gd name="T14" fmla="*/ 766 w 855"/>
              <a:gd name="T15" fmla="*/ 577 h 682"/>
              <a:gd name="T16" fmla="*/ 811 w 855"/>
              <a:gd name="T17" fmla="*/ 466 h 682"/>
              <a:gd name="T18" fmla="*/ 855 w 855"/>
              <a:gd name="T19" fmla="*/ 11 h 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5" h="682">
                <a:moveTo>
                  <a:pt x="0" y="0"/>
                </a:moveTo>
                <a:cubicBezTo>
                  <a:pt x="35" y="105"/>
                  <a:pt x="62" y="218"/>
                  <a:pt x="122" y="311"/>
                </a:cubicBezTo>
                <a:cubicBezTo>
                  <a:pt x="137" y="369"/>
                  <a:pt x="154" y="416"/>
                  <a:pt x="189" y="466"/>
                </a:cubicBezTo>
                <a:cubicBezTo>
                  <a:pt x="208" y="525"/>
                  <a:pt x="187" y="478"/>
                  <a:pt x="233" y="533"/>
                </a:cubicBezTo>
                <a:cubicBezTo>
                  <a:pt x="263" y="569"/>
                  <a:pt x="244" y="562"/>
                  <a:pt x="278" y="589"/>
                </a:cubicBezTo>
                <a:cubicBezTo>
                  <a:pt x="348" y="645"/>
                  <a:pt x="447" y="663"/>
                  <a:pt x="533" y="677"/>
                </a:cubicBezTo>
                <a:cubicBezTo>
                  <a:pt x="577" y="673"/>
                  <a:pt x="666" y="682"/>
                  <a:pt x="711" y="644"/>
                </a:cubicBezTo>
                <a:cubicBezTo>
                  <a:pt x="733" y="625"/>
                  <a:pt x="746" y="598"/>
                  <a:pt x="766" y="577"/>
                </a:cubicBezTo>
                <a:cubicBezTo>
                  <a:pt x="781" y="536"/>
                  <a:pt x="801" y="509"/>
                  <a:pt x="811" y="466"/>
                </a:cubicBezTo>
                <a:cubicBezTo>
                  <a:pt x="825" y="311"/>
                  <a:pt x="855" y="167"/>
                  <a:pt x="855" y="11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 Box 68">
            <a:extLst>
              <a:ext uri="{FF2B5EF4-FFF2-40B4-BE49-F238E27FC236}">
                <a16:creationId xmlns:a16="http://schemas.microsoft.com/office/drawing/2014/main" id="{401FF03D-6DA2-B94E-80D3-B2D1BB098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417" y="662772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Group 69">
            <a:extLst>
              <a:ext uri="{FF2B5EF4-FFF2-40B4-BE49-F238E27FC236}">
                <a16:creationId xmlns:a16="http://schemas.microsoft.com/office/drawing/2014/main" id="{E05F27CA-95BF-B046-9072-00FC3808E62C}"/>
              </a:ext>
            </a:extLst>
          </p:cNvPr>
          <p:cNvGrpSpPr>
            <a:grpSpLocks/>
          </p:cNvGrpSpPr>
          <p:nvPr/>
        </p:nvGrpSpPr>
        <p:grpSpPr bwMode="auto">
          <a:xfrm>
            <a:off x="1369117" y="738972"/>
            <a:ext cx="2597150" cy="2457450"/>
            <a:chOff x="2011" y="2022"/>
            <a:chExt cx="1636" cy="1548"/>
          </a:xfrm>
        </p:grpSpPr>
        <p:sp>
          <p:nvSpPr>
            <p:cNvPr id="33" name="Freeform 70">
              <a:extLst>
                <a:ext uri="{FF2B5EF4-FFF2-40B4-BE49-F238E27FC236}">
                  <a16:creationId xmlns:a16="http://schemas.microsoft.com/office/drawing/2014/main" id="{D92DF25E-2EE7-E948-B81B-918B462A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022"/>
              <a:ext cx="1456" cy="1548"/>
            </a:xfrm>
            <a:custGeom>
              <a:avLst/>
              <a:gdLst>
                <a:gd name="T0" fmla="*/ 0 w 1456"/>
                <a:gd name="T1" fmla="*/ 0 h 1548"/>
                <a:gd name="T2" fmla="*/ 89 w 1456"/>
                <a:gd name="T3" fmla="*/ 322 h 1548"/>
                <a:gd name="T4" fmla="*/ 189 w 1456"/>
                <a:gd name="T5" fmla="*/ 533 h 1548"/>
                <a:gd name="T6" fmla="*/ 200 w 1456"/>
                <a:gd name="T7" fmla="*/ 567 h 1548"/>
                <a:gd name="T8" fmla="*/ 223 w 1456"/>
                <a:gd name="T9" fmla="*/ 589 h 1548"/>
                <a:gd name="T10" fmla="*/ 245 w 1456"/>
                <a:gd name="T11" fmla="*/ 656 h 1548"/>
                <a:gd name="T12" fmla="*/ 334 w 1456"/>
                <a:gd name="T13" fmla="*/ 822 h 1548"/>
                <a:gd name="T14" fmla="*/ 412 w 1456"/>
                <a:gd name="T15" fmla="*/ 1044 h 1548"/>
                <a:gd name="T16" fmla="*/ 534 w 1456"/>
                <a:gd name="T17" fmla="*/ 1278 h 1548"/>
                <a:gd name="T18" fmla="*/ 600 w 1456"/>
                <a:gd name="T19" fmla="*/ 1378 h 1548"/>
                <a:gd name="T20" fmla="*/ 723 w 1456"/>
                <a:gd name="T21" fmla="*/ 1511 h 1548"/>
                <a:gd name="T22" fmla="*/ 823 w 1456"/>
                <a:gd name="T23" fmla="*/ 1533 h 1548"/>
                <a:gd name="T24" fmla="*/ 923 w 1456"/>
                <a:gd name="T25" fmla="*/ 1444 h 1548"/>
                <a:gd name="T26" fmla="*/ 978 w 1456"/>
                <a:gd name="T27" fmla="*/ 1344 h 1548"/>
                <a:gd name="T28" fmla="*/ 1000 w 1456"/>
                <a:gd name="T29" fmla="*/ 1278 h 1548"/>
                <a:gd name="T30" fmla="*/ 967 w 1456"/>
                <a:gd name="T31" fmla="*/ 1078 h 1548"/>
                <a:gd name="T32" fmla="*/ 1000 w 1456"/>
                <a:gd name="T33" fmla="*/ 878 h 1548"/>
                <a:gd name="T34" fmla="*/ 1267 w 1456"/>
                <a:gd name="T35" fmla="*/ 556 h 1548"/>
                <a:gd name="T36" fmla="*/ 1456 w 1456"/>
                <a:gd name="T37" fmla="*/ 322 h 15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56" h="1548">
                  <a:moveTo>
                    <a:pt x="0" y="0"/>
                  </a:moveTo>
                  <a:cubicBezTo>
                    <a:pt x="27" y="103"/>
                    <a:pt x="41" y="227"/>
                    <a:pt x="89" y="322"/>
                  </a:cubicBezTo>
                  <a:cubicBezTo>
                    <a:pt x="107" y="398"/>
                    <a:pt x="146" y="468"/>
                    <a:pt x="189" y="533"/>
                  </a:cubicBezTo>
                  <a:cubicBezTo>
                    <a:pt x="193" y="544"/>
                    <a:pt x="194" y="557"/>
                    <a:pt x="200" y="567"/>
                  </a:cubicBezTo>
                  <a:cubicBezTo>
                    <a:pt x="206" y="576"/>
                    <a:pt x="218" y="580"/>
                    <a:pt x="223" y="589"/>
                  </a:cubicBezTo>
                  <a:cubicBezTo>
                    <a:pt x="234" y="610"/>
                    <a:pt x="234" y="635"/>
                    <a:pt x="245" y="656"/>
                  </a:cubicBezTo>
                  <a:cubicBezTo>
                    <a:pt x="273" y="713"/>
                    <a:pt x="299" y="769"/>
                    <a:pt x="334" y="822"/>
                  </a:cubicBezTo>
                  <a:cubicBezTo>
                    <a:pt x="358" y="894"/>
                    <a:pt x="369" y="982"/>
                    <a:pt x="412" y="1044"/>
                  </a:cubicBezTo>
                  <a:cubicBezTo>
                    <a:pt x="440" y="1131"/>
                    <a:pt x="488" y="1201"/>
                    <a:pt x="534" y="1278"/>
                  </a:cubicBezTo>
                  <a:cubicBezTo>
                    <a:pt x="554" y="1312"/>
                    <a:pt x="586" y="1340"/>
                    <a:pt x="600" y="1378"/>
                  </a:cubicBezTo>
                  <a:cubicBezTo>
                    <a:pt x="622" y="1439"/>
                    <a:pt x="660" y="1491"/>
                    <a:pt x="723" y="1511"/>
                  </a:cubicBezTo>
                  <a:cubicBezTo>
                    <a:pt x="763" y="1538"/>
                    <a:pt x="777" y="1548"/>
                    <a:pt x="823" y="1533"/>
                  </a:cubicBezTo>
                  <a:cubicBezTo>
                    <a:pt x="863" y="1503"/>
                    <a:pt x="895" y="1485"/>
                    <a:pt x="923" y="1444"/>
                  </a:cubicBezTo>
                  <a:cubicBezTo>
                    <a:pt x="933" y="1415"/>
                    <a:pt x="973" y="1360"/>
                    <a:pt x="978" y="1344"/>
                  </a:cubicBezTo>
                  <a:cubicBezTo>
                    <a:pt x="985" y="1322"/>
                    <a:pt x="1000" y="1278"/>
                    <a:pt x="1000" y="1278"/>
                  </a:cubicBezTo>
                  <a:cubicBezTo>
                    <a:pt x="992" y="1206"/>
                    <a:pt x="979" y="1148"/>
                    <a:pt x="967" y="1078"/>
                  </a:cubicBezTo>
                  <a:cubicBezTo>
                    <a:pt x="969" y="1048"/>
                    <a:pt x="969" y="921"/>
                    <a:pt x="1000" y="878"/>
                  </a:cubicBezTo>
                  <a:cubicBezTo>
                    <a:pt x="1082" y="764"/>
                    <a:pt x="1174" y="660"/>
                    <a:pt x="1267" y="556"/>
                  </a:cubicBezTo>
                  <a:cubicBezTo>
                    <a:pt x="1337" y="477"/>
                    <a:pt x="1408" y="419"/>
                    <a:pt x="1456" y="32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71">
              <a:extLst>
                <a:ext uri="{FF2B5EF4-FFF2-40B4-BE49-F238E27FC236}">
                  <a16:creationId xmlns:a16="http://schemas.microsoft.com/office/drawing/2014/main" id="{A67F2A46-5260-154E-A465-C466BA2BD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2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Group 72">
            <a:extLst>
              <a:ext uri="{FF2B5EF4-FFF2-40B4-BE49-F238E27FC236}">
                <a16:creationId xmlns:a16="http://schemas.microsoft.com/office/drawing/2014/main" id="{990CB8E3-E215-2145-AF0B-733CD4CC3A2D}"/>
              </a:ext>
            </a:extLst>
          </p:cNvPr>
          <p:cNvGrpSpPr>
            <a:grpSpLocks/>
          </p:cNvGrpSpPr>
          <p:nvPr/>
        </p:nvGrpSpPr>
        <p:grpSpPr bwMode="auto">
          <a:xfrm>
            <a:off x="1128712" y="967572"/>
            <a:ext cx="3443288" cy="2981325"/>
            <a:chOff x="1834" y="2178"/>
            <a:chExt cx="2169" cy="1878"/>
          </a:xfrm>
        </p:grpSpPr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FBD17378-5515-6F45-8BEB-51E7D120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178"/>
              <a:ext cx="2044" cy="1878"/>
            </a:xfrm>
            <a:custGeom>
              <a:avLst/>
              <a:gdLst>
                <a:gd name="T0" fmla="*/ 0 w 2044"/>
                <a:gd name="T1" fmla="*/ 0 h 1878"/>
                <a:gd name="T2" fmla="*/ 111 w 2044"/>
                <a:gd name="T3" fmla="*/ 166 h 1878"/>
                <a:gd name="T4" fmla="*/ 200 w 2044"/>
                <a:gd name="T5" fmla="*/ 311 h 1878"/>
                <a:gd name="T6" fmla="*/ 222 w 2044"/>
                <a:gd name="T7" fmla="*/ 344 h 1878"/>
                <a:gd name="T8" fmla="*/ 244 w 2044"/>
                <a:gd name="T9" fmla="*/ 377 h 1878"/>
                <a:gd name="T10" fmla="*/ 266 w 2044"/>
                <a:gd name="T11" fmla="*/ 444 h 1878"/>
                <a:gd name="T12" fmla="*/ 311 w 2044"/>
                <a:gd name="T13" fmla="*/ 533 h 1878"/>
                <a:gd name="T14" fmla="*/ 344 w 2044"/>
                <a:gd name="T15" fmla="*/ 600 h 1878"/>
                <a:gd name="T16" fmla="*/ 355 w 2044"/>
                <a:gd name="T17" fmla="*/ 633 h 1878"/>
                <a:gd name="T18" fmla="*/ 400 w 2044"/>
                <a:gd name="T19" fmla="*/ 700 h 1878"/>
                <a:gd name="T20" fmla="*/ 422 w 2044"/>
                <a:gd name="T21" fmla="*/ 766 h 1878"/>
                <a:gd name="T22" fmla="*/ 433 w 2044"/>
                <a:gd name="T23" fmla="*/ 800 h 1878"/>
                <a:gd name="T24" fmla="*/ 444 w 2044"/>
                <a:gd name="T25" fmla="*/ 833 h 1878"/>
                <a:gd name="T26" fmla="*/ 500 w 2044"/>
                <a:gd name="T27" fmla="*/ 1044 h 1878"/>
                <a:gd name="T28" fmla="*/ 689 w 2044"/>
                <a:gd name="T29" fmla="*/ 1344 h 1878"/>
                <a:gd name="T30" fmla="*/ 889 w 2044"/>
                <a:gd name="T31" fmla="*/ 1477 h 1878"/>
                <a:gd name="T32" fmla="*/ 1000 w 2044"/>
                <a:gd name="T33" fmla="*/ 1533 h 1878"/>
                <a:gd name="T34" fmla="*/ 1133 w 2044"/>
                <a:gd name="T35" fmla="*/ 1611 h 1878"/>
                <a:gd name="T36" fmla="*/ 1555 w 2044"/>
                <a:gd name="T37" fmla="*/ 1811 h 1878"/>
                <a:gd name="T38" fmla="*/ 1778 w 2044"/>
                <a:gd name="T39" fmla="*/ 1877 h 1878"/>
                <a:gd name="T40" fmla="*/ 1889 w 2044"/>
                <a:gd name="T41" fmla="*/ 1866 h 1878"/>
                <a:gd name="T42" fmla="*/ 1911 w 2044"/>
                <a:gd name="T43" fmla="*/ 1833 h 1878"/>
                <a:gd name="T44" fmla="*/ 1955 w 2044"/>
                <a:gd name="T45" fmla="*/ 1744 h 1878"/>
                <a:gd name="T46" fmla="*/ 1933 w 2044"/>
                <a:gd name="T47" fmla="*/ 1577 h 1878"/>
                <a:gd name="T48" fmla="*/ 1633 w 2044"/>
                <a:gd name="T49" fmla="*/ 1355 h 1878"/>
                <a:gd name="T50" fmla="*/ 1600 w 2044"/>
                <a:gd name="T51" fmla="*/ 1333 h 1878"/>
                <a:gd name="T52" fmla="*/ 1566 w 2044"/>
                <a:gd name="T53" fmla="*/ 1322 h 1878"/>
                <a:gd name="T54" fmla="*/ 1478 w 2044"/>
                <a:gd name="T55" fmla="*/ 1266 h 1878"/>
                <a:gd name="T56" fmla="*/ 1411 w 2044"/>
                <a:gd name="T57" fmla="*/ 1177 h 1878"/>
                <a:gd name="T58" fmla="*/ 1378 w 2044"/>
                <a:gd name="T59" fmla="*/ 1099 h 1878"/>
                <a:gd name="T60" fmla="*/ 1355 w 2044"/>
                <a:gd name="T61" fmla="*/ 1033 h 1878"/>
                <a:gd name="T62" fmla="*/ 1366 w 2044"/>
                <a:gd name="T63" fmla="*/ 688 h 1878"/>
                <a:gd name="T64" fmla="*/ 1478 w 2044"/>
                <a:gd name="T65" fmla="*/ 588 h 1878"/>
                <a:gd name="T66" fmla="*/ 1578 w 2044"/>
                <a:gd name="T67" fmla="*/ 555 h 1878"/>
                <a:gd name="T68" fmla="*/ 1889 w 2044"/>
                <a:gd name="T69" fmla="*/ 500 h 1878"/>
                <a:gd name="T70" fmla="*/ 2044 w 2044"/>
                <a:gd name="T71" fmla="*/ 488 h 18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44" h="1878">
                  <a:moveTo>
                    <a:pt x="0" y="0"/>
                  </a:moveTo>
                  <a:cubicBezTo>
                    <a:pt x="37" y="56"/>
                    <a:pt x="62" y="119"/>
                    <a:pt x="111" y="166"/>
                  </a:cubicBezTo>
                  <a:cubicBezTo>
                    <a:pt x="136" y="218"/>
                    <a:pt x="168" y="263"/>
                    <a:pt x="200" y="311"/>
                  </a:cubicBezTo>
                  <a:cubicBezTo>
                    <a:pt x="207" y="322"/>
                    <a:pt x="215" y="333"/>
                    <a:pt x="222" y="344"/>
                  </a:cubicBezTo>
                  <a:cubicBezTo>
                    <a:pt x="229" y="355"/>
                    <a:pt x="244" y="377"/>
                    <a:pt x="244" y="377"/>
                  </a:cubicBezTo>
                  <a:cubicBezTo>
                    <a:pt x="251" y="399"/>
                    <a:pt x="259" y="422"/>
                    <a:pt x="266" y="444"/>
                  </a:cubicBezTo>
                  <a:cubicBezTo>
                    <a:pt x="276" y="476"/>
                    <a:pt x="311" y="533"/>
                    <a:pt x="311" y="533"/>
                  </a:cubicBezTo>
                  <a:cubicBezTo>
                    <a:pt x="338" y="640"/>
                    <a:pt x="302" y="529"/>
                    <a:pt x="344" y="600"/>
                  </a:cubicBezTo>
                  <a:cubicBezTo>
                    <a:pt x="350" y="610"/>
                    <a:pt x="349" y="623"/>
                    <a:pt x="355" y="633"/>
                  </a:cubicBezTo>
                  <a:cubicBezTo>
                    <a:pt x="368" y="656"/>
                    <a:pt x="400" y="700"/>
                    <a:pt x="400" y="700"/>
                  </a:cubicBezTo>
                  <a:cubicBezTo>
                    <a:pt x="407" y="722"/>
                    <a:pt x="415" y="744"/>
                    <a:pt x="422" y="766"/>
                  </a:cubicBezTo>
                  <a:cubicBezTo>
                    <a:pt x="426" y="777"/>
                    <a:pt x="429" y="789"/>
                    <a:pt x="433" y="800"/>
                  </a:cubicBezTo>
                  <a:cubicBezTo>
                    <a:pt x="437" y="811"/>
                    <a:pt x="444" y="833"/>
                    <a:pt x="444" y="833"/>
                  </a:cubicBezTo>
                  <a:cubicBezTo>
                    <a:pt x="453" y="912"/>
                    <a:pt x="455" y="979"/>
                    <a:pt x="500" y="1044"/>
                  </a:cubicBezTo>
                  <a:cubicBezTo>
                    <a:pt x="530" y="1164"/>
                    <a:pt x="595" y="1267"/>
                    <a:pt x="689" y="1344"/>
                  </a:cubicBezTo>
                  <a:cubicBezTo>
                    <a:pt x="750" y="1394"/>
                    <a:pt x="812" y="1452"/>
                    <a:pt x="889" y="1477"/>
                  </a:cubicBezTo>
                  <a:cubicBezTo>
                    <a:pt x="925" y="1501"/>
                    <a:pt x="963" y="1511"/>
                    <a:pt x="1000" y="1533"/>
                  </a:cubicBezTo>
                  <a:cubicBezTo>
                    <a:pt x="1045" y="1560"/>
                    <a:pt x="1088" y="1586"/>
                    <a:pt x="1133" y="1611"/>
                  </a:cubicBezTo>
                  <a:cubicBezTo>
                    <a:pt x="1263" y="1684"/>
                    <a:pt x="1408" y="1779"/>
                    <a:pt x="1555" y="1811"/>
                  </a:cubicBezTo>
                  <a:cubicBezTo>
                    <a:pt x="1626" y="1846"/>
                    <a:pt x="1701" y="1862"/>
                    <a:pt x="1778" y="1877"/>
                  </a:cubicBezTo>
                  <a:cubicBezTo>
                    <a:pt x="1815" y="1873"/>
                    <a:pt x="1854" y="1878"/>
                    <a:pt x="1889" y="1866"/>
                  </a:cubicBezTo>
                  <a:cubicBezTo>
                    <a:pt x="1902" y="1862"/>
                    <a:pt x="1905" y="1845"/>
                    <a:pt x="1911" y="1833"/>
                  </a:cubicBezTo>
                  <a:cubicBezTo>
                    <a:pt x="1927" y="1804"/>
                    <a:pt x="1955" y="1744"/>
                    <a:pt x="1955" y="1744"/>
                  </a:cubicBezTo>
                  <a:cubicBezTo>
                    <a:pt x="1954" y="1737"/>
                    <a:pt x="1955" y="1616"/>
                    <a:pt x="1933" y="1577"/>
                  </a:cubicBezTo>
                  <a:cubicBezTo>
                    <a:pt x="1873" y="1468"/>
                    <a:pt x="1749" y="1393"/>
                    <a:pt x="1633" y="1355"/>
                  </a:cubicBezTo>
                  <a:cubicBezTo>
                    <a:pt x="1620" y="1351"/>
                    <a:pt x="1612" y="1339"/>
                    <a:pt x="1600" y="1333"/>
                  </a:cubicBezTo>
                  <a:cubicBezTo>
                    <a:pt x="1589" y="1328"/>
                    <a:pt x="1577" y="1326"/>
                    <a:pt x="1566" y="1322"/>
                  </a:cubicBezTo>
                  <a:cubicBezTo>
                    <a:pt x="1539" y="1293"/>
                    <a:pt x="1516" y="1279"/>
                    <a:pt x="1478" y="1266"/>
                  </a:cubicBezTo>
                  <a:cubicBezTo>
                    <a:pt x="1451" y="1240"/>
                    <a:pt x="1411" y="1177"/>
                    <a:pt x="1411" y="1177"/>
                  </a:cubicBezTo>
                  <a:cubicBezTo>
                    <a:pt x="1384" y="1068"/>
                    <a:pt x="1420" y="1192"/>
                    <a:pt x="1378" y="1099"/>
                  </a:cubicBezTo>
                  <a:cubicBezTo>
                    <a:pt x="1368" y="1078"/>
                    <a:pt x="1355" y="1033"/>
                    <a:pt x="1355" y="1033"/>
                  </a:cubicBezTo>
                  <a:cubicBezTo>
                    <a:pt x="1337" y="923"/>
                    <a:pt x="1315" y="789"/>
                    <a:pt x="1366" y="688"/>
                  </a:cubicBezTo>
                  <a:cubicBezTo>
                    <a:pt x="1372" y="676"/>
                    <a:pt x="1476" y="590"/>
                    <a:pt x="1478" y="588"/>
                  </a:cubicBezTo>
                  <a:cubicBezTo>
                    <a:pt x="1503" y="563"/>
                    <a:pt x="1544" y="562"/>
                    <a:pt x="1578" y="555"/>
                  </a:cubicBezTo>
                  <a:cubicBezTo>
                    <a:pt x="1682" y="534"/>
                    <a:pt x="1783" y="510"/>
                    <a:pt x="1889" y="500"/>
                  </a:cubicBezTo>
                  <a:cubicBezTo>
                    <a:pt x="1941" y="495"/>
                    <a:pt x="2044" y="488"/>
                    <a:pt x="2044" y="488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74">
              <a:extLst>
                <a:ext uri="{FF2B5EF4-FFF2-40B4-BE49-F238E27FC236}">
                  <a16:creationId xmlns:a16="http://schemas.microsoft.com/office/drawing/2014/main" id="{F9C7DFD4-B756-2345-8283-D182A4983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25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Group 114">
            <a:extLst>
              <a:ext uri="{FF2B5EF4-FFF2-40B4-BE49-F238E27FC236}">
                <a16:creationId xmlns:a16="http://schemas.microsoft.com/office/drawing/2014/main" id="{148B67EA-042C-AC4F-AFAB-C722629CBD4A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1326347"/>
            <a:ext cx="2314575" cy="3143250"/>
            <a:chOff x="1600" y="2289"/>
            <a:chExt cx="1458" cy="1980"/>
          </a:xfrm>
        </p:grpSpPr>
        <p:sp>
          <p:nvSpPr>
            <p:cNvPr id="39" name="Freeform 115">
              <a:extLst>
                <a:ext uri="{FF2B5EF4-FFF2-40B4-BE49-F238E27FC236}">
                  <a16:creationId xmlns:a16="http://schemas.microsoft.com/office/drawing/2014/main" id="{BF24FDC0-7597-564E-BA82-AAE2F607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289"/>
              <a:ext cx="1270" cy="1900"/>
            </a:xfrm>
            <a:custGeom>
              <a:avLst/>
              <a:gdLst>
                <a:gd name="T0" fmla="*/ 0 w 1270"/>
                <a:gd name="T1" fmla="*/ 0 h 1900"/>
                <a:gd name="T2" fmla="*/ 156 w 1270"/>
                <a:gd name="T3" fmla="*/ 100 h 1900"/>
                <a:gd name="T4" fmla="*/ 311 w 1270"/>
                <a:gd name="T5" fmla="*/ 222 h 1900"/>
                <a:gd name="T6" fmla="*/ 422 w 1270"/>
                <a:gd name="T7" fmla="*/ 333 h 1900"/>
                <a:gd name="T8" fmla="*/ 467 w 1270"/>
                <a:gd name="T9" fmla="*/ 389 h 1900"/>
                <a:gd name="T10" fmla="*/ 478 w 1270"/>
                <a:gd name="T11" fmla="*/ 422 h 1900"/>
                <a:gd name="T12" fmla="*/ 522 w 1270"/>
                <a:gd name="T13" fmla="*/ 489 h 1900"/>
                <a:gd name="T14" fmla="*/ 556 w 1270"/>
                <a:gd name="T15" fmla="*/ 589 h 1900"/>
                <a:gd name="T16" fmla="*/ 567 w 1270"/>
                <a:gd name="T17" fmla="*/ 622 h 1900"/>
                <a:gd name="T18" fmla="*/ 534 w 1270"/>
                <a:gd name="T19" fmla="*/ 1044 h 1900"/>
                <a:gd name="T20" fmla="*/ 545 w 1270"/>
                <a:gd name="T21" fmla="*/ 1255 h 1900"/>
                <a:gd name="T22" fmla="*/ 634 w 1270"/>
                <a:gd name="T23" fmla="*/ 1466 h 1900"/>
                <a:gd name="T24" fmla="*/ 789 w 1270"/>
                <a:gd name="T25" fmla="*/ 1655 h 1900"/>
                <a:gd name="T26" fmla="*/ 923 w 1270"/>
                <a:gd name="T27" fmla="*/ 1744 h 1900"/>
                <a:gd name="T28" fmla="*/ 1089 w 1270"/>
                <a:gd name="T29" fmla="*/ 1788 h 1900"/>
                <a:gd name="T30" fmla="*/ 1189 w 1270"/>
                <a:gd name="T31" fmla="*/ 1844 h 1900"/>
                <a:gd name="T32" fmla="*/ 1234 w 1270"/>
                <a:gd name="T33" fmla="*/ 1877 h 1900"/>
                <a:gd name="T34" fmla="*/ 1267 w 1270"/>
                <a:gd name="T35" fmla="*/ 1888 h 1900"/>
                <a:gd name="T36" fmla="*/ 1267 w 1270"/>
                <a:gd name="T37" fmla="*/ 1900 h 19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0" h="1900">
                  <a:moveTo>
                    <a:pt x="0" y="0"/>
                  </a:moveTo>
                  <a:cubicBezTo>
                    <a:pt x="62" y="20"/>
                    <a:pt x="107" y="61"/>
                    <a:pt x="156" y="100"/>
                  </a:cubicBezTo>
                  <a:cubicBezTo>
                    <a:pt x="208" y="142"/>
                    <a:pt x="261" y="179"/>
                    <a:pt x="311" y="222"/>
                  </a:cubicBezTo>
                  <a:cubicBezTo>
                    <a:pt x="353" y="258"/>
                    <a:pt x="378" y="303"/>
                    <a:pt x="422" y="333"/>
                  </a:cubicBezTo>
                  <a:cubicBezTo>
                    <a:pt x="436" y="353"/>
                    <a:pt x="455" y="368"/>
                    <a:pt x="467" y="389"/>
                  </a:cubicBezTo>
                  <a:cubicBezTo>
                    <a:pt x="473" y="399"/>
                    <a:pt x="472" y="412"/>
                    <a:pt x="478" y="422"/>
                  </a:cubicBezTo>
                  <a:cubicBezTo>
                    <a:pt x="491" y="445"/>
                    <a:pt x="513" y="464"/>
                    <a:pt x="522" y="489"/>
                  </a:cubicBezTo>
                  <a:cubicBezTo>
                    <a:pt x="558" y="593"/>
                    <a:pt x="533" y="519"/>
                    <a:pt x="556" y="589"/>
                  </a:cubicBezTo>
                  <a:cubicBezTo>
                    <a:pt x="560" y="600"/>
                    <a:pt x="567" y="622"/>
                    <a:pt x="567" y="622"/>
                  </a:cubicBezTo>
                  <a:cubicBezTo>
                    <a:pt x="590" y="760"/>
                    <a:pt x="557" y="907"/>
                    <a:pt x="534" y="1044"/>
                  </a:cubicBezTo>
                  <a:cubicBezTo>
                    <a:pt x="538" y="1114"/>
                    <a:pt x="539" y="1185"/>
                    <a:pt x="545" y="1255"/>
                  </a:cubicBezTo>
                  <a:cubicBezTo>
                    <a:pt x="554" y="1355"/>
                    <a:pt x="596" y="1388"/>
                    <a:pt x="634" y="1466"/>
                  </a:cubicBezTo>
                  <a:cubicBezTo>
                    <a:pt x="675" y="1549"/>
                    <a:pt x="720" y="1598"/>
                    <a:pt x="789" y="1655"/>
                  </a:cubicBezTo>
                  <a:cubicBezTo>
                    <a:pt x="833" y="1691"/>
                    <a:pt x="868" y="1726"/>
                    <a:pt x="923" y="1744"/>
                  </a:cubicBezTo>
                  <a:cubicBezTo>
                    <a:pt x="975" y="1778"/>
                    <a:pt x="1031" y="1771"/>
                    <a:pt x="1089" y="1788"/>
                  </a:cubicBezTo>
                  <a:cubicBezTo>
                    <a:pt x="1137" y="1802"/>
                    <a:pt x="1137" y="1808"/>
                    <a:pt x="1189" y="1844"/>
                  </a:cubicBezTo>
                  <a:cubicBezTo>
                    <a:pt x="1204" y="1855"/>
                    <a:pt x="1219" y="1866"/>
                    <a:pt x="1234" y="1877"/>
                  </a:cubicBezTo>
                  <a:cubicBezTo>
                    <a:pt x="1243" y="1884"/>
                    <a:pt x="1257" y="1881"/>
                    <a:pt x="1267" y="1888"/>
                  </a:cubicBezTo>
                  <a:cubicBezTo>
                    <a:pt x="1270" y="1890"/>
                    <a:pt x="1267" y="1896"/>
                    <a:pt x="1267" y="1900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Text Box 116">
              <a:extLst>
                <a:ext uri="{FF2B5EF4-FFF2-40B4-BE49-F238E27FC236}">
                  <a16:creationId xmlns:a16="http://schemas.microsoft.com/office/drawing/2014/main" id="{6F44F371-3940-8B43-8E6C-B0E66D369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401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Freeform 117">
            <a:extLst>
              <a:ext uri="{FF2B5EF4-FFF2-40B4-BE49-F238E27FC236}">
                <a16:creationId xmlns:a16="http://schemas.microsoft.com/office/drawing/2014/main" id="{2E236B45-5728-9744-B5C8-E6D565C12E2D}"/>
              </a:ext>
            </a:extLst>
          </p:cNvPr>
          <p:cNvSpPr>
            <a:spLocks/>
          </p:cNvSpPr>
          <p:nvPr/>
        </p:nvSpPr>
        <p:spPr bwMode="auto">
          <a:xfrm>
            <a:off x="742055" y="2399403"/>
            <a:ext cx="1095013" cy="1934180"/>
          </a:xfrm>
          <a:custGeom>
            <a:avLst/>
            <a:gdLst>
              <a:gd name="T0" fmla="*/ 0 w 713"/>
              <a:gd name="T1" fmla="*/ 2147483646 h 1271"/>
              <a:gd name="T2" fmla="*/ 2147483646 w 713"/>
              <a:gd name="T3" fmla="*/ 2147483646 h 1271"/>
              <a:gd name="T4" fmla="*/ 2147483646 w 713"/>
              <a:gd name="T5" fmla="*/ 2147483646 h 1271"/>
              <a:gd name="T6" fmla="*/ 2147483646 w 713"/>
              <a:gd name="T7" fmla="*/ 2147483646 h 1271"/>
              <a:gd name="T8" fmla="*/ 2147483646 w 713"/>
              <a:gd name="T9" fmla="*/ 2147483646 h 1271"/>
              <a:gd name="T10" fmla="*/ 2147483646 w 713"/>
              <a:gd name="T11" fmla="*/ 2147483646 h 1271"/>
              <a:gd name="T12" fmla="*/ 2147483646 w 713"/>
              <a:gd name="T13" fmla="*/ 2147483646 h 1271"/>
              <a:gd name="T14" fmla="*/ 2147483646 w 713"/>
              <a:gd name="T15" fmla="*/ 2147483646 h 1271"/>
              <a:gd name="T16" fmla="*/ 2147483646 w 713"/>
              <a:gd name="T17" fmla="*/ 2147483646 h 1271"/>
              <a:gd name="T18" fmla="*/ 2147483646 w 713"/>
              <a:gd name="T19" fmla="*/ 2147483646 h 1271"/>
              <a:gd name="T20" fmla="*/ 2147483646 w 713"/>
              <a:gd name="T21" fmla="*/ 2147483646 h 1271"/>
              <a:gd name="T22" fmla="*/ 2147483646 w 713"/>
              <a:gd name="T23" fmla="*/ 2147483646 h 1271"/>
              <a:gd name="T24" fmla="*/ 2147483646 w 713"/>
              <a:gd name="T25" fmla="*/ 2147483646 h 12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connsiteX0" fmla="*/ 0 w 11166"/>
              <a:gd name="connsiteY0" fmla="*/ 0 h 9586"/>
              <a:gd name="connsiteX1" fmla="*/ 1711 w 11166"/>
              <a:gd name="connsiteY1" fmla="*/ 268 h 9586"/>
              <a:gd name="connsiteX2" fmla="*/ 2651 w 11166"/>
              <a:gd name="connsiteY2" fmla="*/ 441 h 9586"/>
              <a:gd name="connsiteX3" fmla="*/ 3576 w 11166"/>
              <a:gd name="connsiteY3" fmla="*/ 787 h 9586"/>
              <a:gd name="connsiteX4" fmla="*/ 4053 w 11166"/>
              <a:gd name="connsiteY4" fmla="*/ 968 h 9586"/>
              <a:gd name="connsiteX5" fmla="*/ 4516 w 11166"/>
              <a:gd name="connsiteY5" fmla="*/ 1141 h 9586"/>
              <a:gd name="connsiteX6" fmla="*/ 4825 w 11166"/>
              <a:gd name="connsiteY6" fmla="*/ 1401 h 9586"/>
              <a:gd name="connsiteX7" fmla="*/ 5147 w 11166"/>
              <a:gd name="connsiteY7" fmla="*/ 1574 h 9586"/>
              <a:gd name="connsiteX8" fmla="*/ 6381 w 11166"/>
              <a:gd name="connsiteY8" fmla="*/ 2542 h 9586"/>
              <a:gd name="connsiteX9" fmla="*/ 7321 w 11166"/>
              <a:gd name="connsiteY9" fmla="*/ 3934 h 9586"/>
              <a:gd name="connsiteX10" fmla="*/ 7952 w 11166"/>
              <a:gd name="connsiteY10" fmla="*/ 5162 h 9586"/>
              <a:gd name="connsiteX11" fmla="*/ 8261 w 11166"/>
              <a:gd name="connsiteY11" fmla="*/ 5689 h 9586"/>
              <a:gd name="connsiteX12" fmla="*/ 9674 w 11166"/>
              <a:gd name="connsiteY12" fmla="*/ 9586 h 9586"/>
              <a:gd name="connsiteX0" fmla="*/ 0 w 8664"/>
              <a:gd name="connsiteY0" fmla="*/ 0 h 10000"/>
              <a:gd name="connsiteX1" fmla="*/ 1532 w 8664"/>
              <a:gd name="connsiteY1" fmla="*/ 280 h 10000"/>
              <a:gd name="connsiteX2" fmla="*/ 2374 w 8664"/>
              <a:gd name="connsiteY2" fmla="*/ 460 h 10000"/>
              <a:gd name="connsiteX3" fmla="*/ 3203 w 8664"/>
              <a:gd name="connsiteY3" fmla="*/ 821 h 10000"/>
              <a:gd name="connsiteX4" fmla="*/ 3630 w 8664"/>
              <a:gd name="connsiteY4" fmla="*/ 1010 h 10000"/>
              <a:gd name="connsiteX5" fmla="*/ 4044 w 8664"/>
              <a:gd name="connsiteY5" fmla="*/ 1190 h 10000"/>
              <a:gd name="connsiteX6" fmla="*/ 4321 w 8664"/>
              <a:gd name="connsiteY6" fmla="*/ 1462 h 10000"/>
              <a:gd name="connsiteX7" fmla="*/ 4610 w 8664"/>
              <a:gd name="connsiteY7" fmla="*/ 1642 h 10000"/>
              <a:gd name="connsiteX8" fmla="*/ 5715 w 8664"/>
              <a:gd name="connsiteY8" fmla="*/ 2652 h 10000"/>
              <a:gd name="connsiteX9" fmla="*/ 6557 w 8664"/>
              <a:gd name="connsiteY9" fmla="*/ 4104 h 10000"/>
              <a:gd name="connsiteX10" fmla="*/ 7122 w 8664"/>
              <a:gd name="connsiteY10" fmla="*/ 5385 h 10000"/>
              <a:gd name="connsiteX11" fmla="*/ 7398 w 8664"/>
              <a:gd name="connsiteY11" fmla="*/ 5935 h 10000"/>
              <a:gd name="connsiteX12" fmla="*/ 8664 w 8664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64" h="10000">
                <a:moveTo>
                  <a:pt x="0" y="0"/>
                </a:moveTo>
                <a:cubicBezTo>
                  <a:pt x="1759" y="182"/>
                  <a:pt x="327" y="-32"/>
                  <a:pt x="1532" y="280"/>
                </a:cubicBezTo>
                <a:cubicBezTo>
                  <a:pt x="1809" y="354"/>
                  <a:pt x="2374" y="460"/>
                  <a:pt x="2374" y="460"/>
                </a:cubicBezTo>
                <a:lnTo>
                  <a:pt x="3203" y="821"/>
                </a:lnTo>
                <a:cubicBezTo>
                  <a:pt x="3341" y="887"/>
                  <a:pt x="3492" y="944"/>
                  <a:pt x="3630" y="1010"/>
                </a:cubicBezTo>
                <a:cubicBezTo>
                  <a:pt x="3769" y="1067"/>
                  <a:pt x="4044" y="1190"/>
                  <a:pt x="4044" y="1190"/>
                </a:cubicBezTo>
                <a:cubicBezTo>
                  <a:pt x="4132" y="1281"/>
                  <a:pt x="4220" y="1379"/>
                  <a:pt x="4321" y="1462"/>
                </a:cubicBezTo>
                <a:cubicBezTo>
                  <a:pt x="4409" y="1527"/>
                  <a:pt x="4534" y="1576"/>
                  <a:pt x="4610" y="1642"/>
                </a:cubicBezTo>
                <a:cubicBezTo>
                  <a:pt x="5012" y="1986"/>
                  <a:pt x="5263" y="2340"/>
                  <a:pt x="5715" y="2652"/>
                </a:cubicBezTo>
                <a:cubicBezTo>
                  <a:pt x="5966" y="3119"/>
                  <a:pt x="6142" y="3694"/>
                  <a:pt x="6557" y="4104"/>
                </a:cubicBezTo>
                <a:cubicBezTo>
                  <a:pt x="6959" y="4893"/>
                  <a:pt x="6758" y="4466"/>
                  <a:pt x="7122" y="5385"/>
                </a:cubicBezTo>
                <a:cubicBezTo>
                  <a:pt x="7197" y="5574"/>
                  <a:pt x="7398" y="5935"/>
                  <a:pt x="7398" y="5935"/>
                </a:cubicBezTo>
                <a:cubicBezTo>
                  <a:pt x="7311" y="8651"/>
                  <a:pt x="5492" y="8069"/>
                  <a:pt x="8664" y="1000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E75252F2-0819-004F-9885-3A57D6C5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26" y="1173946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0E47D5F5-F4A3-9446-9217-08650774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80" y="1939024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D2A5E7F4-24CE-E043-BCBE-09D2498F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592" y="2466172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1C7BD792-7D2C-2545-9B68-1AF5D5EF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68" y="3388281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92D7C801-E47C-3E42-BD17-883F679B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255" y="1935505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9558BC69-CF92-7649-AD2C-83012DA9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74" y="3379778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05C3B95-35F9-D943-8F23-960EB118BE49}"/>
              </a:ext>
            </a:extLst>
          </p:cNvPr>
          <p:cNvSpPr txBox="1"/>
          <p:nvPr/>
        </p:nvSpPr>
        <p:spPr>
          <a:xfrm>
            <a:off x="4841875" y="1310220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>
                <a:solidFill>
                  <a:schemeClr val="accent5">
                    <a:lumMod val="25000"/>
                  </a:schemeClr>
                </a:solidFill>
              </a:rPr>
              <a:t>E’={}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59ACF0-5EDA-A24C-9442-18CDE3B450F6}"/>
              </a:ext>
            </a:extLst>
          </p:cNvPr>
          <p:cNvSpPr txBox="1"/>
          <p:nvPr/>
        </p:nvSpPr>
        <p:spPr>
          <a:xfrm>
            <a:off x="4835524" y="2234977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’={</a:t>
            </a:r>
            <a:r>
              <a:rPr lang="en-US" altLang="zh-Hans-HK" sz="2400" dirty="0">
                <a:solidFill>
                  <a:srgbClr val="00B050"/>
                </a:solidFill>
              </a:rPr>
              <a:t>(1,3)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AB5F36F-6588-6149-B4FC-DC61C33C3DDC}"/>
              </a:ext>
            </a:extLst>
          </p:cNvPr>
          <p:cNvSpPr txBox="1"/>
          <p:nvPr/>
        </p:nvSpPr>
        <p:spPr>
          <a:xfrm>
            <a:off x="4841875" y="3190195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</a:t>
            </a:r>
            <a:r>
              <a:rPr lang="en-US" altLang="zh-Hans-HK" sz="2400" dirty="0">
                <a:solidFill>
                  <a:srgbClr val="00B050"/>
                </a:solidFill>
              </a:rPr>
              <a:t>(3,6)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3A8280-FE1B-ED4A-B913-532718D9FEE5}"/>
              </a:ext>
            </a:extLst>
          </p:cNvPr>
          <p:cNvSpPr txBox="1"/>
          <p:nvPr/>
        </p:nvSpPr>
        <p:spPr>
          <a:xfrm>
            <a:off x="4329390" y="4068864"/>
            <a:ext cx="477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</a:t>
            </a:r>
            <a:r>
              <a:rPr lang="en-US" altLang="zh-Hans-HK" sz="2400" dirty="0">
                <a:solidFill>
                  <a:srgbClr val="00B050"/>
                </a:solidFill>
              </a:rPr>
              <a:t>(6,4)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A33D02-A01D-454E-AF74-C1B9CDAC97A1}"/>
              </a:ext>
            </a:extLst>
          </p:cNvPr>
          <p:cNvSpPr txBox="1"/>
          <p:nvPr/>
        </p:nvSpPr>
        <p:spPr>
          <a:xfrm>
            <a:off x="4329390" y="4873151"/>
            <a:ext cx="573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E’={(1,3),(3,6),(6,4),</a:t>
            </a:r>
            <a:r>
              <a:rPr lang="en-US" altLang="zh-Hans-HK" sz="2400" dirty="0">
                <a:solidFill>
                  <a:srgbClr val="00B050"/>
                </a:solidFill>
              </a:rPr>
              <a:t>(3,2)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6A53028-8598-544F-B686-DC5BB9693495}"/>
              </a:ext>
            </a:extLst>
          </p:cNvPr>
          <p:cNvSpPr txBox="1"/>
          <p:nvPr/>
        </p:nvSpPr>
        <p:spPr>
          <a:xfrm>
            <a:off x="4329390" y="5715633"/>
            <a:ext cx="44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E’={(1,3),(3,6),(6,4),(3,2),</a:t>
            </a:r>
            <a:r>
              <a:rPr lang="en-US" altLang="zh-Hans-HK" sz="2400" dirty="0">
                <a:solidFill>
                  <a:srgbClr val="00B050"/>
                </a:solidFill>
              </a:rPr>
              <a:t>(2,5)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54" name="直接连接符 7">
            <a:extLst>
              <a:ext uri="{FF2B5EF4-FFF2-40B4-BE49-F238E27FC236}">
                <a16:creationId xmlns:a16="http://schemas.microsoft.com/office/drawing/2014/main" id="{92DD8341-DAD4-0E4E-90A3-325905127F47}"/>
              </a:ext>
            </a:extLst>
          </p:cNvPr>
          <p:cNvCxnSpPr>
            <a:stCxn id="42" idx="4"/>
            <a:endCxn id="44" idx="0"/>
          </p:cNvCxnSpPr>
          <p:nvPr/>
        </p:nvCxnSpPr>
        <p:spPr bwMode="auto">
          <a:xfrm flipH="1">
            <a:off x="2551805" y="1508909"/>
            <a:ext cx="8634" cy="9572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49">
            <a:extLst>
              <a:ext uri="{FF2B5EF4-FFF2-40B4-BE49-F238E27FC236}">
                <a16:creationId xmlns:a16="http://schemas.microsoft.com/office/drawing/2014/main" id="{B186986E-8C3C-344C-905A-D6DB3FC4D392}"/>
              </a:ext>
            </a:extLst>
          </p:cNvPr>
          <p:cNvCxnSpPr>
            <a:stCxn id="45" idx="1"/>
            <a:endCxn id="44" idx="5"/>
          </p:cNvCxnSpPr>
          <p:nvPr/>
        </p:nvCxnSpPr>
        <p:spPr bwMode="auto">
          <a:xfrm flipH="1" flipV="1">
            <a:off x="2676406" y="2752081"/>
            <a:ext cx="985873" cy="6852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152">
            <a:extLst>
              <a:ext uri="{FF2B5EF4-FFF2-40B4-BE49-F238E27FC236}">
                <a16:creationId xmlns:a16="http://schemas.microsoft.com/office/drawing/2014/main" id="{0520E221-95E0-9C41-BBA9-6BE34A24F51E}"/>
              </a:ext>
            </a:extLst>
          </p:cNvPr>
          <p:cNvCxnSpPr>
            <a:stCxn id="46" idx="4"/>
            <a:endCxn id="45" idx="0"/>
          </p:cNvCxnSpPr>
          <p:nvPr/>
        </p:nvCxnSpPr>
        <p:spPr bwMode="auto">
          <a:xfrm flipH="1">
            <a:off x="3786881" y="2270468"/>
            <a:ext cx="1587" cy="11178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155">
            <a:extLst>
              <a:ext uri="{FF2B5EF4-FFF2-40B4-BE49-F238E27FC236}">
                <a16:creationId xmlns:a16="http://schemas.microsoft.com/office/drawing/2014/main" id="{F0250F81-AB0F-094F-BFBE-16949D09B2D2}"/>
              </a:ext>
            </a:extLst>
          </p:cNvPr>
          <p:cNvCxnSpPr>
            <a:stCxn id="43" idx="5"/>
            <a:endCxn id="16" idx="1"/>
          </p:cNvCxnSpPr>
          <p:nvPr/>
        </p:nvCxnSpPr>
        <p:spPr bwMode="auto">
          <a:xfrm>
            <a:off x="1534994" y="2224933"/>
            <a:ext cx="839011" cy="3952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158">
            <a:extLst>
              <a:ext uri="{FF2B5EF4-FFF2-40B4-BE49-F238E27FC236}">
                <a16:creationId xmlns:a16="http://schemas.microsoft.com/office/drawing/2014/main" id="{45C10036-3642-E447-A71E-A5DDBA2255AF}"/>
              </a:ext>
            </a:extLst>
          </p:cNvPr>
          <p:cNvCxnSpPr>
            <a:stCxn id="47" idx="0"/>
            <a:endCxn id="43" idx="4"/>
          </p:cNvCxnSpPr>
          <p:nvPr/>
        </p:nvCxnSpPr>
        <p:spPr bwMode="auto">
          <a:xfrm flipH="1" flipV="1">
            <a:off x="1410393" y="2273987"/>
            <a:ext cx="13494" cy="110579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50C0BBF-2F7E-414D-AFDC-DB4793E4CB82}"/>
              </a:ext>
            </a:extLst>
          </p:cNvPr>
          <p:cNvSpPr txBox="1"/>
          <p:nvPr/>
        </p:nvSpPr>
        <p:spPr>
          <a:xfrm>
            <a:off x="2139445" y="467807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U={1,3,6,4,2}</a:t>
            </a:r>
            <a:endParaRPr lang="zh-Hans-HK" altLang="en-US" sz="2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32F75D9-7E3F-924E-B873-6AC31B8AB188}"/>
              </a:ext>
            </a:extLst>
          </p:cNvPr>
          <p:cNvSpPr txBox="1"/>
          <p:nvPr/>
        </p:nvSpPr>
        <p:spPr>
          <a:xfrm>
            <a:off x="2139445" y="453361"/>
            <a:ext cx="1222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U={1}</a:t>
            </a:r>
            <a:endParaRPr lang="zh-Hans-HK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94EAC5-918E-7B4B-A507-884E68C8D45F}"/>
              </a:ext>
            </a:extLst>
          </p:cNvPr>
          <p:cNvSpPr txBox="1"/>
          <p:nvPr/>
        </p:nvSpPr>
        <p:spPr>
          <a:xfrm>
            <a:off x="2139445" y="467188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U={1,3,6,4,2,5}</a:t>
            </a:r>
            <a:endParaRPr lang="zh-Hans-HK" altLang="en-US" sz="2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13B1D07-D42F-634F-AABE-D88EFAA67B1C}"/>
              </a:ext>
            </a:extLst>
          </p:cNvPr>
          <p:cNvSpPr txBox="1"/>
          <p:nvPr/>
        </p:nvSpPr>
        <p:spPr>
          <a:xfrm>
            <a:off x="2143962" y="453842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U={1,3,6,4}</a:t>
            </a:r>
            <a:endParaRPr lang="zh-Hans-HK" altLang="en-US" sz="2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A61F253-06D9-FD49-B4CA-4CD877699EF9}"/>
              </a:ext>
            </a:extLst>
          </p:cNvPr>
          <p:cNvSpPr txBox="1"/>
          <p:nvPr/>
        </p:nvSpPr>
        <p:spPr>
          <a:xfrm>
            <a:off x="2140676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U={1,3,6}</a:t>
            </a:r>
            <a:endParaRPr lang="zh-Hans-HK" altLang="en-US" sz="2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8DD7A72-5BF2-3E4E-BE58-6475E3DBF37F}"/>
              </a:ext>
            </a:extLst>
          </p:cNvPr>
          <p:cNvSpPr txBox="1"/>
          <p:nvPr/>
        </p:nvSpPr>
        <p:spPr>
          <a:xfrm>
            <a:off x="2139445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U={1,3}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27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/>
      <p:bldP spid="53" grpId="0"/>
      <p:bldP spid="59" grpId="0" build="allAtOnce"/>
      <p:bldP spid="60" grpId="0"/>
      <p:bldP spid="61" grpId="0"/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算法正确性证明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0D943-A083-7543-8E8C-2DBEF94D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E1C4A9-C946-D744-9B05-F376AA67D024}"/>
              </a:ext>
            </a:extLst>
          </p:cNvPr>
          <p:cNvSpPr txBox="1"/>
          <p:nvPr/>
        </p:nvSpPr>
        <p:spPr>
          <a:xfrm>
            <a:off x="222818" y="849379"/>
            <a:ext cx="8984825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算法依次选择的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条边为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 其中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,y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为算法添加入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的顶点顺序。</a:t>
            </a:r>
            <a:endParaRPr lang="zh-Hans-HK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6BBAEE-C5F8-A243-9E65-B09C5A0DB7CA}"/>
              </a:ext>
            </a:extLst>
          </p:cNvPr>
          <p:cNvSpPr txBox="1"/>
          <p:nvPr/>
        </p:nvSpPr>
        <p:spPr>
          <a:xfrm>
            <a:off x="453981" y="2361045"/>
            <a:ext cx="8193043" cy="10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Claim: 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(1≤i≤n-1)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拥有一棵最小生成树， 这棵树包含了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{e</a:t>
            </a:r>
            <a:r>
              <a:rPr lang="en-US" altLang="zh-CN" sz="2400" baseline="-250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en-US" altLang="zh-CN" sz="2400" baseline="-250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chemeClr val="accent6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33C2BE-C45C-E043-BBF5-FD629D81A184}"/>
              </a:ext>
            </a:extLst>
          </p:cNvPr>
          <p:cNvSpPr txBox="1"/>
          <p:nvPr/>
        </p:nvSpPr>
        <p:spPr>
          <a:xfrm>
            <a:off x="2728438" y="3343541"/>
            <a:ext cx="6594528" cy="32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首先，我们来证明有一棵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，它含有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假设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但它不包含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中有唯一一条路径从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考虑这条路径上的最后一条边，记作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调整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T*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删掉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调整后费用不增加！而且仍是一颗生成树！  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C2901F-259F-E54F-920C-EA5DC1386B74}"/>
              </a:ext>
            </a:extLst>
          </p:cNvPr>
          <p:cNvSpPr/>
          <p:nvPr/>
        </p:nvSpPr>
        <p:spPr bwMode="auto">
          <a:xfrm>
            <a:off x="1131165" y="4119435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45520E-4F15-824A-BF33-98A3F45A249E}"/>
              </a:ext>
            </a:extLst>
          </p:cNvPr>
          <p:cNvSpPr/>
          <p:nvPr/>
        </p:nvSpPr>
        <p:spPr bwMode="auto">
          <a:xfrm>
            <a:off x="590252" y="448363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3D9AEB-3A10-3243-9385-E9B21D6C8AF4}"/>
              </a:ext>
            </a:extLst>
          </p:cNvPr>
          <p:cNvSpPr/>
          <p:nvPr/>
        </p:nvSpPr>
        <p:spPr bwMode="auto">
          <a:xfrm>
            <a:off x="2120701" y="4923382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9568F0B-5458-7447-9DD5-FB0813928007}"/>
              </a:ext>
            </a:extLst>
          </p:cNvPr>
          <p:cNvCxnSpPr>
            <a:stCxn id="11" idx="0"/>
            <a:endCxn id="10" idx="2"/>
          </p:cNvCxnSpPr>
          <p:nvPr/>
        </p:nvCxnSpPr>
        <p:spPr bwMode="auto">
          <a:xfrm rot="5400000" flipH="1" flipV="1">
            <a:off x="781424" y="4133894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512AF24-F51D-4B48-9A76-4655A58083B9}"/>
              </a:ext>
            </a:extLst>
          </p:cNvPr>
          <p:cNvSpPr txBox="1"/>
          <p:nvPr/>
        </p:nvSpPr>
        <p:spPr>
          <a:xfrm>
            <a:off x="605461" y="38912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53876A-D0FC-DE4E-BB16-CC03947BC246}"/>
              </a:ext>
            </a:extLst>
          </p:cNvPr>
          <p:cNvSpPr txBox="1"/>
          <p:nvPr/>
        </p:nvSpPr>
        <p:spPr>
          <a:xfrm>
            <a:off x="1089125" y="373003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804470-749F-214E-83E4-AB4BA8EE940D}"/>
              </a:ext>
            </a:extLst>
          </p:cNvPr>
          <p:cNvSpPr txBox="1"/>
          <p:nvPr/>
        </p:nvSpPr>
        <p:spPr>
          <a:xfrm>
            <a:off x="222818" y="420139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7" name="直接连接符 12">
            <a:extLst>
              <a:ext uri="{FF2B5EF4-FFF2-40B4-BE49-F238E27FC236}">
                <a16:creationId xmlns:a16="http://schemas.microsoft.com/office/drawing/2014/main" id="{A7EC5A3E-CB18-4C48-89AD-50AB9097B8AA}"/>
              </a:ext>
            </a:extLst>
          </p:cNvPr>
          <p:cNvCxnSpPr>
            <a:stCxn id="11" idx="5"/>
            <a:endCxn id="18" idx="1"/>
          </p:cNvCxnSpPr>
          <p:nvPr/>
        </p:nvCxnSpPr>
        <p:spPr bwMode="auto">
          <a:xfrm rot="16200000" flipH="1">
            <a:off x="897104" y="4527812"/>
            <a:ext cx="191532" cy="4542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9753F0FE-D7DB-464F-BD28-39EFE694257A}"/>
              </a:ext>
            </a:extLst>
          </p:cNvPr>
          <p:cNvSpPr/>
          <p:nvPr/>
        </p:nvSpPr>
        <p:spPr bwMode="auto">
          <a:xfrm>
            <a:off x="1189860" y="4820568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2">
            <a:extLst>
              <a:ext uri="{FF2B5EF4-FFF2-40B4-BE49-F238E27FC236}">
                <a16:creationId xmlns:a16="http://schemas.microsoft.com/office/drawing/2014/main" id="{DF984F9B-90AC-F645-B184-9A844F790D01}"/>
              </a:ext>
            </a:extLst>
          </p:cNvPr>
          <p:cNvCxnSpPr>
            <a:stCxn id="18" idx="6"/>
            <a:endCxn id="12" idx="2"/>
          </p:cNvCxnSpPr>
          <p:nvPr/>
        </p:nvCxnSpPr>
        <p:spPr bwMode="auto">
          <a:xfrm>
            <a:off x="1395489" y="4923383"/>
            <a:ext cx="725212" cy="1028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2">
            <a:extLst>
              <a:ext uri="{FF2B5EF4-FFF2-40B4-BE49-F238E27FC236}">
                <a16:creationId xmlns:a16="http://schemas.microsoft.com/office/drawing/2014/main" id="{F561357D-F3A0-FE40-8C4F-30BFF3F134ED}"/>
              </a:ext>
            </a:extLst>
          </p:cNvPr>
          <p:cNvCxnSpPr>
            <a:stCxn id="10" idx="5"/>
            <a:endCxn id="12" idx="0"/>
          </p:cNvCxnSpPr>
          <p:nvPr/>
        </p:nvCxnSpPr>
        <p:spPr bwMode="auto">
          <a:xfrm rot="16200000" flipH="1">
            <a:off x="1450882" y="4150748"/>
            <a:ext cx="628432" cy="916836"/>
          </a:xfrm>
          <a:prstGeom prst="curvedConnector3">
            <a:avLst>
              <a:gd name="adj1" fmla="val -1234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B96BCF-DDFF-D641-9993-9C65CB815897}"/>
              </a:ext>
            </a:extLst>
          </p:cNvPr>
          <p:cNvSpPr txBox="1"/>
          <p:nvPr/>
        </p:nvSpPr>
        <p:spPr>
          <a:xfrm>
            <a:off x="1760721" y="3991416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0000FF"/>
                </a:solidFill>
              </a:rPr>
              <a:t>e*</a:t>
            </a:r>
            <a:endParaRPr lang="zh-Hans-HK" altLang="en-US" sz="2400" dirty="0">
              <a:solidFill>
                <a:srgbClr val="0000FF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851E1FF-C298-864D-BD1E-E2893915B5EC}"/>
              </a:ext>
            </a:extLst>
          </p:cNvPr>
          <p:cNvSpPr/>
          <p:nvPr/>
        </p:nvSpPr>
        <p:spPr bwMode="auto">
          <a:xfrm>
            <a:off x="633580" y="5395426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035D0F6-9EA5-C743-9481-BA52D75BD8CD}"/>
              </a:ext>
            </a:extLst>
          </p:cNvPr>
          <p:cNvSpPr/>
          <p:nvPr/>
        </p:nvSpPr>
        <p:spPr bwMode="auto">
          <a:xfrm>
            <a:off x="1538865" y="5624514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342716F-ABDB-844D-BD77-9F66B29D46DF}"/>
              </a:ext>
            </a:extLst>
          </p:cNvPr>
          <p:cNvSpPr/>
          <p:nvPr/>
        </p:nvSpPr>
        <p:spPr bwMode="auto">
          <a:xfrm>
            <a:off x="2008522" y="5484044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3C79D2-4759-2D43-8F27-D957FAF50EE6}"/>
              </a:ext>
            </a:extLst>
          </p:cNvPr>
          <p:cNvSpPr txBox="1"/>
          <p:nvPr/>
        </p:nvSpPr>
        <p:spPr>
          <a:xfrm>
            <a:off x="2802318" y="4324530"/>
            <a:ext cx="6956648" cy="163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调整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T*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删掉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400" b="1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调整后费用不增加！而且仍是一颗生成树！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94D3A6E-259F-EC47-8C07-2DABE299F05A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45C4B-AAE7-9241-A645-A42A43011AD7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C3CF00F-4BAF-B146-AE22-5905465D0085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C5918C6-13D6-0346-B233-49E3FF8AE6F1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2A25B4-35D1-EF49-A4C4-DBCD6B2B7E91}"/>
              </a:ext>
            </a:extLst>
          </p:cNvPr>
          <p:cNvSpPr/>
          <p:nvPr/>
        </p:nvSpPr>
        <p:spPr bwMode="auto">
          <a:xfrm>
            <a:off x="1991594" y="540201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7FFD30-5791-E74B-9550-BF26639FD657}"/>
              </a:ext>
            </a:extLst>
          </p:cNvPr>
          <p:cNvSpPr txBox="1"/>
          <p:nvPr/>
        </p:nvSpPr>
        <p:spPr>
          <a:xfrm>
            <a:off x="103075" y="468036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6EEE6D-FBF0-1B47-934A-E7DE16DD7CDC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FAED8C-6BFA-B34F-BA1A-DB0D0F1B9E44}"/>
              </a:ext>
            </a:extLst>
          </p:cNvPr>
          <p:cNvSpPr txBox="1"/>
          <p:nvPr/>
        </p:nvSpPr>
        <p:spPr>
          <a:xfrm>
            <a:off x="1221457" y="517991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9027690-10CC-9B4B-816E-5D4BC6D44FE9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23C2ECC-836F-B44E-8CCD-D850070DABC6}"/>
              </a:ext>
            </a:extLst>
          </p:cNvPr>
          <p:cNvGrpSpPr/>
          <p:nvPr/>
        </p:nvGrpSpPr>
        <p:grpSpPr>
          <a:xfrm>
            <a:off x="592464" y="4910860"/>
            <a:ext cx="496793" cy="491157"/>
            <a:chOff x="25269" y="3483046"/>
            <a:chExt cx="496793" cy="491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9A5CF9-AC08-1042-BC24-43C924869ED9}"/>
                </a:ext>
              </a:extLst>
            </p:cNvPr>
            <p:cNvSpPr txBox="1"/>
            <p:nvPr/>
          </p:nvSpPr>
          <p:spPr>
            <a:xfrm>
              <a:off x="69437" y="3483046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 err="1">
                  <a:solidFill>
                    <a:schemeClr val="accent5">
                      <a:lumMod val="25000"/>
                    </a:schemeClr>
                  </a:solidFill>
                </a:rPr>
                <a:t>e</a:t>
              </a:r>
              <a:r>
                <a:rPr lang="en-US" altLang="zh-Hans-HK" sz="2400" baseline="-25000" dirty="0" err="1">
                  <a:solidFill>
                    <a:schemeClr val="accent5">
                      <a:lumMod val="25000"/>
                    </a:schemeClr>
                  </a:solidFill>
                </a:rPr>
                <a:t>i</a:t>
              </a:r>
              <a:endParaRPr lang="zh-Hans-HK" altLang="en-US" sz="2400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8" name="直接连接符 12">
              <a:extLst>
                <a:ext uri="{FF2B5EF4-FFF2-40B4-BE49-F238E27FC236}">
                  <a16:creationId xmlns:a16="http://schemas.microsoft.com/office/drawing/2014/main" id="{F2B66C5F-B72E-0746-89A7-65FF1487B0B0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56606" y="3608747"/>
              <a:ext cx="234119" cy="496793"/>
            </a:xfrm>
            <a:prstGeom prst="curvedConnector2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5">
                  <a:lumMod val="2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4668307-3204-FA47-9AFA-15ADAA08B0B3}"/>
              </a:ext>
            </a:extLst>
          </p:cNvPr>
          <p:cNvGrpSpPr/>
          <p:nvPr/>
        </p:nvGrpSpPr>
        <p:grpSpPr>
          <a:xfrm>
            <a:off x="573325" y="4701221"/>
            <a:ext cx="1623898" cy="1364609"/>
            <a:chOff x="573325" y="4701221"/>
            <a:chExt cx="1623898" cy="1364609"/>
          </a:xfrm>
        </p:grpSpPr>
        <p:cxnSp>
          <p:nvCxnSpPr>
            <p:cNvPr id="12" name="直接连接符 12">
              <a:extLst>
                <a:ext uri="{FF2B5EF4-FFF2-40B4-BE49-F238E27FC236}">
                  <a16:creationId xmlns:a16="http://schemas.microsoft.com/office/drawing/2014/main" id="{1A3D4B0C-9861-604D-99F9-3D3ED1884F11}"/>
                </a:ext>
              </a:extLst>
            </p:cNvPr>
            <p:cNvCxnSpPr>
              <a:stCxn id="13" idx="5"/>
              <a:endCxn id="15" idx="2"/>
            </p:cNvCxnSpPr>
            <p:nvPr/>
          </p:nvCxnSpPr>
          <p:spPr bwMode="auto">
            <a:xfrm rot="16200000" flipH="1">
              <a:off x="1271817" y="5448868"/>
              <a:ext cx="590776" cy="64314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2">
              <a:extLst>
                <a:ext uri="{FF2B5EF4-FFF2-40B4-BE49-F238E27FC236}">
                  <a16:creationId xmlns:a16="http://schemas.microsoft.com/office/drawing/2014/main" id="{7DC82FF3-D105-F74E-BBEA-C08EB629E5E3}"/>
                </a:ext>
              </a:extLst>
            </p:cNvPr>
            <p:cNvCxnSpPr>
              <a:stCxn id="15" idx="7"/>
              <a:endCxn id="8" idx="6"/>
            </p:cNvCxnSpPr>
            <p:nvPr/>
          </p:nvCxnSpPr>
          <p:spPr bwMode="auto">
            <a:xfrm rot="5400000" flipH="1" flipV="1">
              <a:off x="1886610" y="5682517"/>
              <a:ext cx="488297" cy="132929"/>
            </a:xfrm>
            <a:prstGeom prst="curvedConnector4">
              <a:avLst>
                <a:gd name="adj1" fmla="val 36389"/>
                <a:gd name="adj2" fmla="val 271972"/>
              </a:avLst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2">
              <a:extLst>
                <a:ext uri="{FF2B5EF4-FFF2-40B4-BE49-F238E27FC236}">
                  <a16:creationId xmlns:a16="http://schemas.microsoft.com/office/drawing/2014/main" id="{08BFC983-7C17-1340-A743-85714E72339D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 bwMode="auto">
            <a:xfrm rot="5400000" flipH="1" flipV="1">
              <a:off x="661681" y="4612865"/>
              <a:ext cx="261385" cy="438098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7088F74-26FB-C84A-B960-8983C989CE66}"/>
              </a:ext>
            </a:extLst>
          </p:cNvPr>
          <p:cNvGrpSpPr/>
          <p:nvPr/>
        </p:nvGrpSpPr>
        <p:grpSpPr>
          <a:xfrm>
            <a:off x="969382" y="4209001"/>
            <a:ext cx="1290837" cy="780791"/>
            <a:chOff x="969382" y="4209001"/>
            <a:chExt cx="1290837" cy="78079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FB4B6A-6B24-DA46-AED4-0EFA7D41AACB}"/>
                </a:ext>
              </a:extLst>
            </p:cNvPr>
            <p:cNvSpPr txBox="1"/>
            <p:nvPr/>
          </p:nvSpPr>
          <p:spPr>
            <a:xfrm>
              <a:off x="969382" y="4209001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</a:rPr>
                <a:t>u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sz="2400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029AF5-F3D7-4C46-B434-94F6458C6AE4}"/>
                </a:ext>
              </a:extLst>
            </p:cNvPr>
            <p:cNvSpPr txBox="1"/>
            <p:nvPr/>
          </p:nvSpPr>
          <p:spPr>
            <a:xfrm>
              <a:off x="1783807" y="4528127"/>
              <a:ext cx="476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e</a:t>
              </a:r>
              <a:r>
                <a:rPr lang="en-US" altLang="zh-Hans-HK" sz="2400" dirty="0">
                  <a:solidFill>
                    <a:srgbClr val="0000FF"/>
                  </a:solidFill>
                </a:rPr>
                <a:t>*</a:t>
              </a:r>
              <a:endParaRPr lang="zh-Hans-HK" altLang="en-US" sz="24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0CADBD0-1E1B-814E-8CF5-58B4F362ABDA}"/>
              </a:ext>
            </a:extLst>
          </p:cNvPr>
          <p:cNvSpPr/>
          <p:nvPr/>
        </p:nvSpPr>
        <p:spPr>
          <a:xfrm>
            <a:off x="290945" y="61568"/>
            <a:ext cx="8253448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假定有一棵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，它包含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要证有一棵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，它包含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。包含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但不含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j≤i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2730FF-62C1-A24C-AF2B-EFD75829D240}"/>
              </a:ext>
            </a:extLst>
          </p:cNvPr>
          <p:cNvSpPr/>
          <p:nvPr/>
        </p:nvSpPr>
        <p:spPr>
          <a:xfrm>
            <a:off x="2452094" y="2078990"/>
            <a:ext cx="6666637" cy="307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中有唯一一条路径从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这条路径上必然存在一条边，它恰好有一个端点属于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，边记作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think why)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而且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的费用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≤ e*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的费用。（因为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是连接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V-{u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的所有边中费用最小的）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12">
            <a:extLst>
              <a:ext uri="{FF2B5EF4-FFF2-40B4-BE49-F238E27FC236}">
                <a16:creationId xmlns:a16="http://schemas.microsoft.com/office/drawing/2014/main" id="{50245BB7-8687-5B41-8209-27574D4B0F29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26625" y="4634233"/>
            <a:ext cx="628096" cy="907472"/>
          </a:xfrm>
          <a:prstGeom prst="curvedConnector3">
            <a:avLst>
              <a:gd name="adj1" fmla="val 10741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12">
            <a:extLst>
              <a:ext uri="{FF2B5EF4-FFF2-40B4-BE49-F238E27FC236}">
                <a16:creationId xmlns:a16="http://schemas.microsoft.com/office/drawing/2014/main" id="{4854A580-0075-8C48-80CA-C2BF2F855EA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39132" y="5036561"/>
            <a:ext cx="234119" cy="4967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71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  <a:cs typeface="黑体" panose="02010609060101010101" pitchFamily="49" charset="-122"/>
              </a:rPr>
              <a:t>Prim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算法的实现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4715" y="806988"/>
            <a:ext cx="8520099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算法的关键一步在于</a:t>
            </a:r>
          </a:p>
          <a:p>
            <a:pPr marL="342900" indent="-342900" fontAlgn="auto">
              <a:spcBef>
                <a:spcPts val="0"/>
              </a:spcBef>
            </a:pPr>
            <a:r>
              <a:rPr lang="zh-CN" altLang="en-US" dirty="0"/>
              <a:t>“在所有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 </a:t>
            </a:r>
            <a:r>
              <a:rPr lang="en-US" altLang="zh-CN" b="1" dirty="0" err="1">
                <a:solidFill>
                  <a:srgbClr val="C00000"/>
                </a:solidFill>
              </a:rPr>
              <a:t>U,v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 </a:t>
            </a:r>
            <a:r>
              <a:rPr lang="en-US" altLang="zh-CN" b="1" dirty="0">
                <a:solidFill>
                  <a:srgbClr val="C00000"/>
                </a:solidFill>
              </a:rPr>
              <a:t>V-U</a:t>
            </a:r>
            <a:r>
              <a:rPr lang="zh-CN" altLang="en-US" dirty="0"/>
              <a:t>的边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u,v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 </a:t>
            </a:r>
            <a:r>
              <a:rPr lang="en-US" altLang="zh-CN" b="1" dirty="0">
                <a:solidFill>
                  <a:srgbClr val="C00000"/>
                </a:solidFill>
              </a:rPr>
              <a:t>E</a:t>
            </a:r>
            <a:r>
              <a:rPr lang="zh-CN" altLang="en-US" dirty="0"/>
              <a:t>中，</a:t>
            </a:r>
            <a:br>
              <a:rPr lang="zh-CN" altLang="en-US" dirty="0"/>
            </a:br>
            <a:r>
              <a:rPr lang="zh-CN" altLang="en-US" dirty="0"/>
              <a:t>找一条代价最小的边 </a:t>
            </a:r>
            <a:r>
              <a:rPr lang="en-US" altLang="zh-CN" b="1" dirty="0">
                <a:solidFill>
                  <a:srgbClr val="C00000"/>
                </a:solidFill>
              </a:rPr>
              <a:t>(u</a:t>
            </a:r>
            <a:r>
              <a:rPr lang="en-US" altLang="zh-CN" b="1" baseline="-25000" dirty="0">
                <a:solidFill>
                  <a:srgbClr val="C00000"/>
                </a:solidFill>
              </a:rPr>
              <a:t>0</a:t>
            </a:r>
            <a:r>
              <a:rPr lang="en-US" altLang="zh-CN" b="1" dirty="0">
                <a:solidFill>
                  <a:srgbClr val="C00000"/>
                </a:solidFill>
              </a:rPr>
              <a:t>,v</a:t>
            </a:r>
            <a:r>
              <a:rPr lang="en-US" altLang="zh-CN" b="1" baseline="-25000" dirty="0">
                <a:solidFill>
                  <a:srgbClr val="C00000"/>
                </a:solidFill>
              </a:rPr>
              <a:t>0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pPr marL="342900" indent="-342900" fontAlgn="auto">
              <a:spcBef>
                <a:spcPts val="0"/>
              </a:spcBef>
            </a:pPr>
            <a:r>
              <a:rPr lang="zh-CN" altLang="en-US" dirty="0"/>
              <a:t>执行它的效率显著影响整个算法的效率</a:t>
            </a:r>
            <a:r>
              <a:rPr lang="en-US" altLang="zh-CN" dirty="0"/>
              <a:t>!</a:t>
            </a:r>
          </a:p>
          <a:p>
            <a:pPr marL="342900" indent="-342900" fontAlgn="auto">
              <a:spcBef>
                <a:spcPts val="0"/>
              </a:spcBef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</a:pPr>
            <a:r>
              <a:rPr lang="zh-CN" altLang="en-US" dirty="0"/>
              <a:t>笨方法：</a:t>
            </a:r>
            <a:br>
              <a:rPr lang="zh-CN" altLang="en-US" dirty="0"/>
            </a:br>
            <a:r>
              <a:rPr lang="zh-CN" altLang="en-US" dirty="0"/>
              <a:t>每次重新去计算（枚举所有边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zh-CN" altLang="en-US" dirty="0"/>
              <a:t>到</a:t>
            </a:r>
            <a:r>
              <a:rPr lang="en-US" altLang="zh-CN" b="1" dirty="0">
                <a:solidFill>
                  <a:srgbClr val="C00000"/>
                </a:solidFill>
              </a:rPr>
              <a:t>V-U</a:t>
            </a:r>
            <a:br>
              <a:rPr lang="en-US" altLang="zh-CN" dirty="0"/>
            </a:br>
            <a:r>
              <a:rPr lang="zh-CN" altLang="en-US" dirty="0"/>
              <a:t>之间的边，挑最小的）。复杂度为</a:t>
            </a:r>
            <a:r>
              <a:rPr lang="en-US" altLang="zh-CN" b="1" dirty="0">
                <a:solidFill>
                  <a:srgbClr val="C00000"/>
                </a:solidFill>
              </a:rPr>
              <a:t>O(|E|)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总的时间复杂度</a:t>
            </a:r>
            <a:r>
              <a:rPr lang="en-US" altLang="zh-CN" b="1" dirty="0">
                <a:solidFill>
                  <a:srgbClr val="C00000"/>
                </a:solidFill>
              </a:rPr>
              <a:t>O(|E||V|)</a:t>
            </a:r>
            <a:r>
              <a:rPr lang="zh-CN" altLang="en-US" dirty="0"/>
              <a:t>。</a:t>
            </a:r>
          </a:p>
          <a:p>
            <a:pPr marL="342900" indent="-342900" fontAlgn="auto">
              <a:spcBef>
                <a:spcPts val="0"/>
              </a:spcBef>
            </a:pPr>
            <a:endParaRPr lang="zh-CN" altLang="en-US" dirty="0"/>
          </a:p>
          <a:p>
            <a:pPr marL="342900" indent="-342900" fontAlgn="auto">
              <a:spcBef>
                <a:spcPts val="0"/>
              </a:spcBef>
            </a:pPr>
            <a:r>
              <a:rPr lang="zh-CN" altLang="en-US" dirty="0"/>
              <a:t>如何做到更好呢？ 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利用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不断增加这个性质！</a:t>
            </a:r>
          </a:p>
          <a:p>
            <a:pPr marL="342900" indent="-342900" fontAlgn="auto">
              <a:spcBef>
                <a:spcPts val="0"/>
              </a:spcBef>
            </a:pPr>
            <a:endParaRPr lang="zh-CN" altLang="en-US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60891-EFAD-3C49-BBC7-0F676F94372A}"/>
              </a:ext>
            </a:extLst>
          </p:cNvPr>
          <p:cNvSpPr txBox="1">
            <a:spLocks noChangeArrowheads="1"/>
          </p:cNvSpPr>
          <p:nvPr/>
        </p:nvSpPr>
        <p:spPr>
          <a:xfrm>
            <a:off x="765376" y="507104"/>
            <a:ext cx="8160327" cy="372369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设置一个一维数组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closedge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[n]</a:t>
            </a: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用来保存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V- U</a:t>
            </a: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中各顶点到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中顶点具有权值最小的边。数组元素的类型定义是：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55600" lvl="1" indent="0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;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/*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边所依附于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中的顶点   *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 </a:t>
            </a:r>
          </a:p>
          <a:p>
            <a:pPr marL="0" lvl="1" indent="0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;   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/*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该边的权值   *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closedge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[MAX_VERTEX_NUM] 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8B92C5-3605-C748-8C55-2CFC4C1B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76" y="4840277"/>
            <a:ext cx="4122643" cy="124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初始时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为空时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Closedge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  -1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Closedge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lowcost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 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B86507-E672-5344-B3C0-4DA97FD9403A}"/>
              </a:ext>
            </a:extLst>
          </p:cNvPr>
          <p:cNvSpPr txBox="1"/>
          <p:nvPr/>
        </p:nvSpPr>
        <p:spPr>
          <a:xfrm>
            <a:off x="5003901" y="4720830"/>
            <a:ext cx="4140099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U+{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枚举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相连的边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并且更新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Closedge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</a:t>
            </a:r>
            <a:endParaRPr lang="zh-Hans-HK" altLang="en-US" sz="2400" b="1" dirty="0">
              <a:solidFill>
                <a:schemeClr val="accent6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1ECA82-3E26-804B-80DE-48882997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20452"/>
              </p:ext>
            </p:extLst>
          </p:nvPr>
        </p:nvGraphicFramePr>
        <p:xfrm>
          <a:off x="1264024" y="4037711"/>
          <a:ext cx="682831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052">
                  <a:extLst>
                    <a:ext uri="{9D8B030D-6E8A-4147-A177-3AD203B41FA5}">
                      <a16:colId xmlns:a16="http://schemas.microsoft.com/office/drawing/2014/main" val="812058355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75376888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59290976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26883721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7870115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15546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b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Edge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adjvex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-HK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lowcost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6528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DE27DCF-7513-4148-B5FF-1D3559D0B6D2}"/>
              </a:ext>
            </a:extLst>
          </p:cNvPr>
          <p:cNvSpPr txBox="1"/>
          <p:nvPr/>
        </p:nvSpPr>
        <p:spPr>
          <a:xfrm>
            <a:off x="3902327" y="4854957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E655F0-2912-A447-A2B5-8E4A099F2729}"/>
              </a:ext>
            </a:extLst>
          </p:cNvPr>
          <p:cNvSpPr txBox="1"/>
          <p:nvPr/>
        </p:nvSpPr>
        <p:spPr>
          <a:xfrm>
            <a:off x="5003927" y="4841597"/>
            <a:ext cx="51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7B50DF-5857-664F-93F6-619FDDAFDE87}"/>
              </a:ext>
            </a:extLst>
          </p:cNvPr>
          <p:cNvSpPr/>
          <p:nvPr/>
        </p:nvSpPr>
        <p:spPr>
          <a:xfrm>
            <a:off x="4377600" y="98645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8ED8FF-B5F5-E04A-B21E-C60A05896D5A}"/>
              </a:ext>
            </a:extLst>
          </p:cNvPr>
          <p:cNvSpPr/>
          <p:nvPr/>
        </p:nvSpPr>
        <p:spPr>
          <a:xfrm>
            <a:off x="3405616" y="18637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03C2A7D-61D2-354A-9D35-106EB7D8EC46}"/>
              </a:ext>
            </a:extLst>
          </p:cNvPr>
          <p:cNvSpPr/>
          <p:nvPr/>
        </p:nvSpPr>
        <p:spPr>
          <a:xfrm>
            <a:off x="3919628" y="2891958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865071-C792-F041-936F-22C1BCFDFCA8}"/>
              </a:ext>
            </a:extLst>
          </p:cNvPr>
          <p:cNvSpPr/>
          <p:nvPr/>
        </p:nvSpPr>
        <p:spPr>
          <a:xfrm>
            <a:off x="4959643" y="2891958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D3EC17-8BE1-1849-B433-D439ABAC33DF}"/>
              </a:ext>
            </a:extLst>
          </p:cNvPr>
          <p:cNvSpPr/>
          <p:nvPr/>
        </p:nvSpPr>
        <p:spPr>
          <a:xfrm>
            <a:off x="5541688" y="1824158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5">
            <a:extLst>
              <a:ext uri="{FF2B5EF4-FFF2-40B4-BE49-F238E27FC236}">
                <a16:creationId xmlns:a16="http://schemas.microsoft.com/office/drawing/2014/main" id="{48DE6163-5C51-0048-9BA5-1B62A2355CEF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657158" y="1250370"/>
            <a:ext cx="763600" cy="658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06">
            <a:extLst>
              <a:ext uri="{FF2B5EF4-FFF2-40B4-BE49-F238E27FC236}">
                <a16:creationId xmlns:a16="http://schemas.microsoft.com/office/drawing/2014/main" id="{D59536FF-AD3A-9E44-B435-823C2A3C00B2}"/>
              </a:ext>
            </a:extLst>
          </p:cNvPr>
          <p:cNvCxnSpPr>
            <a:cxnSpLocks/>
            <a:stCxn id="8" idx="1"/>
            <a:endCxn id="7" idx="4"/>
          </p:cNvCxnSpPr>
          <p:nvPr/>
        </p:nvCxnSpPr>
        <p:spPr>
          <a:xfrm flipH="1" flipV="1">
            <a:off x="3552967" y="2172902"/>
            <a:ext cx="409819" cy="76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B24AA77-8388-7B47-AC09-506C4E654879}"/>
              </a:ext>
            </a:extLst>
          </p:cNvPr>
          <p:cNvSpPr txBox="1"/>
          <p:nvPr/>
        </p:nvSpPr>
        <p:spPr>
          <a:xfrm>
            <a:off x="3743998" y="12315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08">
            <a:extLst>
              <a:ext uri="{FF2B5EF4-FFF2-40B4-BE49-F238E27FC236}">
                <a16:creationId xmlns:a16="http://schemas.microsoft.com/office/drawing/2014/main" id="{6B66BE26-AE31-D749-A9DB-795368A6CA8C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29142" y="1250370"/>
            <a:ext cx="955703" cy="61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09">
            <a:extLst>
              <a:ext uri="{FF2B5EF4-FFF2-40B4-BE49-F238E27FC236}">
                <a16:creationId xmlns:a16="http://schemas.microsoft.com/office/drawing/2014/main" id="{61F24055-3D02-AA43-A1A5-28997396C74C}"/>
              </a:ext>
            </a:extLst>
          </p:cNvPr>
          <p:cNvCxnSpPr>
            <a:cxnSpLocks/>
            <a:stCxn id="9" idx="3"/>
            <a:endCxn id="8" idx="5"/>
          </p:cNvCxnSpPr>
          <p:nvPr/>
        </p:nvCxnSpPr>
        <p:spPr>
          <a:xfrm flipH="1">
            <a:off x="4171170" y="3155873"/>
            <a:ext cx="83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10">
            <a:extLst>
              <a:ext uri="{FF2B5EF4-FFF2-40B4-BE49-F238E27FC236}">
                <a16:creationId xmlns:a16="http://schemas.microsoft.com/office/drawing/2014/main" id="{9E027033-D3BC-F445-86E2-1BE5386F88B3}"/>
              </a:ext>
            </a:extLst>
          </p:cNvPr>
          <p:cNvCxnSpPr>
            <a:cxnSpLocks/>
            <a:stCxn id="10" idx="4"/>
            <a:endCxn id="9" idx="7"/>
          </p:cNvCxnSpPr>
          <p:nvPr/>
        </p:nvCxnSpPr>
        <p:spPr>
          <a:xfrm flipH="1">
            <a:off x="5211186" y="2133353"/>
            <a:ext cx="477853" cy="80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11">
            <a:extLst>
              <a:ext uri="{FF2B5EF4-FFF2-40B4-BE49-F238E27FC236}">
                <a16:creationId xmlns:a16="http://schemas.microsoft.com/office/drawing/2014/main" id="{E13EE1CD-4C91-4741-82E2-F8FF88E6F1AE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H="1" flipV="1">
            <a:off x="4524951" y="1295651"/>
            <a:ext cx="477851" cy="164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287B68F-5AC2-C943-AAC1-BCBD9146F474}"/>
              </a:ext>
            </a:extLst>
          </p:cNvPr>
          <p:cNvSpPr txBox="1"/>
          <p:nvPr/>
        </p:nvSpPr>
        <p:spPr>
          <a:xfrm>
            <a:off x="5102967" y="12326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901EE6-820D-5748-B8A8-4A017F964318}"/>
              </a:ext>
            </a:extLst>
          </p:cNvPr>
          <p:cNvSpPr txBox="1"/>
          <p:nvPr/>
        </p:nvSpPr>
        <p:spPr>
          <a:xfrm>
            <a:off x="4707218" y="16968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215FDF-30F3-C84C-AE45-E04F8B3483BC}"/>
              </a:ext>
            </a:extLst>
          </p:cNvPr>
          <p:cNvSpPr txBox="1"/>
          <p:nvPr/>
        </p:nvSpPr>
        <p:spPr>
          <a:xfrm>
            <a:off x="3963889" y="19003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2C7592-9D47-E84B-A141-89745F77EACA}"/>
              </a:ext>
            </a:extLst>
          </p:cNvPr>
          <p:cNvSpPr txBox="1"/>
          <p:nvPr/>
        </p:nvSpPr>
        <p:spPr>
          <a:xfrm>
            <a:off x="3489959" y="24128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116">
            <a:extLst>
              <a:ext uri="{FF2B5EF4-FFF2-40B4-BE49-F238E27FC236}">
                <a16:creationId xmlns:a16="http://schemas.microsoft.com/office/drawing/2014/main" id="{5E091610-5A0F-9A49-B8DA-EA57DE89EBE4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066977" y="1295651"/>
            <a:ext cx="457972" cy="1596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9B90DD-5841-5641-85D6-82D4E7B73CC1}"/>
              </a:ext>
            </a:extLst>
          </p:cNvPr>
          <p:cNvSpPr txBox="1"/>
          <p:nvPr/>
        </p:nvSpPr>
        <p:spPr>
          <a:xfrm>
            <a:off x="4422908" y="30899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118">
            <a:extLst>
              <a:ext uri="{FF2B5EF4-FFF2-40B4-BE49-F238E27FC236}">
                <a16:creationId xmlns:a16="http://schemas.microsoft.com/office/drawing/2014/main" id="{DFAD2AB2-DDC6-CA45-B2AD-50E7D320862B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4171170" y="1978756"/>
            <a:ext cx="1370518" cy="958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E0C62C3-C196-8941-B8E8-92FF6AB91C82}"/>
              </a:ext>
            </a:extLst>
          </p:cNvPr>
          <p:cNvSpPr txBox="1"/>
          <p:nvPr/>
        </p:nvSpPr>
        <p:spPr>
          <a:xfrm>
            <a:off x="4355673" y="22749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CEAD3C-55CC-8F48-9401-A5226E024E35}"/>
              </a:ext>
            </a:extLst>
          </p:cNvPr>
          <p:cNvSpPr txBox="1"/>
          <p:nvPr/>
        </p:nvSpPr>
        <p:spPr>
          <a:xfrm>
            <a:off x="5452409" y="24138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D4869DE-A79C-0D4C-9D26-3FDBB8C5BB3B}"/>
              </a:ext>
            </a:extLst>
          </p:cNvPr>
          <p:cNvSpPr/>
          <p:nvPr/>
        </p:nvSpPr>
        <p:spPr>
          <a:xfrm>
            <a:off x="4381680" y="986363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0B291B-BF1B-4840-AAFE-8E86E44073E3}"/>
              </a:ext>
            </a:extLst>
          </p:cNvPr>
          <p:cNvSpPr txBox="1"/>
          <p:nvPr/>
        </p:nvSpPr>
        <p:spPr>
          <a:xfrm>
            <a:off x="3941775" y="5327666"/>
            <a:ext cx="5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1EEDC6-F551-F442-B181-5C12621DEB0A}"/>
              </a:ext>
            </a:extLst>
          </p:cNvPr>
          <p:cNvSpPr txBox="1"/>
          <p:nvPr/>
        </p:nvSpPr>
        <p:spPr>
          <a:xfrm>
            <a:off x="5067374" y="5311640"/>
            <a:ext cx="3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E171A8-4611-9F47-BE11-CC43DD2B49FD}"/>
              </a:ext>
            </a:extLst>
          </p:cNvPr>
          <p:cNvSpPr txBox="1"/>
          <p:nvPr/>
        </p:nvSpPr>
        <p:spPr>
          <a:xfrm>
            <a:off x="6224040" y="5357698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D01DF0-C47F-5446-9784-6C68CB13A192}"/>
              </a:ext>
            </a:extLst>
          </p:cNvPr>
          <p:cNvSpPr txBox="1"/>
          <p:nvPr/>
        </p:nvSpPr>
        <p:spPr>
          <a:xfrm>
            <a:off x="7372198" y="5343565"/>
            <a:ext cx="44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325E4A-B007-9D46-9603-3656DB5A75F4}"/>
              </a:ext>
            </a:extLst>
          </p:cNvPr>
          <p:cNvSpPr txBox="1"/>
          <p:nvPr/>
        </p:nvSpPr>
        <p:spPr>
          <a:xfrm>
            <a:off x="4006258" y="4872487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20FF6E-36F0-2A41-B133-6F6893726A86}"/>
              </a:ext>
            </a:extLst>
          </p:cNvPr>
          <p:cNvSpPr txBox="1"/>
          <p:nvPr/>
        </p:nvSpPr>
        <p:spPr>
          <a:xfrm>
            <a:off x="5110977" y="4848515"/>
            <a:ext cx="4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F0D885-EF92-0C4E-9C61-671A86BED4A6}"/>
              </a:ext>
            </a:extLst>
          </p:cNvPr>
          <p:cNvSpPr txBox="1"/>
          <p:nvPr/>
        </p:nvSpPr>
        <p:spPr>
          <a:xfrm>
            <a:off x="6252228" y="4860783"/>
            <a:ext cx="37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EF15C2-7D12-EC4A-A618-3C65C7753C7D}"/>
              </a:ext>
            </a:extLst>
          </p:cNvPr>
          <p:cNvSpPr txBox="1"/>
          <p:nvPr/>
        </p:nvSpPr>
        <p:spPr>
          <a:xfrm>
            <a:off x="7400764" y="4886065"/>
            <a:ext cx="40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3DD3316-7411-8E46-803E-362DDB6A73A3}"/>
              </a:ext>
            </a:extLst>
          </p:cNvPr>
          <p:cNvSpPr txBox="1"/>
          <p:nvPr/>
        </p:nvSpPr>
        <p:spPr>
          <a:xfrm>
            <a:off x="6239880" y="5342345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F6166B5-E5B3-044A-A926-DD6D7240F0D2}"/>
              </a:ext>
            </a:extLst>
          </p:cNvPr>
          <p:cNvSpPr txBox="1"/>
          <p:nvPr/>
        </p:nvSpPr>
        <p:spPr>
          <a:xfrm>
            <a:off x="6250345" y="4854957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389E5C-DD04-3447-A196-8D6B43F8735B}"/>
              </a:ext>
            </a:extLst>
          </p:cNvPr>
          <p:cNvSpPr txBox="1"/>
          <p:nvPr/>
        </p:nvSpPr>
        <p:spPr>
          <a:xfrm>
            <a:off x="7381179" y="4878198"/>
            <a:ext cx="44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4CAB65-8EEB-CF45-AFC0-AB35AF0E2FF1}"/>
              </a:ext>
            </a:extLst>
          </p:cNvPr>
          <p:cNvSpPr txBox="1"/>
          <p:nvPr/>
        </p:nvSpPr>
        <p:spPr>
          <a:xfrm>
            <a:off x="7357764" y="5341737"/>
            <a:ext cx="40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413A53B-0FA7-EA4B-BCD6-BAB1320793B1}"/>
              </a:ext>
            </a:extLst>
          </p:cNvPr>
          <p:cNvSpPr/>
          <p:nvPr/>
        </p:nvSpPr>
        <p:spPr>
          <a:xfrm>
            <a:off x="5541688" y="1821928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EA22493-D31B-FC45-88B7-1D28BE6CB17C}"/>
              </a:ext>
            </a:extLst>
          </p:cNvPr>
          <p:cNvSpPr/>
          <p:nvPr/>
        </p:nvSpPr>
        <p:spPr>
          <a:xfrm>
            <a:off x="4967848" y="2895141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21A15BE-5FE6-294E-B08D-637727ADF0FD}"/>
              </a:ext>
            </a:extLst>
          </p:cNvPr>
          <p:cNvSpPr/>
          <p:nvPr/>
        </p:nvSpPr>
        <p:spPr>
          <a:xfrm>
            <a:off x="3906693" y="2895141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524AE54-7C4E-E34C-84AC-71C904E885ED}"/>
              </a:ext>
            </a:extLst>
          </p:cNvPr>
          <p:cNvSpPr/>
          <p:nvPr/>
        </p:nvSpPr>
        <p:spPr>
          <a:xfrm>
            <a:off x="3396068" y="1869901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262">
            <a:extLst>
              <a:ext uri="{FF2B5EF4-FFF2-40B4-BE49-F238E27FC236}">
                <a16:creationId xmlns:a16="http://schemas.microsoft.com/office/drawing/2014/main" id="{8FF4A281-0274-164F-80D8-4BD72433AC8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57158" y="1250370"/>
            <a:ext cx="763600" cy="658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263">
            <a:extLst>
              <a:ext uri="{FF2B5EF4-FFF2-40B4-BE49-F238E27FC236}">
                <a16:creationId xmlns:a16="http://schemas.microsoft.com/office/drawing/2014/main" id="{239FA838-F8C2-6A4E-8A49-CFDCBDCD40D0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066978" y="1295651"/>
            <a:ext cx="457972" cy="15963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265">
            <a:extLst>
              <a:ext uri="{FF2B5EF4-FFF2-40B4-BE49-F238E27FC236}">
                <a16:creationId xmlns:a16="http://schemas.microsoft.com/office/drawing/2014/main" id="{32D91F90-24A0-0841-B8DA-6D77D573C411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H="1" flipV="1">
            <a:off x="4524950" y="1295651"/>
            <a:ext cx="477851" cy="164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266">
            <a:extLst>
              <a:ext uri="{FF2B5EF4-FFF2-40B4-BE49-F238E27FC236}">
                <a16:creationId xmlns:a16="http://schemas.microsoft.com/office/drawing/2014/main" id="{C0466D7B-2E35-C441-85A6-070B11AB7CB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29142" y="1250370"/>
            <a:ext cx="955704" cy="6190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267">
            <a:extLst>
              <a:ext uri="{FF2B5EF4-FFF2-40B4-BE49-F238E27FC236}">
                <a16:creationId xmlns:a16="http://schemas.microsoft.com/office/drawing/2014/main" id="{9A43EAA9-6B00-5245-B15B-C5AB2B7263F4}"/>
              </a:ext>
            </a:extLst>
          </p:cNvPr>
          <p:cNvCxnSpPr>
            <a:cxnSpLocks/>
            <a:stCxn id="8" idx="1"/>
            <a:endCxn id="7" idx="4"/>
          </p:cNvCxnSpPr>
          <p:nvPr/>
        </p:nvCxnSpPr>
        <p:spPr>
          <a:xfrm flipH="1" flipV="1">
            <a:off x="3552966" y="2172901"/>
            <a:ext cx="409820" cy="764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68">
            <a:extLst>
              <a:ext uri="{FF2B5EF4-FFF2-40B4-BE49-F238E27FC236}">
                <a16:creationId xmlns:a16="http://schemas.microsoft.com/office/drawing/2014/main" id="{AA867192-7875-2E46-9875-1DC37ADBE226}"/>
              </a:ext>
            </a:extLst>
          </p:cNvPr>
          <p:cNvCxnSpPr>
            <a:cxnSpLocks/>
            <a:stCxn id="9" idx="3"/>
            <a:endCxn id="8" idx="5"/>
          </p:cNvCxnSpPr>
          <p:nvPr/>
        </p:nvCxnSpPr>
        <p:spPr>
          <a:xfrm flipH="1">
            <a:off x="4171170" y="3155872"/>
            <a:ext cx="8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269">
            <a:extLst>
              <a:ext uri="{FF2B5EF4-FFF2-40B4-BE49-F238E27FC236}">
                <a16:creationId xmlns:a16="http://schemas.microsoft.com/office/drawing/2014/main" id="{13AC1B9F-6BE1-144C-A6A1-F5E70A9576D7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4171170" y="1978756"/>
            <a:ext cx="1370518" cy="9584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51E9E0E-9834-624A-B25B-BBC800E11398}"/>
              </a:ext>
            </a:extLst>
          </p:cNvPr>
          <p:cNvSpPr txBox="1"/>
          <p:nvPr/>
        </p:nvSpPr>
        <p:spPr>
          <a:xfrm>
            <a:off x="3954481" y="5315809"/>
            <a:ext cx="47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50A3E-F9D1-6E46-99A8-1E9523A8ED4F}"/>
              </a:ext>
            </a:extLst>
          </p:cNvPr>
          <p:cNvSpPr txBox="1"/>
          <p:nvPr/>
        </p:nvSpPr>
        <p:spPr>
          <a:xfrm>
            <a:off x="3901263" y="5309405"/>
            <a:ext cx="56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5453A6-138B-7C46-A1E9-6EAFA4BFA602}"/>
              </a:ext>
            </a:extLst>
          </p:cNvPr>
          <p:cNvSpPr txBox="1"/>
          <p:nvPr/>
        </p:nvSpPr>
        <p:spPr>
          <a:xfrm>
            <a:off x="5033991" y="5299196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7A58EB-D5A8-8C44-80AA-A9425A87C0B5}"/>
              </a:ext>
            </a:extLst>
          </p:cNvPr>
          <p:cNvSpPr txBox="1"/>
          <p:nvPr/>
        </p:nvSpPr>
        <p:spPr>
          <a:xfrm>
            <a:off x="6163887" y="5335263"/>
            <a:ext cx="48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0AE328D-6286-6342-8376-EC2268AF19A9}"/>
              </a:ext>
            </a:extLst>
          </p:cNvPr>
          <p:cNvSpPr txBox="1"/>
          <p:nvPr/>
        </p:nvSpPr>
        <p:spPr>
          <a:xfrm>
            <a:off x="7325861" y="5318213"/>
            <a:ext cx="4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08DEAFD-A65E-2C4D-A8DB-19248C0BDC45}"/>
              </a:ext>
            </a:extLst>
          </p:cNvPr>
          <p:cNvSpPr txBox="1"/>
          <p:nvPr/>
        </p:nvSpPr>
        <p:spPr>
          <a:xfrm>
            <a:off x="6146198" y="4862877"/>
            <a:ext cx="50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EF5B6F-11FA-174A-92DF-0A4684B1E097}"/>
              </a:ext>
            </a:extLst>
          </p:cNvPr>
          <p:cNvSpPr txBox="1"/>
          <p:nvPr/>
        </p:nvSpPr>
        <p:spPr>
          <a:xfrm>
            <a:off x="7301797" y="4878198"/>
            <a:ext cx="53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62C5E09-CE36-1A40-B80A-C2FA974C43F2}"/>
              </a:ext>
            </a:extLst>
          </p:cNvPr>
          <p:cNvSpPr txBox="1"/>
          <p:nvPr/>
        </p:nvSpPr>
        <p:spPr>
          <a:xfrm>
            <a:off x="3968319" y="4872486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303CBE-4532-204B-8184-F99146D355E2}"/>
              </a:ext>
            </a:extLst>
          </p:cNvPr>
          <p:cNvSpPr txBox="1"/>
          <p:nvPr/>
        </p:nvSpPr>
        <p:spPr>
          <a:xfrm>
            <a:off x="2748715" y="4878198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2582493-FB36-E341-BF85-38849AFCC90D}"/>
              </a:ext>
            </a:extLst>
          </p:cNvPr>
          <p:cNvSpPr txBox="1"/>
          <p:nvPr/>
        </p:nvSpPr>
        <p:spPr>
          <a:xfrm>
            <a:off x="2750746" y="5316622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流程图: 过程 7">
            <a:extLst>
              <a:ext uri="{FF2B5EF4-FFF2-40B4-BE49-F238E27FC236}">
                <a16:creationId xmlns:a16="http://schemas.microsoft.com/office/drawing/2014/main" id="{FC872DBC-5632-5A44-A004-2CE92C52C858}"/>
              </a:ext>
            </a:extLst>
          </p:cNvPr>
          <p:cNvSpPr/>
          <p:nvPr/>
        </p:nvSpPr>
        <p:spPr bwMode="auto">
          <a:xfrm>
            <a:off x="2617402" y="4842172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流程图: 过程 238">
            <a:extLst>
              <a:ext uri="{FF2B5EF4-FFF2-40B4-BE49-F238E27FC236}">
                <a16:creationId xmlns:a16="http://schemas.microsoft.com/office/drawing/2014/main" id="{9B9FBCF9-B9DB-8D4C-B47A-C4EC2AA4B94F}"/>
              </a:ext>
            </a:extLst>
          </p:cNvPr>
          <p:cNvSpPr/>
          <p:nvPr/>
        </p:nvSpPr>
        <p:spPr bwMode="auto">
          <a:xfrm>
            <a:off x="4887633" y="4850517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流程图: 过程 239">
            <a:extLst>
              <a:ext uri="{FF2B5EF4-FFF2-40B4-BE49-F238E27FC236}">
                <a16:creationId xmlns:a16="http://schemas.microsoft.com/office/drawing/2014/main" id="{B5115447-B966-6D4B-830C-90CF9405C27B}"/>
              </a:ext>
            </a:extLst>
          </p:cNvPr>
          <p:cNvSpPr/>
          <p:nvPr/>
        </p:nvSpPr>
        <p:spPr bwMode="auto">
          <a:xfrm>
            <a:off x="3714336" y="4861583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流程图: 过程 240">
            <a:extLst>
              <a:ext uri="{FF2B5EF4-FFF2-40B4-BE49-F238E27FC236}">
                <a16:creationId xmlns:a16="http://schemas.microsoft.com/office/drawing/2014/main" id="{943D6DD8-BB7A-6C48-A611-0B983A45F3A5}"/>
              </a:ext>
            </a:extLst>
          </p:cNvPr>
          <p:cNvSpPr/>
          <p:nvPr/>
        </p:nvSpPr>
        <p:spPr bwMode="auto">
          <a:xfrm>
            <a:off x="5996565" y="4842171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流程图: 过程 241">
            <a:extLst>
              <a:ext uri="{FF2B5EF4-FFF2-40B4-BE49-F238E27FC236}">
                <a16:creationId xmlns:a16="http://schemas.microsoft.com/office/drawing/2014/main" id="{AAC84D08-DD79-0B4F-A861-586F922DFF19}"/>
              </a:ext>
            </a:extLst>
          </p:cNvPr>
          <p:cNvSpPr/>
          <p:nvPr/>
        </p:nvSpPr>
        <p:spPr bwMode="auto">
          <a:xfrm>
            <a:off x="7141644" y="4842170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7" grpId="0" animBg="1"/>
      <p:bldP spid="28" grpId="0"/>
      <p:bldP spid="28" grpId="1"/>
      <p:bldP spid="29" grpId="0"/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  <p:bldP spid="34" grpId="1"/>
      <p:bldP spid="35" grpId="0"/>
      <p:bldP spid="35" grpId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139" name="Group 2">
            <a:extLst>
              <a:ext uri="{FF2B5EF4-FFF2-40B4-BE49-F238E27FC236}">
                <a16:creationId xmlns:a16="http://schemas.microsoft.com/office/drawing/2014/main" id="{A440C8EF-929D-3B44-9DA5-9C54278442F4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706893"/>
            <a:ext cx="2600325" cy="2559049"/>
            <a:chOff x="743" y="411"/>
            <a:chExt cx="1638" cy="1612"/>
          </a:xfrm>
        </p:grpSpPr>
        <p:sp>
          <p:nvSpPr>
            <p:cNvPr id="140" name="Text Box 3">
              <a:extLst>
                <a:ext uri="{FF2B5EF4-FFF2-40B4-BE49-F238E27FC236}">
                  <a16:creationId xmlns:a16="http://schemas.microsoft.com/office/drawing/2014/main" id="{7EC56FDE-17BE-D04B-AD99-508D16D52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141" name="Group 4">
              <a:extLst>
                <a:ext uri="{FF2B5EF4-FFF2-40B4-BE49-F238E27FC236}">
                  <a16:creationId xmlns:a16="http://schemas.microsoft.com/office/drawing/2014/main" id="{1526D4BB-300F-6344-8316-82187D306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142" name="Oval 5">
                <a:extLst>
                  <a:ext uri="{FF2B5EF4-FFF2-40B4-BE49-F238E27FC236}">
                    <a16:creationId xmlns:a16="http://schemas.microsoft.com/office/drawing/2014/main" id="{0E19780B-E1CD-5C43-8E94-39BDB2665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43" name="Oval 6">
                <a:extLst>
                  <a:ext uri="{FF2B5EF4-FFF2-40B4-BE49-F238E27FC236}">
                    <a16:creationId xmlns:a16="http://schemas.microsoft.com/office/drawing/2014/main" id="{DF527D3C-2FD6-5B46-BD4E-7BE4E1F80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44" name="Oval 7">
                <a:extLst>
                  <a:ext uri="{FF2B5EF4-FFF2-40B4-BE49-F238E27FC236}">
                    <a16:creationId xmlns:a16="http://schemas.microsoft.com/office/drawing/2014/main" id="{27538B20-B8F3-DD45-8ED6-7A631656B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45" name="Oval 8">
                <a:extLst>
                  <a:ext uri="{FF2B5EF4-FFF2-40B4-BE49-F238E27FC236}">
                    <a16:creationId xmlns:a16="http://schemas.microsoft.com/office/drawing/2014/main" id="{0492BB25-65C6-B543-A256-5A2E9B2A1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46" name="Oval 9">
                <a:extLst>
                  <a:ext uri="{FF2B5EF4-FFF2-40B4-BE49-F238E27FC236}">
                    <a16:creationId xmlns:a16="http://schemas.microsoft.com/office/drawing/2014/main" id="{74650C40-D54A-2E48-98D1-0AE77DBEE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7" name="Oval 10">
                <a:extLst>
                  <a:ext uri="{FF2B5EF4-FFF2-40B4-BE49-F238E27FC236}">
                    <a16:creationId xmlns:a16="http://schemas.microsoft.com/office/drawing/2014/main" id="{2B4143BB-4103-0B43-AD94-40B9CAA95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48" name="Oval 11">
                <a:extLst>
                  <a:ext uri="{FF2B5EF4-FFF2-40B4-BE49-F238E27FC236}">
                    <a16:creationId xmlns:a16="http://schemas.microsoft.com/office/drawing/2014/main" id="{7007B5F7-4C99-634D-BC2F-B687A1895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49" name="Oval 12">
                <a:extLst>
                  <a:ext uri="{FF2B5EF4-FFF2-40B4-BE49-F238E27FC236}">
                    <a16:creationId xmlns:a16="http://schemas.microsoft.com/office/drawing/2014/main" id="{8B171CF3-5DF5-BD4A-B8BF-06ABBF852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50" name="Line 13">
                <a:extLst>
                  <a:ext uri="{FF2B5EF4-FFF2-40B4-BE49-F238E27FC236}">
                    <a16:creationId xmlns:a16="http://schemas.microsoft.com/office/drawing/2014/main" id="{8291AC39-1283-3E49-971D-149E4ACFA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Line 14">
                <a:extLst>
                  <a:ext uri="{FF2B5EF4-FFF2-40B4-BE49-F238E27FC236}">
                    <a16:creationId xmlns:a16="http://schemas.microsoft.com/office/drawing/2014/main" id="{F53B6137-2F5F-534D-82D3-F2843CCF9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Line 15">
                <a:extLst>
                  <a:ext uri="{FF2B5EF4-FFF2-40B4-BE49-F238E27FC236}">
                    <a16:creationId xmlns:a16="http://schemas.microsoft.com/office/drawing/2014/main" id="{90603C0D-8AED-7846-943D-5C74EDA4A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Line 16">
                <a:extLst>
                  <a:ext uri="{FF2B5EF4-FFF2-40B4-BE49-F238E27FC236}">
                    <a16:creationId xmlns:a16="http://schemas.microsoft.com/office/drawing/2014/main" id="{25A39EE1-5A78-A74A-8673-654D02622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Line 17">
                <a:extLst>
                  <a:ext uri="{FF2B5EF4-FFF2-40B4-BE49-F238E27FC236}">
                    <a16:creationId xmlns:a16="http://schemas.microsoft.com/office/drawing/2014/main" id="{1B77377B-3F90-D147-A47D-366AC64D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Line 18">
                <a:extLst>
                  <a:ext uri="{FF2B5EF4-FFF2-40B4-BE49-F238E27FC236}">
                    <a16:creationId xmlns:a16="http://schemas.microsoft.com/office/drawing/2014/main" id="{D523F30D-6136-6643-A4AD-24D089114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Text Box 19">
                <a:extLst>
                  <a:ext uri="{FF2B5EF4-FFF2-40B4-BE49-F238E27FC236}">
                    <a16:creationId xmlns:a16="http://schemas.microsoft.com/office/drawing/2014/main" id="{E59EFEEE-0FB5-D94E-B7D2-104030A46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</a:p>
            </p:txBody>
          </p:sp>
          <p:sp>
            <p:nvSpPr>
              <p:cNvPr id="157" name="Line 20">
                <a:extLst>
                  <a:ext uri="{FF2B5EF4-FFF2-40B4-BE49-F238E27FC236}">
                    <a16:creationId xmlns:a16="http://schemas.microsoft.com/office/drawing/2014/main" id="{9668C0BD-1DE7-9C4A-82AA-A49B5BBD2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Line 21">
                <a:extLst>
                  <a:ext uri="{FF2B5EF4-FFF2-40B4-BE49-F238E27FC236}">
                    <a16:creationId xmlns:a16="http://schemas.microsoft.com/office/drawing/2014/main" id="{0F6AABAC-2B0B-3344-BD66-FE48A864E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Line 22">
                <a:extLst>
                  <a:ext uri="{FF2B5EF4-FFF2-40B4-BE49-F238E27FC236}">
                    <a16:creationId xmlns:a16="http://schemas.microsoft.com/office/drawing/2014/main" id="{C96637A3-4F95-ED42-A4D7-32819840E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Line 23">
                <a:extLst>
                  <a:ext uri="{FF2B5EF4-FFF2-40B4-BE49-F238E27FC236}">
                    <a16:creationId xmlns:a16="http://schemas.microsoft.com/office/drawing/2014/main" id="{AFB8E910-EC9B-7A4E-8866-2DB8C4C12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61" name="Text Box 47">
            <a:extLst>
              <a:ext uri="{FF2B5EF4-FFF2-40B4-BE49-F238E27FC236}">
                <a16:creationId xmlns:a16="http://schemas.microsoft.com/office/drawing/2014/main" id="{634E4A59-C9D6-3944-BF05-C4AA07581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496124"/>
            <a:ext cx="40174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62" name="Group 49">
            <a:extLst>
              <a:ext uri="{FF2B5EF4-FFF2-40B4-BE49-F238E27FC236}">
                <a16:creationId xmlns:a16="http://schemas.microsoft.com/office/drawing/2014/main" id="{91709CDB-77A2-6D49-BE6C-1471EFE1D8AE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437393"/>
            <a:ext cx="2600325" cy="2559049"/>
            <a:chOff x="842" y="578"/>
            <a:chExt cx="1638" cy="1612"/>
          </a:xfrm>
        </p:grpSpPr>
        <p:sp>
          <p:nvSpPr>
            <p:cNvPr id="163" name="Oval 50">
              <a:extLst>
                <a:ext uri="{FF2B5EF4-FFF2-40B4-BE49-F238E27FC236}">
                  <a16:creationId xmlns:a16="http://schemas.microsoft.com/office/drawing/2014/main" id="{16EBC074-FCC1-C84A-BF16-E2201C6D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4" name="Oval 51">
              <a:extLst>
                <a:ext uri="{FF2B5EF4-FFF2-40B4-BE49-F238E27FC236}">
                  <a16:creationId xmlns:a16="http://schemas.microsoft.com/office/drawing/2014/main" id="{4ACE8BE1-E24B-1648-B9E7-F02E9136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Oval 52">
              <a:extLst>
                <a:ext uri="{FF2B5EF4-FFF2-40B4-BE49-F238E27FC236}">
                  <a16:creationId xmlns:a16="http://schemas.microsoft.com/office/drawing/2014/main" id="{D1E5A2BE-8D77-CE44-A9BF-FD61E47D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6" name="Oval 53">
              <a:extLst>
                <a:ext uri="{FF2B5EF4-FFF2-40B4-BE49-F238E27FC236}">
                  <a16:creationId xmlns:a16="http://schemas.microsoft.com/office/drawing/2014/main" id="{5C2E14CF-6E0D-8047-9EDA-5074435FB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67" name="Oval 54">
              <a:extLst>
                <a:ext uri="{FF2B5EF4-FFF2-40B4-BE49-F238E27FC236}">
                  <a16:creationId xmlns:a16="http://schemas.microsoft.com/office/drawing/2014/main" id="{153D26BB-314B-C34D-ADC3-FF53FB41E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8" name="Oval 55">
              <a:extLst>
                <a:ext uri="{FF2B5EF4-FFF2-40B4-BE49-F238E27FC236}">
                  <a16:creationId xmlns:a16="http://schemas.microsoft.com/office/drawing/2014/main" id="{C4EA35E3-8256-0047-BA9E-3BD35FD5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69" name="Oval 56">
              <a:extLst>
                <a:ext uri="{FF2B5EF4-FFF2-40B4-BE49-F238E27FC236}">
                  <a16:creationId xmlns:a16="http://schemas.microsoft.com/office/drawing/2014/main" id="{16348D9D-DD91-1342-B827-9DBB1F64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70" name="Oval 57">
              <a:extLst>
                <a:ext uri="{FF2B5EF4-FFF2-40B4-BE49-F238E27FC236}">
                  <a16:creationId xmlns:a16="http://schemas.microsoft.com/office/drawing/2014/main" id="{E73054D3-E5E7-E547-9246-77A9696F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71" name="Line 58">
              <a:extLst>
                <a:ext uri="{FF2B5EF4-FFF2-40B4-BE49-F238E27FC236}">
                  <a16:creationId xmlns:a16="http://schemas.microsoft.com/office/drawing/2014/main" id="{F7CB52E7-8937-7C42-9A8D-4568CE825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59">
              <a:extLst>
                <a:ext uri="{FF2B5EF4-FFF2-40B4-BE49-F238E27FC236}">
                  <a16:creationId xmlns:a16="http://schemas.microsoft.com/office/drawing/2014/main" id="{BF54876E-5471-524A-BAE8-D4950F512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60">
              <a:extLst>
                <a:ext uri="{FF2B5EF4-FFF2-40B4-BE49-F238E27FC236}">
                  <a16:creationId xmlns:a16="http://schemas.microsoft.com/office/drawing/2014/main" id="{EEBD9E63-ADD6-7649-A715-342F7667D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61">
              <a:extLst>
                <a:ext uri="{FF2B5EF4-FFF2-40B4-BE49-F238E27FC236}">
                  <a16:creationId xmlns:a16="http://schemas.microsoft.com/office/drawing/2014/main" id="{8E8911C7-205F-CD48-B4AC-96F501C11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62">
              <a:extLst>
                <a:ext uri="{FF2B5EF4-FFF2-40B4-BE49-F238E27FC236}">
                  <a16:creationId xmlns:a16="http://schemas.microsoft.com/office/drawing/2014/main" id="{1CBA987D-A00E-964C-A7E7-0B3F80675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Line 63">
              <a:extLst>
                <a:ext uri="{FF2B5EF4-FFF2-40B4-BE49-F238E27FC236}">
                  <a16:creationId xmlns:a16="http://schemas.microsoft.com/office/drawing/2014/main" id="{72CB4D00-BA55-A741-9466-375DB5F4B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Line 64">
              <a:extLst>
                <a:ext uri="{FF2B5EF4-FFF2-40B4-BE49-F238E27FC236}">
                  <a16:creationId xmlns:a16="http://schemas.microsoft.com/office/drawing/2014/main" id="{0963A8A8-EE9B-6B40-95BA-9907549E7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Line 65">
              <a:extLst>
                <a:ext uri="{FF2B5EF4-FFF2-40B4-BE49-F238E27FC236}">
                  <a16:creationId xmlns:a16="http://schemas.microsoft.com/office/drawing/2014/main" id="{4A9BECB8-41BE-724A-92BB-EBBC79B2E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Line 66">
              <a:extLst>
                <a:ext uri="{FF2B5EF4-FFF2-40B4-BE49-F238E27FC236}">
                  <a16:creationId xmlns:a16="http://schemas.microsoft.com/office/drawing/2014/main" id="{ACAE1CA7-318C-D04E-91D5-37AE191EA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Text Box 67">
              <a:extLst>
                <a:ext uri="{FF2B5EF4-FFF2-40B4-BE49-F238E27FC236}">
                  <a16:creationId xmlns:a16="http://schemas.microsoft.com/office/drawing/2014/main" id="{D247EC27-85F9-9D4E-A2C8-657F20F35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181" name="Text Box 68">
              <a:extLst>
                <a:ext uri="{FF2B5EF4-FFF2-40B4-BE49-F238E27FC236}">
                  <a16:creationId xmlns:a16="http://schemas.microsoft.com/office/drawing/2014/main" id="{AA48FC54-3113-2644-A5AB-CABE2BCEA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182" name="Text Box 69">
            <a:extLst>
              <a:ext uri="{FF2B5EF4-FFF2-40B4-BE49-F238E27FC236}">
                <a16:creationId xmlns:a16="http://schemas.microsoft.com/office/drawing/2014/main" id="{46F08057-4C6F-CF48-A44D-F0FD6C39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31" y="4109455"/>
            <a:ext cx="4166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 autoUpdateAnimBg="0"/>
      <p:bldP spid="18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带</a:t>
            </a:r>
            <a:r>
              <a:rPr lang="en-US" altLang="zh-CN" dirty="0" err="1">
                <a:latin typeface="黑体" panose="02010609060101010101" pitchFamily="49" charset="-122"/>
                <a:cs typeface="黑体" panose="02010609060101010101" pitchFamily="49" charset="-122"/>
              </a:rPr>
              <a:t>CloseEdge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数组的算法流程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4715" y="806988"/>
            <a:ext cx="8520099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初始化</a:t>
            </a:r>
            <a:r>
              <a:rPr lang="en-US" altLang="zh-CN" b="1" dirty="0" err="1">
                <a:solidFill>
                  <a:srgbClr val="C00000"/>
                </a:solidFill>
              </a:rPr>
              <a:t>CloseEdge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循环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dirty="0"/>
              <a:t>次：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</a:t>
            </a:r>
            <a:r>
              <a:rPr lang="en-US" altLang="zh-CN" dirty="0"/>
              <a:t>1. </a:t>
            </a:r>
            <a:r>
              <a:rPr lang="zh-CN" altLang="en-US" dirty="0"/>
              <a:t>选择</a:t>
            </a:r>
            <a:r>
              <a:rPr lang="en-US" altLang="zh-CN" b="1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使得</a:t>
            </a:r>
            <a:r>
              <a:rPr lang="en-US" altLang="zh-CN" b="1" dirty="0" err="1">
                <a:solidFill>
                  <a:srgbClr val="C00000"/>
                </a:solidFill>
              </a:rPr>
              <a:t>CloseEdge</a:t>
            </a:r>
            <a:r>
              <a:rPr lang="en-US" altLang="zh-CN" b="1" dirty="0">
                <a:solidFill>
                  <a:srgbClr val="C00000"/>
                </a:solidFill>
              </a:rPr>
              <a:t>[k].</a:t>
            </a:r>
            <a:r>
              <a:rPr lang="en-US" altLang="zh-CN" b="1" dirty="0" err="1">
                <a:solidFill>
                  <a:srgbClr val="C00000"/>
                </a:solidFill>
              </a:rPr>
              <a:t>lowcost</a:t>
            </a:r>
            <a:r>
              <a:rPr lang="zh-CN" altLang="en-US" dirty="0"/>
              <a:t>最低</a:t>
            </a:r>
            <a:r>
              <a:rPr lang="en-US" altLang="zh-CN" dirty="0"/>
              <a:t>.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/>
              <a:t>   2.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 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U+{k}</a:t>
            </a:r>
            <a:r>
              <a:rPr lang="zh-CN" altLang="en-US" dirty="0"/>
              <a:t>（并将</a:t>
            </a:r>
            <a:r>
              <a:rPr lang="en-US" altLang="zh-CN" dirty="0"/>
              <a:t>k</a:t>
            </a:r>
            <a:r>
              <a:rPr lang="zh-CN" altLang="en-US" dirty="0"/>
              <a:t>标记为不能再次选中</a:t>
            </a:r>
            <a:r>
              <a:rPr lang="en-US" altLang="zh-CN" dirty="0"/>
              <a:t>)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zh-CN" altLang="en-US" dirty="0"/>
              <a:t>   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E’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 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E’∪ {(k, 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CloseEdge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[k].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adjvex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)}</a:t>
            </a:r>
            <a:r>
              <a:rPr lang="zh-CN" altLang="en-US" dirty="0"/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</a:t>
            </a:r>
            <a:r>
              <a:rPr lang="en-US" altLang="zh-CN" dirty="0"/>
              <a:t>3. </a:t>
            </a:r>
            <a:r>
              <a:rPr lang="zh-CN" altLang="en-US" dirty="0"/>
              <a:t>枚举图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dirty="0"/>
              <a:t>中与</a:t>
            </a:r>
            <a:r>
              <a:rPr lang="en-US" altLang="zh-CN" b="1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相连的边 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j,k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if (cost(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j,k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 &lt; 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CloseEdge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[j].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lowcost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 {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CloseEdge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[j].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lowcost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= cost(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j,k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);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CloseEdge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[j].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adjvex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= k;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}         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408EDE-BFC8-A44B-9F61-730AACF679C3}"/>
              </a:ext>
            </a:extLst>
          </p:cNvPr>
          <p:cNvSpPr txBox="1"/>
          <p:nvPr/>
        </p:nvSpPr>
        <p:spPr>
          <a:xfrm>
            <a:off x="6608671" y="3291264"/>
            <a:ext cx="20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k=1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时不执行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AAA8A0-9C3C-B545-BDCB-6A491566009D}"/>
              </a:ext>
            </a:extLst>
          </p:cNvPr>
          <p:cNvSpPr txBox="1"/>
          <p:nvPr/>
        </p:nvSpPr>
        <p:spPr>
          <a:xfrm>
            <a:off x="6713513" y="2107346"/>
            <a:ext cx="125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第一次</a:t>
            </a:r>
            <a:b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2429D8-2920-654D-8A8F-67CC0B9BBDEA}"/>
              </a:ext>
            </a:extLst>
          </p:cNvPr>
          <p:cNvSpPr txBox="1"/>
          <p:nvPr/>
        </p:nvSpPr>
        <p:spPr>
          <a:xfrm>
            <a:off x="4087498" y="6006372"/>
            <a:ext cx="412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算法复杂度为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O(|E|+ |V|^2)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CloseEdge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数组的算法流程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11950" y="806988"/>
            <a:ext cx="8520099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利用堆可以进一步优化算法！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具体来说，把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b="1" dirty="0" err="1">
                <a:solidFill>
                  <a:srgbClr val="C00000"/>
                </a:solidFill>
              </a:rPr>
              <a:t>CloseEdge</a:t>
            </a:r>
            <a:r>
              <a:rPr lang="en-US" altLang="zh-CN" b="1" dirty="0">
                <a:solidFill>
                  <a:srgbClr val="C00000"/>
                </a:solidFill>
              </a:rPr>
              <a:t>[1].</a:t>
            </a:r>
            <a:r>
              <a:rPr lang="en-US" altLang="zh-CN" b="1" dirty="0" err="1">
                <a:solidFill>
                  <a:srgbClr val="C00000"/>
                </a:solidFill>
              </a:rPr>
              <a:t>lowcost</a:t>
            </a:r>
            <a:r>
              <a:rPr lang="en-US" altLang="zh-CN" b="1" dirty="0">
                <a:solidFill>
                  <a:srgbClr val="C00000"/>
                </a:solidFill>
              </a:rPr>
              <a:t>, …, </a:t>
            </a:r>
            <a:r>
              <a:rPr lang="en-US" altLang="zh-CN" b="1" dirty="0" err="1">
                <a:solidFill>
                  <a:srgbClr val="C00000"/>
                </a:solidFill>
              </a:rPr>
              <a:t>CloseEdge</a:t>
            </a:r>
            <a:r>
              <a:rPr lang="en-US" altLang="zh-CN" b="1" dirty="0">
                <a:solidFill>
                  <a:srgbClr val="C00000"/>
                </a:solidFill>
              </a:rPr>
              <a:t>[n].</a:t>
            </a:r>
            <a:r>
              <a:rPr lang="en-US" altLang="zh-CN" b="1" dirty="0" err="1">
                <a:solidFill>
                  <a:srgbClr val="C00000"/>
                </a:solidFill>
              </a:rPr>
              <a:t>lowcost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放入一个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最小堆</a:t>
            </a:r>
            <a:r>
              <a:rPr lang="zh-CN" altLang="en-US" dirty="0"/>
              <a:t>中。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算法将执行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b="1" dirty="0" err="1">
                <a:solidFill>
                  <a:srgbClr val="C00000"/>
                </a:solidFill>
              </a:rPr>
              <a:t>Decrease_value</a:t>
            </a:r>
            <a:r>
              <a:rPr lang="en-US" altLang="zh-CN" b="1" dirty="0">
                <a:solidFill>
                  <a:srgbClr val="C00000"/>
                </a:solidFill>
              </a:rPr>
              <a:t>()   </a:t>
            </a:r>
            <a:r>
              <a:rPr lang="zh-CN" altLang="en-US" dirty="0"/>
              <a:t>最多</a:t>
            </a:r>
            <a:r>
              <a:rPr lang="en-US" altLang="zh-CN" dirty="0"/>
              <a:t>|E|</a:t>
            </a:r>
            <a:r>
              <a:rPr lang="zh-CN" altLang="en-US" dirty="0"/>
              <a:t>次 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扩展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时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</a:t>
            </a:r>
            <a:r>
              <a:rPr lang="en-US" altLang="zh-CN" b="1" dirty="0" err="1">
                <a:solidFill>
                  <a:srgbClr val="C00000"/>
                </a:solidFill>
              </a:rPr>
              <a:t>delete_min</a:t>
            </a:r>
            <a:r>
              <a:rPr lang="en-US" altLang="zh-CN" b="1" dirty="0">
                <a:solidFill>
                  <a:srgbClr val="C00000"/>
                </a:solidFill>
              </a:rPr>
              <a:t>()    </a:t>
            </a:r>
            <a:r>
              <a:rPr lang="zh-CN" altLang="en-US" dirty="0"/>
              <a:t>最多</a:t>
            </a:r>
            <a:r>
              <a:rPr lang="en-US" altLang="zh-CN" dirty="0"/>
              <a:t>|V|</a:t>
            </a:r>
            <a:r>
              <a:rPr lang="zh-CN" altLang="en-US" dirty="0"/>
              <a:t>次  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(u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从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V-U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时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因此时间复杂度为   </a:t>
            </a:r>
            <a:r>
              <a:rPr lang="en-US" altLang="zh-CN" b="1" dirty="0">
                <a:solidFill>
                  <a:srgbClr val="C00000"/>
                </a:solidFill>
              </a:rPr>
              <a:t>O [ (|E|+|V|) log |V| 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*如果采用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Fibonacci heap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[ |V| log |V| + |E|]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81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②克鲁斯卡尔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算法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4715" y="806988"/>
            <a:ext cx="8520099" cy="5918526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dirty="0"/>
              <a:t>令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>
                <a:solidFill>
                  <a:srgbClr val="C00000"/>
                </a:solidFill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C00000"/>
                </a:solidFill>
              </a:rPr>
              <a:t>∅</a:t>
            </a:r>
            <a:r>
              <a:rPr lang="zh-CN" altLang="en-US" dirty="0"/>
              <a:t>。</a:t>
            </a:r>
          </a:p>
          <a:p>
            <a:pPr fontAlgn="auto">
              <a:spcBef>
                <a:spcPts val="0"/>
              </a:spcBef>
            </a:pPr>
            <a:r>
              <a:rPr lang="zh-CN" altLang="en-US" dirty="0"/>
              <a:t>按权值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从小到大</a:t>
            </a:r>
            <a:r>
              <a:rPr lang="zh-CN" altLang="en-US" dirty="0"/>
              <a:t>取出</a:t>
            </a:r>
            <a:r>
              <a:rPr lang="en-US" altLang="zh-CN" dirty="0"/>
              <a:t>N</a:t>
            </a:r>
            <a:r>
              <a:rPr lang="zh-CN" altLang="en-US" dirty="0"/>
              <a:t>中的每条边</a:t>
            </a:r>
            <a:r>
              <a:rPr lang="en-US" altLang="zh-CN" b="1" dirty="0">
                <a:solidFill>
                  <a:srgbClr val="C00000"/>
                </a:solidFill>
              </a:rPr>
              <a:t>e</a:t>
            </a:r>
            <a:r>
              <a:rPr lang="zh-CN" altLang="en-US" dirty="0"/>
              <a:t>。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设</a:t>
            </a:r>
            <a:r>
              <a:rPr lang="en-US" altLang="zh-CN" b="1" dirty="0">
                <a:solidFill>
                  <a:srgbClr val="C00000"/>
                </a:solidFill>
              </a:rPr>
              <a:t>e=(</a:t>
            </a:r>
            <a:r>
              <a:rPr lang="en-US" altLang="zh-CN" b="1" dirty="0" err="1">
                <a:solidFill>
                  <a:srgbClr val="C00000"/>
                </a:solidFill>
              </a:rPr>
              <a:t>x,y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若</a:t>
            </a:r>
            <a:r>
              <a:rPr lang="en-US" altLang="zh-CN" b="1" dirty="0" err="1">
                <a:solidFill>
                  <a:srgbClr val="C00000"/>
                </a:solidFill>
              </a:rPr>
              <a:t>x,y</a:t>
            </a:r>
            <a:r>
              <a:rPr lang="en-US" altLang="zh-CN" dirty="0"/>
              <a:t>  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F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中不连通</a:t>
            </a:r>
            <a:r>
              <a:rPr lang="zh-CN" altLang="en-US" dirty="0"/>
              <a:t>。则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>
                <a:solidFill>
                  <a:srgbClr val="C00000"/>
                </a:solidFill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C00000"/>
                </a:solidFill>
              </a:rPr>
              <a:t>F+{e}</a:t>
            </a:r>
            <a:r>
              <a:rPr lang="zh-CN" altLang="en-US" dirty="0"/>
              <a:t>。</a:t>
            </a: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5CC74AB3-BFD2-0D48-AA5F-2F4D4084708C}"/>
              </a:ext>
            </a:extLst>
          </p:cNvPr>
          <p:cNvGrpSpPr>
            <a:grpSpLocks/>
          </p:cNvGrpSpPr>
          <p:nvPr/>
        </p:nvGrpSpPr>
        <p:grpSpPr bwMode="auto">
          <a:xfrm>
            <a:off x="903061" y="3158120"/>
            <a:ext cx="3038474" cy="2544763"/>
            <a:chOff x="673" y="355"/>
            <a:chExt cx="1914" cy="1603"/>
          </a:xfrm>
        </p:grpSpPr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40187E39-9ABD-8B4D-9A0E-8AD7F40F8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441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8DAC8CA2-F6D9-8440-9A4A-004AE46ED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15D2D137-8D56-0746-9CA7-13DB5072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6C79921C-2BE9-0444-AFEF-C2CB7515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D4DDAC34-5A8A-CC45-9CF0-7A0DA4A6D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F0550427-862C-8146-9305-6624D3DB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9FA6A4AA-DF16-ED40-9C3D-CD26C680F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55CD6A30-512B-B84F-AF92-F93F86B9B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CCFD2875-531D-4442-8571-19986A79C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A189999F-D308-724E-A0FE-924A91679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3ADFC835-FFE9-B645-82B9-58EB400B1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7D06F87D-1822-AF44-9275-FF7BD058F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0A37287E-3473-F441-8A81-443EB7153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id="{C8BE9580-3E2E-FE4D-85F3-153FD02AC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3FD101F0-7C70-0943-BFBA-FD4B6C6ED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7439AA52-144B-EA4A-8051-B60B8723B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37F0DCA-A93C-AA4E-AD02-E64BF1F62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30">
              <a:extLst>
                <a:ext uri="{FF2B5EF4-FFF2-40B4-BE49-F238E27FC236}">
                  <a16:creationId xmlns:a16="http://schemas.microsoft.com/office/drawing/2014/main" id="{105581AE-CD20-874F-9229-CBDFD0400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68A3D1B0-CB47-3B44-92A3-520956923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" name="Text Box 32">
              <a:extLst>
                <a:ext uri="{FF2B5EF4-FFF2-40B4-BE49-F238E27FC236}">
                  <a16:creationId xmlns:a16="http://schemas.microsoft.com/office/drawing/2014/main" id="{5AB21A70-014A-714B-8583-CB0012F8B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49488BF1-AA31-1242-9EB3-9004AA030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7" name="Text Box 34">
              <a:extLst>
                <a:ext uri="{FF2B5EF4-FFF2-40B4-BE49-F238E27FC236}">
                  <a16:creationId xmlns:a16="http://schemas.microsoft.com/office/drawing/2014/main" id="{3CD4BB04-0FDB-DF42-A85B-36F1968A0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8" name="Text Box 35">
              <a:extLst>
                <a:ext uri="{FF2B5EF4-FFF2-40B4-BE49-F238E27FC236}">
                  <a16:creationId xmlns:a16="http://schemas.microsoft.com/office/drawing/2014/main" id="{C54CFEA5-E925-CB4C-A6E2-DFCB79671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E9D1C69D-E6E8-1D40-8AB8-175A1FD7F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0" name="Text Box 37">
              <a:extLst>
                <a:ext uri="{FF2B5EF4-FFF2-40B4-BE49-F238E27FC236}">
                  <a16:creationId xmlns:a16="http://schemas.microsoft.com/office/drawing/2014/main" id="{326EC73F-5BD7-5944-A367-92EB58C73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1" name="Text Box 38">
              <a:extLst>
                <a:ext uri="{FF2B5EF4-FFF2-40B4-BE49-F238E27FC236}">
                  <a16:creationId xmlns:a16="http://schemas.microsoft.com/office/drawing/2014/main" id="{7B179D85-04DA-2F46-85DE-DB2378A3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C7C6E0EA-4F79-2843-A61A-34538D879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33" name="Group 40">
            <a:extLst>
              <a:ext uri="{FF2B5EF4-FFF2-40B4-BE49-F238E27FC236}">
                <a16:creationId xmlns:a16="http://schemas.microsoft.com/office/drawing/2014/main" id="{53FB2E82-403E-2846-B023-0FA2825929FA}"/>
              </a:ext>
            </a:extLst>
          </p:cNvPr>
          <p:cNvGrpSpPr>
            <a:grpSpLocks/>
          </p:cNvGrpSpPr>
          <p:nvPr/>
        </p:nvGrpSpPr>
        <p:grpSpPr bwMode="auto">
          <a:xfrm>
            <a:off x="5203599" y="3223208"/>
            <a:ext cx="2724150" cy="2544762"/>
            <a:chOff x="3183" y="473"/>
            <a:chExt cx="1716" cy="1603"/>
          </a:xfrm>
        </p:grpSpPr>
        <p:sp>
          <p:nvSpPr>
            <p:cNvPr id="34" name="Oval 41">
              <a:extLst>
                <a:ext uri="{FF2B5EF4-FFF2-40B4-BE49-F238E27FC236}">
                  <a16:creationId xmlns:a16="http://schemas.microsoft.com/office/drawing/2014/main" id="{A7672C13-AE4A-6849-90F4-B681F2601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id="{E47F74F0-9140-054B-994B-201A788E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6" name="Oval 43">
              <a:extLst>
                <a:ext uri="{FF2B5EF4-FFF2-40B4-BE49-F238E27FC236}">
                  <a16:creationId xmlns:a16="http://schemas.microsoft.com/office/drawing/2014/main" id="{B847B780-1318-A548-AD2B-1EBDAAE8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44">
              <a:extLst>
                <a:ext uri="{FF2B5EF4-FFF2-40B4-BE49-F238E27FC236}">
                  <a16:creationId xmlns:a16="http://schemas.microsoft.com/office/drawing/2014/main" id="{561478D6-0D04-0440-B9EF-67D75AF3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8" name="Oval 45">
              <a:extLst>
                <a:ext uri="{FF2B5EF4-FFF2-40B4-BE49-F238E27FC236}">
                  <a16:creationId xmlns:a16="http://schemas.microsoft.com/office/drawing/2014/main" id="{F4911CAC-3200-9643-8E1D-E1B702FE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C35150F9-92E6-2042-A1F7-D597AF936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40" name="Group 47">
            <a:extLst>
              <a:ext uri="{FF2B5EF4-FFF2-40B4-BE49-F238E27FC236}">
                <a16:creationId xmlns:a16="http://schemas.microsoft.com/office/drawing/2014/main" id="{08467962-1AF5-2F43-836D-8D702E5FFEF6}"/>
              </a:ext>
            </a:extLst>
          </p:cNvPr>
          <p:cNvGrpSpPr>
            <a:grpSpLocks/>
          </p:cNvGrpSpPr>
          <p:nvPr/>
        </p:nvGrpSpPr>
        <p:grpSpPr bwMode="auto">
          <a:xfrm>
            <a:off x="6251349" y="3567695"/>
            <a:ext cx="311150" cy="969963"/>
            <a:chOff x="3843" y="690"/>
            <a:chExt cx="196" cy="611"/>
          </a:xfrm>
        </p:grpSpPr>
        <p:sp>
          <p:nvSpPr>
            <p:cNvPr id="41" name="Line 48">
              <a:extLst>
                <a:ext uri="{FF2B5EF4-FFF2-40B4-BE49-F238E27FC236}">
                  <a16:creationId xmlns:a16="http://schemas.microsoft.com/office/drawing/2014/main" id="{0B7B031B-9675-B445-8986-BC95EE544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ECA38CDA-253E-0F43-8EE0-EDF2B06FC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3" name="Group 50">
            <a:extLst>
              <a:ext uri="{FF2B5EF4-FFF2-40B4-BE49-F238E27FC236}">
                <a16:creationId xmlns:a16="http://schemas.microsoft.com/office/drawing/2014/main" id="{0C3C3795-996A-D441-B91A-F7C24E0E0470}"/>
              </a:ext>
            </a:extLst>
          </p:cNvPr>
          <p:cNvGrpSpPr>
            <a:grpSpLocks/>
          </p:cNvGrpSpPr>
          <p:nvPr/>
        </p:nvGrpSpPr>
        <p:grpSpPr bwMode="auto">
          <a:xfrm>
            <a:off x="7721374" y="4342395"/>
            <a:ext cx="311150" cy="1128713"/>
            <a:chOff x="4769" y="1178"/>
            <a:chExt cx="196" cy="711"/>
          </a:xfrm>
        </p:grpSpPr>
        <p:sp>
          <p:nvSpPr>
            <p:cNvPr id="44" name="Line 51">
              <a:extLst>
                <a:ext uri="{FF2B5EF4-FFF2-40B4-BE49-F238E27FC236}">
                  <a16:creationId xmlns:a16="http://schemas.microsoft.com/office/drawing/2014/main" id="{1D81C2EB-8CE4-A147-94DA-F71656F95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52">
              <a:extLst>
                <a:ext uri="{FF2B5EF4-FFF2-40B4-BE49-F238E27FC236}">
                  <a16:creationId xmlns:a16="http://schemas.microsoft.com/office/drawing/2014/main" id="{1A9FB370-957C-7541-B539-2B49F263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46" name="Group 53">
            <a:extLst>
              <a:ext uri="{FF2B5EF4-FFF2-40B4-BE49-F238E27FC236}">
                <a16:creationId xmlns:a16="http://schemas.microsoft.com/office/drawing/2014/main" id="{75678624-6D34-7749-8F74-5BAB42BB3DEA}"/>
              </a:ext>
            </a:extLst>
          </p:cNvPr>
          <p:cNvGrpSpPr>
            <a:grpSpLocks/>
          </p:cNvGrpSpPr>
          <p:nvPr/>
        </p:nvGrpSpPr>
        <p:grpSpPr bwMode="auto">
          <a:xfrm>
            <a:off x="5094061" y="4290008"/>
            <a:ext cx="311150" cy="1146175"/>
            <a:chOff x="3114" y="1145"/>
            <a:chExt cx="196" cy="722"/>
          </a:xfrm>
        </p:grpSpPr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0E6DAC21-999E-9D4A-9915-BBFBAC55E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55">
              <a:extLst>
                <a:ext uri="{FF2B5EF4-FFF2-40B4-BE49-F238E27FC236}">
                  <a16:creationId xmlns:a16="http://schemas.microsoft.com/office/drawing/2014/main" id="{BEDD7174-BBCA-D840-BCFB-1138BF02F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9" name="Group 56">
            <a:extLst>
              <a:ext uri="{FF2B5EF4-FFF2-40B4-BE49-F238E27FC236}">
                <a16:creationId xmlns:a16="http://schemas.microsoft.com/office/drawing/2014/main" id="{98CF18DB-A07E-BF46-9C20-23E261D0D163}"/>
              </a:ext>
            </a:extLst>
          </p:cNvPr>
          <p:cNvGrpSpPr>
            <a:grpSpLocks/>
          </p:cNvGrpSpPr>
          <p:nvPr/>
        </p:nvGrpSpPr>
        <p:grpSpPr bwMode="auto">
          <a:xfrm>
            <a:off x="6589486" y="4834520"/>
            <a:ext cx="1022350" cy="723900"/>
            <a:chOff x="4056" y="1488"/>
            <a:chExt cx="644" cy="456"/>
          </a:xfrm>
        </p:grpSpPr>
        <p:sp>
          <p:nvSpPr>
            <p:cNvPr id="50" name="Line 57">
              <a:extLst>
                <a:ext uri="{FF2B5EF4-FFF2-40B4-BE49-F238E27FC236}">
                  <a16:creationId xmlns:a16="http://schemas.microsoft.com/office/drawing/2014/main" id="{BC58715C-E147-B749-8A38-E84471F67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58">
              <a:extLst>
                <a:ext uri="{FF2B5EF4-FFF2-40B4-BE49-F238E27FC236}">
                  <a16:creationId xmlns:a16="http://schemas.microsoft.com/office/drawing/2014/main" id="{091CF068-205A-874F-8CC1-79B188C8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2" name="Group 59">
            <a:extLst>
              <a:ext uri="{FF2B5EF4-FFF2-40B4-BE49-F238E27FC236}">
                <a16:creationId xmlns:a16="http://schemas.microsoft.com/office/drawing/2014/main" id="{BE9C7771-7F95-9743-90ED-FFC8AFD23CF1}"/>
              </a:ext>
            </a:extLst>
          </p:cNvPr>
          <p:cNvGrpSpPr>
            <a:grpSpLocks/>
          </p:cNvGrpSpPr>
          <p:nvPr/>
        </p:nvGrpSpPr>
        <p:grpSpPr bwMode="auto">
          <a:xfrm>
            <a:off x="5514749" y="4074108"/>
            <a:ext cx="828675" cy="587375"/>
            <a:chOff x="3379" y="1009"/>
            <a:chExt cx="522" cy="370"/>
          </a:xfrm>
        </p:grpSpPr>
        <p:sp>
          <p:nvSpPr>
            <p:cNvPr id="53" name="Line 60">
              <a:extLst>
                <a:ext uri="{FF2B5EF4-FFF2-40B4-BE49-F238E27FC236}">
                  <a16:creationId xmlns:a16="http://schemas.microsoft.com/office/drawing/2014/main" id="{AFBCE5A5-0069-274E-93EF-B8183C25C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61">
              <a:extLst>
                <a:ext uri="{FF2B5EF4-FFF2-40B4-BE49-F238E27FC236}">
                  <a16:creationId xmlns:a16="http://schemas.microsoft.com/office/drawing/2014/main" id="{D38D7512-3A99-C341-9F32-672E765D9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5" name="Rectangle 2">
            <a:extLst>
              <a:ext uri="{FF2B5EF4-FFF2-40B4-BE49-F238E27FC236}">
                <a16:creationId xmlns:a16="http://schemas.microsoft.com/office/drawing/2014/main" id="{DB02F6D7-B800-794E-8357-6D0A0301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30" y="5978173"/>
            <a:ext cx="8501062" cy="58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执行过程中所选的边集</a:t>
            </a:r>
            <a:r>
              <a:rPr lang="en-US" altLang="zh-CN" sz="36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zh-CN" altLang="en-US" sz="36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是一个森林。</a:t>
            </a:r>
            <a:endParaRPr lang="en-US" altLang="zh-CN" sz="28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78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 bldLvl="5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正确性证明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D4C0B91-9229-054F-BF82-C4F2E52FABB5}"/>
              </a:ext>
            </a:extLst>
          </p:cNvPr>
          <p:cNvSpPr txBox="1">
            <a:spLocks/>
          </p:cNvSpPr>
          <p:nvPr/>
        </p:nvSpPr>
        <p:spPr>
          <a:xfrm>
            <a:off x="257857" y="709647"/>
            <a:ext cx="8706033" cy="1394885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算法选择的边是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Hans-HK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Claim:</a:t>
            </a:r>
            <a:r>
              <a:rPr lang="zh-Hans-HK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对任意的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(1≤i≤n-1)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，存在一棵最小生成树，它含有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65D142-BCBD-B447-B80F-45984AE600A7}"/>
              </a:ext>
            </a:extLst>
          </p:cNvPr>
          <p:cNvSpPr txBox="1">
            <a:spLocks/>
          </p:cNvSpPr>
          <p:nvPr/>
        </p:nvSpPr>
        <p:spPr bwMode="auto">
          <a:xfrm>
            <a:off x="263017" y="2277326"/>
            <a:ext cx="8279685" cy="18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的情况是显然的。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Hans-HK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现在假定有一棵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 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，它包含了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，我们要证明存在一棵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，它含有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,…e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zh-Hans-HK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95F5236-3CDC-C543-8801-ADE481A25B80}"/>
              </a:ext>
            </a:extLst>
          </p:cNvPr>
          <p:cNvSpPr/>
          <p:nvPr/>
        </p:nvSpPr>
        <p:spPr bwMode="auto">
          <a:xfrm>
            <a:off x="956657" y="4626476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FCF07B-A0FE-4C44-8109-87C0FF51E21B}"/>
              </a:ext>
            </a:extLst>
          </p:cNvPr>
          <p:cNvSpPr/>
          <p:nvPr/>
        </p:nvSpPr>
        <p:spPr bwMode="auto">
          <a:xfrm>
            <a:off x="1135055" y="5371124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066B5-5CF5-F64A-94F5-63D8B07E4225}"/>
              </a:ext>
            </a:extLst>
          </p:cNvPr>
          <p:cNvSpPr/>
          <p:nvPr/>
        </p:nvSpPr>
        <p:spPr bwMode="auto">
          <a:xfrm>
            <a:off x="257858" y="5566954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3A5FD6D-F3A7-1A4A-8F54-A7EE1F40557F}"/>
              </a:ext>
            </a:extLst>
          </p:cNvPr>
          <p:cNvSpPr/>
          <p:nvPr/>
        </p:nvSpPr>
        <p:spPr bwMode="auto">
          <a:xfrm>
            <a:off x="865644" y="6137591"/>
            <a:ext cx="209006" cy="20900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2EF06B-0DF5-1D43-B079-009781E25EB2}"/>
              </a:ext>
            </a:extLst>
          </p:cNvPr>
          <p:cNvSpPr/>
          <p:nvPr/>
        </p:nvSpPr>
        <p:spPr bwMode="auto">
          <a:xfrm>
            <a:off x="1624864" y="5920177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04F23E2-8E2D-124F-BB48-99028D37D74B}"/>
              </a:ext>
            </a:extLst>
          </p:cNvPr>
          <p:cNvSpPr/>
          <p:nvPr/>
        </p:nvSpPr>
        <p:spPr bwMode="auto">
          <a:xfrm>
            <a:off x="2123415" y="4532433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A2EFFF-3873-6A49-B7A7-91A31197BEFA}"/>
              </a:ext>
            </a:extLst>
          </p:cNvPr>
          <p:cNvSpPr/>
          <p:nvPr/>
        </p:nvSpPr>
        <p:spPr bwMode="auto">
          <a:xfrm>
            <a:off x="2452099" y="5671457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29ADE8-D79D-164D-B852-6630B19DB8AE}"/>
              </a:ext>
            </a:extLst>
          </p:cNvPr>
          <p:cNvSpPr/>
          <p:nvPr/>
        </p:nvSpPr>
        <p:spPr bwMode="auto">
          <a:xfrm>
            <a:off x="1973128" y="5266621"/>
            <a:ext cx="209006" cy="2090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3">
            <a:extLst>
              <a:ext uri="{FF2B5EF4-FFF2-40B4-BE49-F238E27FC236}">
                <a16:creationId xmlns:a16="http://schemas.microsoft.com/office/drawing/2014/main" id="{211431F8-664F-D14C-8CAA-6D986B8431DB}"/>
              </a:ext>
            </a:extLst>
          </p:cNvPr>
          <p:cNvCxnSpPr>
            <a:stCxn id="8" idx="0"/>
            <a:endCxn id="7" idx="3"/>
          </p:cNvCxnSpPr>
          <p:nvPr/>
        </p:nvCxnSpPr>
        <p:spPr bwMode="auto">
          <a:xfrm rot="16200000" flipV="1">
            <a:off x="830287" y="4961852"/>
            <a:ext cx="566250" cy="2522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0EF48CD-295D-7B46-9569-599D5B36357D}"/>
              </a:ext>
            </a:extLst>
          </p:cNvPr>
          <p:cNvCxnSpPr>
            <a:stCxn id="9" idx="7"/>
            <a:endCxn id="8" idx="3"/>
          </p:cNvCxnSpPr>
          <p:nvPr/>
        </p:nvCxnSpPr>
        <p:spPr bwMode="auto">
          <a:xfrm rot="5400000" flipH="1" flipV="1">
            <a:off x="776939" y="5208839"/>
            <a:ext cx="48040" cy="729407"/>
          </a:xfrm>
          <a:prstGeom prst="curvedConnector5">
            <a:avLst>
              <a:gd name="adj1" fmla="val 131422"/>
              <a:gd name="adj2" fmla="val 50000"/>
              <a:gd name="adj3" fmla="val -375853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8">
            <a:extLst>
              <a:ext uri="{FF2B5EF4-FFF2-40B4-BE49-F238E27FC236}">
                <a16:creationId xmlns:a16="http://schemas.microsoft.com/office/drawing/2014/main" id="{DAAEAA7A-73C9-2F4F-AE72-B26F7CFEC191}"/>
              </a:ext>
            </a:extLst>
          </p:cNvPr>
          <p:cNvCxnSpPr>
            <a:stCxn id="11" idx="7"/>
            <a:endCxn id="14" idx="2"/>
          </p:cNvCxnSpPr>
          <p:nvPr/>
        </p:nvCxnSpPr>
        <p:spPr bwMode="auto">
          <a:xfrm rot="5400000" flipH="1" flipV="1">
            <a:off x="1598365" y="5576022"/>
            <a:ext cx="579661" cy="16986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21">
            <a:extLst>
              <a:ext uri="{FF2B5EF4-FFF2-40B4-BE49-F238E27FC236}">
                <a16:creationId xmlns:a16="http://schemas.microsoft.com/office/drawing/2014/main" id="{29923AC2-B733-E542-B62B-190C57DE05E1}"/>
              </a:ext>
            </a:extLst>
          </p:cNvPr>
          <p:cNvCxnSpPr>
            <a:stCxn id="12" idx="4"/>
            <a:endCxn id="14" idx="0"/>
          </p:cNvCxnSpPr>
          <p:nvPr/>
        </p:nvCxnSpPr>
        <p:spPr bwMode="auto">
          <a:xfrm flipH="1">
            <a:off x="2077631" y="4741439"/>
            <a:ext cx="150287" cy="525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24">
            <a:extLst>
              <a:ext uri="{FF2B5EF4-FFF2-40B4-BE49-F238E27FC236}">
                <a16:creationId xmlns:a16="http://schemas.microsoft.com/office/drawing/2014/main" id="{5E00B118-27DC-C547-9B7A-6F96F9C10A7C}"/>
              </a:ext>
            </a:extLst>
          </p:cNvPr>
          <p:cNvCxnSpPr>
            <a:stCxn id="13" idx="1"/>
            <a:endCxn id="14" idx="6"/>
          </p:cNvCxnSpPr>
          <p:nvPr/>
        </p:nvCxnSpPr>
        <p:spPr bwMode="auto">
          <a:xfrm rot="16200000" flipV="1">
            <a:off x="2166951" y="5386308"/>
            <a:ext cx="330941" cy="3005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06DF14C-E465-4D4C-8C4C-105783F6FDEB}"/>
              </a:ext>
            </a:extLst>
          </p:cNvPr>
          <p:cNvSpPr/>
          <p:nvPr/>
        </p:nvSpPr>
        <p:spPr bwMode="auto">
          <a:xfrm>
            <a:off x="1566610" y="4707434"/>
            <a:ext cx="209006" cy="209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18">
            <a:extLst>
              <a:ext uri="{FF2B5EF4-FFF2-40B4-BE49-F238E27FC236}">
                <a16:creationId xmlns:a16="http://schemas.microsoft.com/office/drawing/2014/main" id="{B79EC791-D1EF-3D4D-BB9A-09510D4EF127}"/>
              </a:ext>
            </a:extLst>
          </p:cNvPr>
          <p:cNvCxnSpPr>
            <a:stCxn id="8" idx="5"/>
            <a:endCxn id="11" idx="1"/>
          </p:cNvCxnSpPr>
          <p:nvPr/>
        </p:nvCxnSpPr>
        <p:spPr bwMode="auto">
          <a:xfrm rot="16200000" flipH="1">
            <a:off x="1283831" y="5579143"/>
            <a:ext cx="401263" cy="3420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FF350F0-96B9-E84A-8A5B-70BCBA87344B}"/>
              </a:ext>
            </a:extLst>
          </p:cNvPr>
          <p:cNvSpPr txBox="1"/>
          <p:nvPr/>
        </p:nvSpPr>
        <p:spPr>
          <a:xfrm>
            <a:off x="672467" y="558013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34FB22-6DD6-594C-BBE9-B19C8E7B3D4B}"/>
              </a:ext>
            </a:extLst>
          </p:cNvPr>
          <p:cNvSpPr txBox="1"/>
          <p:nvPr/>
        </p:nvSpPr>
        <p:spPr>
          <a:xfrm>
            <a:off x="1934555" y="482161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30EC4B-13DC-3142-907B-F1072EA061C5}"/>
              </a:ext>
            </a:extLst>
          </p:cNvPr>
          <p:cNvSpPr txBox="1"/>
          <p:nvPr/>
        </p:nvSpPr>
        <p:spPr>
          <a:xfrm>
            <a:off x="2158736" y="52909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A0B2BE-EA86-9143-8B56-C8672BA8A215}"/>
              </a:ext>
            </a:extLst>
          </p:cNvPr>
          <p:cNvSpPr txBox="1"/>
          <p:nvPr/>
        </p:nvSpPr>
        <p:spPr>
          <a:xfrm>
            <a:off x="948503" y="483455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DA7A3-8DF3-5E4E-81D1-1A541A9CAE81}"/>
              </a:ext>
            </a:extLst>
          </p:cNvPr>
          <p:cNvSpPr txBox="1"/>
          <p:nvPr/>
        </p:nvSpPr>
        <p:spPr>
          <a:xfrm>
            <a:off x="1610221" y="542943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555491-100B-AC43-8BB1-B980E4508D0A}"/>
              </a:ext>
            </a:extLst>
          </p:cNvPr>
          <p:cNvSpPr txBox="1"/>
          <p:nvPr/>
        </p:nvSpPr>
        <p:spPr>
          <a:xfrm>
            <a:off x="1296431" y="538228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</a:rPr>
              <a:t>i+1</a:t>
            </a:r>
            <a:endParaRPr lang="zh-Hans-HK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2B42D1-D6AD-474B-ABEC-51B0C8863274}"/>
              </a:ext>
            </a:extLst>
          </p:cNvPr>
          <p:cNvSpPr txBox="1"/>
          <p:nvPr/>
        </p:nvSpPr>
        <p:spPr>
          <a:xfrm>
            <a:off x="1115903" y="52868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baseline="-25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68CDB8-67D7-6540-A589-C60BA024F2E4}"/>
              </a:ext>
            </a:extLst>
          </p:cNvPr>
          <p:cNvSpPr txBox="1"/>
          <p:nvPr/>
        </p:nvSpPr>
        <p:spPr>
          <a:xfrm>
            <a:off x="1594125" y="58366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31" name="直接连接符 18">
            <a:extLst>
              <a:ext uri="{FF2B5EF4-FFF2-40B4-BE49-F238E27FC236}">
                <a16:creationId xmlns:a16="http://schemas.microsoft.com/office/drawing/2014/main" id="{622795CC-07D6-F948-BE05-995B2FFF1B99}"/>
              </a:ext>
            </a:extLst>
          </p:cNvPr>
          <p:cNvCxnSpPr>
            <a:stCxn id="20" idx="6"/>
            <a:endCxn id="12" idx="2"/>
          </p:cNvCxnSpPr>
          <p:nvPr/>
        </p:nvCxnSpPr>
        <p:spPr bwMode="auto">
          <a:xfrm flipV="1">
            <a:off x="1775616" y="4636936"/>
            <a:ext cx="347799" cy="1750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FF12B7D1-2609-3140-924E-8BF2652D0BA5}"/>
              </a:ext>
            </a:extLst>
          </p:cNvPr>
          <p:cNvSpPr txBox="1">
            <a:spLocks/>
          </p:cNvSpPr>
          <p:nvPr/>
        </p:nvSpPr>
        <p:spPr bwMode="auto">
          <a:xfrm>
            <a:off x="2928036" y="4020022"/>
            <a:ext cx="6423782" cy="249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不包含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的路径。路径上必然存在一条边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它连接两个不同的连通分量。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的费用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≥ 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的费用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endParaRPr lang="en-US" altLang="zh-Hans-HK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连接符 18">
            <a:extLst>
              <a:ext uri="{FF2B5EF4-FFF2-40B4-BE49-F238E27FC236}">
                <a16:creationId xmlns:a16="http://schemas.microsoft.com/office/drawing/2014/main" id="{84D8C3D6-8E4B-7941-8CC7-E670D3B9266E}"/>
              </a:ext>
            </a:extLst>
          </p:cNvPr>
          <p:cNvCxnSpPr/>
          <p:nvPr/>
        </p:nvCxnSpPr>
        <p:spPr bwMode="auto">
          <a:xfrm rot="16200000" flipH="1">
            <a:off x="1254266" y="5555621"/>
            <a:ext cx="401263" cy="3420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A12A24D-03B1-C04B-9B66-C191E8042F73}"/>
              </a:ext>
            </a:extLst>
          </p:cNvPr>
          <p:cNvGrpSpPr/>
          <p:nvPr/>
        </p:nvGrpSpPr>
        <p:grpSpPr>
          <a:xfrm>
            <a:off x="1135054" y="4173744"/>
            <a:ext cx="489217" cy="564299"/>
            <a:chOff x="1135054" y="4173744"/>
            <a:chExt cx="489217" cy="5642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4BF4EF-D8AD-6244-8AAA-EADBA9F6F44A}"/>
                </a:ext>
              </a:extLst>
            </p:cNvPr>
            <p:cNvSpPr/>
            <p:nvPr/>
          </p:nvSpPr>
          <p:spPr>
            <a:xfrm>
              <a:off x="1221597" y="417374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e*</a:t>
              </a:r>
              <a:endParaRPr lang="zh-CN" altLang="en-US" dirty="0"/>
            </a:p>
          </p:txBody>
        </p:sp>
        <p:cxnSp>
          <p:nvCxnSpPr>
            <p:cNvPr id="34" name="直接连接符 18">
              <a:extLst>
                <a:ext uri="{FF2B5EF4-FFF2-40B4-BE49-F238E27FC236}">
                  <a16:creationId xmlns:a16="http://schemas.microsoft.com/office/drawing/2014/main" id="{CA84246D-ACC6-D64D-8681-0C382F578F97}"/>
                </a:ext>
              </a:extLst>
            </p:cNvPr>
            <p:cNvCxnSpPr/>
            <p:nvPr/>
          </p:nvCxnSpPr>
          <p:spPr bwMode="auto">
            <a:xfrm rot="16200000" flipH="1">
              <a:off x="1325657" y="4466482"/>
              <a:ext cx="80958" cy="462163"/>
            </a:xfrm>
            <a:prstGeom prst="curvedConnector3">
              <a:avLst>
                <a:gd name="adj1" fmla="val -83525"/>
              </a:avLst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18883115-2E39-E348-AC3F-9E71BD919CFE}"/>
              </a:ext>
            </a:extLst>
          </p:cNvPr>
          <p:cNvSpPr/>
          <p:nvPr/>
        </p:nvSpPr>
        <p:spPr>
          <a:xfrm>
            <a:off x="2928036" y="6129183"/>
            <a:ext cx="3717684" cy="52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调整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去掉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，增加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2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难点在于判断两个顶点是否在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F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中连通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8318" y="806988"/>
            <a:ext cx="8806267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笨方法：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为每个顶点增设一个</a:t>
            </a:r>
            <a:r>
              <a:rPr lang="zh-CN" altLang="en-US" b="1" dirty="0">
                <a:solidFill>
                  <a:srgbClr val="C00000"/>
                </a:solidFill>
              </a:rPr>
              <a:t>集合标志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jiheflag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初始时，令每个顶点的集合标志</a:t>
            </a:r>
            <a:r>
              <a:rPr lang="en-US" altLang="zh-CN" dirty="0"/>
              <a:t>(</a:t>
            </a:r>
            <a:r>
              <a:rPr lang="en-US" altLang="zh-CN" dirty="0" err="1"/>
              <a:t>jiheflag</a:t>
            </a:r>
            <a:r>
              <a:rPr lang="en-US" altLang="zh-CN" dirty="0"/>
              <a:t>)</a:t>
            </a:r>
            <a:r>
              <a:rPr lang="zh-CN" altLang="en-US" dirty="0"/>
              <a:t>互不相同；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 （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如果两个顶点的集合标志相同，即表示</a:t>
            </a:r>
            <a:b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它们在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F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中连通</a:t>
            </a:r>
            <a:r>
              <a:rPr lang="zh-CN" altLang="en-US" dirty="0"/>
              <a:t>；换句话说，</a:t>
            </a:r>
            <a:r>
              <a:rPr lang="en-US" altLang="zh-CN" dirty="0"/>
              <a:t>F</a:t>
            </a:r>
            <a:r>
              <a:rPr lang="zh-CN" altLang="en-US" dirty="0"/>
              <a:t>的每一个连通</a:t>
            </a:r>
            <a:br>
              <a:rPr lang="zh-CN" altLang="en-US" dirty="0"/>
            </a:br>
            <a:r>
              <a:rPr lang="zh-CN" altLang="en-US" dirty="0"/>
              <a:t>           分块将有一个不同的集合标志；块中标志相同）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重复以下步骤，直到选出</a:t>
            </a:r>
            <a:r>
              <a:rPr lang="en-US" altLang="zh-CN" b="1" dirty="0">
                <a:solidFill>
                  <a:srgbClr val="C00000"/>
                </a:solidFill>
              </a:rPr>
              <a:t>n-1</a:t>
            </a:r>
            <a:r>
              <a:rPr lang="zh-CN" altLang="en-US" dirty="0"/>
              <a:t>条边为之：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选出权值最小的未检查过的边</a:t>
            </a:r>
            <a:r>
              <a:rPr lang="en-US" altLang="zh-CN" b="1" dirty="0"/>
              <a:t>e</a:t>
            </a:r>
            <a:r>
              <a:rPr lang="zh-CN" altLang="en-US" dirty="0"/>
              <a:t>。记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)=e</a:t>
            </a:r>
            <a:r>
              <a:rPr lang="zh-CN" altLang="en-US" dirty="0"/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</a:t>
            </a:r>
            <a:r>
              <a:rPr lang="en-US" altLang="zh-CN" dirty="0" err="1"/>
              <a:t>x.jiheflag</a:t>
            </a:r>
            <a:r>
              <a:rPr lang="en-US" altLang="zh-CN" dirty="0"/>
              <a:t> != </a:t>
            </a:r>
            <a:r>
              <a:rPr lang="en-US" altLang="zh-CN" dirty="0" err="1"/>
              <a:t>y.jiheflag</a:t>
            </a:r>
            <a:r>
              <a:rPr lang="en-US" altLang="zh-CN" dirty="0"/>
              <a:t> </a:t>
            </a:r>
            <a:r>
              <a:rPr lang="zh-CN" altLang="en-US" dirty="0"/>
              <a:t>则选中</a:t>
            </a:r>
            <a:r>
              <a:rPr lang="en-US" altLang="zh-CN" dirty="0"/>
              <a:t>e</a:t>
            </a:r>
            <a:r>
              <a:rPr lang="zh-CN" altLang="en-US" dirty="0"/>
              <a:t>，并且</a:t>
            </a:r>
            <a:br>
              <a:rPr lang="zh-CN" altLang="en-US" dirty="0"/>
            </a:br>
            <a:r>
              <a:rPr lang="zh-CN" altLang="en-US" dirty="0"/>
              <a:t>           找到所有</a:t>
            </a:r>
            <a:r>
              <a:rPr lang="en-US" altLang="zh-CN" dirty="0"/>
              <a:t>z</a:t>
            </a:r>
            <a:r>
              <a:rPr lang="zh-CN" altLang="en-US" dirty="0"/>
              <a:t>使得</a:t>
            </a:r>
            <a:r>
              <a:rPr lang="en-US" altLang="zh-CN" dirty="0" err="1"/>
              <a:t>z.jiheflag</a:t>
            </a:r>
            <a:r>
              <a:rPr lang="en-US" altLang="zh-CN" dirty="0"/>
              <a:t>=</a:t>
            </a:r>
            <a:r>
              <a:rPr lang="en-US" altLang="zh-CN" dirty="0" err="1"/>
              <a:t>x.jiheflag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                修改</a:t>
            </a:r>
            <a:r>
              <a:rPr lang="en-US" altLang="zh-CN" dirty="0" err="1"/>
              <a:t>z.jiheflag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 </a:t>
            </a:r>
            <a:r>
              <a:rPr lang="en-US" altLang="zh-CN" dirty="0" err="1"/>
              <a:t>y.jiheflag</a:t>
            </a:r>
            <a:r>
              <a:rPr lang="zh-CN" altLang="en-US" dirty="0"/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7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08F2B-021F-BD4C-8BCD-9CBDBF7B1FCD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874705"/>
            <a:ext cx="3038474" cy="2544762"/>
            <a:chOff x="673" y="355"/>
            <a:chExt cx="1914" cy="1603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2F6F55E6-19A4-7C48-B4DF-1601C368A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441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6B1E0F2-9D4E-674A-BD54-86354956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2DC7B3-ED4E-0546-B596-468934C4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08FD15-E70B-C246-B468-0FAA326C5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40D710-B710-834F-9145-158227CD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7E2CB2-EC74-D745-B9F4-F744527B7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690BDF-45C3-1348-BD1E-8F0CDDE81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5C8354C-2066-F94A-874C-E94F620A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7E1715C-33C2-704E-AF71-A78918E1A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FE7397DB-8493-914B-9DBF-AEEA8640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86EC1FB9-3C0C-1144-8B8C-9186F537E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CEBA4F3-6E39-C74C-AB77-F37D0B83C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9EE52BF-10FE-FB42-93E1-8A4084C2E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6FB17AA-93D4-CD4A-A720-21A6F5FB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7C0BC4F9-71B9-FB4B-80C6-5D9BB5D19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D76AF1D-C724-7D47-88A2-1A979C742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506168C-E02B-3B48-AE59-7B2A27CE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BFA93867-10DE-3E4F-BE74-1FD3AAE8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A452FF13-E117-4741-AC31-AC3779603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124B12C8-6F45-C84D-BF5B-BC79C539F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65064F1B-34DB-5640-A367-E26BF77EE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EBF4A845-6B2D-834B-AD14-4791F7C82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43A49329-C7F8-3446-AE48-9271032D1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88F297EE-2228-144B-BCF1-54DF5C4D7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FAD0D210-34A5-1D49-AE44-E3A9F89A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5CD360C2-F7D6-A049-A3B9-E16ECAD18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2D4050CB-7EE7-8047-A4C1-3EA5E62B7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31" name="Group 65">
            <a:extLst>
              <a:ext uri="{FF2B5EF4-FFF2-40B4-BE49-F238E27FC236}">
                <a16:creationId xmlns:a16="http://schemas.microsoft.com/office/drawing/2014/main" id="{217DC8DC-3C0E-364D-8DB4-8D85F067455A}"/>
              </a:ext>
            </a:extLst>
          </p:cNvPr>
          <p:cNvGrpSpPr>
            <a:grpSpLocks/>
          </p:cNvGrpSpPr>
          <p:nvPr/>
        </p:nvGrpSpPr>
        <p:grpSpPr bwMode="auto">
          <a:xfrm>
            <a:off x="3686175" y="1498592"/>
            <a:ext cx="1693863" cy="2841625"/>
            <a:chOff x="2656" y="816"/>
            <a:chExt cx="1067" cy="1790"/>
          </a:xfrm>
        </p:grpSpPr>
        <p:grpSp>
          <p:nvGrpSpPr>
            <p:cNvPr id="32" name="Group 37">
              <a:extLst>
                <a:ext uri="{FF2B5EF4-FFF2-40B4-BE49-F238E27FC236}">
                  <a16:creationId xmlns:a16="http://schemas.microsoft.com/office/drawing/2014/main" id="{EE6EC097-174C-B348-A0DE-2D7740FA3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2" y="1055"/>
              <a:ext cx="871" cy="1511"/>
              <a:chOff x="2863" y="811"/>
              <a:chExt cx="871" cy="1511"/>
            </a:xfrm>
          </p:grpSpPr>
          <p:sp>
            <p:nvSpPr>
              <p:cNvPr id="56" name="Rectangle 30">
                <a:extLst>
                  <a:ext uri="{FF2B5EF4-FFF2-40B4-BE49-F238E27FC236}">
                    <a16:creationId xmlns:a16="http://schemas.microsoft.com/office/drawing/2014/main" id="{60FC8E04-F3CA-A440-B15A-8DE286778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811"/>
                <a:ext cx="867" cy="1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1739B7ED-941A-5D46-A32E-745241AF7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811"/>
                <a:ext cx="1" cy="1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841AFEF8-85DF-BC44-819F-B27D0BA70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033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33">
                <a:extLst>
                  <a:ext uri="{FF2B5EF4-FFF2-40B4-BE49-F238E27FC236}">
                    <a16:creationId xmlns:a16="http://schemas.microsoft.com/office/drawing/2014/main" id="{6575FA9B-EE55-654B-92C8-71AF54429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298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34">
                <a:extLst>
                  <a:ext uri="{FF2B5EF4-FFF2-40B4-BE49-F238E27FC236}">
                    <a16:creationId xmlns:a16="http://schemas.microsoft.com/office/drawing/2014/main" id="{C091583A-DF04-DF41-82F8-7720AC1AF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564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35">
                <a:extLst>
                  <a:ext uri="{FF2B5EF4-FFF2-40B4-BE49-F238E27FC236}">
                    <a16:creationId xmlns:a16="http://schemas.microsoft.com/office/drawing/2014/main" id="{60C25E33-A2B0-B24B-BFC3-777224F03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829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36">
                <a:extLst>
                  <a:ext uri="{FF2B5EF4-FFF2-40B4-BE49-F238E27FC236}">
                    <a16:creationId xmlns:a16="http://schemas.microsoft.com/office/drawing/2014/main" id="{B50010AF-F83A-B348-9503-A6ADE8E52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2095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Text Box 38">
              <a:extLst>
                <a:ext uri="{FF2B5EF4-FFF2-40B4-BE49-F238E27FC236}">
                  <a16:creationId xmlns:a16="http://schemas.microsoft.com/office/drawing/2014/main" id="{F77FAA3E-170E-4549-9633-EBF4E6FF9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81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13FEA271-C868-A24F-92CD-A671A1B0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816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jihe</a:t>
              </a:r>
            </a:p>
          </p:txBody>
        </p:sp>
        <p:grpSp>
          <p:nvGrpSpPr>
            <p:cNvPr id="35" name="Group 50">
              <a:extLst>
                <a:ext uri="{FF2B5EF4-FFF2-40B4-BE49-F238E27FC236}">
                  <a16:creationId xmlns:a16="http://schemas.microsoft.com/office/drawing/2014/main" id="{621C2F02-68DA-8E49-B051-B2A7473E8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028"/>
              <a:ext cx="196" cy="1552"/>
              <a:chOff x="2656" y="1028"/>
              <a:chExt cx="196" cy="1552"/>
            </a:xfrm>
          </p:grpSpPr>
          <p:sp>
            <p:nvSpPr>
              <p:cNvPr id="50" name="Text Box 44">
                <a:extLst>
                  <a:ext uri="{FF2B5EF4-FFF2-40B4-BE49-F238E27FC236}">
                    <a16:creationId xmlns:a16="http://schemas.microsoft.com/office/drawing/2014/main" id="{39A02108-F17C-254A-88C9-CC84F0956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1" name="Text Box 45">
                <a:extLst>
                  <a:ext uri="{FF2B5EF4-FFF2-40B4-BE49-F238E27FC236}">
                    <a16:creationId xmlns:a16="http://schemas.microsoft.com/office/drawing/2014/main" id="{4070BB62-AB9D-0848-B18C-31E2DC5D3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2" name="Text Box 46">
                <a:extLst>
                  <a:ext uri="{FF2B5EF4-FFF2-40B4-BE49-F238E27FC236}">
                    <a16:creationId xmlns:a16="http://schemas.microsoft.com/office/drawing/2014/main" id="{5CC0C9F7-99D8-DA4E-B14D-A823E5DC6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3" name="Text Box 47">
                <a:extLst>
                  <a:ext uri="{FF2B5EF4-FFF2-40B4-BE49-F238E27FC236}">
                    <a16:creationId xmlns:a16="http://schemas.microsoft.com/office/drawing/2014/main" id="{E50287E3-4181-E343-8A5E-83F3E6C03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4" name="Text Box 48">
                <a:extLst>
                  <a:ext uri="{FF2B5EF4-FFF2-40B4-BE49-F238E27FC236}">
                    <a16:creationId xmlns:a16="http://schemas.microsoft.com/office/drawing/2014/main" id="{79FF7940-AF50-A944-B13E-13477B2C4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Text Box 49">
                <a:extLst>
                  <a:ext uri="{FF2B5EF4-FFF2-40B4-BE49-F238E27FC236}">
                    <a16:creationId xmlns:a16="http://schemas.microsoft.com/office/drawing/2014/main" id="{16084B7C-F1DB-E941-9436-D517D550E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36" name="Group 51">
              <a:extLst>
                <a:ext uri="{FF2B5EF4-FFF2-40B4-BE49-F238E27FC236}">
                  <a16:creationId xmlns:a16="http://schemas.microsoft.com/office/drawing/2014/main" id="{37C8767B-1F08-B043-A42C-EFDD9F27B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1035"/>
              <a:ext cx="196" cy="1552"/>
              <a:chOff x="2656" y="1028"/>
              <a:chExt cx="196" cy="1552"/>
            </a:xfrm>
          </p:grpSpPr>
          <p:sp>
            <p:nvSpPr>
              <p:cNvPr id="44" name="Text Box 52">
                <a:extLst>
                  <a:ext uri="{FF2B5EF4-FFF2-40B4-BE49-F238E27FC236}">
                    <a16:creationId xmlns:a16="http://schemas.microsoft.com/office/drawing/2014/main" id="{6440FDB3-B3AF-9947-90C2-58C023D88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" name="Text Box 53">
                <a:extLst>
                  <a:ext uri="{FF2B5EF4-FFF2-40B4-BE49-F238E27FC236}">
                    <a16:creationId xmlns:a16="http://schemas.microsoft.com/office/drawing/2014/main" id="{A24DC67B-15BF-2B49-98C8-33D966989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6" name="Text Box 54">
                <a:extLst>
                  <a:ext uri="{FF2B5EF4-FFF2-40B4-BE49-F238E27FC236}">
                    <a16:creationId xmlns:a16="http://schemas.microsoft.com/office/drawing/2014/main" id="{4E714656-05DF-8242-8102-43B1A8595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47" name="Text Box 55">
                <a:extLst>
                  <a:ext uri="{FF2B5EF4-FFF2-40B4-BE49-F238E27FC236}">
                    <a16:creationId xmlns:a16="http://schemas.microsoft.com/office/drawing/2014/main" id="{FC7D1B13-CDD9-3E49-BADA-BC8A11C8D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48" name="Text Box 56">
                <a:extLst>
                  <a:ext uri="{FF2B5EF4-FFF2-40B4-BE49-F238E27FC236}">
                    <a16:creationId xmlns:a16="http://schemas.microsoft.com/office/drawing/2014/main" id="{00B2F1A8-8D75-454B-8987-393137BB4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9" name="Text Box 57">
                <a:extLst>
                  <a:ext uri="{FF2B5EF4-FFF2-40B4-BE49-F238E27FC236}">
                    <a16:creationId xmlns:a16="http://schemas.microsoft.com/office/drawing/2014/main" id="{73BFA262-11FD-974B-A15B-0642799CC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37" name="Group 58">
              <a:extLst>
                <a:ext uri="{FF2B5EF4-FFF2-40B4-BE49-F238E27FC236}">
                  <a16:creationId xmlns:a16="http://schemas.microsoft.com/office/drawing/2014/main" id="{E1189C02-E34C-E941-B11E-AE902DC05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1054"/>
              <a:ext cx="196" cy="1552"/>
              <a:chOff x="2656" y="1028"/>
              <a:chExt cx="196" cy="1552"/>
            </a:xfrm>
          </p:grpSpPr>
          <p:sp>
            <p:nvSpPr>
              <p:cNvPr id="38" name="Text Box 59">
                <a:extLst>
                  <a:ext uri="{FF2B5EF4-FFF2-40B4-BE49-F238E27FC236}">
                    <a16:creationId xmlns:a16="http://schemas.microsoft.com/office/drawing/2014/main" id="{DFDD9BA2-EA02-EE4E-A9E0-BB9D62A07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9" name="Text Box 60">
                <a:extLst>
                  <a:ext uri="{FF2B5EF4-FFF2-40B4-BE49-F238E27FC236}">
                    <a16:creationId xmlns:a16="http://schemas.microsoft.com/office/drawing/2014/main" id="{CDEFA48C-3CF3-224E-A21C-1E6BA4ACC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0" name="Text Box 61">
                <a:extLst>
                  <a:ext uri="{FF2B5EF4-FFF2-40B4-BE49-F238E27FC236}">
                    <a16:creationId xmlns:a16="http://schemas.microsoft.com/office/drawing/2014/main" id="{437F97C2-B7B1-9D46-96AF-88F85BF8D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41" name="Text Box 62">
                <a:extLst>
                  <a:ext uri="{FF2B5EF4-FFF2-40B4-BE49-F238E27FC236}">
                    <a16:creationId xmlns:a16="http://schemas.microsoft.com/office/drawing/2014/main" id="{24327BE0-DD45-2B45-90D8-8745005D8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42" name="Text Box 63">
                <a:extLst>
                  <a:ext uri="{FF2B5EF4-FFF2-40B4-BE49-F238E27FC236}">
                    <a16:creationId xmlns:a16="http://schemas.microsoft.com/office/drawing/2014/main" id="{ADD98FF4-185B-0443-AAD3-7528D2215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3" name="Text Box 64">
                <a:extLst>
                  <a:ext uri="{FF2B5EF4-FFF2-40B4-BE49-F238E27FC236}">
                    <a16:creationId xmlns:a16="http://schemas.microsoft.com/office/drawing/2014/main" id="{49A85781-AED1-E644-842C-157D0A5F2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63" name="Line 70">
            <a:extLst>
              <a:ext uri="{FF2B5EF4-FFF2-40B4-BE49-F238E27FC236}">
                <a16:creationId xmlns:a16="http://schemas.microsoft.com/office/drawing/2014/main" id="{013105EC-922A-554A-B918-4591CAC8C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259005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71">
            <a:extLst>
              <a:ext uri="{FF2B5EF4-FFF2-40B4-BE49-F238E27FC236}">
                <a16:creationId xmlns:a16="http://schemas.microsoft.com/office/drawing/2014/main" id="{43A09F98-BC1D-4D42-B654-9E43BD79A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652705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72">
            <a:extLst>
              <a:ext uri="{FF2B5EF4-FFF2-40B4-BE49-F238E27FC236}">
                <a16:creationId xmlns:a16="http://schemas.microsoft.com/office/drawing/2014/main" id="{230CC497-9DBE-2940-AEFF-673B9CD9C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04799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73">
            <a:extLst>
              <a:ext uri="{FF2B5EF4-FFF2-40B4-BE49-F238E27FC236}">
                <a16:creationId xmlns:a16="http://schemas.microsoft.com/office/drawing/2014/main" id="{742714B8-9EB1-8C48-9DE8-88F29CA65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443280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74">
            <a:extLst>
              <a:ext uri="{FF2B5EF4-FFF2-40B4-BE49-F238E27FC236}">
                <a16:creationId xmlns:a16="http://schemas.microsoft.com/office/drawing/2014/main" id="{116E0B9B-CBE7-D34D-8B52-AD8C7A80D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83856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Text Box 76">
            <a:extLst>
              <a:ext uri="{FF2B5EF4-FFF2-40B4-BE49-F238E27FC236}">
                <a16:creationId xmlns:a16="http://schemas.microsoft.com/office/drawing/2014/main" id="{F971C7A9-93D0-B044-BDBB-74A17E65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366" y="1528755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</a:t>
            </a:r>
          </a:p>
        </p:txBody>
      </p:sp>
      <p:grpSp>
        <p:nvGrpSpPr>
          <p:cNvPr id="69" name="Group 84">
            <a:extLst>
              <a:ext uri="{FF2B5EF4-FFF2-40B4-BE49-F238E27FC236}">
                <a16:creationId xmlns:a16="http://schemas.microsoft.com/office/drawing/2014/main" id="{9A45BE37-28E6-DD40-8E65-99A6432DE08D}"/>
              </a:ext>
            </a:extLst>
          </p:cNvPr>
          <p:cNvGrpSpPr>
            <a:grpSpLocks/>
          </p:cNvGrpSpPr>
          <p:nvPr/>
        </p:nvGrpSpPr>
        <p:grpSpPr bwMode="auto">
          <a:xfrm>
            <a:off x="6499680" y="1890705"/>
            <a:ext cx="333375" cy="2387600"/>
            <a:chOff x="2672" y="1028"/>
            <a:chExt cx="116" cy="1504"/>
          </a:xfrm>
        </p:grpSpPr>
        <p:sp>
          <p:nvSpPr>
            <p:cNvPr id="70" name="Text Box 85">
              <a:extLst>
                <a:ext uri="{FF2B5EF4-FFF2-40B4-BE49-F238E27FC236}">
                  <a16:creationId xmlns:a16="http://schemas.microsoft.com/office/drawing/2014/main" id="{B6E7ACD4-7D36-5744-8D4C-2258431A3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2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" name="Text Box 86">
              <a:extLst>
                <a:ext uri="{FF2B5EF4-FFF2-40B4-BE49-F238E27FC236}">
                  <a16:creationId xmlns:a16="http://schemas.microsoft.com/office/drawing/2014/main" id="{E5FDADA3-FC1A-6642-BA37-0E9767B02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28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" name="Text Box 87">
              <a:extLst>
                <a:ext uri="{FF2B5EF4-FFF2-40B4-BE49-F238E27FC236}">
                  <a16:creationId xmlns:a16="http://schemas.microsoft.com/office/drawing/2014/main" id="{05A2E9AC-1224-C249-9306-3B5AE1D0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80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" name="Text Box 88">
              <a:extLst>
                <a:ext uri="{FF2B5EF4-FFF2-40B4-BE49-F238E27FC236}">
                  <a16:creationId xmlns:a16="http://schemas.microsoft.com/office/drawing/2014/main" id="{F0891AAC-6C30-7941-A552-677555F92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202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" name="Text Box 89">
              <a:extLst>
                <a:ext uri="{FF2B5EF4-FFF2-40B4-BE49-F238E27FC236}">
                  <a16:creationId xmlns:a16="http://schemas.microsoft.com/office/drawing/2014/main" id="{E4B05B88-364B-8449-B93A-D3BC11A69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54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5" name="Text Box 90">
              <a:extLst>
                <a:ext uri="{FF2B5EF4-FFF2-40B4-BE49-F238E27FC236}">
                  <a16:creationId xmlns:a16="http://schemas.microsoft.com/office/drawing/2014/main" id="{FEBA5425-9A1A-8048-8B4B-AAA51F77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2282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76" name="Group 91">
            <a:extLst>
              <a:ext uri="{FF2B5EF4-FFF2-40B4-BE49-F238E27FC236}">
                <a16:creationId xmlns:a16="http://schemas.microsoft.com/office/drawing/2014/main" id="{953DA918-EE3B-F149-99AB-67D411CDF53F}"/>
              </a:ext>
            </a:extLst>
          </p:cNvPr>
          <p:cNvGrpSpPr>
            <a:grpSpLocks/>
          </p:cNvGrpSpPr>
          <p:nvPr/>
        </p:nvGrpSpPr>
        <p:grpSpPr bwMode="auto">
          <a:xfrm>
            <a:off x="7332620" y="1868480"/>
            <a:ext cx="312738" cy="2466975"/>
            <a:chOff x="2656" y="1028"/>
            <a:chExt cx="109" cy="1554"/>
          </a:xfrm>
        </p:grpSpPr>
        <p:sp>
          <p:nvSpPr>
            <p:cNvPr id="77" name="Text Box 92">
              <a:extLst>
                <a:ext uri="{FF2B5EF4-FFF2-40B4-BE49-F238E27FC236}">
                  <a16:creationId xmlns:a16="http://schemas.microsoft.com/office/drawing/2014/main" id="{8C0CB079-B6C3-1841-8819-CA1FDC06D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8" name="Text Box 93">
              <a:extLst>
                <a:ext uri="{FF2B5EF4-FFF2-40B4-BE49-F238E27FC236}">
                  <a16:creationId xmlns:a16="http://schemas.microsoft.com/office/drawing/2014/main" id="{500C5390-A991-974B-81CA-C84EB60A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9" name="Text Box 94">
              <a:extLst>
                <a:ext uri="{FF2B5EF4-FFF2-40B4-BE49-F238E27FC236}">
                  <a16:creationId xmlns:a16="http://schemas.microsoft.com/office/drawing/2014/main" id="{4A64DE4B-FD8E-CB4B-BFE3-1AB4DF449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0" name="Text Box 95">
              <a:extLst>
                <a:ext uri="{FF2B5EF4-FFF2-40B4-BE49-F238E27FC236}">
                  <a16:creationId xmlns:a16="http://schemas.microsoft.com/office/drawing/2014/main" id="{74AA9D60-0D86-F24C-8255-30461122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" name="Text Box 96">
              <a:extLst>
                <a:ext uri="{FF2B5EF4-FFF2-40B4-BE49-F238E27FC236}">
                  <a16:creationId xmlns:a16="http://schemas.microsoft.com/office/drawing/2014/main" id="{08FF0BDF-2B33-DC40-A9A3-A2E173153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2" name="Text Box 97">
              <a:extLst>
                <a:ext uri="{FF2B5EF4-FFF2-40B4-BE49-F238E27FC236}">
                  <a16:creationId xmlns:a16="http://schemas.microsoft.com/office/drawing/2014/main" id="{9425CD5D-E76B-9D42-8306-DABD9FF68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83" name="Group 116">
            <a:extLst>
              <a:ext uri="{FF2B5EF4-FFF2-40B4-BE49-F238E27FC236}">
                <a16:creationId xmlns:a16="http://schemas.microsoft.com/office/drawing/2014/main" id="{FDE6A891-8C26-1348-A6A3-D3D522880D3C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1892293"/>
            <a:ext cx="2495550" cy="3922599"/>
            <a:chOff x="4047" y="1134"/>
            <a:chExt cx="1572" cy="1529"/>
          </a:xfrm>
        </p:grpSpPr>
        <p:sp>
          <p:nvSpPr>
            <p:cNvPr id="84" name="Rectangle 68">
              <a:extLst>
                <a:ext uri="{FF2B5EF4-FFF2-40B4-BE49-F238E27FC236}">
                  <a16:creationId xmlns:a16="http://schemas.microsoft.com/office/drawing/2014/main" id="{CB6A50E9-6677-294C-80B3-B7D2D04B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140"/>
              <a:ext cx="1572" cy="15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69">
              <a:extLst>
                <a:ext uri="{FF2B5EF4-FFF2-40B4-BE49-F238E27FC236}">
                  <a16:creationId xmlns:a16="http://schemas.microsoft.com/office/drawing/2014/main" id="{8628B574-005E-5148-ABEF-676A82C50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" y="1134"/>
              <a:ext cx="2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98">
              <a:extLst>
                <a:ext uri="{FF2B5EF4-FFF2-40B4-BE49-F238E27FC236}">
                  <a16:creationId xmlns:a16="http://schemas.microsoft.com/office/drawing/2014/main" id="{77085A1A-37A0-BA4F-AD77-0CE09B1C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52"/>
              <a:ext cx="0" cy="1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" name="Group 102">
            <a:extLst>
              <a:ext uri="{FF2B5EF4-FFF2-40B4-BE49-F238E27FC236}">
                <a16:creationId xmlns:a16="http://schemas.microsoft.com/office/drawing/2014/main" id="{CDD2377B-FDC1-D849-9DDD-9FA58922BCD0}"/>
              </a:ext>
            </a:extLst>
          </p:cNvPr>
          <p:cNvGrpSpPr>
            <a:grpSpLocks/>
          </p:cNvGrpSpPr>
          <p:nvPr/>
        </p:nvGrpSpPr>
        <p:grpSpPr bwMode="auto">
          <a:xfrm>
            <a:off x="8118066" y="1881180"/>
            <a:ext cx="312738" cy="2466975"/>
            <a:chOff x="2656" y="1028"/>
            <a:chExt cx="109" cy="1554"/>
          </a:xfrm>
        </p:grpSpPr>
        <p:sp>
          <p:nvSpPr>
            <p:cNvPr id="88" name="Text Box 103">
              <a:extLst>
                <a:ext uri="{FF2B5EF4-FFF2-40B4-BE49-F238E27FC236}">
                  <a16:creationId xmlns:a16="http://schemas.microsoft.com/office/drawing/2014/main" id="{1B609C87-CF15-E34E-A87B-DE6227A9F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9" name="Text Box 104">
              <a:extLst>
                <a:ext uri="{FF2B5EF4-FFF2-40B4-BE49-F238E27FC236}">
                  <a16:creationId xmlns:a16="http://schemas.microsoft.com/office/drawing/2014/main" id="{9B353E13-AC93-344E-BFB2-720624488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0" name="Text Box 105">
              <a:extLst>
                <a:ext uri="{FF2B5EF4-FFF2-40B4-BE49-F238E27FC236}">
                  <a16:creationId xmlns:a16="http://schemas.microsoft.com/office/drawing/2014/main" id="{C282C572-7C5D-214C-954A-AFCE83BAD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1" name="Text Box 106">
              <a:extLst>
                <a:ext uri="{FF2B5EF4-FFF2-40B4-BE49-F238E27FC236}">
                  <a16:creationId xmlns:a16="http://schemas.microsoft.com/office/drawing/2014/main" id="{37B86FF5-95A3-1842-B97D-60AF3CD4C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2" name="Text Box 107">
              <a:extLst>
                <a:ext uri="{FF2B5EF4-FFF2-40B4-BE49-F238E27FC236}">
                  <a16:creationId xmlns:a16="http://schemas.microsoft.com/office/drawing/2014/main" id="{6F6E08A6-09FA-034A-9407-A2470F185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3" name="Text Box 108">
              <a:extLst>
                <a:ext uri="{FF2B5EF4-FFF2-40B4-BE49-F238E27FC236}">
                  <a16:creationId xmlns:a16="http://schemas.microsoft.com/office/drawing/2014/main" id="{F2E18FA0-C33E-844A-89A9-163715B13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94" name="Line 117">
            <a:extLst>
              <a:ext uri="{FF2B5EF4-FFF2-40B4-BE49-F238E27FC236}">
                <a16:creationId xmlns:a16="http://schemas.microsoft.com/office/drawing/2014/main" id="{2BF35637-3F9B-4449-8C5F-D5F1A0E69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233855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118">
            <a:extLst>
              <a:ext uri="{FF2B5EF4-FFF2-40B4-BE49-F238E27FC236}">
                <a16:creationId xmlns:a16="http://schemas.microsoft.com/office/drawing/2014/main" id="{3FBBC24D-9A7F-BF4F-B1D6-BA9A8C0BE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62914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119">
            <a:extLst>
              <a:ext uri="{FF2B5EF4-FFF2-40B4-BE49-F238E27FC236}">
                <a16:creationId xmlns:a16="http://schemas.microsoft.com/office/drawing/2014/main" id="{F67E32A9-54B3-8F4E-BBB2-509D5724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024430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120">
            <a:extLst>
              <a:ext uri="{FF2B5EF4-FFF2-40B4-BE49-F238E27FC236}">
                <a16:creationId xmlns:a16="http://schemas.microsoft.com/office/drawing/2014/main" id="{6F729382-D15D-B445-9EE3-83189C555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41971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8" name="Group 129">
            <a:extLst>
              <a:ext uri="{FF2B5EF4-FFF2-40B4-BE49-F238E27FC236}">
                <a16:creationId xmlns:a16="http://schemas.microsoft.com/office/drawing/2014/main" id="{7C572245-3841-EE4F-86EF-FA392AF50A31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1900230"/>
            <a:ext cx="311150" cy="3876675"/>
            <a:chOff x="3808" y="1136"/>
            <a:chExt cx="196" cy="2442"/>
          </a:xfrm>
        </p:grpSpPr>
        <p:sp>
          <p:nvSpPr>
            <p:cNvPr id="99" name="Text Box 78">
              <a:extLst>
                <a:ext uri="{FF2B5EF4-FFF2-40B4-BE49-F238E27FC236}">
                  <a16:creationId xmlns:a16="http://schemas.microsoft.com/office/drawing/2014/main" id="{37ED408A-C2F2-424B-8581-3A89D4027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13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0" name="Text Box 79">
              <a:extLst>
                <a:ext uri="{FF2B5EF4-FFF2-40B4-BE49-F238E27FC236}">
                  <a16:creationId xmlns:a16="http://schemas.microsoft.com/office/drawing/2014/main" id="{02507432-8476-BE45-85BC-DAA242E6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38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" name="Text Box 80">
              <a:extLst>
                <a:ext uri="{FF2B5EF4-FFF2-40B4-BE49-F238E27FC236}">
                  <a16:creationId xmlns:a16="http://schemas.microsoft.com/office/drawing/2014/main" id="{6462C346-24E8-714C-8807-E855FA7E4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86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Text Box 81">
              <a:extLst>
                <a:ext uri="{FF2B5EF4-FFF2-40B4-BE49-F238E27FC236}">
                  <a16:creationId xmlns:a16="http://schemas.microsoft.com/office/drawing/2014/main" id="{F4186715-FDBF-084E-A670-FDAE0E98F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1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3" name="Text Box 82">
              <a:extLst>
                <a:ext uri="{FF2B5EF4-FFF2-40B4-BE49-F238E27FC236}">
                  <a16:creationId xmlns:a16="http://schemas.microsoft.com/office/drawing/2014/main" id="{39887184-680F-CF4B-A13E-147E066CE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6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4" name="Text Box 83">
              <a:extLst>
                <a:ext uri="{FF2B5EF4-FFF2-40B4-BE49-F238E27FC236}">
                  <a16:creationId xmlns:a16="http://schemas.microsoft.com/office/drawing/2014/main" id="{8717DA90-8AF7-494C-88C3-A415FC29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35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5" name="Text Box 121">
              <a:extLst>
                <a:ext uri="{FF2B5EF4-FFF2-40B4-BE49-F238E27FC236}">
                  <a16:creationId xmlns:a16="http://schemas.microsoft.com/office/drawing/2014/main" id="{D09CD506-82DE-1A4D-BAA5-D3C33A365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5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" name="Text Box 122">
              <a:extLst>
                <a:ext uri="{FF2B5EF4-FFF2-40B4-BE49-F238E27FC236}">
                  <a16:creationId xmlns:a16="http://schemas.microsoft.com/office/drawing/2014/main" id="{83178CED-4D21-3041-9E74-442D8D3D6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7" name="Text Box 123">
              <a:extLst>
                <a:ext uri="{FF2B5EF4-FFF2-40B4-BE49-F238E27FC236}">
                  <a16:creationId xmlns:a16="http://schemas.microsoft.com/office/drawing/2014/main" id="{4B83DD0B-E67F-6C4C-B262-92D81FFCE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08" name="Text Box 124">
              <a:extLst>
                <a:ext uri="{FF2B5EF4-FFF2-40B4-BE49-F238E27FC236}">
                  <a16:creationId xmlns:a16="http://schemas.microsoft.com/office/drawing/2014/main" id="{1CF0576F-8C05-4044-AA85-78095437D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3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</p:grpSp>
      <p:grpSp>
        <p:nvGrpSpPr>
          <p:cNvPr id="109" name="Group 130">
            <a:extLst>
              <a:ext uri="{FF2B5EF4-FFF2-40B4-BE49-F238E27FC236}">
                <a16:creationId xmlns:a16="http://schemas.microsoft.com/office/drawing/2014/main" id="{98C546B6-8B2C-3146-8650-B7C5DC1888AF}"/>
              </a:ext>
            </a:extLst>
          </p:cNvPr>
          <p:cNvGrpSpPr>
            <a:grpSpLocks/>
          </p:cNvGrpSpPr>
          <p:nvPr/>
        </p:nvGrpSpPr>
        <p:grpSpPr bwMode="auto">
          <a:xfrm>
            <a:off x="6510793" y="4251318"/>
            <a:ext cx="311150" cy="1506538"/>
            <a:chOff x="4141" y="2617"/>
            <a:chExt cx="196" cy="949"/>
          </a:xfrm>
        </p:grpSpPr>
        <p:sp>
          <p:nvSpPr>
            <p:cNvPr id="110" name="Text Box 125">
              <a:extLst>
                <a:ext uri="{FF2B5EF4-FFF2-40B4-BE49-F238E27FC236}">
                  <a16:creationId xmlns:a16="http://schemas.microsoft.com/office/drawing/2014/main" id="{979840AA-7F7F-7B4E-B0F3-153AE1AC4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1" name="Text Box 126">
              <a:extLst>
                <a:ext uri="{FF2B5EF4-FFF2-40B4-BE49-F238E27FC236}">
                  <a16:creationId xmlns:a16="http://schemas.microsoft.com/office/drawing/2014/main" id="{63323DBB-B22F-5848-82E3-14B60FA4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2" name="Text Box 127">
              <a:extLst>
                <a:ext uri="{FF2B5EF4-FFF2-40B4-BE49-F238E27FC236}">
                  <a16:creationId xmlns:a16="http://schemas.microsoft.com/office/drawing/2014/main" id="{A4B2145F-C09B-FD4B-9BC4-9CEFC473A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" name="Text Box 128">
              <a:extLst>
                <a:ext uri="{FF2B5EF4-FFF2-40B4-BE49-F238E27FC236}">
                  <a16:creationId xmlns:a16="http://schemas.microsoft.com/office/drawing/2014/main" id="{D0689056-39DF-A148-B043-4675F1268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114" name="Group 131">
            <a:extLst>
              <a:ext uri="{FF2B5EF4-FFF2-40B4-BE49-F238E27FC236}">
                <a16:creationId xmlns:a16="http://schemas.microsoft.com/office/drawing/2014/main" id="{282EE944-2DF8-4D4F-AEE9-E20CDA7575AC}"/>
              </a:ext>
            </a:extLst>
          </p:cNvPr>
          <p:cNvGrpSpPr>
            <a:grpSpLocks/>
          </p:cNvGrpSpPr>
          <p:nvPr/>
        </p:nvGrpSpPr>
        <p:grpSpPr bwMode="auto">
          <a:xfrm>
            <a:off x="7348495" y="4262430"/>
            <a:ext cx="311150" cy="1506538"/>
            <a:chOff x="4141" y="2617"/>
            <a:chExt cx="196" cy="949"/>
          </a:xfrm>
        </p:grpSpPr>
        <p:sp>
          <p:nvSpPr>
            <p:cNvPr id="115" name="Text Box 132">
              <a:extLst>
                <a:ext uri="{FF2B5EF4-FFF2-40B4-BE49-F238E27FC236}">
                  <a16:creationId xmlns:a16="http://schemas.microsoft.com/office/drawing/2014/main" id="{C5C1288A-B0B2-7D47-8213-839519D32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6" name="Text Box 133">
              <a:extLst>
                <a:ext uri="{FF2B5EF4-FFF2-40B4-BE49-F238E27FC236}">
                  <a16:creationId xmlns:a16="http://schemas.microsoft.com/office/drawing/2014/main" id="{DD788536-4F3D-3147-B430-971474F84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7" name="Text Box 134">
              <a:extLst>
                <a:ext uri="{FF2B5EF4-FFF2-40B4-BE49-F238E27FC236}">
                  <a16:creationId xmlns:a16="http://schemas.microsoft.com/office/drawing/2014/main" id="{23593AA6-CC77-E346-A0E9-A19ABB270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8" name="Text Box 135">
              <a:extLst>
                <a:ext uri="{FF2B5EF4-FFF2-40B4-BE49-F238E27FC236}">
                  <a16:creationId xmlns:a16="http://schemas.microsoft.com/office/drawing/2014/main" id="{334101A5-99DD-1B41-AFE2-E835A99D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grpSp>
        <p:nvGrpSpPr>
          <p:cNvPr id="119" name="Group 136">
            <a:extLst>
              <a:ext uri="{FF2B5EF4-FFF2-40B4-BE49-F238E27FC236}">
                <a16:creationId xmlns:a16="http://schemas.microsoft.com/office/drawing/2014/main" id="{365A9350-29EF-CB40-B9FF-09A2ABFBA7C3}"/>
              </a:ext>
            </a:extLst>
          </p:cNvPr>
          <p:cNvGrpSpPr>
            <a:grpSpLocks/>
          </p:cNvGrpSpPr>
          <p:nvPr/>
        </p:nvGrpSpPr>
        <p:grpSpPr bwMode="auto">
          <a:xfrm>
            <a:off x="8099016" y="4308468"/>
            <a:ext cx="311150" cy="1506538"/>
            <a:chOff x="4141" y="2617"/>
            <a:chExt cx="196" cy="949"/>
          </a:xfrm>
        </p:grpSpPr>
        <p:sp>
          <p:nvSpPr>
            <p:cNvPr id="120" name="Text Box 137">
              <a:extLst>
                <a:ext uri="{FF2B5EF4-FFF2-40B4-BE49-F238E27FC236}">
                  <a16:creationId xmlns:a16="http://schemas.microsoft.com/office/drawing/2014/main" id="{081C3E11-DEC6-9F49-B72C-B5FB1DFAD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1" name="Text Box 138">
              <a:extLst>
                <a:ext uri="{FF2B5EF4-FFF2-40B4-BE49-F238E27FC236}">
                  <a16:creationId xmlns:a16="http://schemas.microsoft.com/office/drawing/2014/main" id="{9C7D5F0A-AE98-414E-93F5-493AAE32B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22" name="Text Box 139">
              <a:extLst>
                <a:ext uri="{FF2B5EF4-FFF2-40B4-BE49-F238E27FC236}">
                  <a16:creationId xmlns:a16="http://schemas.microsoft.com/office/drawing/2014/main" id="{BE3973C7-7B1E-174F-9887-09C45193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3" name="Text Box 140">
              <a:extLst>
                <a:ext uri="{FF2B5EF4-FFF2-40B4-BE49-F238E27FC236}">
                  <a16:creationId xmlns:a16="http://schemas.microsoft.com/office/drawing/2014/main" id="{14F18AAF-E8B2-6B4C-BF31-FC08FED84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24" name="Freeform 152">
            <a:extLst>
              <a:ext uri="{FF2B5EF4-FFF2-40B4-BE49-F238E27FC236}">
                <a16:creationId xmlns:a16="http://schemas.microsoft.com/office/drawing/2014/main" id="{7A59786C-4369-F046-84AC-AACA57C0FDF0}"/>
              </a:ext>
            </a:extLst>
          </p:cNvPr>
          <p:cNvSpPr>
            <a:spLocks/>
          </p:cNvSpPr>
          <p:nvPr/>
        </p:nvSpPr>
        <p:spPr bwMode="auto">
          <a:xfrm>
            <a:off x="8289516" y="2435217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Text Box 154">
            <a:extLst>
              <a:ext uri="{FF2B5EF4-FFF2-40B4-BE49-F238E27FC236}">
                <a16:creationId xmlns:a16="http://schemas.microsoft.com/office/drawing/2014/main" id="{7B5912A4-0156-7447-A5A5-FCB54C69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62413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Freeform 155">
            <a:extLst>
              <a:ext uri="{FF2B5EF4-FFF2-40B4-BE49-F238E27FC236}">
                <a16:creationId xmlns:a16="http://schemas.microsoft.com/office/drawing/2014/main" id="{09AD0DE5-54E8-784F-A915-7E126161CB13}"/>
              </a:ext>
            </a:extLst>
          </p:cNvPr>
          <p:cNvSpPr>
            <a:spLocks/>
          </p:cNvSpPr>
          <p:nvPr/>
        </p:nvSpPr>
        <p:spPr bwMode="auto">
          <a:xfrm>
            <a:off x="8305391" y="520540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" name="Text Box 157">
            <a:extLst>
              <a:ext uri="{FF2B5EF4-FFF2-40B4-BE49-F238E27FC236}">
                <a16:creationId xmlns:a16="http://schemas.microsoft.com/office/drawing/2014/main" id="{CE89E3F8-E819-0C4E-B8D7-3B6F515B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385603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Freeform 158">
            <a:extLst>
              <a:ext uri="{FF2B5EF4-FFF2-40B4-BE49-F238E27FC236}">
                <a16:creationId xmlns:a16="http://schemas.microsoft.com/office/drawing/2014/main" id="{5054D338-F00B-984A-A50E-A2AAC2FFB1E1}"/>
              </a:ext>
            </a:extLst>
          </p:cNvPr>
          <p:cNvSpPr>
            <a:spLocks/>
          </p:cNvSpPr>
          <p:nvPr/>
        </p:nvSpPr>
        <p:spPr bwMode="auto">
          <a:xfrm>
            <a:off x="8322853" y="3671880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" name="Text Box 159">
            <a:extLst>
              <a:ext uri="{FF2B5EF4-FFF2-40B4-BE49-F238E27FC236}">
                <a16:creationId xmlns:a16="http://schemas.microsoft.com/office/drawing/2014/main" id="{8BB30641-EE03-9742-AC46-B198AAE3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44010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Freeform 160">
            <a:extLst>
              <a:ext uri="{FF2B5EF4-FFF2-40B4-BE49-F238E27FC236}">
                <a16:creationId xmlns:a16="http://schemas.microsoft.com/office/drawing/2014/main" id="{CADAA342-F20A-9E47-A697-312BE1A42E92}"/>
              </a:ext>
            </a:extLst>
          </p:cNvPr>
          <p:cNvSpPr>
            <a:spLocks/>
          </p:cNvSpPr>
          <p:nvPr/>
        </p:nvSpPr>
        <p:spPr bwMode="auto">
          <a:xfrm>
            <a:off x="8305391" y="4816467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Text Box 162">
            <a:extLst>
              <a:ext uri="{FF2B5EF4-FFF2-40B4-BE49-F238E27FC236}">
                <a16:creationId xmlns:a16="http://schemas.microsoft.com/office/drawing/2014/main" id="{64A03341-1137-B245-8FE2-A81A6D1B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382586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Text Box 163">
            <a:extLst>
              <a:ext uri="{FF2B5EF4-FFF2-40B4-BE49-F238E27FC236}">
                <a16:creationId xmlns:a16="http://schemas.microsoft.com/office/drawing/2014/main" id="{5C7D59FA-99D7-2A4B-892D-BAC40BB0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03370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Freeform 165">
            <a:extLst>
              <a:ext uri="{FF2B5EF4-FFF2-40B4-BE49-F238E27FC236}">
                <a16:creationId xmlns:a16="http://schemas.microsoft.com/office/drawing/2014/main" id="{D68AF230-265F-D746-A736-92B17D222BBD}"/>
              </a:ext>
            </a:extLst>
          </p:cNvPr>
          <p:cNvSpPr>
            <a:spLocks/>
          </p:cNvSpPr>
          <p:nvPr/>
        </p:nvSpPr>
        <p:spPr bwMode="auto">
          <a:xfrm>
            <a:off x="8305391" y="3265480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Text Box 166">
            <a:extLst>
              <a:ext uri="{FF2B5EF4-FFF2-40B4-BE49-F238E27FC236}">
                <a16:creationId xmlns:a16="http://schemas.microsoft.com/office/drawing/2014/main" id="{FE4905BE-8A0D-C34C-B1C7-6442E119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80815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Text Box 168">
            <a:extLst>
              <a:ext uri="{FF2B5EF4-FFF2-40B4-BE49-F238E27FC236}">
                <a16:creationId xmlns:a16="http://schemas.microsoft.com/office/drawing/2014/main" id="{56D7B035-A33A-864B-A839-000A7048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61301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" name="Text Box 169">
            <a:extLst>
              <a:ext uri="{FF2B5EF4-FFF2-40B4-BE49-F238E27FC236}">
                <a16:creationId xmlns:a16="http://schemas.microsoft.com/office/drawing/2014/main" id="{863F2E31-16E1-6F43-ACC9-0396DFD9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03688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Text Box 170">
            <a:extLst>
              <a:ext uri="{FF2B5EF4-FFF2-40B4-BE49-F238E27FC236}">
                <a16:creationId xmlns:a16="http://schemas.microsoft.com/office/drawing/2014/main" id="{FB5A78C8-24F4-7242-8706-18E63540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383063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Oval 172">
            <a:extLst>
              <a:ext uri="{FF2B5EF4-FFF2-40B4-BE49-F238E27FC236}">
                <a16:creationId xmlns:a16="http://schemas.microsoft.com/office/drawing/2014/main" id="{414B2D82-1CC2-8C45-82D7-FBDCAFD1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549642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9" name="Oval 173">
            <a:extLst>
              <a:ext uri="{FF2B5EF4-FFF2-40B4-BE49-F238E27FC236}">
                <a16:creationId xmlns:a16="http://schemas.microsoft.com/office/drawing/2014/main" id="{3B84778A-B7CE-8841-8605-481468A3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5759442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40" name="Oval 174">
            <a:extLst>
              <a:ext uri="{FF2B5EF4-FFF2-40B4-BE49-F238E27FC236}">
                <a16:creationId xmlns:a16="http://schemas.microsoft.com/office/drawing/2014/main" id="{18BB80C6-D0FB-BF40-901E-02C6949A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5759442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41" name="Oval 175">
            <a:extLst>
              <a:ext uri="{FF2B5EF4-FFF2-40B4-BE49-F238E27FC236}">
                <a16:creationId xmlns:a16="http://schemas.microsoft.com/office/drawing/2014/main" id="{3E5BF8B4-0DA2-1C4A-8F9C-755563C8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430688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42" name="Oval 176">
            <a:extLst>
              <a:ext uri="{FF2B5EF4-FFF2-40B4-BE49-F238E27FC236}">
                <a16:creationId xmlns:a16="http://schemas.microsoft.com/office/drawing/2014/main" id="{F307AEE2-08AE-D146-B9D6-84FA655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4830755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43" name="Oval 177">
            <a:extLst>
              <a:ext uri="{FF2B5EF4-FFF2-40B4-BE49-F238E27FC236}">
                <a16:creationId xmlns:a16="http://schemas.microsoft.com/office/drawing/2014/main" id="{8E2DECFE-E5C6-3749-AE3A-A235F8A8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30688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44" name="Group 178">
            <a:extLst>
              <a:ext uri="{FF2B5EF4-FFF2-40B4-BE49-F238E27FC236}">
                <a16:creationId xmlns:a16="http://schemas.microsoft.com/office/drawing/2014/main" id="{59185810-1BEB-B249-A7B5-5C58F6ADB7E9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3894130"/>
            <a:ext cx="311150" cy="969963"/>
            <a:chOff x="3843" y="690"/>
            <a:chExt cx="196" cy="611"/>
          </a:xfrm>
        </p:grpSpPr>
        <p:sp>
          <p:nvSpPr>
            <p:cNvPr id="145" name="Line 179">
              <a:extLst>
                <a:ext uri="{FF2B5EF4-FFF2-40B4-BE49-F238E27FC236}">
                  <a16:creationId xmlns:a16="http://schemas.microsoft.com/office/drawing/2014/main" id="{DC825D92-5FF2-A247-BE86-F3D3CBA54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Text Box 180">
              <a:extLst>
                <a:ext uri="{FF2B5EF4-FFF2-40B4-BE49-F238E27FC236}">
                  <a16:creationId xmlns:a16="http://schemas.microsoft.com/office/drawing/2014/main" id="{FADB46F5-5FEA-EB46-A1B1-5A6A3F12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47" name="Group 181">
            <a:extLst>
              <a:ext uri="{FF2B5EF4-FFF2-40B4-BE49-F238E27FC236}">
                <a16:creationId xmlns:a16="http://schemas.microsoft.com/office/drawing/2014/main" id="{CCBF78DE-2FF9-0E4D-8B2F-474D1E7C72B2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4668830"/>
            <a:ext cx="311150" cy="1128713"/>
            <a:chOff x="4769" y="1178"/>
            <a:chExt cx="196" cy="711"/>
          </a:xfrm>
        </p:grpSpPr>
        <p:sp>
          <p:nvSpPr>
            <p:cNvPr id="148" name="Line 182">
              <a:extLst>
                <a:ext uri="{FF2B5EF4-FFF2-40B4-BE49-F238E27FC236}">
                  <a16:creationId xmlns:a16="http://schemas.microsoft.com/office/drawing/2014/main" id="{81AD5E2E-8654-714A-B3F0-487B43DFD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Text Box 183">
              <a:extLst>
                <a:ext uri="{FF2B5EF4-FFF2-40B4-BE49-F238E27FC236}">
                  <a16:creationId xmlns:a16="http://schemas.microsoft.com/office/drawing/2014/main" id="{CCBA817A-5E6D-844A-A69D-B2195AFAC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50" name="Group 184">
            <a:extLst>
              <a:ext uri="{FF2B5EF4-FFF2-40B4-BE49-F238E27FC236}">
                <a16:creationId xmlns:a16="http://schemas.microsoft.com/office/drawing/2014/main" id="{E659E70E-134C-E84E-B800-372198AFB428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4616442"/>
            <a:ext cx="311150" cy="1146175"/>
            <a:chOff x="3114" y="1145"/>
            <a:chExt cx="196" cy="722"/>
          </a:xfrm>
        </p:grpSpPr>
        <p:sp>
          <p:nvSpPr>
            <p:cNvPr id="151" name="Line 185">
              <a:extLst>
                <a:ext uri="{FF2B5EF4-FFF2-40B4-BE49-F238E27FC236}">
                  <a16:creationId xmlns:a16="http://schemas.microsoft.com/office/drawing/2014/main" id="{D459299B-DE99-C747-8B25-92CF43368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Text Box 186">
              <a:extLst>
                <a:ext uri="{FF2B5EF4-FFF2-40B4-BE49-F238E27FC236}">
                  <a16:creationId xmlns:a16="http://schemas.microsoft.com/office/drawing/2014/main" id="{FA94ED3F-456F-EA45-A95C-DDE70550A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53" name="Group 187">
            <a:extLst>
              <a:ext uri="{FF2B5EF4-FFF2-40B4-BE49-F238E27FC236}">
                <a16:creationId xmlns:a16="http://schemas.microsoft.com/office/drawing/2014/main" id="{FA3B33FB-2714-4741-BBEF-1AAEDE06E647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5160955"/>
            <a:ext cx="1022350" cy="723900"/>
            <a:chOff x="4056" y="1488"/>
            <a:chExt cx="644" cy="456"/>
          </a:xfrm>
        </p:grpSpPr>
        <p:sp>
          <p:nvSpPr>
            <p:cNvPr id="154" name="Line 188">
              <a:extLst>
                <a:ext uri="{FF2B5EF4-FFF2-40B4-BE49-F238E27FC236}">
                  <a16:creationId xmlns:a16="http://schemas.microsoft.com/office/drawing/2014/main" id="{8D7FD3AE-53AC-FF49-8616-53396F663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Text Box 189">
              <a:extLst>
                <a:ext uri="{FF2B5EF4-FFF2-40B4-BE49-F238E27FC236}">
                  <a16:creationId xmlns:a16="http://schemas.microsoft.com/office/drawing/2014/main" id="{40D75B31-0982-AE48-8768-329C16A8E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56" name="Group 190">
            <a:extLst>
              <a:ext uri="{FF2B5EF4-FFF2-40B4-BE49-F238E27FC236}">
                <a16:creationId xmlns:a16="http://schemas.microsoft.com/office/drawing/2014/main" id="{3BA84097-B2F8-304C-87D7-21755E982CF7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4400542"/>
            <a:ext cx="828675" cy="587375"/>
            <a:chOff x="3379" y="1009"/>
            <a:chExt cx="522" cy="370"/>
          </a:xfrm>
        </p:grpSpPr>
        <p:sp>
          <p:nvSpPr>
            <p:cNvPr id="157" name="Line 191">
              <a:extLst>
                <a:ext uri="{FF2B5EF4-FFF2-40B4-BE49-F238E27FC236}">
                  <a16:creationId xmlns:a16="http://schemas.microsoft.com/office/drawing/2014/main" id="{737D3EE5-7C76-8E46-B944-1C5B46CB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Text Box 192">
              <a:extLst>
                <a:ext uri="{FF2B5EF4-FFF2-40B4-BE49-F238E27FC236}">
                  <a16:creationId xmlns:a16="http://schemas.microsoft.com/office/drawing/2014/main" id="{410946E2-5718-7C45-BCB5-12D4EC6D3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159" name="Text Box 194">
            <a:extLst>
              <a:ext uri="{FF2B5EF4-FFF2-40B4-BE49-F238E27FC236}">
                <a16:creationId xmlns:a16="http://schemas.microsoft.com/office/drawing/2014/main" id="{1AFD5048-8C19-514E-98F4-E34DE67E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087430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顶点结点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7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 autoUpdateAnimBg="0"/>
      <p:bldP spid="127" grpId="0" build="p" autoUpdateAnimBg="0"/>
      <p:bldP spid="129" grpId="0" build="p" autoUpdateAnimBg="0"/>
      <p:bldP spid="131" grpId="0" build="p" autoUpdateAnimBg="0"/>
      <p:bldP spid="132" grpId="0" build="p" autoUpdateAnimBg="0"/>
      <p:bldP spid="134" grpId="0" build="p" autoUpdateAnimBg="0"/>
      <p:bldP spid="135" grpId="0" build="p" autoUpdateAnimBg="0"/>
      <p:bldP spid="136" grpId="0" build="p" autoUpdateAnimBg="0"/>
      <p:bldP spid="13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利用并查集来优化以上算法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4715" y="720001"/>
            <a:ext cx="8520099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初始时：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    </a:t>
            </a:r>
            <a:r>
              <a:rPr lang="en-US" altLang="zh-CN" b="1" dirty="0" err="1">
                <a:solidFill>
                  <a:srgbClr val="C00000"/>
                </a:solidFill>
              </a:rPr>
              <a:t>makeset</a:t>
            </a:r>
            <a:r>
              <a:rPr lang="en-US" altLang="zh-CN" b="1" dirty="0">
                <a:solidFill>
                  <a:srgbClr val="C00000"/>
                </a:solidFill>
              </a:rPr>
              <a:t>(1); …; </a:t>
            </a:r>
            <a:r>
              <a:rPr lang="en-US" altLang="zh-CN" b="1" dirty="0" err="1">
                <a:solidFill>
                  <a:srgbClr val="C00000"/>
                </a:solidFill>
              </a:rPr>
              <a:t>makeset</a:t>
            </a:r>
            <a:r>
              <a:rPr lang="en-US" altLang="zh-CN" b="1" dirty="0">
                <a:solidFill>
                  <a:srgbClr val="C00000"/>
                </a:solidFill>
              </a:rPr>
              <a:t>(n);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判断两个点</a:t>
            </a:r>
            <a:r>
              <a:rPr lang="en-US" altLang="zh-CN" dirty="0" err="1"/>
              <a:t>x,y</a:t>
            </a:r>
            <a:r>
              <a:rPr lang="zh-CN" altLang="en-US" dirty="0"/>
              <a:t>是不是在同一个块中：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    </a:t>
            </a:r>
            <a:r>
              <a:rPr lang="en-US" altLang="zh-CN" b="1" dirty="0">
                <a:solidFill>
                  <a:srgbClr val="C00000"/>
                </a:solidFill>
              </a:rPr>
              <a:t>find(x) == find(y)?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往</a:t>
            </a:r>
            <a:r>
              <a:rPr lang="en-US" altLang="zh-CN" dirty="0"/>
              <a:t>F</a:t>
            </a:r>
            <a:r>
              <a:rPr lang="zh-CN" altLang="en-US" dirty="0"/>
              <a:t>中加一条边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    </a:t>
            </a:r>
            <a:r>
              <a:rPr lang="en-US" altLang="zh-CN" b="1" dirty="0">
                <a:solidFill>
                  <a:srgbClr val="C00000"/>
                </a:solidFill>
              </a:rPr>
              <a:t>union(</a:t>
            </a:r>
            <a:r>
              <a:rPr lang="en-US" altLang="zh-CN" b="1" dirty="0" err="1">
                <a:solidFill>
                  <a:srgbClr val="C00000"/>
                </a:solidFill>
              </a:rPr>
              <a:t>x,y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利用并查集后，</a:t>
            </a:r>
            <a:r>
              <a:rPr lang="en-US" altLang="zh-CN" dirty="0"/>
              <a:t>Kruskal</a:t>
            </a:r>
            <a:r>
              <a:rPr lang="zh-CN" altLang="en-US" dirty="0"/>
              <a:t>算法的时间复杂度为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O [ |E|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(|E|+|V|,|V|) + |E| log |V|] = O(|E| log |V|).</a:t>
            </a:r>
            <a:b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: inverse Ackermann function 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（增长非常慢）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95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Prim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算法和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Kruskal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算法的比较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4715" y="806988"/>
            <a:ext cx="8520099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相同点</a:t>
            </a:r>
            <a:r>
              <a:rPr lang="zh-CN" altLang="en-US" dirty="0"/>
              <a:t>：都是</a:t>
            </a:r>
            <a:r>
              <a:rPr lang="en-US" altLang="zh-CN" dirty="0"/>
              <a:t>greedy algorithm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不同点</a:t>
            </a:r>
            <a:r>
              <a:rPr lang="zh-CN" altLang="en-US" dirty="0"/>
              <a:t>：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</a:t>
            </a:r>
            <a:r>
              <a:rPr lang="en-US" altLang="zh-CN" dirty="0"/>
              <a:t>Prim</a:t>
            </a:r>
            <a:r>
              <a:rPr lang="zh-CN" altLang="en-US" dirty="0"/>
              <a:t>每次选择满足如下条件的最小费用的边：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该边连接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与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V-U</a:t>
            </a:r>
            <a:r>
              <a:rPr lang="zh-CN" altLang="en-US" dirty="0"/>
              <a:t>。    </a:t>
            </a:r>
            <a:br>
              <a:rPr lang="zh-CN" altLang="en-US" dirty="0"/>
            </a:br>
            <a:r>
              <a:rPr lang="zh-CN" altLang="en-US" dirty="0"/>
              <a:t>        （保持所选边集合的为一个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树</a:t>
            </a:r>
            <a:r>
              <a:rPr lang="zh-CN" altLang="en-US" dirty="0"/>
              <a:t>）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</a:t>
            </a:r>
            <a:r>
              <a:rPr lang="en-US" altLang="zh-CN" dirty="0"/>
              <a:t>Kruskal</a:t>
            </a:r>
            <a:r>
              <a:rPr lang="zh-CN" altLang="en-US" dirty="0"/>
              <a:t>每次选择满足如下条件的最小费用的边：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该边连接两个不同分量    </a:t>
            </a:r>
            <a:b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zh-CN" altLang="en-US" dirty="0"/>
              <a:t>         （保持所选的为一个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森林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/>
              <a:t>Prim</a:t>
            </a:r>
            <a:r>
              <a:rPr lang="zh-CN" altLang="en-US" dirty="0"/>
              <a:t>最好复杂度</a:t>
            </a:r>
            <a:r>
              <a:rPr lang="en-US" altLang="zh-CN" dirty="0"/>
              <a:t>(</a:t>
            </a:r>
            <a:r>
              <a:rPr lang="en-US" altLang="zh-CN" dirty="0" err="1"/>
              <a:t>fibonacci</a:t>
            </a:r>
            <a:r>
              <a:rPr lang="en-US" altLang="zh-CN" dirty="0"/>
              <a:t>):  </a:t>
            </a:r>
            <a:r>
              <a:rPr lang="en-US" altLang="zh-CN" b="1" dirty="0">
                <a:solidFill>
                  <a:srgbClr val="C00000"/>
                </a:solidFill>
              </a:rPr>
              <a:t>O(|E|+|</a:t>
            </a:r>
            <a:r>
              <a:rPr lang="en-US" altLang="zh-CN" b="1" dirty="0" err="1">
                <a:solidFill>
                  <a:srgbClr val="C00000"/>
                </a:solidFill>
              </a:rPr>
              <a:t>V|log|V</a:t>
            </a:r>
            <a:r>
              <a:rPr lang="en-US" altLang="zh-CN" b="1" dirty="0">
                <a:solidFill>
                  <a:srgbClr val="C00000"/>
                </a:solidFill>
              </a:rPr>
              <a:t>|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/>
              <a:t>Kruskal</a:t>
            </a:r>
            <a:r>
              <a:rPr lang="zh-CN" altLang="en-US" dirty="0"/>
              <a:t>最好的复杂度：   </a:t>
            </a:r>
            <a:r>
              <a:rPr lang="en-US" altLang="zh-CN" b="1" dirty="0">
                <a:solidFill>
                  <a:srgbClr val="C00000"/>
                </a:solidFill>
              </a:rPr>
              <a:t>O( |E| log |V| )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095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课后思考题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11950" y="1100903"/>
            <a:ext cx="8520099" cy="5278126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问题</a:t>
            </a:r>
            <a:r>
              <a:rPr lang="en-US" altLang="zh-CN" dirty="0"/>
              <a:t>1】</a:t>
            </a:r>
            <a:r>
              <a:rPr lang="zh-CN" altLang="en-US" dirty="0"/>
              <a:t>假设</a:t>
            </a:r>
            <a:r>
              <a:rPr lang="en-US" altLang="zh-CN" dirty="0"/>
              <a:t>Prim</a:t>
            </a:r>
            <a:r>
              <a:rPr lang="zh-CN" altLang="en-US" dirty="0"/>
              <a:t>算法在前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en-US" dirty="0"/>
              <a:t>步选择的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en-US" dirty="0"/>
              <a:t>条边构成</a:t>
            </a:r>
            <a:r>
              <a:rPr lang="en-US" altLang="zh-CN" b="1" dirty="0">
                <a:solidFill>
                  <a:srgbClr val="C00000"/>
                </a:solidFill>
              </a:rPr>
              <a:t>i+1</a:t>
            </a:r>
            <a:r>
              <a:rPr lang="zh-CN" altLang="en-US" dirty="0"/>
              <a:t>个顶点</a:t>
            </a:r>
            <a:r>
              <a:rPr lang="en-US" altLang="zh-CN" b="1" dirty="0">
                <a:solidFill>
                  <a:srgbClr val="C00000"/>
                </a:solidFill>
              </a:rPr>
              <a:t>{u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,…,u</a:t>
            </a:r>
            <a:r>
              <a:rPr lang="en-US" altLang="zh-CN" b="1" baseline="-25000" dirty="0">
                <a:solidFill>
                  <a:srgbClr val="C00000"/>
                </a:solidFill>
              </a:rPr>
              <a:t>i+1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  <a:r>
              <a:rPr lang="zh-CN" altLang="en-US" dirty="0"/>
              <a:t>的一棵树</a:t>
            </a:r>
            <a:r>
              <a:rPr lang="en-US" altLang="zh-CN" b="1" dirty="0" err="1">
                <a:solidFill>
                  <a:srgbClr val="C00000"/>
                </a:solidFill>
              </a:rPr>
              <a:t>T</a:t>
            </a:r>
            <a:r>
              <a:rPr lang="en-US" altLang="zh-CN" b="1" baseline="-25000" dirty="0" err="1">
                <a:solidFill>
                  <a:srgbClr val="C00000"/>
                </a:solidFill>
              </a:rPr>
              <a:t>i</a:t>
            </a:r>
            <a:r>
              <a:rPr lang="zh-CN" altLang="en-US" dirty="0"/>
              <a:t>。令</a:t>
            </a:r>
            <a:r>
              <a:rPr lang="en-US" altLang="zh-CN" b="1" dirty="0">
                <a:solidFill>
                  <a:srgbClr val="C00000"/>
                </a:solidFill>
              </a:rPr>
              <a:t>G’</a:t>
            </a:r>
            <a:r>
              <a:rPr lang="zh-CN" altLang="en-US" dirty="0"/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G</a:t>
            </a:r>
            <a:r>
              <a:rPr lang="zh-CN" altLang="en-US" dirty="0"/>
              <a:t>的子图，包含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,…u</a:t>
            </a:r>
            <a:r>
              <a:rPr lang="en-US" altLang="zh-CN" b="1" baseline="-25000" dirty="0">
                <a:solidFill>
                  <a:srgbClr val="C00000"/>
                </a:solidFill>
              </a:rPr>
              <a:t>i+1</a:t>
            </a:r>
            <a:r>
              <a:rPr lang="zh-CN" altLang="en-US" dirty="0"/>
              <a:t>以及它们之间的边。请问</a:t>
            </a:r>
            <a:r>
              <a:rPr lang="en-US" altLang="zh-CN" b="1" dirty="0" err="1">
                <a:solidFill>
                  <a:srgbClr val="C00000"/>
                </a:solidFill>
              </a:rPr>
              <a:t>T</a:t>
            </a:r>
            <a:r>
              <a:rPr lang="en-US" altLang="zh-CN" b="1" baseline="-25000" dirty="0" err="1">
                <a:solidFill>
                  <a:srgbClr val="C00000"/>
                </a:solidFill>
              </a:rPr>
              <a:t>i</a:t>
            </a:r>
            <a:r>
              <a:rPr lang="zh-CN" altLang="en-US" dirty="0"/>
              <a:t>是</a:t>
            </a:r>
            <a:r>
              <a:rPr lang="en-US" altLang="zh-CN" b="1" dirty="0">
                <a:solidFill>
                  <a:srgbClr val="C00000"/>
                </a:solidFill>
              </a:rPr>
              <a:t>G’</a:t>
            </a:r>
            <a:r>
              <a:rPr lang="zh-CN" altLang="en-US" dirty="0"/>
              <a:t>的最小生成树吗？</a:t>
            </a:r>
          </a:p>
          <a:p>
            <a:pPr fontAlgn="auto">
              <a:spcBef>
                <a:spcPts val="0"/>
              </a:spcBef>
            </a:pPr>
            <a:endParaRPr lang="zh-CN" altLang="en-US" dirty="0"/>
          </a:p>
          <a:p>
            <a:pPr fontAlgn="auto">
              <a:spcBef>
                <a:spcPts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问题</a:t>
            </a:r>
            <a:r>
              <a:rPr lang="en-US" altLang="zh-CN" dirty="0"/>
              <a:t>2】Prim</a:t>
            </a:r>
            <a:r>
              <a:rPr lang="zh-CN" altLang="en-US" dirty="0"/>
              <a:t>算法和</a:t>
            </a:r>
            <a:r>
              <a:rPr lang="en-US" altLang="zh-CN" dirty="0"/>
              <a:t>Kruskal</a:t>
            </a:r>
            <a:r>
              <a:rPr lang="zh-CN" altLang="en-US" dirty="0"/>
              <a:t>算法稍加修改也可以求带权无向图（可能不连通）的最小生成森林。请思考如何修改。</a:t>
            </a: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793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强连通图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A37E-0063-CF4A-AF07-21056B580EC7}"/>
              </a:ext>
            </a:extLst>
          </p:cNvPr>
          <p:cNvSpPr txBox="1"/>
          <p:nvPr/>
        </p:nvSpPr>
        <p:spPr>
          <a:xfrm>
            <a:off x="556054" y="1052412"/>
            <a:ext cx="8167816" cy="10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强连通图——有向图中，如果对每一对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Vj</a:t>
            </a: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强连通图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BCCA9D3A-C4C0-B94F-AB44-91C45A9CDEB7}"/>
              </a:ext>
            </a:extLst>
          </p:cNvPr>
          <p:cNvGrpSpPr>
            <a:grpSpLocks/>
          </p:cNvGrpSpPr>
          <p:nvPr/>
        </p:nvGrpSpPr>
        <p:grpSpPr bwMode="auto">
          <a:xfrm>
            <a:off x="4008998" y="3099967"/>
            <a:ext cx="2552700" cy="1123950"/>
            <a:chOff x="463" y="2719"/>
            <a:chExt cx="2144" cy="944"/>
          </a:xfrm>
        </p:grpSpPr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27354F13-1CB2-BA4C-A127-606BA8BA9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2719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b="1" dirty="0">
                  <a:solidFill>
                    <a:schemeClr val="tx2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8" name="Oval 33">
              <a:extLst>
                <a:ext uri="{FF2B5EF4-FFF2-40B4-BE49-F238E27FC236}">
                  <a16:creationId xmlns:a16="http://schemas.microsoft.com/office/drawing/2014/main" id="{69512C7B-0216-B849-8B49-0B7C8FB8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Oval 34">
              <a:extLst>
                <a:ext uri="{FF2B5EF4-FFF2-40B4-BE49-F238E27FC236}">
                  <a16:creationId xmlns:a16="http://schemas.microsoft.com/office/drawing/2014/main" id="{7D1850B0-A6B2-6548-941F-06E96228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7FBC24CD-FAF4-EA45-B8F4-D54CD8A7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" name="Oval 36">
              <a:extLst>
                <a:ext uri="{FF2B5EF4-FFF2-40B4-BE49-F238E27FC236}">
                  <a16:creationId xmlns:a16="http://schemas.microsoft.com/office/drawing/2014/main" id="{0C32A3BC-8AF9-0443-9EAA-B8D8D7D1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Oval 37">
              <a:extLst>
                <a:ext uri="{FF2B5EF4-FFF2-40B4-BE49-F238E27FC236}">
                  <a16:creationId xmlns:a16="http://schemas.microsoft.com/office/drawing/2014/main" id="{4E6A2F5C-977E-664B-A764-05A21BFE4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id="{5559BFEA-889A-664C-BDC2-D5D8C2567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E415593F-BADE-3044-898D-BAB8C400A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1">
              <a:extLst>
                <a:ext uri="{FF2B5EF4-FFF2-40B4-BE49-F238E27FC236}">
                  <a16:creationId xmlns:a16="http://schemas.microsoft.com/office/drawing/2014/main" id="{5768FA12-912D-D542-BA05-489DE51F7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42">
              <a:extLst>
                <a:ext uri="{FF2B5EF4-FFF2-40B4-BE49-F238E27FC236}">
                  <a16:creationId xmlns:a16="http://schemas.microsoft.com/office/drawing/2014/main" id="{BD56E89A-6633-474E-B54D-EC5F38766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43">
              <a:extLst>
                <a:ext uri="{FF2B5EF4-FFF2-40B4-BE49-F238E27FC236}">
                  <a16:creationId xmlns:a16="http://schemas.microsoft.com/office/drawing/2014/main" id="{9960C7B4-C024-7746-8C49-B8C7EC561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A38C41E3-77B2-9949-BA9E-DA4050A3F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4C732303-266C-074C-90A5-05755095A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Text Box 48">
            <a:extLst>
              <a:ext uri="{FF2B5EF4-FFF2-40B4-BE49-F238E27FC236}">
                <a16:creationId xmlns:a16="http://schemas.microsoft.com/office/drawing/2014/main" id="{66E001E5-51F5-EF4F-B85F-F5E5DC09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722" y="3021141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强连通图</a:t>
            </a:r>
          </a:p>
        </p:txBody>
      </p:sp>
      <p:grpSp>
        <p:nvGrpSpPr>
          <p:cNvPr id="21" name="Group 53">
            <a:extLst>
              <a:ext uri="{FF2B5EF4-FFF2-40B4-BE49-F238E27FC236}">
                <a16:creationId xmlns:a16="http://schemas.microsoft.com/office/drawing/2014/main" id="{0611BDCC-833E-1349-86C0-BBE8E7640B06}"/>
              </a:ext>
            </a:extLst>
          </p:cNvPr>
          <p:cNvGrpSpPr>
            <a:grpSpLocks/>
          </p:cNvGrpSpPr>
          <p:nvPr/>
        </p:nvGrpSpPr>
        <p:grpSpPr bwMode="auto">
          <a:xfrm>
            <a:off x="1433675" y="3173428"/>
            <a:ext cx="1696641" cy="1064418"/>
            <a:chOff x="529" y="1458"/>
            <a:chExt cx="1425" cy="894"/>
          </a:xfrm>
        </p:grpSpPr>
        <p:grpSp>
          <p:nvGrpSpPr>
            <p:cNvPr id="22" name="Group 23">
              <a:extLst>
                <a:ext uri="{FF2B5EF4-FFF2-40B4-BE49-F238E27FC236}">
                  <a16:creationId xmlns:a16="http://schemas.microsoft.com/office/drawing/2014/main" id="{2443252A-B803-B546-AA0E-933E9A314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4" name="Oval 24">
                <a:extLst>
                  <a:ext uri="{FF2B5EF4-FFF2-40B4-BE49-F238E27FC236}">
                    <a16:creationId xmlns:a16="http://schemas.microsoft.com/office/drawing/2014/main" id="{5F231788-070C-2F4A-9B05-3F52AEF07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78F47BDC-8891-4D4B-A900-57812C3AE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6" name="Oval 26">
                <a:extLst>
                  <a:ext uri="{FF2B5EF4-FFF2-40B4-BE49-F238E27FC236}">
                    <a16:creationId xmlns:a16="http://schemas.microsoft.com/office/drawing/2014/main" id="{930B4CD8-5455-3143-A153-A485870A9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97E4224A-F41C-9341-A242-AB8067138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A4438B65-1766-4546-B892-B29E39104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B3306E3B-D3F7-0842-9C88-738208C43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Text Box 49">
              <a:extLst>
                <a:ext uri="{FF2B5EF4-FFF2-40B4-BE49-F238E27FC236}">
                  <a16:creationId xmlns:a16="http://schemas.microsoft.com/office/drawing/2014/main" id="{546B4EAA-23B9-2145-93E8-CBEC48E9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b="1" dirty="0">
                  <a:solidFill>
                    <a:schemeClr val="tx2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</p:grpSp>
      <p:sp>
        <p:nvSpPr>
          <p:cNvPr id="30" name="Text Box 48">
            <a:extLst>
              <a:ext uri="{FF2B5EF4-FFF2-40B4-BE49-F238E27FC236}">
                <a16:creationId xmlns:a16="http://schemas.microsoft.com/office/drawing/2014/main" id="{BD0C2C59-7D5F-8B43-B679-284BE3666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587" y="3018918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非强连通图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2329A0-A99F-AC4F-B767-DD4372E19BAF}"/>
              </a:ext>
            </a:extLst>
          </p:cNvPr>
          <p:cNvSpPr txBox="1"/>
          <p:nvPr/>
        </p:nvSpPr>
        <p:spPr>
          <a:xfrm>
            <a:off x="3856369" y="4302501"/>
            <a:ext cx="376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强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连通分量：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1,2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  {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  {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3,5,6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74499AB-B2B9-C446-AEFA-2709905AA503}"/>
                  </a:ext>
                </a:extLst>
              </p:cNvPr>
              <p:cNvSpPr txBox="1"/>
              <p:nvPr/>
            </p:nvSpPr>
            <p:spPr>
              <a:xfrm>
                <a:off x="395416" y="4986950"/>
                <a:ext cx="7697017" cy="1249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0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′⊋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0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74499AB-B2B9-C446-AEFA-2709905A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6" y="4986950"/>
                <a:ext cx="7697017" cy="1249637"/>
              </a:xfrm>
              <a:prstGeom prst="rect">
                <a:avLst/>
              </a:prstGeom>
              <a:blipFill>
                <a:blip r:embed="rId3"/>
                <a:stretch>
                  <a:fillRect l="-990" r="-825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4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30" grpId="0" build="p" autoUpdateAnimBg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D5FCAA9B-F79F-9D44-97F5-951424F7DA94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359226"/>
            <a:ext cx="2401888" cy="2036763"/>
            <a:chOff x="745" y="2644"/>
            <a:chExt cx="1513" cy="1283"/>
          </a:xfrm>
        </p:grpSpPr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7D936DC2-AA45-7249-A9B3-F7FF229F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4F194A25-51E6-6240-9739-C4D3336E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71EE30DD-32C9-0E4F-8DF7-94A57292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32606642-B1DF-6D4F-B1DD-F30E58D1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EC7BAA5A-AD69-6F44-8B1B-CC582ECC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A37C477B-9779-B84C-B349-7AA67BEE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3E7FF7FC-EB8F-1947-BECC-430FE30F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E71F58BE-11E4-8042-8A50-E1099447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E50C84F-A348-6645-ABDB-E893A53A1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06202660-CAB5-F949-B015-40C2893C7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C4C2CA5F-FEF5-C742-9311-4B3C6B25E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A0BAA886-4BD5-A643-9BA1-2992DC297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E2AA9CB-D7DE-8944-B425-9A1630B7A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B74B7D4D-6030-6F4D-A3AE-35E49B9C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CC03E457-447E-5D4B-9689-FD305C55A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D2856A30-5587-0648-81A6-A3D3D06CB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C2D24AB2-FF76-DA4C-BDA4-1D9265AFB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73E907F6-626E-BD46-B3F9-70585A657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</p:grpSp>
      <p:sp>
        <p:nvSpPr>
          <p:cNvPr id="66" name="Text Box 22">
            <a:extLst>
              <a:ext uri="{FF2B5EF4-FFF2-40B4-BE49-F238E27FC236}">
                <a16:creationId xmlns:a16="http://schemas.microsoft.com/office/drawing/2014/main" id="{812BF788-02C1-A643-83B8-5B03C9E5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1957809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F963D2FA-E6E8-C944-A4CA-0C4D4081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884939"/>
            <a:ext cx="1293813" cy="357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5">
            <a:extLst>
              <a:ext uri="{FF2B5EF4-FFF2-40B4-BE49-F238E27FC236}">
                <a16:creationId xmlns:a16="http://schemas.microsoft.com/office/drawing/2014/main" id="{D40D36D8-CE8B-374C-A49C-7BA2155BB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326264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6">
            <a:extLst>
              <a:ext uri="{FF2B5EF4-FFF2-40B4-BE49-F238E27FC236}">
                <a16:creationId xmlns:a16="http://schemas.microsoft.com/office/drawing/2014/main" id="{CF0B1E00-EB56-8D47-B733-C325C1ABD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766002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EBBC6E21-FF1C-7D47-943B-6FA58DA40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4207327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DFF6EEDC-2728-BD46-B4B5-8386A7325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5976" y="2884939"/>
            <a:ext cx="1588" cy="360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 Box 29">
            <a:extLst>
              <a:ext uri="{FF2B5EF4-FFF2-40B4-BE49-F238E27FC236}">
                <a16:creationId xmlns:a16="http://schemas.microsoft.com/office/drawing/2014/main" id="{A015BAD6-F475-E64C-8CCE-AD3ACD60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88970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3" name="Text Box 30">
            <a:extLst>
              <a:ext uri="{FF2B5EF4-FFF2-40B4-BE49-F238E27FC236}">
                <a16:creationId xmlns:a16="http://schemas.microsoft.com/office/drawing/2014/main" id="{06845811-F71B-084D-A5DE-A04B4C394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3230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" name="Text Box 31">
            <a:extLst>
              <a:ext uri="{FF2B5EF4-FFF2-40B4-BE49-F238E27FC236}">
                <a16:creationId xmlns:a16="http://schemas.microsoft.com/office/drawing/2014/main" id="{C1D2664C-6E9B-5242-816E-54EE86942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7548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" name="Text Box 32">
            <a:extLst>
              <a:ext uri="{FF2B5EF4-FFF2-40B4-BE49-F238E27FC236}">
                <a16:creationId xmlns:a16="http://schemas.microsoft.com/office/drawing/2014/main" id="{58C36B5A-9EE6-014B-8ED1-6FF26891A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18827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C042F30B-FE88-E040-A9E8-5E346F66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29166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A5B845B7-B76A-374F-996A-3BB749CD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78981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CBF35013-7F97-F546-A3D5-4D0B1B8B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422637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9" name="Text Box 36">
            <a:extLst>
              <a:ext uri="{FF2B5EF4-FFF2-40B4-BE49-F238E27FC236}">
                <a16:creationId xmlns:a16="http://schemas.microsoft.com/office/drawing/2014/main" id="{ED75D3DA-0B15-A54D-83F2-93A72A45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33167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7">
            <a:extLst>
              <a:ext uri="{FF2B5EF4-FFF2-40B4-BE49-F238E27FC236}">
                <a16:creationId xmlns:a16="http://schemas.microsoft.com/office/drawing/2014/main" id="{890C77DB-CEEC-8D45-9A8F-5FB93F99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510289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vexdata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Text Box 38">
            <a:extLst>
              <a:ext uri="{FF2B5EF4-FFF2-40B4-BE49-F238E27FC236}">
                <a16:creationId xmlns:a16="http://schemas.microsoft.com/office/drawing/2014/main" id="{A7D4F4C0-D557-1842-B56C-A8A04CED0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2527752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" name="Group 39">
            <a:extLst>
              <a:ext uri="{FF2B5EF4-FFF2-40B4-BE49-F238E27FC236}">
                <a16:creationId xmlns:a16="http://schemas.microsoft.com/office/drawing/2014/main" id="{CE2F3C59-0391-6142-B473-9EAAA40D403B}"/>
              </a:ext>
            </a:extLst>
          </p:cNvPr>
          <p:cNvGrpSpPr>
            <a:grpSpLocks/>
          </p:cNvGrpSpPr>
          <p:nvPr/>
        </p:nvGrpSpPr>
        <p:grpSpPr bwMode="auto">
          <a:xfrm>
            <a:off x="4321176" y="2873827"/>
            <a:ext cx="1020763" cy="406400"/>
            <a:chOff x="4056" y="2215"/>
            <a:chExt cx="643" cy="256"/>
          </a:xfrm>
        </p:grpSpPr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A5A49BE5-0584-7F4D-A684-8C893650E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2</a:t>
              </a:r>
            </a:p>
          </p:txBody>
        </p:sp>
        <p:sp>
          <p:nvSpPr>
            <p:cNvPr id="84" name="Line 41">
              <a:extLst>
                <a:ext uri="{FF2B5EF4-FFF2-40B4-BE49-F238E27FC236}">
                  <a16:creationId xmlns:a16="http://schemas.microsoft.com/office/drawing/2014/main" id="{C77A25D2-1C21-D049-85C9-A9E338E10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5" name="Group 42">
            <a:extLst>
              <a:ext uri="{FF2B5EF4-FFF2-40B4-BE49-F238E27FC236}">
                <a16:creationId xmlns:a16="http://schemas.microsoft.com/office/drawing/2014/main" id="{0BEA2234-8077-1F46-9935-C0B674CE7983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821564"/>
            <a:ext cx="1020763" cy="406400"/>
            <a:chOff x="4056" y="2215"/>
            <a:chExt cx="643" cy="256"/>
          </a:xfrm>
        </p:grpSpPr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5CF1AEE1-FD4C-1442-98F6-EF200FDF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7</a:t>
              </a:r>
            </a:p>
          </p:txBody>
        </p:sp>
        <p:sp>
          <p:nvSpPr>
            <p:cNvPr id="87" name="Line 44">
              <a:extLst>
                <a:ext uri="{FF2B5EF4-FFF2-40B4-BE49-F238E27FC236}">
                  <a16:creationId xmlns:a16="http://schemas.microsoft.com/office/drawing/2014/main" id="{7B055F06-F3B6-DC47-92A7-4D776E47D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8" name="Group 45">
            <a:extLst>
              <a:ext uri="{FF2B5EF4-FFF2-40B4-BE49-F238E27FC236}">
                <a16:creationId xmlns:a16="http://schemas.microsoft.com/office/drawing/2014/main" id="{A1223200-D159-9D4D-9465-8C10CFF4922B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288289"/>
            <a:ext cx="1020763" cy="406400"/>
            <a:chOff x="4056" y="2215"/>
            <a:chExt cx="643" cy="256"/>
          </a:xfrm>
        </p:grpSpPr>
        <p:sp>
          <p:nvSpPr>
            <p:cNvPr id="89" name="Rectangle 46">
              <a:extLst>
                <a:ext uri="{FF2B5EF4-FFF2-40B4-BE49-F238E27FC236}">
                  <a16:creationId xmlns:a16="http://schemas.microsoft.com/office/drawing/2014/main" id="{BDDD488D-5842-F349-AAC3-5DBD30F4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8</a:t>
              </a:r>
            </a:p>
          </p:txBody>
        </p:sp>
        <p:sp>
          <p:nvSpPr>
            <p:cNvPr id="90" name="Line 47">
              <a:extLst>
                <a:ext uri="{FF2B5EF4-FFF2-40B4-BE49-F238E27FC236}">
                  <a16:creationId xmlns:a16="http://schemas.microsoft.com/office/drawing/2014/main" id="{5F2A5EC0-22BE-2144-9472-83634547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1" name="Group 48">
            <a:extLst>
              <a:ext uri="{FF2B5EF4-FFF2-40B4-BE49-F238E27FC236}">
                <a16:creationId xmlns:a16="http://schemas.microsoft.com/office/drawing/2014/main" id="{ADA123F6-5F1F-4346-A7F3-867C63404682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2875414"/>
            <a:ext cx="1590675" cy="406400"/>
            <a:chOff x="2785" y="2701"/>
            <a:chExt cx="1002" cy="256"/>
          </a:xfrm>
        </p:grpSpPr>
        <p:grpSp>
          <p:nvGrpSpPr>
            <p:cNvPr id="92" name="Group 49">
              <a:extLst>
                <a:ext uri="{FF2B5EF4-FFF2-40B4-BE49-F238E27FC236}">
                  <a16:creationId xmlns:a16="http://schemas.microsoft.com/office/drawing/2014/main" id="{C221DDB9-D1A1-184F-8A40-CF3BFC30B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94" name="Rectangle 50">
                <a:extLst>
                  <a:ext uri="{FF2B5EF4-FFF2-40B4-BE49-F238E27FC236}">
                    <a16:creationId xmlns:a16="http://schemas.microsoft.com/office/drawing/2014/main" id="{E83B0BB5-4B1B-8F4C-8126-22D37448A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95" name="Line 51">
                <a:extLst>
                  <a:ext uri="{FF2B5EF4-FFF2-40B4-BE49-F238E27FC236}">
                    <a16:creationId xmlns:a16="http://schemas.microsoft.com/office/drawing/2014/main" id="{D80E3E18-6A0D-E04D-9DD4-C02789502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" name="Line 52">
              <a:extLst>
                <a:ext uri="{FF2B5EF4-FFF2-40B4-BE49-F238E27FC236}">
                  <a16:creationId xmlns:a16="http://schemas.microsoft.com/office/drawing/2014/main" id="{C8DD5257-179D-9A4F-B629-26556B705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6" name="Line 53">
            <a:extLst>
              <a:ext uri="{FF2B5EF4-FFF2-40B4-BE49-F238E27FC236}">
                <a16:creationId xmlns:a16="http://schemas.microsoft.com/office/drawing/2014/main" id="{A1858A2D-CEE8-C84B-AED1-4D6E7D74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078614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54">
            <a:extLst>
              <a:ext uri="{FF2B5EF4-FFF2-40B4-BE49-F238E27FC236}">
                <a16:creationId xmlns:a16="http://schemas.microsoft.com/office/drawing/2014/main" id="{5D4CF4BD-295A-CC4B-A502-2917F8CBA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996189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55">
            <a:extLst>
              <a:ext uri="{FF2B5EF4-FFF2-40B4-BE49-F238E27FC236}">
                <a16:creationId xmlns:a16="http://schemas.microsoft.com/office/drawing/2014/main" id="{496035EB-81F6-104C-9CE7-4DF6BBA15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524827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Text Box 56">
            <a:extLst>
              <a:ext uri="{FF2B5EF4-FFF2-40B4-BE49-F238E27FC236}">
                <a16:creationId xmlns:a16="http://schemas.microsoft.com/office/drawing/2014/main" id="{046E37BE-405F-7E4A-AC9E-FA420BDD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2916689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100" name="Text Box 57">
            <a:extLst>
              <a:ext uri="{FF2B5EF4-FFF2-40B4-BE49-F238E27FC236}">
                <a16:creationId xmlns:a16="http://schemas.microsoft.com/office/drawing/2014/main" id="{10FF866E-C456-7E44-B2C0-E18301DD1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3799339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101" name="Text Box 58">
            <a:extLst>
              <a:ext uri="{FF2B5EF4-FFF2-40B4-BE49-F238E27FC236}">
                <a16:creationId xmlns:a16="http://schemas.microsoft.com/office/drawing/2014/main" id="{EAC96A56-18DE-D14B-A851-37AAABA07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431210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102" name="Text Box 59">
            <a:extLst>
              <a:ext uri="{FF2B5EF4-FFF2-40B4-BE49-F238E27FC236}">
                <a16:creationId xmlns:a16="http://schemas.microsoft.com/office/drawing/2014/main" id="{2FADF0C6-2AAD-B941-85F7-916F16039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545214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</a:p>
        </p:txBody>
      </p:sp>
      <p:sp>
        <p:nvSpPr>
          <p:cNvPr id="103" name="Text Box 60">
            <a:extLst>
              <a:ext uri="{FF2B5EF4-FFF2-40B4-BE49-F238E27FC236}">
                <a16:creationId xmlns:a16="http://schemas.microsoft.com/office/drawing/2014/main" id="{E4ECD59F-8EDC-E64E-915B-25999BB38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562677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</a:p>
        </p:txBody>
      </p:sp>
      <p:sp>
        <p:nvSpPr>
          <p:cNvPr id="104" name="Line 61">
            <a:extLst>
              <a:ext uri="{FF2B5EF4-FFF2-40B4-BE49-F238E27FC236}">
                <a16:creationId xmlns:a16="http://schemas.microsoft.com/office/drawing/2014/main" id="{1EDDDE7C-7EEF-7B4E-BB62-A0B92615D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4672464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Text Box 62">
            <a:extLst>
              <a:ext uri="{FF2B5EF4-FFF2-40B4-BE49-F238E27FC236}">
                <a16:creationId xmlns:a16="http://schemas.microsoft.com/office/drawing/2014/main" id="{447EE61F-C84A-F646-A218-15F89622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6" y="471056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6" name="Text Box 63">
            <a:extLst>
              <a:ext uri="{FF2B5EF4-FFF2-40B4-BE49-F238E27FC236}">
                <a16:creationId xmlns:a16="http://schemas.microsoft.com/office/drawing/2014/main" id="{1C514125-256B-504C-B5CD-082579216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7137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107" name="Group 64">
            <a:extLst>
              <a:ext uri="{FF2B5EF4-FFF2-40B4-BE49-F238E27FC236}">
                <a16:creationId xmlns:a16="http://schemas.microsoft.com/office/drawing/2014/main" id="{9EEAA0A6-7A9B-0C4B-92FA-6991720ACDA1}"/>
              </a:ext>
            </a:extLst>
          </p:cNvPr>
          <p:cNvGrpSpPr>
            <a:grpSpLocks/>
          </p:cNvGrpSpPr>
          <p:nvPr/>
        </p:nvGrpSpPr>
        <p:grpSpPr bwMode="auto">
          <a:xfrm>
            <a:off x="3746501" y="3821564"/>
            <a:ext cx="1590675" cy="406400"/>
            <a:chOff x="2785" y="2701"/>
            <a:chExt cx="1002" cy="256"/>
          </a:xfrm>
        </p:grpSpPr>
        <p:grpSp>
          <p:nvGrpSpPr>
            <p:cNvPr id="108" name="Group 65">
              <a:extLst>
                <a:ext uri="{FF2B5EF4-FFF2-40B4-BE49-F238E27FC236}">
                  <a16:creationId xmlns:a16="http://schemas.microsoft.com/office/drawing/2014/main" id="{BE8B863B-F688-2943-88E0-3AEED8CB0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75E213AC-9CA5-3F4E-9A70-C54A94EF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111" name="Line 67">
                <a:extLst>
                  <a:ext uri="{FF2B5EF4-FFF2-40B4-BE49-F238E27FC236}">
                    <a16:creationId xmlns:a16="http://schemas.microsoft.com/office/drawing/2014/main" id="{FB1B191E-A9AE-5245-AB54-224EF1919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9" name="Line 68">
              <a:extLst>
                <a:ext uri="{FF2B5EF4-FFF2-40B4-BE49-F238E27FC236}">
                  <a16:creationId xmlns:a16="http://schemas.microsoft.com/office/drawing/2014/main" id="{7CEA05CC-41D3-3649-9CFE-C328D5579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" name="Group 69">
            <a:extLst>
              <a:ext uri="{FF2B5EF4-FFF2-40B4-BE49-F238E27FC236}">
                <a16:creationId xmlns:a16="http://schemas.microsoft.com/office/drawing/2014/main" id="{04E839C8-3C8C-914D-9CB1-66D8FAEC1884}"/>
              </a:ext>
            </a:extLst>
          </p:cNvPr>
          <p:cNvGrpSpPr>
            <a:grpSpLocks/>
          </p:cNvGrpSpPr>
          <p:nvPr/>
        </p:nvGrpSpPr>
        <p:grpSpPr bwMode="auto">
          <a:xfrm>
            <a:off x="3759201" y="3356427"/>
            <a:ext cx="1590675" cy="406400"/>
            <a:chOff x="2785" y="2701"/>
            <a:chExt cx="1002" cy="256"/>
          </a:xfrm>
        </p:grpSpPr>
        <p:grpSp>
          <p:nvGrpSpPr>
            <p:cNvPr id="113" name="Group 70">
              <a:extLst>
                <a:ext uri="{FF2B5EF4-FFF2-40B4-BE49-F238E27FC236}">
                  <a16:creationId xmlns:a16="http://schemas.microsoft.com/office/drawing/2014/main" id="{EA239085-34DD-2740-B7FC-C94CEFB06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15" name="Rectangle 71">
                <a:extLst>
                  <a:ext uri="{FF2B5EF4-FFF2-40B4-BE49-F238E27FC236}">
                    <a16:creationId xmlns:a16="http://schemas.microsoft.com/office/drawing/2014/main" id="{5DD95533-4CD8-BB42-A13B-7A35A5AC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116" name="Line 72">
                <a:extLst>
                  <a:ext uri="{FF2B5EF4-FFF2-40B4-BE49-F238E27FC236}">
                    <a16:creationId xmlns:a16="http://schemas.microsoft.com/office/drawing/2014/main" id="{ECAE0CA5-7002-7147-A19E-BD3F8E7F8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4" name="Line 73">
              <a:extLst>
                <a:ext uri="{FF2B5EF4-FFF2-40B4-BE49-F238E27FC236}">
                  <a16:creationId xmlns:a16="http://schemas.microsoft.com/office/drawing/2014/main" id="{5D71BDCC-E605-0949-BB3C-38263812F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Group 74">
            <a:extLst>
              <a:ext uri="{FF2B5EF4-FFF2-40B4-BE49-F238E27FC236}">
                <a16:creationId xmlns:a16="http://schemas.microsoft.com/office/drawing/2014/main" id="{0D873F43-FD7D-204A-9F4E-077B57AFB621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3321502"/>
            <a:ext cx="1590675" cy="406400"/>
            <a:chOff x="2785" y="2701"/>
            <a:chExt cx="1002" cy="256"/>
          </a:xfrm>
        </p:grpSpPr>
        <p:grpSp>
          <p:nvGrpSpPr>
            <p:cNvPr id="118" name="Group 75">
              <a:extLst>
                <a:ext uri="{FF2B5EF4-FFF2-40B4-BE49-F238E27FC236}">
                  <a16:creationId xmlns:a16="http://schemas.microsoft.com/office/drawing/2014/main" id="{0DD760FE-A04F-D040-A8D5-BC03B2650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20" name="Rectangle 76">
                <a:extLst>
                  <a:ext uri="{FF2B5EF4-FFF2-40B4-BE49-F238E27FC236}">
                    <a16:creationId xmlns:a16="http://schemas.microsoft.com/office/drawing/2014/main" id="{3A0FB38D-43FF-A547-85DC-DE78086C8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121" name="Line 77">
                <a:extLst>
                  <a:ext uri="{FF2B5EF4-FFF2-40B4-BE49-F238E27FC236}">
                    <a16:creationId xmlns:a16="http://schemas.microsoft.com/office/drawing/2014/main" id="{331DDF9A-FAF7-344B-8C8E-708B3B2E0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9" name="Line 78">
              <a:extLst>
                <a:ext uri="{FF2B5EF4-FFF2-40B4-BE49-F238E27FC236}">
                  <a16:creationId xmlns:a16="http://schemas.microsoft.com/office/drawing/2014/main" id="{88F0F3A1-440A-9F4C-8A76-68B27F8D6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" name="Text Box 79">
            <a:extLst>
              <a:ext uri="{FF2B5EF4-FFF2-40B4-BE49-F238E27FC236}">
                <a16:creationId xmlns:a16="http://schemas.microsoft.com/office/drawing/2014/main" id="{03C1B0FB-7626-5144-B1B7-9E2E7FACD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1" y="331515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123" name="Group 80">
            <a:extLst>
              <a:ext uri="{FF2B5EF4-FFF2-40B4-BE49-F238E27FC236}">
                <a16:creationId xmlns:a16="http://schemas.microsoft.com/office/drawing/2014/main" id="{9A68D07D-977C-0F41-8E0A-951517E9CB3B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3358014"/>
            <a:ext cx="1590675" cy="406400"/>
            <a:chOff x="2785" y="2701"/>
            <a:chExt cx="1002" cy="256"/>
          </a:xfrm>
        </p:grpSpPr>
        <p:grpSp>
          <p:nvGrpSpPr>
            <p:cNvPr id="124" name="Group 81">
              <a:extLst>
                <a:ext uri="{FF2B5EF4-FFF2-40B4-BE49-F238E27FC236}">
                  <a16:creationId xmlns:a16="http://schemas.microsoft.com/office/drawing/2014/main" id="{1FDA51EC-A9F2-B44E-94DE-18DC0E146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26" name="Rectangle 82">
                <a:extLst>
                  <a:ext uri="{FF2B5EF4-FFF2-40B4-BE49-F238E27FC236}">
                    <a16:creationId xmlns:a16="http://schemas.microsoft.com/office/drawing/2014/main" id="{8E5B64E1-5EAF-5C46-8E21-D3F42B46F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127" name="Line 83">
                <a:extLst>
                  <a:ext uri="{FF2B5EF4-FFF2-40B4-BE49-F238E27FC236}">
                    <a16:creationId xmlns:a16="http://schemas.microsoft.com/office/drawing/2014/main" id="{A305EFD4-7C06-ED47-AA5B-0B499AB47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5" name="Line 84">
              <a:extLst>
                <a:ext uri="{FF2B5EF4-FFF2-40B4-BE49-F238E27FC236}">
                  <a16:creationId xmlns:a16="http://schemas.microsoft.com/office/drawing/2014/main" id="{69CBFEC7-77AD-7040-AE18-3F7DF98B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8" name="Group 85">
            <a:extLst>
              <a:ext uri="{FF2B5EF4-FFF2-40B4-BE49-F238E27FC236}">
                <a16:creationId xmlns:a16="http://schemas.microsoft.com/office/drawing/2014/main" id="{11111CDF-A5DB-944B-9D89-0E3335F0C4EA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786639"/>
            <a:ext cx="1590675" cy="406400"/>
            <a:chOff x="2785" y="2701"/>
            <a:chExt cx="1002" cy="256"/>
          </a:xfrm>
        </p:grpSpPr>
        <p:grpSp>
          <p:nvGrpSpPr>
            <p:cNvPr id="129" name="Group 86">
              <a:extLst>
                <a:ext uri="{FF2B5EF4-FFF2-40B4-BE49-F238E27FC236}">
                  <a16:creationId xmlns:a16="http://schemas.microsoft.com/office/drawing/2014/main" id="{51FC65D0-E40E-EA49-8365-59641C9E8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31" name="Rectangle 87">
                <a:extLst>
                  <a:ext uri="{FF2B5EF4-FFF2-40B4-BE49-F238E27FC236}">
                    <a16:creationId xmlns:a16="http://schemas.microsoft.com/office/drawing/2014/main" id="{9CC04055-4A48-2447-9146-3BF8F5B2A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132" name="Line 88">
                <a:extLst>
                  <a:ext uri="{FF2B5EF4-FFF2-40B4-BE49-F238E27FC236}">
                    <a16:creationId xmlns:a16="http://schemas.microsoft.com/office/drawing/2014/main" id="{95F93081-5D9C-BB45-A462-285BEA1C6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0" name="Line 89">
              <a:extLst>
                <a:ext uri="{FF2B5EF4-FFF2-40B4-BE49-F238E27FC236}">
                  <a16:creationId xmlns:a16="http://schemas.microsoft.com/office/drawing/2014/main" id="{C08DD976-417B-BB4C-AEB0-56601C676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" name="Group 90">
            <a:extLst>
              <a:ext uri="{FF2B5EF4-FFF2-40B4-BE49-F238E27FC236}">
                <a16:creationId xmlns:a16="http://schemas.microsoft.com/office/drawing/2014/main" id="{985E5E7F-EAED-F54F-89FA-215E5B8444E3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304164"/>
            <a:ext cx="1590675" cy="406400"/>
            <a:chOff x="2785" y="2701"/>
            <a:chExt cx="1002" cy="256"/>
          </a:xfrm>
        </p:grpSpPr>
        <p:grpSp>
          <p:nvGrpSpPr>
            <p:cNvPr id="134" name="Group 91">
              <a:extLst>
                <a:ext uri="{FF2B5EF4-FFF2-40B4-BE49-F238E27FC236}">
                  <a16:creationId xmlns:a16="http://schemas.microsoft.com/office/drawing/2014/main" id="{A42A37E4-7E4E-744B-A64D-6031CD5FA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36" name="Rectangle 92">
                <a:extLst>
                  <a:ext uri="{FF2B5EF4-FFF2-40B4-BE49-F238E27FC236}">
                    <a16:creationId xmlns:a16="http://schemas.microsoft.com/office/drawing/2014/main" id="{ED00401F-E60D-4249-A2FF-643F651B3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137" name="Line 93">
                <a:extLst>
                  <a:ext uri="{FF2B5EF4-FFF2-40B4-BE49-F238E27FC236}">
                    <a16:creationId xmlns:a16="http://schemas.microsoft.com/office/drawing/2014/main" id="{EC70D9EF-8EA2-6D42-AAF7-5F9CD7DCB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5" name="Line 94">
              <a:extLst>
                <a:ext uri="{FF2B5EF4-FFF2-40B4-BE49-F238E27FC236}">
                  <a16:creationId xmlns:a16="http://schemas.microsoft.com/office/drawing/2014/main" id="{76CB6AD0-2FB0-484F-AA1C-4F95E04EC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8" name="Group 95">
            <a:extLst>
              <a:ext uri="{FF2B5EF4-FFF2-40B4-BE49-F238E27FC236}">
                <a16:creationId xmlns:a16="http://schemas.microsoft.com/office/drawing/2014/main" id="{7078867C-4009-3145-BC37-9D36E5DE518B}"/>
              </a:ext>
            </a:extLst>
          </p:cNvPr>
          <p:cNvGrpSpPr>
            <a:grpSpLocks/>
          </p:cNvGrpSpPr>
          <p:nvPr/>
        </p:nvGrpSpPr>
        <p:grpSpPr bwMode="auto">
          <a:xfrm>
            <a:off x="2393951" y="4743902"/>
            <a:ext cx="1590675" cy="406400"/>
            <a:chOff x="2785" y="2701"/>
            <a:chExt cx="1002" cy="256"/>
          </a:xfrm>
        </p:grpSpPr>
        <p:grpSp>
          <p:nvGrpSpPr>
            <p:cNvPr id="183" name="Group 96">
              <a:extLst>
                <a:ext uri="{FF2B5EF4-FFF2-40B4-BE49-F238E27FC236}">
                  <a16:creationId xmlns:a16="http://schemas.microsoft.com/office/drawing/2014/main" id="{0624E51D-6909-C043-BA20-87F6CE98F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85" name="Rectangle 97">
                <a:extLst>
                  <a:ext uri="{FF2B5EF4-FFF2-40B4-BE49-F238E27FC236}">
                    <a16:creationId xmlns:a16="http://schemas.microsoft.com/office/drawing/2014/main" id="{058596C6-29ED-8041-A4A9-282E5C8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186" name="Line 98">
                <a:extLst>
                  <a:ext uri="{FF2B5EF4-FFF2-40B4-BE49-F238E27FC236}">
                    <a16:creationId xmlns:a16="http://schemas.microsoft.com/office/drawing/2014/main" id="{832DB5DE-2EA5-EC4F-A895-7441DD7E2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25CE3148-3737-BE48-B0A2-711EDB774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7" name="Group 100">
            <a:extLst>
              <a:ext uri="{FF2B5EF4-FFF2-40B4-BE49-F238E27FC236}">
                <a16:creationId xmlns:a16="http://schemas.microsoft.com/office/drawing/2014/main" id="{E48CF09F-23A8-3746-AC87-9CE0FDF1B017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4762952"/>
            <a:ext cx="1590675" cy="406400"/>
            <a:chOff x="2785" y="2701"/>
            <a:chExt cx="1002" cy="256"/>
          </a:xfrm>
        </p:grpSpPr>
        <p:grpSp>
          <p:nvGrpSpPr>
            <p:cNvPr id="188" name="Group 101">
              <a:extLst>
                <a:ext uri="{FF2B5EF4-FFF2-40B4-BE49-F238E27FC236}">
                  <a16:creationId xmlns:a16="http://schemas.microsoft.com/office/drawing/2014/main" id="{B2315CFB-7237-F547-B995-A0FDA434C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190" name="Rectangle 102">
                <a:extLst>
                  <a:ext uri="{FF2B5EF4-FFF2-40B4-BE49-F238E27FC236}">
                    <a16:creationId xmlns:a16="http://schemas.microsoft.com/office/drawing/2014/main" id="{42D53406-CB08-7F4B-9759-354850AF6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191" name="Line 103">
                <a:extLst>
                  <a:ext uri="{FF2B5EF4-FFF2-40B4-BE49-F238E27FC236}">
                    <a16:creationId xmlns:a16="http://schemas.microsoft.com/office/drawing/2014/main" id="{CD63A1B8-CA8D-F442-BC53-3E4C884F4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" name="Line 104">
              <a:extLst>
                <a:ext uri="{FF2B5EF4-FFF2-40B4-BE49-F238E27FC236}">
                  <a16:creationId xmlns:a16="http://schemas.microsoft.com/office/drawing/2014/main" id="{EA3B0928-7780-764B-8F48-D5E92820A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2" name="Text Box 105">
            <a:extLst>
              <a:ext uri="{FF2B5EF4-FFF2-40B4-BE49-F238E27FC236}">
                <a16:creationId xmlns:a16="http://schemas.microsoft.com/office/drawing/2014/main" id="{34E15FE3-1E34-9E42-8DEF-3B14F4FD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78200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193" name="Line 106">
            <a:extLst>
              <a:ext uri="{FF2B5EF4-FFF2-40B4-BE49-F238E27FC236}">
                <a16:creationId xmlns:a16="http://schemas.microsoft.com/office/drawing/2014/main" id="{CFD1A76C-00C8-BE48-989E-95CB7ED3D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124902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" name="Line 107">
            <a:extLst>
              <a:ext uri="{FF2B5EF4-FFF2-40B4-BE49-F238E27FC236}">
                <a16:creationId xmlns:a16="http://schemas.microsoft.com/office/drawing/2014/main" id="{3E2713A3-1CFB-4C49-8D57-CA0CB42FF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577339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" name="Line 108">
            <a:extLst>
              <a:ext uri="{FF2B5EF4-FFF2-40B4-BE49-F238E27FC236}">
                <a16:creationId xmlns:a16="http://schemas.microsoft.com/office/drawing/2014/main" id="{E8F31428-DA3E-CB49-8F61-C83FD7D4A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1" y="6045652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6" name="Text Box 110">
            <a:extLst>
              <a:ext uri="{FF2B5EF4-FFF2-40B4-BE49-F238E27FC236}">
                <a16:creationId xmlns:a16="http://schemas.microsoft.com/office/drawing/2014/main" id="{8A5F5DA0-0A5A-8942-82EC-577B81A3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15347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97" name="Text Box 111">
            <a:extLst>
              <a:ext uri="{FF2B5EF4-FFF2-40B4-BE49-F238E27FC236}">
                <a16:creationId xmlns:a16="http://schemas.microsoft.com/office/drawing/2014/main" id="{440CDC9D-C34C-2B4A-83CA-604EE61F2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59321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357DAC23-B66B-404F-BE11-F14E64C6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60345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199" name="Text Box 113">
            <a:extLst>
              <a:ext uri="{FF2B5EF4-FFF2-40B4-BE49-F238E27FC236}">
                <a16:creationId xmlns:a16="http://schemas.microsoft.com/office/drawing/2014/main" id="{04CAE25F-144E-084D-8AEF-AB8CF47C6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14712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0" name="Text Box 114">
            <a:extLst>
              <a:ext uri="{FF2B5EF4-FFF2-40B4-BE49-F238E27FC236}">
                <a16:creationId xmlns:a16="http://schemas.microsoft.com/office/drawing/2014/main" id="{0CD6EE03-D2CD-C943-A830-3C6B061A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58686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01" name="Text Box 115">
            <a:extLst>
              <a:ext uri="{FF2B5EF4-FFF2-40B4-BE49-F238E27FC236}">
                <a16:creationId xmlns:a16="http://schemas.microsoft.com/office/drawing/2014/main" id="{749F7F14-FC91-E04F-AA05-5F167781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60281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grpSp>
        <p:nvGrpSpPr>
          <p:cNvPr id="202" name="Group 116">
            <a:extLst>
              <a:ext uri="{FF2B5EF4-FFF2-40B4-BE49-F238E27FC236}">
                <a16:creationId xmlns:a16="http://schemas.microsoft.com/office/drawing/2014/main" id="{8C50B8E0-885F-E24C-93C6-D465E5B3C264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213802"/>
            <a:ext cx="1590675" cy="406400"/>
            <a:chOff x="2785" y="2701"/>
            <a:chExt cx="1002" cy="256"/>
          </a:xfrm>
        </p:grpSpPr>
        <p:grpSp>
          <p:nvGrpSpPr>
            <p:cNvPr id="203" name="Group 117">
              <a:extLst>
                <a:ext uri="{FF2B5EF4-FFF2-40B4-BE49-F238E27FC236}">
                  <a16:creationId xmlns:a16="http://schemas.microsoft.com/office/drawing/2014/main" id="{4EA0F20D-2BB3-9549-A69F-C88DE54FA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205" name="Rectangle 118">
                <a:extLst>
                  <a:ext uri="{FF2B5EF4-FFF2-40B4-BE49-F238E27FC236}">
                    <a16:creationId xmlns:a16="http://schemas.microsoft.com/office/drawing/2014/main" id="{65BA778D-ED6B-3D40-ADC9-A8F743320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206" name="Line 119">
                <a:extLst>
                  <a:ext uri="{FF2B5EF4-FFF2-40B4-BE49-F238E27FC236}">
                    <a16:creationId xmlns:a16="http://schemas.microsoft.com/office/drawing/2014/main" id="{CEF09F0B-D56A-E645-993E-D0DD62682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4" name="Line 120">
              <a:extLst>
                <a:ext uri="{FF2B5EF4-FFF2-40B4-BE49-F238E27FC236}">
                  <a16:creationId xmlns:a16="http://schemas.microsoft.com/office/drawing/2014/main" id="{C24AE694-F852-E448-8B11-47CB081B2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7" name="Group 121">
            <a:extLst>
              <a:ext uri="{FF2B5EF4-FFF2-40B4-BE49-F238E27FC236}">
                <a16:creationId xmlns:a16="http://schemas.microsoft.com/office/drawing/2014/main" id="{3D101F82-7F50-B940-9601-BA4D6803F95F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232852"/>
            <a:ext cx="1590675" cy="406400"/>
            <a:chOff x="2785" y="2701"/>
            <a:chExt cx="1002" cy="256"/>
          </a:xfrm>
        </p:grpSpPr>
        <p:grpSp>
          <p:nvGrpSpPr>
            <p:cNvPr id="208" name="Group 122">
              <a:extLst>
                <a:ext uri="{FF2B5EF4-FFF2-40B4-BE49-F238E27FC236}">
                  <a16:creationId xmlns:a16="http://schemas.microsoft.com/office/drawing/2014/main" id="{7E394F95-0875-6543-B787-9D3BCDE1C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210" name="Rectangle 123">
                <a:extLst>
                  <a:ext uri="{FF2B5EF4-FFF2-40B4-BE49-F238E27FC236}">
                    <a16:creationId xmlns:a16="http://schemas.microsoft.com/office/drawing/2014/main" id="{773AA1A4-4C1B-424B-9F11-EF759F850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211" name="Line 124">
                <a:extLst>
                  <a:ext uri="{FF2B5EF4-FFF2-40B4-BE49-F238E27FC236}">
                    <a16:creationId xmlns:a16="http://schemas.microsoft.com/office/drawing/2014/main" id="{2CA4A5F7-8314-964E-8081-0760AC6EC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9" name="Line 125">
              <a:extLst>
                <a:ext uri="{FF2B5EF4-FFF2-40B4-BE49-F238E27FC236}">
                  <a16:creationId xmlns:a16="http://schemas.microsoft.com/office/drawing/2014/main" id="{15188ABE-06C3-0F40-8C95-FBA3605C3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2" name="Group 126">
            <a:extLst>
              <a:ext uri="{FF2B5EF4-FFF2-40B4-BE49-F238E27FC236}">
                <a16:creationId xmlns:a16="http://schemas.microsoft.com/office/drawing/2014/main" id="{AE169EA9-12CC-9E49-A91A-600BE18D915A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672589"/>
            <a:ext cx="1590675" cy="406400"/>
            <a:chOff x="2785" y="2701"/>
            <a:chExt cx="1002" cy="256"/>
          </a:xfrm>
        </p:grpSpPr>
        <p:grpSp>
          <p:nvGrpSpPr>
            <p:cNvPr id="213" name="Group 127">
              <a:extLst>
                <a:ext uri="{FF2B5EF4-FFF2-40B4-BE49-F238E27FC236}">
                  <a16:creationId xmlns:a16="http://schemas.microsoft.com/office/drawing/2014/main" id="{3B736601-8416-EC49-A21C-5D8FB4035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215" name="Rectangle 128">
                <a:extLst>
                  <a:ext uri="{FF2B5EF4-FFF2-40B4-BE49-F238E27FC236}">
                    <a16:creationId xmlns:a16="http://schemas.microsoft.com/office/drawing/2014/main" id="{8BCD5AFA-B3F3-BE4F-A290-3467A03A1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216" name="Line 129">
                <a:extLst>
                  <a:ext uri="{FF2B5EF4-FFF2-40B4-BE49-F238E27FC236}">
                    <a16:creationId xmlns:a16="http://schemas.microsoft.com/office/drawing/2014/main" id="{3904DDA1-5A0C-A54D-A418-CDCBB6999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Line 130">
              <a:extLst>
                <a:ext uri="{FF2B5EF4-FFF2-40B4-BE49-F238E27FC236}">
                  <a16:creationId xmlns:a16="http://schemas.microsoft.com/office/drawing/2014/main" id="{E38892D8-B944-974A-8D2F-1C7138666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7" name="Group 131">
            <a:extLst>
              <a:ext uri="{FF2B5EF4-FFF2-40B4-BE49-F238E27FC236}">
                <a16:creationId xmlns:a16="http://schemas.microsoft.com/office/drawing/2014/main" id="{B0E50B58-B8A0-C64C-8204-96F98C0ECF73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691639"/>
            <a:ext cx="1590675" cy="406400"/>
            <a:chOff x="2785" y="2701"/>
            <a:chExt cx="1002" cy="256"/>
          </a:xfrm>
        </p:grpSpPr>
        <p:grpSp>
          <p:nvGrpSpPr>
            <p:cNvPr id="218" name="Group 132">
              <a:extLst>
                <a:ext uri="{FF2B5EF4-FFF2-40B4-BE49-F238E27FC236}">
                  <a16:creationId xmlns:a16="http://schemas.microsoft.com/office/drawing/2014/main" id="{FA1F95C4-A126-B447-8FB2-4BB18F467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220" name="Rectangle 133">
                <a:extLst>
                  <a:ext uri="{FF2B5EF4-FFF2-40B4-BE49-F238E27FC236}">
                    <a16:creationId xmlns:a16="http://schemas.microsoft.com/office/drawing/2014/main" id="{F4DB5B75-D9E3-6745-9D7C-A80918C51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221" name="Line 134">
                <a:extLst>
                  <a:ext uri="{FF2B5EF4-FFF2-40B4-BE49-F238E27FC236}">
                    <a16:creationId xmlns:a16="http://schemas.microsoft.com/office/drawing/2014/main" id="{A7214C49-BACB-F348-9659-97996BCD5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9" name="Line 135">
              <a:extLst>
                <a:ext uri="{FF2B5EF4-FFF2-40B4-BE49-F238E27FC236}">
                  <a16:creationId xmlns:a16="http://schemas.microsoft.com/office/drawing/2014/main" id="{DBBD72C1-D4EB-624E-9BD9-C3CEDB994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2" name="Group 136">
            <a:extLst>
              <a:ext uri="{FF2B5EF4-FFF2-40B4-BE49-F238E27FC236}">
                <a16:creationId xmlns:a16="http://schemas.microsoft.com/office/drawing/2014/main" id="{87375FB0-F7CF-0B4E-A33A-F7CF63237EB5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6107564"/>
            <a:ext cx="1590675" cy="406400"/>
            <a:chOff x="2785" y="2701"/>
            <a:chExt cx="1002" cy="256"/>
          </a:xfrm>
        </p:grpSpPr>
        <p:grpSp>
          <p:nvGrpSpPr>
            <p:cNvPr id="223" name="Group 137">
              <a:extLst>
                <a:ext uri="{FF2B5EF4-FFF2-40B4-BE49-F238E27FC236}">
                  <a16:creationId xmlns:a16="http://schemas.microsoft.com/office/drawing/2014/main" id="{222F6049-BB95-664B-82AA-B50F36CA2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225" name="Rectangle 138">
                <a:extLst>
                  <a:ext uri="{FF2B5EF4-FFF2-40B4-BE49-F238E27FC236}">
                    <a16:creationId xmlns:a16="http://schemas.microsoft.com/office/drawing/2014/main" id="{84697255-B0DC-0A45-82EF-6A5264177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26" name="Line 139">
                <a:extLst>
                  <a:ext uri="{FF2B5EF4-FFF2-40B4-BE49-F238E27FC236}">
                    <a16:creationId xmlns:a16="http://schemas.microsoft.com/office/drawing/2014/main" id="{8EF20EFA-D4AA-4348-82DE-AB562A637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4" name="Line 140">
              <a:extLst>
                <a:ext uri="{FF2B5EF4-FFF2-40B4-BE49-F238E27FC236}">
                  <a16:creationId xmlns:a16="http://schemas.microsoft.com/office/drawing/2014/main" id="{4A301096-DE33-F048-9809-92E57B84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7" name="Group 141">
            <a:extLst>
              <a:ext uri="{FF2B5EF4-FFF2-40B4-BE49-F238E27FC236}">
                <a16:creationId xmlns:a16="http://schemas.microsoft.com/office/drawing/2014/main" id="{44957BA8-AA87-444E-BDD0-000F3508FEB7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6126614"/>
            <a:ext cx="1590675" cy="406400"/>
            <a:chOff x="2785" y="2701"/>
            <a:chExt cx="1002" cy="256"/>
          </a:xfrm>
        </p:grpSpPr>
        <p:grpSp>
          <p:nvGrpSpPr>
            <p:cNvPr id="228" name="Group 142">
              <a:extLst>
                <a:ext uri="{FF2B5EF4-FFF2-40B4-BE49-F238E27FC236}">
                  <a16:creationId xmlns:a16="http://schemas.microsoft.com/office/drawing/2014/main" id="{5FF7DE29-FF1A-C848-8C42-F1858C4C2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230" name="Rectangle 143">
                <a:extLst>
                  <a:ext uri="{FF2B5EF4-FFF2-40B4-BE49-F238E27FC236}">
                    <a16:creationId xmlns:a16="http://schemas.microsoft.com/office/drawing/2014/main" id="{2004B94E-A3E0-6D43-A6B2-DFC00BB3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31" name="Line 144">
                <a:extLst>
                  <a:ext uri="{FF2B5EF4-FFF2-40B4-BE49-F238E27FC236}">
                    <a16:creationId xmlns:a16="http://schemas.microsoft.com/office/drawing/2014/main" id="{8670218C-414D-FB4A-B4BB-A16F1DF59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9" name="Line 145">
              <a:extLst>
                <a:ext uri="{FF2B5EF4-FFF2-40B4-BE49-F238E27FC236}">
                  <a16:creationId xmlns:a16="http://schemas.microsoft.com/office/drawing/2014/main" id="{C65320C5-9B4A-AF49-A17B-B82FCE03D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2" name="Text Box 146">
            <a:extLst>
              <a:ext uri="{FF2B5EF4-FFF2-40B4-BE49-F238E27FC236}">
                <a16:creationId xmlns:a16="http://schemas.microsoft.com/office/drawing/2014/main" id="{146AD53F-80DA-D344-8797-D31B7E5B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269364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33" name="Text Box 147">
            <a:extLst>
              <a:ext uri="{FF2B5EF4-FFF2-40B4-BE49-F238E27FC236}">
                <a16:creationId xmlns:a16="http://schemas.microsoft.com/office/drawing/2014/main" id="{D38A05F8-3979-3240-9165-2D87F808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72815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34" name="Text Box 148">
            <a:extLst>
              <a:ext uri="{FF2B5EF4-FFF2-40B4-BE49-F238E27FC236}">
                <a16:creationId xmlns:a16="http://schemas.microsoft.com/office/drawing/2014/main" id="{7B7F5C5B-58DA-5A4C-8809-4251627D0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6" y="6132964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35" name="Text Box 150">
            <a:extLst>
              <a:ext uri="{FF2B5EF4-FFF2-40B4-BE49-F238E27FC236}">
                <a16:creationId xmlns:a16="http://schemas.microsoft.com/office/drawing/2014/main" id="{0C44F9BC-55BA-BE42-B6E6-C2ABD172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1959426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6" name="Text Box 151">
            <a:extLst>
              <a:ext uri="{FF2B5EF4-FFF2-40B4-BE49-F238E27FC236}">
                <a16:creationId xmlns:a16="http://schemas.microsoft.com/office/drawing/2014/main" id="{E3C3C511-C13B-EF4F-AC54-BE89F6EB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1959426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7" name="Text Box 152">
            <a:extLst>
              <a:ext uri="{FF2B5EF4-FFF2-40B4-BE49-F238E27FC236}">
                <a16:creationId xmlns:a16="http://schemas.microsoft.com/office/drawing/2014/main" id="{1323E142-8011-9B47-93B2-6C92602A4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1959426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8" name="Text Box 153">
            <a:extLst>
              <a:ext uri="{FF2B5EF4-FFF2-40B4-BE49-F238E27FC236}">
                <a16:creationId xmlns:a16="http://schemas.microsoft.com/office/drawing/2014/main" id="{BBFA105F-D3A9-4044-AB8C-6E92BCFC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1959426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9" name="Text Box 154">
            <a:extLst>
              <a:ext uri="{FF2B5EF4-FFF2-40B4-BE49-F238E27FC236}">
                <a16:creationId xmlns:a16="http://schemas.microsoft.com/office/drawing/2014/main" id="{999A8B5A-34FA-5C4E-B8BB-31D7A9D19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1959426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40" name="Text Box 155">
            <a:extLst>
              <a:ext uri="{FF2B5EF4-FFF2-40B4-BE49-F238E27FC236}">
                <a16:creationId xmlns:a16="http://schemas.microsoft.com/office/drawing/2014/main" id="{91DE7D77-511C-6145-90B7-57093B86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1959426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41" name="Text Box 156">
            <a:extLst>
              <a:ext uri="{FF2B5EF4-FFF2-40B4-BE49-F238E27FC236}">
                <a16:creationId xmlns:a16="http://schemas.microsoft.com/office/drawing/2014/main" id="{97F46EBA-EC5C-E840-9898-863533F7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95942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074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  <p:bldP spid="235" grpId="0" build="p" autoUpdateAnimBg="0"/>
      <p:bldP spid="236" grpId="0" build="p" autoUpdateAnimBg="0"/>
      <p:bldP spid="237" grpId="0" build="p" autoUpdateAnimBg="0"/>
      <p:bldP spid="238" grpId="0" build="p" autoUpdateAnimBg="0"/>
      <p:bldP spid="239" grpId="0" build="p" autoUpdateAnimBg="0"/>
      <p:bldP spid="240" grpId="0" build="p" autoUpdateAnimBg="0"/>
      <p:bldP spid="24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3E4A66A-0893-B04F-A014-0BD2606AC8BF}"/>
              </a:ext>
            </a:extLst>
          </p:cNvPr>
          <p:cNvSpPr/>
          <p:nvPr/>
        </p:nvSpPr>
        <p:spPr bwMode="auto">
          <a:xfrm>
            <a:off x="2677886" y="1434194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197FB4-153C-A64C-AEEA-6DD983F562E6}"/>
              </a:ext>
            </a:extLst>
          </p:cNvPr>
          <p:cNvSpPr/>
          <p:nvPr/>
        </p:nvSpPr>
        <p:spPr bwMode="auto">
          <a:xfrm>
            <a:off x="2677886" y="2126525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47DA67-6B45-EC45-B369-87435C504F83}"/>
              </a:ext>
            </a:extLst>
          </p:cNvPr>
          <p:cNvSpPr/>
          <p:nvPr/>
        </p:nvSpPr>
        <p:spPr bwMode="auto">
          <a:xfrm>
            <a:off x="3487783" y="1437460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6ECBA2-5E69-7842-A7EC-DE30C5E76473}"/>
              </a:ext>
            </a:extLst>
          </p:cNvPr>
          <p:cNvSpPr/>
          <p:nvPr/>
        </p:nvSpPr>
        <p:spPr bwMode="auto">
          <a:xfrm>
            <a:off x="3487783" y="2126525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E963FC9-BE0C-E44B-A979-8C36276314D9}"/>
              </a:ext>
            </a:extLst>
          </p:cNvPr>
          <p:cNvSpPr/>
          <p:nvPr/>
        </p:nvSpPr>
        <p:spPr bwMode="auto">
          <a:xfrm>
            <a:off x="4300946" y="1430929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FFDCB4-4E06-1C4E-B9ED-6E7ADF8E3736}"/>
              </a:ext>
            </a:extLst>
          </p:cNvPr>
          <p:cNvSpPr/>
          <p:nvPr/>
        </p:nvSpPr>
        <p:spPr bwMode="auto">
          <a:xfrm>
            <a:off x="4300946" y="2123261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ADDE49-1653-5C4B-B5EC-BAE524F269AF}"/>
              </a:ext>
            </a:extLst>
          </p:cNvPr>
          <p:cNvSpPr/>
          <p:nvPr/>
        </p:nvSpPr>
        <p:spPr bwMode="auto">
          <a:xfrm>
            <a:off x="5110843" y="1434195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BBB033-BA2B-8740-BBB8-1E9F7E2CB61C}"/>
              </a:ext>
            </a:extLst>
          </p:cNvPr>
          <p:cNvSpPr/>
          <p:nvPr/>
        </p:nvSpPr>
        <p:spPr bwMode="auto">
          <a:xfrm>
            <a:off x="5110843" y="2123261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1">
            <a:extLst>
              <a:ext uri="{FF2B5EF4-FFF2-40B4-BE49-F238E27FC236}">
                <a16:creationId xmlns:a16="http://schemas.microsoft.com/office/drawing/2014/main" id="{44192174-F4BC-4741-8D75-57986894251E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 flipV="1">
            <a:off x="2945676" y="1568089"/>
            <a:ext cx="542108" cy="3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3">
            <a:extLst>
              <a:ext uri="{FF2B5EF4-FFF2-40B4-BE49-F238E27FC236}">
                <a16:creationId xmlns:a16="http://schemas.microsoft.com/office/drawing/2014/main" id="{FD96AB1A-782D-4244-A368-887EE5B90793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755573" y="1564823"/>
            <a:ext cx="545374" cy="6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EE2FBCAF-58CD-BA46-8289-FFFEF744DC46}"/>
              </a:ext>
            </a:extLst>
          </p:cNvPr>
          <p:cNvCxnSpPr>
            <a:stCxn id="9" idx="1"/>
            <a:endCxn id="7" idx="7"/>
          </p:cNvCxnSpPr>
          <p:nvPr/>
        </p:nvCxnSpPr>
        <p:spPr bwMode="auto">
          <a:xfrm rot="16200000" flipV="1">
            <a:off x="4838158" y="1161509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6">
            <a:extLst>
              <a:ext uri="{FF2B5EF4-FFF2-40B4-BE49-F238E27FC236}">
                <a16:creationId xmlns:a16="http://schemas.microsoft.com/office/drawing/2014/main" id="{1245CA78-278B-6F4F-A8E6-7D92371EB82A}"/>
              </a:ext>
            </a:extLst>
          </p:cNvPr>
          <p:cNvCxnSpPr>
            <a:stCxn id="7" idx="5"/>
            <a:endCxn id="9" idx="3"/>
          </p:cNvCxnSpPr>
          <p:nvPr/>
        </p:nvCxnSpPr>
        <p:spPr bwMode="auto">
          <a:xfrm rot="16200000" flipH="1">
            <a:off x="4838157" y="1350864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25">
            <a:extLst>
              <a:ext uri="{FF2B5EF4-FFF2-40B4-BE49-F238E27FC236}">
                <a16:creationId xmlns:a16="http://schemas.microsoft.com/office/drawing/2014/main" id="{9073DAAA-F414-5446-B521-E823B0A6BC49}"/>
              </a:ext>
            </a:extLst>
          </p:cNvPr>
          <p:cNvCxnSpPr>
            <a:stCxn id="6" idx="0"/>
            <a:endCxn id="5" idx="4"/>
          </p:cNvCxnSpPr>
          <p:nvPr/>
        </p:nvCxnSpPr>
        <p:spPr bwMode="auto">
          <a:xfrm flipV="1">
            <a:off x="3621677" y="1705249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3D6AC92-FB01-DD42-89AB-D1CAB040337A}"/>
              </a:ext>
            </a:extLst>
          </p:cNvPr>
          <p:cNvCxnSpPr>
            <a:stCxn id="8" idx="0"/>
            <a:endCxn id="7" idx="4"/>
          </p:cNvCxnSpPr>
          <p:nvPr/>
        </p:nvCxnSpPr>
        <p:spPr bwMode="auto">
          <a:xfrm flipV="1">
            <a:off x="4434840" y="1698719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31">
            <a:extLst>
              <a:ext uri="{FF2B5EF4-FFF2-40B4-BE49-F238E27FC236}">
                <a16:creationId xmlns:a16="http://schemas.microsoft.com/office/drawing/2014/main" id="{B7C6CCF8-AD80-D242-BE1A-6DFF8B2B0758}"/>
              </a:ext>
            </a:extLst>
          </p:cNvPr>
          <p:cNvCxnSpPr>
            <a:stCxn id="10" idx="0"/>
            <a:endCxn id="9" idx="4"/>
          </p:cNvCxnSpPr>
          <p:nvPr/>
        </p:nvCxnSpPr>
        <p:spPr bwMode="auto">
          <a:xfrm flipV="1">
            <a:off x="5244737" y="1701984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34">
            <a:extLst>
              <a:ext uri="{FF2B5EF4-FFF2-40B4-BE49-F238E27FC236}">
                <a16:creationId xmlns:a16="http://schemas.microsoft.com/office/drawing/2014/main" id="{C5FD8691-4058-F249-8E15-26F2E192189E}"/>
              </a:ext>
            </a:extLst>
          </p:cNvPr>
          <p:cNvCxnSpPr>
            <a:stCxn id="3" idx="4"/>
            <a:endCxn id="4" idx="0"/>
          </p:cNvCxnSpPr>
          <p:nvPr/>
        </p:nvCxnSpPr>
        <p:spPr bwMode="auto">
          <a:xfrm>
            <a:off x="2811780" y="1701984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37">
            <a:extLst>
              <a:ext uri="{FF2B5EF4-FFF2-40B4-BE49-F238E27FC236}">
                <a16:creationId xmlns:a16="http://schemas.microsoft.com/office/drawing/2014/main" id="{EF9D2533-0786-C942-AA29-9BC54E15D364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2945676" y="2260420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40">
            <a:extLst>
              <a:ext uri="{FF2B5EF4-FFF2-40B4-BE49-F238E27FC236}">
                <a16:creationId xmlns:a16="http://schemas.microsoft.com/office/drawing/2014/main" id="{4A778B6D-2C36-3048-80EC-51234217E92C}"/>
              </a:ext>
            </a:extLst>
          </p:cNvPr>
          <p:cNvCxnSpPr>
            <a:stCxn id="8" idx="2"/>
            <a:endCxn id="6" idx="6"/>
          </p:cNvCxnSpPr>
          <p:nvPr/>
        </p:nvCxnSpPr>
        <p:spPr bwMode="auto">
          <a:xfrm flipH="1">
            <a:off x="3755573" y="2257156"/>
            <a:ext cx="545374" cy="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3">
            <a:extLst>
              <a:ext uri="{FF2B5EF4-FFF2-40B4-BE49-F238E27FC236}">
                <a16:creationId xmlns:a16="http://schemas.microsoft.com/office/drawing/2014/main" id="{48B6B12B-26C4-7D43-BAEA-5FD2248D22E3}"/>
              </a:ext>
            </a:extLst>
          </p:cNvPr>
          <p:cNvCxnSpPr>
            <a:stCxn id="10" idx="2"/>
            <a:endCxn id="8" idx="6"/>
          </p:cNvCxnSpPr>
          <p:nvPr/>
        </p:nvCxnSpPr>
        <p:spPr bwMode="auto">
          <a:xfrm flipH="1">
            <a:off x="4568736" y="2257155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48">
            <a:extLst>
              <a:ext uri="{FF2B5EF4-FFF2-40B4-BE49-F238E27FC236}">
                <a16:creationId xmlns:a16="http://schemas.microsoft.com/office/drawing/2014/main" id="{C798967F-3E6F-7B49-8519-BCAF4FEF9D7C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5400000" flipH="1" flipV="1">
            <a:off x="4026627" y="2041563"/>
            <a:ext cx="3265" cy="623807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51">
            <a:extLst>
              <a:ext uri="{FF2B5EF4-FFF2-40B4-BE49-F238E27FC236}">
                <a16:creationId xmlns:a16="http://schemas.microsoft.com/office/drawing/2014/main" id="{554470A1-3253-174A-AD4D-760EDD2E31DD}"/>
              </a:ext>
            </a:extLst>
          </p:cNvPr>
          <p:cNvCxnSpPr>
            <a:stCxn id="4" idx="7"/>
            <a:endCxn id="5" idx="3"/>
          </p:cNvCxnSpPr>
          <p:nvPr/>
        </p:nvCxnSpPr>
        <p:spPr bwMode="auto">
          <a:xfrm flipV="1">
            <a:off x="2906459" y="1666032"/>
            <a:ext cx="620542" cy="499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824B202-C787-AF4F-AD56-A6AE1BA12856}"/>
              </a:ext>
            </a:extLst>
          </p:cNvPr>
          <p:cNvSpPr/>
          <p:nvPr/>
        </p:nvSpPr>
        <p:spPr bwMode="auto">
          <a:xfrm>
            <a:off x="2677886" y="3076849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B9FBFC-A985-F449-AB0B-D0D3C1E9AC54}"/>
              </a:ext>
            </a:extLst>
          </p:cNvPr>
          <p:cNvSpPr/>
          <p:nvPr/>
        </p:nvSpPr>
        <p:spPr bwMode="auto">
          <a:xfrm>
            <a:off x="2677886" y="3769181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1C8161A-B700-0841-A80A-2B9100FFFAB7}"/>
              </a:ext>
            </a:extLst>
          </p:cNvPr>
          <p:cNvSpPr/>
          <p:nvPr/>
        </p:nvSpPr>
        <p:spPr bwMode="auto">
          <a:xfrm>
            <a:off x="3487783" y="3080115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A6EF332-70CF-4C40-9680-31782B8A1ED2}"/>
              </a:ext>
            </a:extLst>
          </p:cNvPr>
          <p:cNvSpPr/>
          <p:nvPr/>
        </p:nvSpPr>
        <p:spPr bwMode="auto">
          <a:xfrm>
            <a:off x="3487783" y="3769181"/>
            <a:ext cx="267789" cy="26778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A99209-B8E1-674D-B975-F526825B0160}"/>
              </a:ext>
            </a:extLst>
          </p:cNvPr>
          <p:cNvSpPr/>
          <p:nvPr/>
        </p:nvSpPr>
        <p:spPr bwMode="auto">
          <a:xfrm>
            <a:off x="4300946" y="3073584"/>
            <a:ext cx="267789" cy="26778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EA73F53-689F-064C-903B-F21CFDA7DB4F}"/>
              </a:ext>
            </a:extLst>
          </p:cNvPr>
          <p:cNvSpPr/>
          <p:nvPr/>
        </p:nvSpPr>
        <p:spPr bwMode="auto">
          <a:xfrm>
            <a:off x="4300946" y="3765916"/>
            <a:ext cx="267789" cy="26778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786C014-8CC5-7345-8065-36F9B1F328F9}"/>
              </a:ext>
            </a:extLst>
          </p:cNvPr>
          <p:cNvSpPr/>
          <p:nvPr/>
        </p:nvSpPr>
        <p:spPr bwMode="auto">
          <a:xfrm>
            <a:off x="5110843" y="3076850"/>
            <a:ext cx="267789" cy="26778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9A390A-A4FB-A247-B8CC-B2D56ADD626F}"/>
              </a:ext>
            </a:extLst>
          </p:cNvPr>
          <p:cNvSpPr/>
          <p:nvPr/>
        </p:nvSpPr>
        <p:spPr bwMode="auto">
          <a:xfrm>
            <a:off x="5110843" y="3765916"/>
            <a:ext cx="267789" cy="2677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62">
            <a:extLst>
              <a:ext uri="{FF2B5EF4-FFF2-40B4-BE49-F238E27FC236}">
                <a16:creationId xmlns:a16="http://schemas.microsoft.com/office/drawing/2014/main" id="{6C283B8E-257A-ED43-8B9D-A0F4E38EA7F9}"/>
              </a:ext>
            </a:extLst>
          </p:cNvPr>
          <p:cNvCxnSpPr>
            <a:stCxn id="26" idx="2"/>
            <a:endCxn id="24" idx="6"/>
          </p:cNvCxnSpPr>
          <p:nvPr/>
        </p:nvCxnSpPr>
        <p:spPr bwMode="auto">
          <a:xfrm flipH="1" flipV="1">
            <a:off x="2945676" y="3210745"/>
            <a:ext cx="542108" cy="3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63">
            <a:extLst>
              <a:ext uri="{FF2B5EF4-FFF2-40B4-BE49-F238E27FC236}">
                <a16:creationId xmlns:a16="http://schemas.microsoft.com/office/drawing/2014/main" id="{03B67C8F-D2FA-094E-8171-5957BBA3592D}"/>
              </a:ext>
            </a:extLst>
          </p:cNvPr>
          <p:cNvCxnSpPr>
            <a:stCxn id="28" idx="2"/>
            <a:endCxn id="26" idx="6"/>
          </p:cNvCxnSpPr>
          <p:nvPr/>
        </p:nvCxnSpPr>
        <p:spPr bwMode="auto">
          <a:xfrm flipH="1">
            <a:off x="3755573" y="3207479"/>
            <a:ext cx="545374" cy="6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16">
            <a:extLst>
              <a:ext uri="{FF2B5EF4-FFF2-40B4-BE49-F238E27FC236}">
                <a16:creationId xmlns:a16="http://schemas.microsoft.com/office/drawing/2014/main" id="{CAEDFAB9-A8F1-3645-8A93-3B26B206535E}"/>
              </a:ext>
            </a:extLst>
          </p:cNvPr>
          <p:cNvCxnSpPr>
            <a:stCxn id="30" idx="1"/>
            <a:endCxn id="28" idx="7"/>
          </p:cNvCxnSpPr>
          <p:nvPr/>
        </p:nvCxnSpPr>
        <p:spPr bwMode="auto">
          <a:xfrm rot="16200000" flipV="1">
            <a:off x="4838158" y="2804164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16">
            <a:extLst>
              <a:ext uri="{FF2B5EF4-FFF2-40B4-BE49-F238E27FC236}">
                <a16:creationId xmlns:a16="http://schemas.microsoft.com/office/drawing/2014/main" id="{2CFA0FC9-5BAE-FD48-B070-5A436423CCC5}"/>
              </a:ext>
            </a:extLst>
          </p:cNvPr>
          <p:cNvCxnSpPr>
            <a:stCxn id="28" idx="5"/>
            <a:endCxn id="30" idx="3"/>
          </p:cNvCxnSpPr>
          <p:nvPr/>
        </p:nvCxnSpPr>
        <p:spPr bwMode="auto">
          <a:xfrm rot="16200000" flipH="1">
            <a:off x="4838157" y="2993519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66">
            <a:extLst>
              <a:ext uri="{FF2B5EF4-FFF2-40B4-BE49-F238E27FC236}">
                <a16:creationId xmlns:a16="http://schemas.microsoft.com/office/drawing/2014/main" id="{BC62FD7D-C23A-A74E-AF8D-0FA46AC1AA65}"/>
              </a:ext>
            </a:extLst>
          </p:cNvPr>
          <p:cNvCxnSpPr>
            <a:stCxn id="27" idx="0"/>
            <a:endCxn id="26" idx="4"/>
          </p:cNvCxnSpPr>
          <p:nvPr/>
        </p:nvCxnSpPr>
        <p:spPr bwMode="auto">
          <a:xfrm flipV="1">
            <a:off x="3621677" y="3347904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67">
            <a:extLst>
              <a:ext uri="{FF2B5EF4-FFF2-40B4-BE49-F238E27FC236}">
                <a16:creationId xmlns:a16="http://schemas.microsoft.com/office/drawing/2014/main" id="{334F89EA-028F-A34C-AFC6-25A6703C7D1A}"/>
              </a:ext>
            </a:extLst>
          </p:cNvPr>
          <p:cNvCxnSpPr>
            <a:stCxn id="29" idx="0"/>
            <a:endCxn id="28" idx="4"/>
          </p:cNvCxnSpPr>
          <p:nvPr/>
        </p:nvCxnSpPr>
        <p:spPr bwMode="auto">
          <a:xfrm flipV="1">
            <a:off x="4434840" y="3341374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68">
            <a:extLst>
              <a:ext uri="{FF2B5EF4-FFF2-40B4-BE49-F238E27FC236}">
                <a16:creationId xmlns:a16="http://schemas.microsoft.com/office/drawing/2014/main" id="{E55671A9-8D53-904F-BFC0-D9DC79A9B180}"/>
              </a:ext>
            </a:extLst>
          </p:cNvPr>
          <p:cNvCxnSpPr>
            <a:stCxn id="31" idx="0"/>
            <a:endCxn id="30" idx="4"/>
          </p:cNvCxnSpPr>
          <p:nvPr/>
        </p:nvCxnSpPr>
        <p:spPr bwMode="auto">
          <a:xfrm flipV="1">
            <a:off x="5244737" y="3344639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65E7DC47-A9D6-794A-8817-FBBDBFDBE0BC}"/>
              </a:ext>
            </a:extLst>
          </p:cNvPr>
          <p:cNvCxnSpPr>
            <a:stCxn id="24" idx="4"/>
            <a:endCxn id="25" idx="0"/>
          </p:cNvCxnSpPr>
          <p:nvPr/>
        </p:nvCxnSpPr>
        <p:spPr bwMode="auto">
          <a:xfrm>
            <a:off x="2811780" y="3344639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70">
            <a:extLst>
              <a:ext uri="{FF2B5EF4-FFF2-40B4-BE49-F238E27FC236}">
                <a16:creationId xmlns:a16="http://schemas.microsoft.com/office/drawing/2014/main" id="{1E0760FE-6125-074D-9888-77F47B2AA9BA}"/>
              </a:ext>
            </a:extLst>
          </p:cNvPr>
          <p:cNvCxnSpPr>
            <a:stCxn id="27" idx="2"/>
            <a:endCxn id="25" idx="6"/>
          </p:cNvCxnSpPr>
          <p:nvPr/>
        </p:nvCxnSpPr>
        <p:spPr bwMode="auto">
          <a:xfrm flipH="1">
            <a:off x="2945676" y="3903075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71">
            <a:extLst>
              <a:ext uri="{FF2B5EF4-FFF2-40B4-BE49-F238E27FC236}">
                <a16:creationId xmlns:a16="http://schemas.microsoft.com/office/drawing/2014/main" id="{2C3C7321-8BD3-8C43-A5B5-9044F7CD6D54}"/>
              </a:ext>
            </a:extLst>
          </p:cNvPr>
          <p:cNvCxnSpPr>
            <a:stCxn id="29" idx="2"/>
            <a:endCxn id="27" idx="6"/>
          </p:cNvCxnSpPr>
          <p:nvPr/>
        </p:nvCxnSpPr>
        <p:spPr bwMode="auto">
          <a:xfrm flipH="1">
            <a:off x="3755573" y="3899811"/>
            <a:ext cx="545374" cy="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72">
            <a:extLst>
              <a:ext uri="{FF2B5EF4-FFF2-40B4-BE49-F238E27FC236}">
                <a16:creationId xmlns:a16="http://schemas.microsoft.com/office/drawing/2014/main" id="{9286C7FA-6687-E946-97B7-A7DC6921DA8A}"/>
              </a:ext>
            </a:extLst>
          </p:cNvPr>
          <p:cNvCxnSpPr>
            <a:stCxn id="31" idx="2"/>
            <a:endCxn id="29" idx="6"/>
          </p:cNvCxnSpPr>
          <p:nvPr/>
        </p:nvCxnSpPr>
        <p:spPr bwMode="auto">
          <a:xfrm flipH="1">
            <a:off x="4568736" y="3899810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8">
            <a:extLst>
              <a:ext uri="{FF2B5EF4-FFF2-40B4-BE49-F238E27FC236}">
                <a16:creationId xmlns:a16="http://schemas.microsoft.com/office/drawing/2014/main" id="{1932AD1C-CA7B-374C-9D1F-7C9B51DA0888}"/>
              </a:ext>
            </a:extLst>
          </p:cNvPr>
          <p:cNvCxnSpPr>
            <a:stCxn id="27" idx="5"/>
            <a:endCxn id="29" idx="3"/>
          </p:cNvCxnSpPr>
          <p:nvPr/>
        </p:nvCxnSpPr>
        <p:spPr bwMode="auto">
          <a:xfrm rot="5400000" flipH="1" flipV="1">
            <a:off x="4026627" y="3684218"/>
            <a:ext cx="3265" cy="623807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74">
            <a:extLst>
              <a:ext uri="{FF2B5EF4-FFF2-40B4-BE49-F238E27FC236}">
                <a16:creationId xmlns:a16="http://schemas.microsoft.com/office/drawing/2014/main" id="{553784E4-04EF-1A4D-B82E-F59217F407AE}"/>
              </a:ext>
            </a:extLst>
          </p:cNvPr>
          <p:cNvCxnSpPr>
            <a:stCxn id="25" idx="7"/>
            <a:endCxn id="26" idx="3"/>
          </p:cNvCxnSpPr>
          <p:nvPr/>
        </p:nvCxnSpPr>
        <p:spPr bwMode="auto">
          <a:xfrm flipV="1">
            <a:off x="2906459" y="3308687"/>
            <a:ext cx="620542" cy="499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3DD8B05-18B2-BF4D-BA52-887A59291F6B}"/>
              </a:ext>
            </a:extLst>
          </p:cNvPr>
          <p:cNvSpPr/>
          <p:nvPr/>
        </p:nvSpPr>
        <p:spPr bwMode="auto">
          <a:xfrm>
            <a:off x="4705894" y="4647655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07F717A-DE3B-8547-A273-4B10D011EB43}"/>
              </a:ext>
            </a:extLst>
          </p:cNvPr>
          <p:cNvSpPr/>
          <p:nvPr/>
        </p:nvSpPr>
        <p:spPr bwMode="auto">
          <a:xfrm>
            <a:off x="5483135" y="5326928"/>
            <a:ext cx="267789" cy="26778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FB1D9FE-586B-324B-A079-A2EAD92146E9}"/>
              </a:ext>
            </a:extLst>
          </p:cNvPr>
          <p:cNvSpPr/>
          <p:nvPr/>
        </p:nvSpPr>
        <p:spPr bwMode="auto">
          <a:xfrm>
            <a:off x="5737861" y="4236178"/>
            <a:ext cx="267789" cy="26778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81238F3-4CE8-6D43-A594-FD45039115CD}"/>
              </a:ext>
            </a:extLst>
          </p:cNvPr>
          <p:cNvSpPr/>
          <p:nvPr/>
        </p:nvSpPr>
        <p:spPr bwMode="auto">
          <a:xfrm>
            <a:off x="6319157" y="4915444"/>
            <a:ext cx="267789" cy="2677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9" name="直接箭头连接符 94">
            <a:extLst>
              <a:ext uri="{FF2B5EF4-FFF2-40B4-BE49-F238E27FC236}">
                <a16:creationId xmlns:a16="http://schemas.microsoft.com/office/drawing/2014/main" id="{C6BC1581-C23C-9747-B596-3C20CEE120BF}"/>
              </a:ext>
            </a:extLst>
          </p:cNvPr>
          <p:cNvCxnSpPr>
            <a:stCxn id="47" idx="2"/>
            <a:endCxn id="45" idx="6"/>
          </p:cNvCxnSpPr>
          <p:nvPr/>
        </p:nvCxnSpPr>
        <p:spPr bwMode="auto">
          <a:xfrm flipH="1">
            <a:off x="4973683" y="4370072"/>
            <a:ext cx="764178" cy="4114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98">
            <a:extLst>
              <a:ext uri="{FF2B5EF4-FFF2-40B4-BE49-F238E27FC236}">
                <a16:creationId xmlns:a16="http://schemas.microsoft.com/office/drawing/2014/main" id="{AA3F192C-CC74-3A4F-92C7-4661D426B3CF}"/>
              </a:ext>
            </a:extLst>
          </p:cNvPr>
          <p:cNvCxnSpPr>
            <a:stCxn id="48" idx="1"/>
            <a:endCxn id="47" idx="5"/>
          </p:cNvCxnSpPr>
          <p:nvPr/>
        </p:nvCxnSpPr>
        <p:spPr bwMode="auto">
          <a:xfrm flipH="1" flipV="1">
            <a:off x="5966433" y="4464750"/>
            <a:ext cx="391941" cy="48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101">
            <a:extLst>
              <a:ext uri="{FF2B5EF4-FFF2-40B4-BE49-F238E27FC236}">
                <a16:creationId xmlns:a16="http://schemas.microsoft.com/office/drawing/2014/main" id="{1E59B56C-5DFA-5F4D-85EB-13172EA890E1}"/>
              </a:ext>
            </a:extLst>
          </p:cNvPr>
          <p:cNvCxnSpPr>
            <a:stCxn id="48" idx="3"/>
            <a:endCxn id="46" idx="6"/>
          </p:cNvCxnSpPr>
          <p:nvPr/>
        </p:nvCxnSpPr>
        <p:spPr bwMode="auto">
          <a:xfrm flipH="1">
            <a:off x="5750923" y="5144016"/>
            <a:ext cx="607451" cy="316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04">
            <a:extLst>
              <a:ext uri="{FF2B5EF4-FFF2-40B4-BE49-F238E27FC236}">
                <a16:creationId xmlns:a16="http://schemas.microsoft.com/office/drawing/2014/main" id="{AD10B0C8-673D-7E46-8355-AF6DFB2AE3D2}"/>
              </a:ext>
            </a:extLst>
          </p:cNvPr>
          <p:cNvCxnSpPr>
            <a:stCxn id="46" idx="2"/>
            <a:endCxn id="45" idx="5"/>
          </p:cNvCxnSpPr>
          <p:nvPr/>
        </p:nvCxnSpPr>
        <p:spPr bwMode="auto">
          <a:xfrm flipH="1" flipV="1">
            <a:off x="4934466" y="4876227"/>
            <a:ext cx="548669" cy="584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107">
            <a:extLst>
              <a:ext uri="{FF2B5EF4-FFF2-40B4-BE49-F238E27FC236}">
                <a16:creationId xmlns:a16="http://schemas.microsoft.com/office/drawing/2014/main" id="{3F7BE498-1BB3-AE42-976C-24B0A3D517D6}"/>
              </a:ext>
            </a:extLst>
          </p:cNvPr>
          <p:cNvCxnSpPr>
            <a:stCxn id="46" idx="7"/>
            <a:endCxn id="47" idx="4"/>
          </p:cNvCxnSpPr>
          <p:nvPr/>
        </p:nvCxnSpPr>
        <p:spPr bwMode="auto">
          <a:xfrm flipV="1">
            <a:off x="5711707" y="4503967"/>
            <a:ext cx="160049" cy="86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9623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3" name="Text Box 60">
            <a:extLst>
              <a:ext uri="{FF2B5EF4-FFF2-40B4-BE49-F238E27FC236}">
                <a16:creationId xmlns:a16="http://schemas.microsoft.com/office/drawing/2014/main" id="{6E76EC99-8220-834A-A661-0FA98207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629" y="2012933"/>
            <a:ext cx="5562741" cy="3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计算强连通分量可在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n+m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时间完成。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你能想出来吗？（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hint: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DFS)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我们将在实验课上学习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tarjan’s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SCC algorithm.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并在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Homework5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中让大家实现该算法。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7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154" name="Group 22">
            <a:extLst>
              <a:ext uri="{FF2B5EF4-FFF2-40B4-BE49-F238E27FC236}">
                <a16:creationId xmlns:a16="http://schemas.microsoft.com/office/drawing/2014/main" id="{13C6C6A1-527D-C24F-9124-59A160433600}"/>
              </a:ext>
            </a:extLst>
          </p:cNvPr>
          <p:cNvGrpSpPr>
            <a:grpSpLocks/>
          </p:cNvGrpSpPr>
          <p:nvPr/>
        </p:nvGrpSpPr>
        <p:grpSpPr bwMode="auto">
          <a:xfrm>
            <a:off x="911057" y="378278"/>
            <a:ext cx="2401888" cy="2036763"/>
            <a:chOff x="967" y="578"/>
            <a:chExt cx="1513" cy="1283"/>
          </a:xfrm>
        </p:grpSpPr>
        <p:sp>
          <p:nvSpPr>
            <p:cNvPr id="155" name="Oval 3">
              <a:extLst>
                <a:ext uri="{FF2B5EF4-FFF2-40B4-BE49-F238E27FC236}">
                  <a16:creationId xmlns:a16="http://schemas.microsoft.com/office/drawing/2014/main" id="{9758C2B8-92D1-7F4C-BDBD-DA8560A18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6" name="Oval 4">
              <a:extLst>
                <a:ext uri="{FF2B5EF4-FFF2-40B4-BE49-F238E27FC236}">
                  <a16:creationId xmlns:a16="http://schemas.microsoft.com/office/drawing/2014/main" id="{8829FCF9-83E9-3149-BA6D-0DF1CBCE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7" name="Oval 5">
              <a:extLst>
                <a:ext uri="{FF2B5EF4-FFF2-40B4-BE49-F238E27FC236}">
                  <a16:creationId xmlns:a16="http://schemas.microsoft.com/office/drawing/2014/main" id="{E9236696-3162-574F-9407-CD04303A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8" name="Oval 6">
              <a:extLst>
                <a:ext uri="{FF2B5EF4-FFF2-40B4-BE49-F238E27FC236}">
                  <a16:creationId xmlns:a16="http://schemas.microsoft.com/office/drawing/2014/main" id="{8C8B207F-88D1-9444-8E3A-0067495A2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9" name="Oval 7">
              <a:extLst>
                <a:ext uri="{FF2B5EF4-FFF2-40B4-BE49-F238E27FC236}">
                  <a16:creationId xmlns:a16="http://schemas.microsoft.com/office/drawing/2014/main" id="{92A633B1-C56C-CC47-B111-FA61E933C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Oval 8">
              <a:extLst>
                <a:ext uri="{FF2B5EF4-FFF2-40B4-BE49-F238E27FC236}">
                  <a16:creationId xmlns:a16="http://schemas.microsoft.com/office/drawing/2014/main" id="{7632D84C-5A56-A341-8F3A-737A94D8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61" name="Oval 9">
              <a:extLst>
                <a:ext uri="{FF2B5EF4-FFF2-40B4-BE49-F238E27FC236}">
                  <a16:creationId xmlns:a16="http://schemas.microsoft.com/office/drawing/2014/main" id="{2F4E350D-8677-0745-9862-F91A692F1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62" name="Oval 10">
              <a:extLst>
                <a:ext uri="{FF2B5EF4-FFF2-40B4-BE49-F238E27FC236}">
                  <a16:creationId xmlns:a16="http://schemas.microsoft.com/office/drawing/2014/main" id="{44D6126C-A555-474B-8759-75C6109A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63" name="Line 11">
              <a:extLst>
                <a:ext uri="{FF2B5EF4-FFF2-40B4-BE49-F238E27FC236}">
                  <a16:creationId xmlns:a16="http://schemas.microsoft.com/office/drawing/2014/main" id="{8F363F79-174F-6D44-BD8B-F782BE367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Line 12">
              <a:extLst>
                <a:ext uri="{FF2B5EF4-FFF2-40B4-BE49-F238E27FC236}">
                  <a16:creationId xmlns:a16="http://schemas.microsoft.com/office/drawing/2014/main" id="{7DDB8FBA-8B2F-234F-9932-FFB4D281A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Line 13">
              <a:extLst>
                <a:ext uri="{FF2B5EF4-FFF2-40B4-BE49-F238E27FC236}">
                  <a16:creationId xmlns:a16="http://schemas.microsoft.com/office/drawing/2014/main" id="{B6DF8B5E-6208-C143-AE64-3BAD840CC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Line 14">
              <a:extLst>
                <a:ext uri="{FF2B5EF4-FFF2-40B4-BE49-F238E27FC236}">
                  <a16:creationId xmlns:a16="http://schemas.microsoft.com/office/drawing/2014/main" id="{8133678F-8AD3-AD44-81F9-8D1F71467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Line 15">
              <a:extLst>
                <a:ext uri="{FF2B5EF4-FFF2-40B4-BE49-F238E27FC236}">
                  <a16:creationId xmlns:a16="http://schemas.microsoft.com/office/drawing/2014/main" id="{34FD02CA-CB31-C546-8559-C34D6EA2A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Line 16">
              <a:extLst>
                <a:ext uri="{FF2B5EF4-FFF2-40B4-BE49-F238E27FC236}">
                  <a16:creationId xmlns:a16="http://schemas.microsoft.com/office/drawing/2014/main" id="{1818E552-88BE-CA4C-AD54-194B2248C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Line 17">
              <a:extLst>
                <a:ext uri="{FF2B5EF4-FFF2-40B4-BE49-F238E27FC236}">
                  <a16:creationId xmlns:a16="http://schemas.microsoft.com/office/drawing/2014/main" id="{83AA8AA8-A0F4-5441-97AE-F476DDE08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Line 18">
              <a:extLst>
                <a:ext uri="{FF2B5EF4-FFF2-40B4-BE49-F238E27FC236}">
                  <a16:creationId xmlns:a16="http://schemas.microsoft.com/office/drawing/2014/main" id="{BA0C9B14-3ED3-E34A-A692-02F1E7A2F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9E916086-1F94-E445-84D0-29806FA52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Text Box 20">
              <a:extLst>
                <a:ext uri="{FF2B5EF4-FFF2-40B4-BE49-F238E27FC236}">
                  <a16:creationId xmlns:a16="http://schemas.microsoft.com/office/drawing/2014/main" id="{B76D6769-A702-0C49-A234-E47E2E315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</p:grpSp>
      <p:grpSp>
        <p:nvGrpSpPr>
          <p:cNvPr id="173" name="Group 148">
            <a:extLst>
              <a:ext uri="{FF2B5EF4-FFF2-40B4-BE49-F238E27FC236}">
                <a16:creationId xmlns:a16="http://schemas.microsoft.com/office/drawing/2014/main" id="{28E0B2DC-A1EB-0246-B012-4167B7E8FD27}"/>
              </a:ext>
            </a:extLst>
          </p:cNvPr>
          <p:cNvGrpSpPr>
            <a:grpSpLocks/>
          </p:cNvGrpSpPr>
          <p:nvPr/>
        </p:nvGrpSpPr>
        <p:grpSpPr bwMode="auto">
          <a:xfrm>
            <a:off x="977732" y="2510291"/>
            <a:ext cx="4381500" cy="3984625"/>
            <a:chOff x="643" y="1643"/>
            <a:chExt cx="2760" cy="2510"/>
          </a:xfrm>
        </p:grpSpPr>
        <p:sp>
          <p:nvSpPr>
            <p:cNvPr id="174" name="Rectangle 24">
              <a:extLst>
                <a:ext uri="{FF2B5EF4-FFF2-40B4-BE49-F238E27FC236}">
                  <a16:creationId xmlns:a16="http://schemas.microsoft.com/office/drawing/2014/main" id="{9584F694-8B7C-064D-BE46-C01B652A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25">
              <a:extLst>
                <a:ext uri="{FF2B5EF4-FFF2-40B4-BE49-F238E27FC236}">
                  <a16:creationId xmlns:a16="http://schemas.microsoft.com/office/drawing/2014/main" id="{00A1D905-AEC2-FF40-A6F3-9145EE571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Line 26">
              <a:extLst>
                <a:ext uri="{FF2B5EF4-FFF2-40B4-BE49-F238E27FC236}">
                  <a16:creationId xmlns:a16="http://schemas.microsoft.com/office/drawing/2014/main" id="{44D58EE4-B8E8-B34D-9FAB-DB02DED71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Line 27">
              <a:extLst>
                <a:ext uri="{FF2B5EF4-FFF2-40B4-BE49-F238E27FC236}">
                  <a16:creationId xmlns:a16="http://schemas.microsoft.com/office/drawing/2014/main" id="{44B712D9-2162-8B44-8245-29DA5E7E7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Line 28">
              <a:extLst>
                <a:ext uri="{FF2B5EF4-FFF2-40B4-BE49-F238E27FC236}">
                  <a16:creationId xmlns:a16="http://schemas.microsoft.com/office/drawing/2014/main" id="{FC19DEB3-0887-7842-A848-A9DD8BD1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29">
              <a:extLst>
                <a:ext uri="{FF2B5EF4-FFF2-40B4-BE49-F238E27FC236}">
                  <a16:creationId xmlns:a16="http://schemas.microsoft.com/office/drawing/2014/main" id="{7B41C4B5-844C-BA46-9D56-B25A723E0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8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0" name="Text Box 30">
              <a:extLst>
                <a:ext uri="{FF2B5EF4-FFF2-40B4-BE49-F238E27FC236}">
                  <a16:creationId xmlns:a16="http://schemas.microsoft.com/office/drawing/2014/main" id="{D9C8BFC1-0083-D54F-AF1F-CCBE5BE05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1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1" name="Text Box 31">
              <a:extLst>
                <a:ext uri="{FF2B5EF4-FFF2-40B4-BE49-F238E27FC236}">
                  <a16:creationId xmlns:a16="http://schemas.microsoft.com/office/drawing/2014/main" id="{A8C92305-F49B-784A-9265-7EBD650C2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4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573085FE-C3ED-F840-BF21-F0B13B04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7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42" name="Text Box 33">
              <a:extLst>
                <a:ext uri="{FF2B5EF4-FFF2-40B4-BE49-F238E27FC236}">
                  <a16:creationId xmlns:a16="http://schemas.microsoft.com/office/drawing/2014/main" id="{37B075F7-45E1-CD46-B951-D57682C1E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43" name="Text Box 34">
              <a:extLst>
                <a:ext uri="{FF2B5EF4-FFF2-40B4-BE49-F238E27FC236}">
                  <a16:creationId xmlns:a16="http://schemas.microsoft.com/office/drawing/2014/main" id="{178FB3F2-0701-3849-B05F-6D497BC69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24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44" name="Text Box 35">
              <a:extLst>
                <a:ext uri="{FF2B5EF4-FFF2-40B4-BE49-F238E27FC236}">
                  <a16:creationId xmlns:a16="http://schemas.microsoft.com/office/drawing/2014/main" id="{83B76731-1F5A-E34A-B1AE-18139B9FA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7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45" name="Text Box 36">
              <a:extLst>
                <a:ext uri="{FF2B5EF4-FFF2-40B4-BE49-F238E27FC236}">
                  <a16:creationId xmlns:a16="http://schemas.microsoft.com/office/drawing/2014/main" id="{CB86379B-BBCE-5547-AEA1-7C622009E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1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FE432224-41A7-6C42-9F8D-F80DB0F21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64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47" name="Text Box 38">
              <a:extLst>
                <a:ext uri="{FF2B5EF4-FFF2-40B4-BE49-F238E27FC236}">
                  <a16:creationId xmlns:a16="http://schemas.microsoft.com/office/drawing/2014/main" id="{BBCC4C0B-C18A-CF47-A2A1-991538FAD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654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48" name="Group 39">
              <a:extLst>
                <a:ext uri="{FF2B5EF4-FFF2-40B4-BE49-F238E27FC236}">
                  <a16:creationId xmlns:a16="http://schemas.microsoft.com/office/drawing/2014/main" id="{A1769EDD-5F30-5748-89F8-E0C1A0DC5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1872"/>
              <a:ext cx="643" cy="256"/>
              <a:chOff x="4056" y="2215"/>
              <a:chExt cx="643" cy="256"/>
            </a:xfrm>
          </p:grpSpPr>
          <p:sp>
            <p:nvSpPr>
              <p:cNvPr id="310" name="Rectangle 40">
                <a:extLst>
                  <a:ext uri="{FF2B5EF4-FFF2-40B4-BE49-F238E27FC236}">
                    <a16:creationId xmlns:a16="http://schemas.microsoft.com/office/drawing/2014/main" id="{8C11AF40-5281-9F49-AF30-8BD6BBB9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311" name="Line 41">
                <a:extLst>
                  <a:ext uri="{FF2B5EF4-FFF2-40B4-BE49-F238E27FC236}">
                    <a16:creationId xmlns:a16="http://schemas.microsoft.com/office/drawing/2014/main" id="{9DE72333-AE11-1449-A204-E9990CE61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49" name="Group 42">
              <a:extLst>
                <a:ext uri="{FF2B5EF4-FFF2-40B4-BE49-F238E27FC236}">
                  <a16:creationId xmlns:a16="http://schemas.microsoft.com/office/drawing/2014/main" id="{50A75EBA-8859-C04C-9895-B3DA52C14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469"/>
              <a:ext cx="643" cy="256"/>
              <a:chOff x="4056" y="2215"/>
              <a:chExt cx="643" cy="256"/>
            </a:xfrm>
          </p:grpSpPr>
          <p:sp>
            <p:nvSpPr>
              <p:cNvPr id="308" name="Rectangle 43">
                <a:extLst>
                  <a:ext uri="{FF2B5EF4-FFF2-40B4-BE49-F238E27FC236}">
                    <a16:creationId xmlns:a16="http://schemas.microsoft.com/office/drawing/2014/main" id="{1C018FF2-DBC8-1346-A4F4-88230A040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309" name="Line 44">
                <a:extLst>
                  <a:ext uri="{FF2B5EF4-FFF2-40B4-BE49-F238E27FC236}">
                    <a16:creationId xmlns:a16="http://schemas.microsoft.com/office/drawing/2014/main" id="{A8075089-E7ED-9448-8565-A5C29ACE4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0" name="Group 45">
              <a:extLst>
                <a:ext uri="{FF2B5EF4-FFF2-40B4-BE49-F238E27FC236}">
                  <a16:creationId xmlns:a16="http://schemas.microsoft.com/office/drawing/2014/main" id="{4EDC2619-B0DB-9A4F-ADED-67F480222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763"/>
              <a:ext cx="643" cy="256"/>
              <a:chOff x="4056" y="2215"/>
              <a:chExt cx="643" cy="256"/>
            </a:xfrm>
          </p:grpSpPr>
          <p:sp>
            <p:nvSpPr>
              <p:cNvPr id="306" name="Rectangle 46">
                <a:extLst>
                  <a:ext uri="{FF2B5EF4-FFF2-40B4-BE49-F238E27FC236}">
                    <a16:creationId xmlns:a16="http://schemas.microsoft.com/office/drawing/2014/main" id="{E5E1513B-09FC-9140-9BC5-FA37274E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307" name="Line 47">
                <a:extLst>
                  <a:ext uri="{FF2B5EF4-FFF2-40B4-BE49-F238E27FC236}">
                    <a16:creationId xmlns:a16="http://schemas.microsoft.com/office/drawing/2014/main" id="{A5323FEF-6041-1A43-ACDB-5986B1404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1" name="Group 48">
              <a:extLst>
                <a:ext uri="{FF2B5EF4-FFF2-40B4-BE49-F238E27FC236}">
                  <a16:creationId xmlns:a16="http://schemas.microsoft.com/office/drawing/2014/main" id="{54D85956-BA0F-BD43-B3EA-1FE38859C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" y="1873"/>
              <a:ext cx="1002" cy="256"/>
              <a:chOff x="2785" y="2701"/>
              <a:chExt cx="1002" cy="256"/>
            </a:xfrm>
          </p:grpSpPr>
          <p:grpSp>
            <p:nvGrpSpPr>
              <p:cNvPr id="302" name="Group 49">
                <a:extLst>
                  <a:ext uri="{FF2B5EF4-FFF2-40B4-BE49-F238E27FC236}">
                    <a16:creationId xmlns:a16="http://schemas.microsoft.com/office/drawing/2014/main" id="{C31A9580-2008-9345-B1B3-9E6F6380C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304" name="Rectangle 50">
                  <a:extLst>
                    <a:ext uri="{FF2B5EF4-FFF2-40B4-BE49-F238E27FC236}">
                      <a16:creationId xmlns:a16="http://schemas.microsoft.com/office/drawing/2014/main" id="{626148D7-70D8-4F40-8D97-6586EA5EC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305" name="Line 51">
                  <a:extLst>
                    <a:ext uri="{FF2B5EF4-FFF2-40B4-BE49-F238E27FC236}">
                      <a16:creationId xmlns:a16="http://schemas.microsoft.com/office/drawing/2014/main" id="{3FBCB1F3-94B5-AF41-838A-E8AA73A052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3" name="Line 52">
                <a:extLst>
                  <a:ext uri="{FF2B5EF4-FFF2-40B4-BE49-F238E27FC236}">
                    <a16:creationId xmlns:a16="http://schemas.microsoft.com/office/drawing/2014/main" id="{379200FF-BA14-6D4A-9D01-A5BEB83FC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2" name="Line 53">
              <a:extLst>
                <a:ext uri="{FF2B5EF4-FFF2-40B4-BE49-F238E27FC236}">
                  <a16:creationId xmlns:a16="http://schemas.microsoft.com/office/drawing/2014/main" id="{F318AFF6-1865-D047-98EC-82A24414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Line 54">
              <a:extLst>
                <a:ext uri="{FF2B5EF4-FFF2-40B4-BE49-F238E27FC236}">
                  <a16:creationId xmlns:a16="http://schemas.microsoft.com/office/drawing/2014/main" id="{DDC7AF50-572B-A64F-831A-565DABF3B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Line 55">
              <a:extLst>
                <a:ext uri="{FF2B5EF4-FFF2-40B4-BE49-F238E27FC236}">
                  <a16:creationId xmlns:a16="http://schemas.microsoft.com/office/drawing/2014/main" id="{3A8AE894-D9E6-384F-9000-465AC1EE2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Text Box 56">
              <a:extLst>
                <a:ext uri="{FF2B5EF4-FFF2-40B4-BE49-F238E27FC236}">
                  <a16:creationId xmlns:a16="http://schemas.microsoft.com/office/drawing/2014/main" id="{1A8510A2-CC6B-4644-B122-8AB35F46C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18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56" name="Text Box 57">
              <a:extLst>
                <a:ext uri="{FF2B5EF4-FFF2-40B4-BE49-F238E27FC236}">
                  <a16:creationId xmlns:a16="http://schemas.microsoft.com/office/drawing/2014/main" id="{090BEF2B-2A71-8A46-B3AF-B05F0B13A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47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57" name="Text Box 58">
              <a:extLst>
                <a:ext uri="{FF2B5EF4-FFF2-40B4-BE49-F238E27FC236}">
                  <a16:creationId xmlns:a16="http://schemas.microsoft.com/office/drawing/2014/main" id="{7A04F1B2-D2F7-E34E-BB06-66EA1F6F7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81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58" name="Text Box 59">
              <a:extLst>
                <a:ext uri="{FF2B5EF4-FFF2-40B4-BE49-F238E27FC236}">
                  <a16:creationId xmlns:a16="http://schemas.microsoft.com/office/drawing/2014/main" id="{F96B19C8-D2B8-6C41-8177-8F6EE03AB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65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59" name="Text Box 60">
              <a:extLst>
                <a:ext uri="{FF2B5EF4-FFF2-40B4-BE49-F238E27FC236}">
                  <a16:creationId xmlns:a16="http://schemas.microsoft.com/office/drawing/2014/main" id="{290EFE24-9F65-164A-A287-F404146B0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67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260" name="Line 61">
              <a:extLst>
                <a:ext uri="{FF2B5EF4-FFF2-40B4-BE49-F238E27FC236}">
                  <a16:creationId xmlns:a16="http://schemas.microsoft.com/office/drawing/2014/main" id="{FDC668D0-A165-394A-AAEC-7E414E877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Text Box 62">
              <a:extLst>
                <a:ext uri="{FF2B5EF4-FFF2-40B4-BE49-F238E27FC236}">
                  <a16:creationId xmlns:a16="http://schemas.microsoft.com/office/drawing/2014/main" id="{F3C34DAD-E9BB-534D-968D-85EE7B03F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302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62" name="Text Box 63">
              <a:extLst>
                <a:ext uri="{FF2B5EF4-FFF2-40B4-BE49-F238E27FC236}">
                  <a16:creationId xmlns:a16="http://schemas.microsoft.com/office/drawing/2014/main" id="{E83E66B8-EBCF-D84D-97CA-C07006E7E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0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263" name="Group 64">
              <a:extLst>
                <a:ext uri="{FF2B5EF4-FFF2-40B4-BE49-F238E27FC236}">
                  <a16:creationId xmlns:a16="http://schemas.microsoft.com/office/drawing/2014/main" id="{40821F43-9968-0A4C-B13C-18F47DEE3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2469"/>
              <a:ext cx="1002" cy="256"/>
              <a:chOff x="2785" y="2701"/>
              <a:chExt cx="1002" cy="256"/>
            </a:xfrm>
          </p:grpSpPr>
          <p:grpSp>
            <p:nvGrpSpPr>
              <p:cNvPr id="298" name="Group 65">
                <a:extLst>
                  <a:ext uri="{FF2B5EF4-FFF2-40B4-BE49-F238E27FC236}">
                    <a16:creationId xmlns:a16="http://schemas.microsoft.com/office/drawing/2014/main" id="{DA1C8C21-C20C-4043-8384-DD1EE09D46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300" name="Rectangle 66">
                  <a:extLst>
                    <a:ext uri="{FF2B5EF4-FFF2-40B4-BE49-F238E27FC236}">
                      <a16:creationId xmlns:a16="http://schemas.microsoft.com/office/drawing/2014/main" id="{DD13CCD4-0E04-ED43-8589-B7EC5919A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</a:t>
                  </a:r>
                </a:p>
              </p:txBody>
            </p:sp>
            <p:sp>
              <p:nvSpPr>
                <p:cNvPr id="301" name="Line 67">
                  <a:extLst>
                    <a:ext uri="{FF2B5EF4-FFF2-40B4-BE49-F238E27FC236}">
                      <a16:creationId xmlns:a16="http://schemas.microsoft.com/office/drawing/2014/main" id="{36F486E2-7CB5-3D40-B112-6040779D1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9" name="Line 68">
                <a:extLst>
                  <a:ext uri="{FF2B5EF4-FFF2-40B4-BE49-F238E27FC236}">
                    <a16:creationId xmlns:a16="http://schemas.microsoft.com/office/drawing/2014/main" id="{B6EE4C9C-5117-2B4C-A633-C5A76F102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4" name="Text Box 79">
              <a:extLst>
                <a:ext uri="{FF2B5EF4-FFF2-40B4-BE49-F238E27FC236}">
                  <a16:creationId xmlns:a16="http://schemas.microsoft.com/office/drawing/2014/main" id="{9297743E-D4C5-174D-90C5-7015AEE7C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1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265" name="Group 80">
              <a:extLst>
                <a:ext uri="{FF2B5EF4-FFF2-40B4-BE49-F238E27FC236}">
                  <a16:creationId xmlns:a16="http://schemas.microsoft.com/office/drawing/2014/main" id="{ED25BF09-B0B8-1D44-9CBA-75909D976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2177"/>
              <a:ext cx="1002" cy="256"/>
              <a:chOff x="2785" y="2701"/>
              <a:chExt cx="1002" cy="256"/>
            </a:xfrm>
          </p:grpSpPr>
          <p:grpSp>
            <p:nvGrpSpPr>
              <p:cNvPr id="294" name="Group 81">
                <a:extLst>
                  <a:ext uri="{FF2B5EF4-FFF2-40B4-BE49-F238E27FC236}">
                    <a16:creationId xmlns:a16="http://schemas.microsoft.com/office/drawing/2014/main" id="{EE45FF4E-0E2A-AE48-AB5B-98D03AF25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6" name="Rectangle 82">
                  <a:extLst>
                    <a:ext uri="{FF2B5EF4-FFF2-40B4-BE49-F238E27FC236}">
                      <a16:creationId xmlns:a16="http://schemas.microsoft.com/office/drawing/2014/main" id="{96E7D214-089C-E643-AB29-9ABD5E32C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97" name="Line 83">
                  <a:extLst>
                    <a:ext uri="{FF2B5EF4-FFF2-40B4-BE49-F238E27FC236}">
                      <a16:creationId xmlns:a16="http://schemas.microsoft.com/office/drawing/2014/main" id="{BD0DB463-E2A0-1244-8623-175913040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5" name="Line 84">
                <a:extLst>
                  <a:ext uri="{FF2B5EF4-FFF2-40B4-BE49-F238E27FC236}">
                    <a16:creationId xmlns:a16="http://schemas.microsoft.com/office/drawing/2014/main" id="{C9CEE939-DC01-3648-A3E9-3D8E54480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6" name="Group 95">
              <a:extLst>
                <a:ext uri="{FF2B5EF4-FFF2-40B4-BE49-F238E27FC236}">
                  <a16:creationId xmlns:a16="http://schemas.microsoft.com/office/drawing/2014/main" id="{CB212595-2906-A141-AE3B-C4580431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3050"/>
              <a:ext cx="1002" cy="256"/>
              <a:chOff x="2785" y="2701"/>
              <a:chExt cx="1002" cy="256"/>
            </a:xfrm>
          </p:grpSpPr>
          <p:grpSp>
            <p:nvGrpSpPr>
              <p:cNvPr id="290" name="Group 96">
                <a:extLst>
                  <a:ext uri="{FF2B5EF4-FFF2-40B4-BE49-F238E27FC236}">
                    <a16:creationId xmlns:a16="http://schemas.microsoft.com/office/drawing/2014/main" id="{0C0E822B-BEB7-A14B-90A7-4E17A8923D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2" name="Rectangle 97">
                  <a:extLst>
                    <a:ext uri="{FF2B5EF4-FFF2-40B4-BE49-F238E27FC236}">
                      <a16:creationId xmlns:a16="http://schemas.microsoft.com/office/drawing/2014/main" id="{E3F27B50-AF74-554A-918A-BCC2CACDA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8</a:t>
                  </a:r>
                </a:p>
              </p:txBody>
            </p:sp>
            <p:sp>
              <p:nvSpPr>
                <p:cNvPr id="293" name="Line 98">
                  <a:extLst>
                    <a:ext uri="{FF2B5EF4-FFF2-40B4-BE49-F238E27FC236}">
                      <a16:creationId xmlns:a16="http://schemas.microsoft.com/office/drawing/2014/main" id="{DCBA9721-DEF6-964E-A776-DC5B84B0B1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1" name="Line 99">
                <a:extLst>
                  <a:ext uri="{FF2B5EF4-FFF2-40B4-BE49-F238E27FC236}">
                    <a16:creationId xmlns:a16="http://schemas.microsoft.com/office/drawing/2014/main" id="{279398DB-C30E-844F-B3C9-F897D5802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7" name="Group 100">
              <a:extLst>
                <a:ext uri="{FF2B5EF4-FFF2-40B4-BE49-F238E27FC236}">
                  <a16:creationId xmlns:a16="http://schemas.microsoft.com/office/drawing/2014/main" id="{7A336B4E-19BD-2B40-8938-D7DABB91C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3062"/>
              <a:ext cx="1002" cy="256"/>
              <a:chOff x="2785" y="2701"/>
              <a:chExt cx="1002" cy="256"/>
            </a:xfrm>
          </p:grpSpPr>
          <p:grpSp>
            <p:nvGrpSpPr>
              <p:cNvPr id="286" name="Group 101">
                <a:extLst>
                  <a:ext uri="{FF2B5EF4-FFF2-40B4-BE49-F238E27FC236}">
                    <a16:creationId xmlns:a16="http://schemas.microsoft.com/office/drawing/2014/main" id="{DFECC71F-CF37-784C-A9DE-F0CC06720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88" name="Rectangle 102">
                  <a:extLst>
                    <a:ext uri="{FF2B5EF4-FFF2-40B4-BE49-F238E27FC236}">
                      <a16:creationId xmlns:a16="http://schemas.microsoft.com/office/drawing/2014/main" id="{938DDC76-1C0F-5D4B-BD98-3E3746CCC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89" name="Line 103">
                  <a:extLst>
                    <a:ext uri="{FF2B5EF4-FFF2-40B4-BE49-F238E27FC236}">
                      <a16:creationId xmlns:a16="http://schemas.microsoft.com/office/drawing/2014/main" id="{B944B3F0-7C9B-3B4B-8AE1-217A572C3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87" name="Line 104">
                <a:extLst>
                  <a:ext uri="{FF2B5EF4-FFF2-40B4-BE49-F238E27FC236}">
                    <a16:creationId xmlns:a16="http://schemas.microsoft.com/office/drawing/2014/main" id="{22FDE016-9E44-9142-B159-693C212DE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8" name="Text Box 105">
              <a:extLst>
                <a:ext uri="{FF2B5EF4-FFF2-40B4-BE49-F238E27FC236}">
                  <a16:creationId xmlns:a16="http://schemas.microsoft.com/office/drawing/2014/main" id="{D4544AC9-181F-724B-89EF-576E23F3A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0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69" name="Line 106">
              <a:extLst>
                <a:ext uri="{FF2B5EF4-FFF2-40B4-BE49-F238E27FC236}">
                  <a16:creationId xmlns:a16="http://schemas.microsoft.com/office/drawing/2014/main" id="{89646F91-4BFE-3E44-8E40-E74095233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Line 107">
              <a:extLst>
                <a:ext uri="{FF2B5EF4-FFF2-40B4-BE49-F238E27FC236}">
                  <a16:creationId xmlns:a16="http://schemas.microsoft.com/office/drawing/2014/main" id="{3E0BC4E5-315A-C14E-80A2-489939536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Line 108">
              <a:extLst>
                <a:ext uri="{FF2B5EF4-FFF2-40B4-BE49-F238E27FC236}">
                  <a16:creationId xmlns:a16="http://schemas.microsoft.com/office/drawing/2014/main" id="{BA26C225-5864-5F44-AA74-B39388084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Text Box 109">
              <a:extLst>
                <a:ext uri="{FF2B5EF4-FFF2-40B4-BE49-F238E27FC236}">
                  <a16:creationId xmlns:a16="http://schemas.microsoft.com/office/drawing/2014/main" id="{A14D263F-A1E9-6C42-A673-ED9C1D204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3" name="Text Box 110">
              <a:extLst>
                <a:ext uri="{FF2B5EF4-FFF2-40B4-BE49-F238E27FC236}">
                  <a16:creationId xmlns:a16="http://schemas.microsoft.com/office/drawing/2014/main" id="{76345D88-3FB5-7348-933A-5BA06FAA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5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74" name="Text Box 111">
              <a:extLst>
                <a:ext uri="{FF2B5EF4-FFF2-40B4-BE49-F238E27FC236}">
                  <a16:creationId xmlns:a16="http://schemas.microsoft.com/office/drawing/2014/main" id="{2ED16F36-AEE1-2D44-850C-14D11AC85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275" name="Text Box 112">
              <a:extLst>
                <a:ext uri="{FF2B5EF4-FFF2-40B4-BE49-F238E27FC236}">
                  <a16:creationId xmlns:a16="http://schemas.microsoft.com/office/drawing/2014/main" id="{1B5AA56F-A117-6F45-8FF5-59FC918A2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6" name="Text Box 113">
              <a:extLst>
                <a:ext uri="{FF2B5EF4-FFF2-40B4-BE49-F238E27FC236}">
                  <a16:creationId xmlns:a16="http://schemas.microsoft.com/office/drawing/2014/main" id="{9471D895-59E4-0C41-AE80-7E2A2AE1D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5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77" name="Text Box 114">
              <a:extLst>
                <a:ext uri="{FF2B5EF4-FFF2-40B4-BE49-F238E27FC236}">
                  <a16:creationId xmlns:a16="http://schemas.microsoft.com/office/drawing/2014/main" id="{495A184A-A0EF-104F-9DF9-E0D9930A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8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grpSp>
          <p:nvGrpSpPr>
            <p:cNvPr id="278" name="Group 115">
              <a:extLst>
                <a:ext uri="{FF2B5EF4-FFF2-40B4-BE49-F238E27FC236}">
                  <a16:creationId xmlns:a16="http://schemas.microsoft.com/office/drawing/2014/main" id="{1A210B4C-DAD4-934A-8979-E92BE76B5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3346"/>
              <a:ext cx="1002" cy="256"/>
              <a:chOff x="2785" y="2701"/>
              <a:chExt cx="1002" cy="256"/>
            </a:xfrm>
          </p:grpSpPr>
          <p:grpSp>
            <p:nvGrpSpPr>
              <p:cNvPr id="282" name="Group 116">
                <a:extLst>
                  <a:ext uri="{FF2B5EF4-FFF2-40B4-BE49-F238E27FC236}">
                    <a16:creationId xmlns:a16="http://schemas.microsoft.com/office/drawing/2014/main" id="{F1E9A206-DACB-8A4D-9CB8-14B682198D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84" name="Rectangle 117">
                  <a:extLst>
                    <a:ext uri="{FF2B5EF4-FFF2-40B4-BE49-F238E27FC236}">
                      <a16:creationId xmlns:a16="http://schemas.microsoft.com/office/drawing/2014/main" id="{4C5B7071-F081-3642-BD44-2B614D3F9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7</a:t>
                  </a:r>
                </a:p>
              </p:txBody>
            </p:sp>
            <p:sp>
              <p:nvSpPr>
                <p:cNvPr id="285" name="Line 118">
                  <a:extLst>
                    <a:ext uri="{FF2B5EF4-FFF2-40B4-BE49-F238E27FC236}">
                      <a16:creationId xmlns:a16="http://schemas.microsoft.com/office/drawing/2014/main" id="{5636CB68-CC99-6F45-AEBB-616F34726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83" name="Line 119">
                <a:extLst>
                  <a:ext uri="{FF2B5EF4-FFF2-40B4-BE49-F238E27FC236}">
                    <a16:creationId xmlns:a16="http://schemas.microsoft.com/office/drawing/2014/main" id="{93C5061E-CDD1-414B-9A29-749C6158E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9" name="Text Box 145">
              <a:extLst>
                <a:ext uri="{FF2B5EF4-FFF2-40B4-BE49-F238E27FC236}">
                  <a16:creationId xmlns:a16="http://schemas.microsoft.com/office/drawing/2014/main" id="{D20BD4C3-89E0-F84C-AD99-0F779E475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335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80" name="Text Box 146">
              <a:extLst>
                <a:ext uri="{FF2B5EF4-FFF2-40B4-BE49-F238E27FC236}">
                  <a16:creationId xmlns:a16="http://schemas.microsoft.com/office/drawing/2014/main" id="{63443AF5-8C88-9F41-B045-93781DBEA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81" name="Text Box 147">
              <a:extLst>
                <a:ext uri="{FF2B5EF4-FFF2-40B4-BE49-F238E27FC236}">
                  <a16:creationId xmlns:a16="http://schemas.microsoft.com/office/drawing/2014/main" id="{12CD5A34-B0F6-4C44-A5E6-A19149C1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" y="390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312" name="Text Box 149">
            <a:extLst>
              <a:ext uri="{FF2B5EF4-FFF2-40B4-BE49-F238E27FC236}">
                <a16:creationId xmlns:a16="http://schemas.microsoft.com/office/drawing/2014/main" id="{1D8759E1-703F-474F-B4BC-077DFADDF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769" y="1957811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313" name="Text Box 150">
            <a:extLst>
              <a:ext uri="{FF2B5EF4-FFF2-40B4-BE49-F238E27FC236}">
                <a16:creationId xmlns:a16="http://schemas.microsoft.com/office/drawing/2014/main" id="{4B5712E4-BCB0-8C49-B997-0C94E615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694" y="1959428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314" name="Text Box 151">
            <a:extLst>
              <a:ext uri="{FF2B5EF4-FFF2-40B4-BE49-F238E27FC236}">
                <a16:creationId xmlns:a16="http://schemas.microsoft.com/office/drawing/2014/main" id="{E9C73126-D1C0-5147-B4A7-08C33ED8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532" y="1959428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315" name="Text Box 152">
            <a:extLst>
              <a:ext uri="{FF2B5EF4-FFF2-40B4-BE49-F238E27FC236}">
                <a16:creationId xmlns:a16="http://schemas.microsoft.com/office/drawing/2014/main" id="{A1AB9CC2-74DB-D846-87F9-18D25BE0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57" y="1959428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316" name="Text Box 153">
            <a:extLst>
              <a:ext uri="{FF2B5EF4-FFF2-40B4-BE49-F238E27FC236}">
                <a16:creationId xmlns:a16="http://schemas.microsoft.com/office/drawing/2014/main" id="{BD851B9D-B0E8-324C-9934-0DEF0608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794" y="1959428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317" name="Text Box 154">
            <a:extLst>
              <a:ext uri="{FF2B5EF4-FFF2-40B4-BE49-F238E27FC236}">
                <a16:creationId xmlns:a16="http://schemas.microsoft.com/office/drawing/2014/main" id="{BC369B08-EA4D-014E-B536-72DDA45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19" y="1959428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318" name="Text Box 155">
            <a:extLst>
              <a:ext uri="{FF2B5EF4-FFF2-40B4-BE49-F238E27FC236}">
                <a16:creationId xmlns:a16="http://schemas.microsoft.com/office/drawing/2014/main" id="{0ACCDB60-C43E-CF44-97CF-DBE47AE5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057" y="1959428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319" name="Text Box 156">
            <a:extLst>
              <a:ext uri="{FF2B5EF4-FFF2-40B4-BE49-F238E27FC236}">
                <a16:creationId xmlns:a16="http://schemas.microsoft.com/office/drawing/2014/main" id="{80EF64E6-566C-C647-8165-09C6A6E3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3894" y="195942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92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 autoUpdateAnimBg="0"/>
      <p:bldP spid="313" grpId="0" build="p" autoUpdateAnimBg="0"/>
      <p:bldP spid="314" grpId="0" build="p" autoUpdateAnimBg="0"/>
      <p:bldP spid="315" grpId="0" build="p" autoUpdateAnimBg="0"/>
      <p:bldP spid="316" grpId="0" build="p" autoUpdateAnimBg="0"/>
      <p:bldP spid="317" grpId="0" build="p" autoUpdateAnimBg="0"/>
      <p:bldP spid="318" grpId="0" build="p" autoUpdateAnimBg="0"/>
      <p:bldP spid="3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递归算法 流程图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8E7876-4543-A44E-84BB-F4F7DD29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97AF23C-A88B-B94F-8521-486F917FD230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1398588"/>
            <a:ext cx="3957637" cy="4991100"/>
            <a:chOff x="3063" y="492"/>
            <a:chExt cx="2493" cy="3144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B6DC214-52CA-B544-B53C-28FBAD0D8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492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开始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D85D044-7BC5-514B-ACC9-AA35963EC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902"/>
              <a:ext cx="1210" cy="22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Vi,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置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标志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1A2DDBAB-7039-514A-9D56-F851D97B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270"/>
              <a:ext cx="886" cy="21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求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Vi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邻接点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CDD163-DD74-2B4D-9B86-F98FCB794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04"/>
              <a:ext cx="1256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有邻接点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670EACB0-2944-5E4F-B23A-6E1E584B1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880"/>
              <a:ext cx="978" cy="24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求下一邻接点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F145106B-FAA1-F545-ABF7-0C81BE99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2910"/>
              <a:ext cx="667" cy="2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437DDD0F-44B0-1941-AD64-93DB19D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343"/>
              <a:ext cx="1301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访问过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78F67F41-FE74-0142-A9B9-5B2718AC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077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结束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68CB777-7E21-EF4A-8F72-937712ADF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714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F9B68AC-8E9C-1441-848E-00931A5AC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1136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BF071E1B-ED03-D54F-8371-082CAAF5E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5" y="1503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0864407A-3699-8141-9A1D-F63C6E41A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4" y="209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87DDAAF3-E049-1041-92D6-515E99763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1903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8511334A-1390-1F48-930A-36DE4921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" y="190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8FD6CBF-73E8-D340-84B9-B7D00ABAD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3" y="803"/>
              <a:ext cx="1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42E4C898-91F6-5D4F-8526-AEFA256E7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" y="792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44703153-9E46-C943-A743-5D9B24A2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74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E75F8F85-E8FC-0441-A42E-C5A38BD47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416B0E3-3694-104F-8B43-4CC10E207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" y="326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33B45D3B-8B36-244B-82D8-31FE9F7E9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2533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07B1180-EE91-9347-88B7-58E1BE59D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2544"/>
              <a:ext cx="0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F8B271F-84AA-504C-A05E-1C7AA6993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12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EF077FD-911D-DC40-B9C1-02065B9CE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255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C07C7CBD-2603-2344-8049-B654509EA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6" y="1611"/>
              <a:ext cx="0" cy="1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B9FF2C8-4910-BF49-B57D-C8528CD33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" y="1611"/>
              <a:ext cx="1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7DF618CA-9664-CE46-BF29-E7147462A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70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7DDB8BFA-1553-EE44-A2BE-3A59848E2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03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A108DACD-8E3C-8A45-A268-0F828ECFB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6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18FD60B1-2EE0-B947-8321-FC18B8044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3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2F51EEF9-5C7D-5C41-9318-EE29BA22F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3386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DFS</a:t>
              </a:r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398B151B-78A9-984F-B54F-E61F2A542FC2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69987"/>
            <a:ext cx="3652838" cy="5021263"/>
            <a:chOff x="333" y="1157"/>
            <a:chExt cx="2301" cy="3163"/>
          </a:xfrm>
        </p:grpSpPr>
        <p:grpSp>
          <p:nvGrpSpPr>
            <p:cNvPr id="37" name="Group 35">
              <a:extLst>
                <a:ext uri="{FF2B5EF4-FFF2-40B4-BE49-F238E27FC236}">
                  <a16:creationId xmlns:a16="http://schemas.microsoft.com/office/drawing/2014/main" id="{BAA36A47-8FC3-454E-A8C7-1B86AD008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" y="1157"/>
              <a:ext cx="2301" cy="3163"/>
              <a:chOff x="622" y="955"/>
              <a:chExt cx="2301" cy="3163"/>
            </a:xfrm>
          </p:grpSpPr>
          <p:sp>
            <p:nvSpPr>
              <p:cNvPr id="42" name="AutoShape 36">
                <a:extLst>
                  <a:ext uri="{FF2B5EF4-FFF2-40B4-BE49-F238E27FC236}">
                    <a16:creationId xmlns:a16="http://schemas.microsoft.com/office/drawing/2014/main" id="{481BD19D-572C-0E41-94C7-8ED384230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95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43" name="AutoShape 37">
                <a:extLst>
                  <a:ext uri="{FF2B5EF4-FFF2-40B4-BE49-F238E27FC236}">
                    <a16:creationId xmlns:a16="http://schemas.microsoft.com/office/drawing/2014/main" id="{76F6F6D3-3E02-AE45-B27C-1E06DC7E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366"/>
                <a:ext cx="1355" cy="23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标志数组初始化</a:t>
                </a:r>
              </a:p>
            </p:txBody>
          </p:sp>
          <p:sp>
            <p:nvSpPr>
              <p:cNvPr id="44" name="AutoShape 38">
                <a:extLst>
                  <a:ext uri="{FF2B5EF4-FFF2-40B4-BE49-F238E27FC236}">
                    <a16:creationId xmlns:a16="http://schemas.microsoft.com/office/drawing/2014/main" id="{3625D562-4798-F241-9411-71A2A7ED8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1755"/>
                <a:ext cx="576" cy="20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=1</a:t>
                </a:r>
              </a:p>
            </p:txBody>
          </p:sp>
          <p:sp>
            <p:nvSpPr>
              <p:cNvPr id="45" name="AutoShape 39">
                <a:extLst>
                  <a:ext uri="{FF2B5EF4-FFF2-40B4-BE49-F238E27FC236}">
                    <a16:creationId xmlns:a16="http://schemas.microsoft.com/office/drawing/2014/main" id="{3980936C-898F-5F49-AE89-BDA7C8B72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2167"/>
                <a:ext cx="1256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Vi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访问过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AutoShape 40">
                <a:extLst>
                  <a:ext uri="{FF2B5EF4-FFF2-40B4-BE49-F238E27FC236}">
                    <a16:creationId xmlns:a16="http://schemas.microsoft.com/office/drawing/2014/main" id="{58BA6054-DDB8-6346-BEF9-E774AA908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533"/>
                <a:ext cx="478" cy="20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DFS</a:t>
                </a:r>
              </a:p>
            </p:txBody>
          </p:sp>
          <p:sp>
            <p:nvSpPr>
              <p:cNvPr id="47" name="AutoShape 41">
                <a:extLst>
                  <a:ext uri="{FF2B5EF4-FFF2-40B4-BE49-F238E27FC236}">
                    <a16:creationId xmlns:a16="http://schemas.microsoft.com/office/drawing/2014/main" id="{D382457E-FAFC-9F49-8B91-5B91AB693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2962"/>
                <a:ext cx="667" cy="22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++</a:t>
                </a:r>
              </a:p>
            </p:txBody>
          </p:sp>
          <p:sp>
            <p:nvSpPr>
              <p:cNvPr id="48" name="AutoShape 42">
                <a:extLst>
                  <a:ext uri="{FF2B5EF4-FFF2-40B4-BE49-F238E27FC236}">
                    <a16:creationId xmlns:a16="http://schemas.microsoft.com/office/drawing/2014/main" id="{7A4E49B1-16B0-7B44-99EE-C0260371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3351"/>
                <a:ext cx="1401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Vexnums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AutoShape 43">
                <a:extLst>
                  <a:ext uri="{FF2B5EF4-FFF2-40B4-BE49-F238E27FC236}">
                    <a16:creationId xmlns:a16="http://schemas.microsoft.com/office/drawing/2014/main" id="{7447B24F-2062-574D-B843-B0F30363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" y="389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结束</a:t>
                </a:r>
              </a:p>
            </p:txBody>
          </p:sp>
          <p:sp>
            <p:nvSpPr>
              <p:cNvPr id="50" name="Line 44">
                <a:extLst>
                  <a:ext uri="{FF2B5EF4-FFF2-40B4-BE49-F238E27FC236}">
                    <a16:creationId xmlns:a16="http://schemas.microsoft.com/office/drawing/2014/main" id="{5411AF7E-D91E-2F47-9A3F-550666DF4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2" y="1177"/>
                <a:ext cx="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45">
                <a:extLst>
                  <a:ext uri="{FF2B5EF4-FFF2-40B4-BE49-F238E27FC236}">
                    <a16:creationId xmlns:a16="http://schemas.microsoft.com/office/drawing/2014/main" id="{07133475-1AF2-594A-B01F-67EA3FD1F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599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46">
                <a:extLst>
                  <a:ext uri="{FF2B5EF4-FFF2-40B4-BE49-F238E27FC236}">
                    <a16:creationId xmlns:a16="http://schemas.microsoft.com/office/drawing/2014/main" id="{8A72D8D9-21F8-6848-B5BA-F3AEA4ECA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5" y="1966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47">
                <a:extLst>
                  <a:ext uri="{FF2B5EF4-FFF2-40B4-BE49-F238E27FC236}">
                    <a16:creationId xmlns:a16="http://schemas.microsoft.com/office/drawing/2014/main" id="{E208E850-6C02-4347-BDE4-C6DBA9452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2555"/>
                <a:ext cx="0" cy="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48">
                <a:extLst>
                  <a:ext uri="{FF2B5EF4-FFF2-40B4-BE49-F238E27FC236}">
                    <a16:creationId xmlns:a16="http://schemas.microsoft.com/office/drawing/2014/main" id="{A71F8E58-EE4C-2848-A14C-4A163D632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2366"/>
                <a:ext cx="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49">
                <a:extLst>
                  <a:ext uri="{FF2B5EF4-FFF2-40B4-BE49-F238E27FC236}">
                    <a16:creationId xmlns:a16="http://schemas.microsoft.com/office/drawing/2014/main" id="{4557B22E-04BB-9C47-BB69-99CAFCEF4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8" y="2366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50">
                <a:extLst>
                  <a:ext uri="{FF2B5EF4-FFF2-40B4-BE49-F238E27FC236}">
                    <a16:creationId xmlns:a16="http://schemas.microsoft.com/office/drawing/2014/main" id="{350026C4-9FD0-F243-9223-8464184EF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" y="2733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1">
                <a:extLst>
                  <a:ext uri="{FF2B5EF4-FFF2-40B4-BE49-F238E27FC236}">
                    <a16:creationId xmlns:a16="http://schemas.microsoft.com/office/drawing/2014/main" id="{EF2F04B1-22C8-644B-9940-835141E29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4" y="2855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55EE4667-0DE5-E84C-B194-BF0E443F1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5" y="3188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53">
                <a:extLst>
                  <a:ext uri="{FF2B5EF4-FFF2-40B4-BE49-F238E27FC236}">
                    <a16:creationId xmlns:a16="http://schemas.microsoft.com/office/drawing/2014/main" id="{1D74E6F1-390F-D649-9917-C91947AAD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2" y="3544"/>
                <a:ext cx="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54">
                <a:extLst>
                  <a:ext uri="{FF2B5EF4-FFF2-40B4-BE49-F238E27FC236}">
                    <a16:creationId xmlns:a16="http://schemas.microsoft.com/office/drawing/2014/main" id="{0C403C77-4A57-6744-9A27-94B3BB85D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0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55">
                <a:extLst>
                  <a:ext uri="{FF2B5EF4-FFF2-40B4-BE49-F238E27FC236}">
                    <a16:creationId xmlns:a16="http://schemas.microsoft.com/office/drawing/2014/main" id="{F0C4A408-72C6-DE45-8262-061951BC2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56">
                <a:extLst>
                  <a:ext uri="{FF2B5EF4-FFF2-40B4-BE49-F238E27FC236}">
                    <a16:creationId xmlns:a16="http://schemas.microsoft.com/office/drawing/2014/main" id="{449071CD-11B1-BB4E-8CC5-80BA61A45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3" y="3744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" name="Text Box 57">
              <a:extLst>
                <a:ext uri="{FF2B5EF4-FFF2-40B4-BE49-F238E27FC236}">
                  <a16:creationId xmlns:a16="http://schemas.microsoft.com/office/drawing/2014/main" id="{1B0D94B3-3AAF-984B-AB93-224158049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39" name="Text Box 58">
              <a:extLst>
                <a:ext uri="{FF2B5EF4-FFF2-40B4-BE49-F238E27FC236}">
                  <a16:creationId xmlns:a16="http://schemas.microsoft.com/office/drawing/2014/main" id="{65F62053-53A7-6B46-84EE-6B674B23E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351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40" name="Text Box 59">
              <a:extLst>
                <a:ext uri="{FF2B5EF4-FFF2-40B4-BE49-F238E27FC236}">
                  <a16:creationId xmlns:a16="http://schemas.microsoft.com/office/drawing/2014/main" id="{9C7B82E5-AA2A-A843-8E0F-25089AA4B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" y="272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1" name="Text Box 60">
              <a:extLst>
                <a:ext uri="{FF2B5EF4-FFF2-40B4-BE49-F238E27FC236}">
                  <a16:creationId xmlns:a16="http://schemas.microsoft.com/office/drawing/2014/main" id="{6C50EFFF-A85B-9743-BA3F-D6AA34E8A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8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3ECDBCAB-FDF5-D045-A2F1-F5C8636F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9" y="921023"/>
            <a:ext cx="34861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419BE534-3CDC-114E-9758-3585BDD8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42" y="459639"/>
            <a:ext cx="37751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%d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",v);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JD* w=g[v].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(w!=NULL){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=w-&gt;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w=w-&gt;next;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12" name="Line 4">
            <a:extLst>
              <a:ext uri="{FF2B5EF4-FFF2-40B4-BE49-F238E27FC236}">
                <a16:creationId xmlns:a16="http://schemas.microsoft.com/office/drawing/2014/main" id="{11915A8D-582C-734F-850F-E597B08C7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32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Line 5">
            <a:extLst>
              <a:ext uri="{FF2B5EF4-FFF2-40B4-BE49-F238E27FC236}">
                <a16:creationId xmlns:a16="http://schemas.microsoft.com/office/drawing/2014/main" id="{F35EDA82-FE34-6246-B8D6-2016ECD6A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189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3F84A29-6B99-5340-B744-3D9346B100EF}"/>
              </a:ext>
            </a:extLst>
          </p:cNvPr>
          <p:cNvSpPr txBox="1"/>
          <p:nvPr/>
        </p:nvSpPr>
        <p:spPr>
          <a:xfrm>
            <a:off x="1297577" y="5828504"/>
            <a:ext cx="6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对一棵树作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DFS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，遍历结果就是先序遍历结果。</a:t>
            </a:r>
            <a:endParaRPr lang="zh-Hans-HK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95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广度优先遍历</a:t>
            </a:r>
            <a:r>
              <a:rPr lang="en-US" altLang="zh-CN" dirty="0">
                <a:latin typeface="黑体" panose="02010609060101010101" pitchFamily="49" charset="-122"/>
              </a:rPr>
              <a:t>(BFS)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66" name="内容占位符 2">
            <a:extLst>
              <a:ext uri="{FF2B5EF4-FFF2-40B4-BE49-F238E27FC236}">
                <a16:creationId xmlns:a16="http://schemas.microsoft.com/office/drawing/2014/main" id="{130E30E7-798D-4C4D-8C7C-620B73CB3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dirty="0"/>
              <a:t>方法：从图的某一顶点出发，访问此顶点后，访问它的</a:t>
            </a:r>
            <a:r>
              <a:rPr lang="zh-CN" altLang="en-US" b="1" dirty="0">
                <a:solidFill>
                  <a:srgbClr val="C00000"/>
                </a:solidFill>
              </a:rPr>
              <a:t>各个</a:t>
            </a:r>
            <a:r>
              <a:rPr lang="zh-CN" altLang="en-US" dirty="0"/>
              <a:t>未曾访问过的邻接点；然后</a:t>
            </a:r>
            <a:r>
              <a:rPr lang="zh-CN" altLang="en-US" dirty="0">
                <a:solidFill>
                  <a:srgbClr val="C00000"/>
                </a:solidFill>
              </a:rPr>
              <a:t>分别从这些邻接点出发访问它们的邻接点</a:t>
            </a:r>
            <a:r>
              <a:rPr lang="zh-CN" altLang="en-US" dirty="0"/>
              <a:t>；依次类推。</a:t>
            </a:r>
            <a:endParaRPr lang="en-US" altLang="zh-CN" dirty="0"/>
          </a:p>
          <a:p>
            <a:pPr fontAlgn="auto">
              <a:spcBef>
                <a:spcPts val="0"/>
              </a:spcBef>
            </a:pPr>
            <a:endParaRPr lang="zh-CN" altLang="en-US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若此时图中尚有顶点未被访问，则另选图中一个未被访问的顶点作起点，重复上述过程，直至图中所有顶点都被访问为止。</a:t>
            </a:r>
          </a:p>
          <a:p>
            <a:pPr fontAlgn="auto">
              <a:spcBef>
                <a:spcPts val="0"/>
              </a:spcBef>
            </a:pPr>
            <a:endParaRPr lang="zh-CN" altLang="en-US" sz="2800" dirty="0"/>
          </a:p>
          <a:p>
            <a:pPr fontAlgn="auto">
              <a:spcBef>
                <a:spcPts val="0"/>
              </a:spcBef>
            </a:pPr>
            <a:endParaRPr lang="zh-CN" altLang="en-US" sz="2800" dirty="0"/>
          </a:p>
        </p:txBody>
      </p:sp>
      <p:grpSp>
        <p:nvGrpSpPr>
          <p:cNvPr id="67" name="Group 3">
            <a:extLst>
              <a:ext uri="{FF2B5EF4-FFF2-40B4-BE49-F238E27FC236}">
                <a16:creationId xmlns:a16="http://schemas.microsoft.com/office/drawing/2014/main" id="{DE94F3E5-2710-6142-932D-ADE1E6951176}"/>
              </a:ext>
            </a:extLst>
          </p:cNvPr>
          <p:cNvGrpSpPr>
            <a:grpSpLocks/>
          </p:cNvGrpSpPr>
          <p:nvPr/>
        </p:nvGrpSpPr>
        <p:grpSpPr bwMode="auto">
          <a:xfrm>
            <a:off x="1043217" y="4166463"/>
            <a:ext cx="2600325" cy="2559051"/>
            <a:chOff x="631" y="2511"/>
            <a:chExt cx="1638" cy="1612"/>
          </a:xfrm>
        </p:grpSpPr>
        <p:grpSp>
          <p:nvGrpSpPr>
            <p:cNvPr id="68" name="Group 4">
              <a:extLst>
                <a:ext uri="{FF2B5EF4-FFF2-40B4-BE49-F238E27FC236}">
                  <a16:creationId xmlns:a16="http://schemas.microsoft.com/office/drawing/2014/main" id="{5C37CBC9-092D-B643-A23E-3ADF09534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" y="2511"/>
              <a:ext cx="1513" cy="1283"/>
              <a:chOff x="745" y="2644"/>
              <a:chExt cx="1513" cy="1283"/>
            </a:xfrm>
          </p:grpSpPr>
          <p:sp>
            <p:nvSpPr>
              <p:cNvPr id="70" name="Oval 5">
                <a:extLst>
                  <a:ext uri="{FF2B5EF4-FFF2-40B4-BE49-F238E27FC236}">
                    <a16:creationId xmlns:a16="http://schemas.microsoft.com/office/drawing/2014/main" id="{6482379D-15AD-284F-815B-7D584AA85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4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B2120A6A-602A-4E4D-A8E1-31C02225D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2" name="Oval 7">
                <a:extLst>
                  <a:ext uri="{FF2B5EF4-FFF2-40B4-BE49-F238E27FC236}">
                    <a16:creationId xmlns:a16="http://schemas.microsoft.com/office/drawing/2014/main" id="{21E7A3EE-8B6D-0941-A30F-767E207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8">
                <a:extLst>
                  <a:ext uri="{FF2B5EF4-FFF2-40B4-BE49-F238E27FC236}">
                    <a16:creationId xmlns:a16="http://schemas.microsoft.com/office/drawing/2014/main" id="{FAE48B81-3179-474D-8A8D-C44B2454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4" name="Oval 9">
                <a:extLst>
                  <a:ext uri="{FF2B5EF4-FFF2-40B4-BE49-F238E27FC236}">
                    <a16:creationId xmlns:a16="http://schemas.microsoft.com/office/drawing/2014/main" id="{912AC178-CEE1-F44F-8E8D-FE090C3C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C6BAD6FC-8278-244E-9AC4-1654F6040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22D09E0F-606E-7349-B6B8-EB48F6D3A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7" name="Oval 12">
                <a:extLst>
                  <a:ext uri="{FF2B5EF4-FFF2-40B4-BE49-F238E27FC236}">
                    <a16:creationId xmlns:a16="http://schemas.microsoft.com/office/drawing/2014/main" id="{CA08BF8D-3D27-EC45-9F02-6431B7BE2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71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5124FFEC-3B10-CC48-A6E6-CF84CBFA3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28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200C8AE2-E6B5-DB46-8927-0F4FD5CA1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5" y="28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0A66836D-48C7-DD43-92F7-876EC3129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3166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E162F7E3-018A-E54F-B9AA-C9CC117A4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3144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B8FE526B-90B1-2942-B3CD-DF9948E09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533"/>
                <a:ext cx="89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20C4CEAB-73DC-4B45-BEAD-1654E36A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9" y="3555"/>
                <a:ext cx="89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07F84873-002F-6C45-88C4-CEE0B0949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155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FC1BBD07-455B-1542-B9ED-06564DE32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7" y="3487"/>
                <a:ext cx="17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21">
                <a:extLst>
                  <a:ext uri="{FF2B5EF4-FFF2-40B4-BE49-F238E27FC236}">
                    <a16:creationId xmlns:a16="http://schemas.microsoft.com/office/drawing/2014/main" id="{C7634119-0990-F54E-84F5-53F275A2B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5" y="3155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Text Box 22">
                <a:extLst>
                  <a:ext uri="{FF2B5EF4-FFF2-40B4-BE49-F238E27FC236}">
                    <a16:creationId xmlns:a16="http://schemas.microsoft.com/office/drawing/2014/main" id="{EFE643A5-D8C8-C649-AAF1-F8CC4E6A2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" y="2644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</a:p>
            </p:txBody>
          </p:sp>
        </p:grp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4C00A14B-5A3B-3B4B-8E99-93055243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38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88" name="Text Box 24">
            <a:extLst>
              <a:ext uri="{FF2B5EF4-FFF2-40B4-BE49-F238E27FC236}">
                <a16:creationId xmlns:a16="http://schemas.microsoft.com/office/drawing/2014/main" id="{BAFD4F9D-E13D-CC47-96B4-4D59C7E1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825" y="4825533"/>
            <a:ext cx="4166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110" name="Group 2">
            <a:extLst>
              <a:ext uri="{FF2B5EF4-FFF2-40B4-BE49-F238E27FC236}">
                <a16:creationId xmlns:a16="http://schemas.microsoft.com/office/drawing/2014/main" id="{447E97CF-FB4E-A348-ACDD-24F44F4717A0}"/>
              </a:ext>
            </a:extLst>
          </p:cNvPr>
          <p:cNvGrpSpPr>
            <a:grpSpLocks/>
          </p:cNvGrpSpPr>
          <p:nvPr/>
        </p:nvGrpSpPr>
        <p:grpSpPr bwMode="auto">
          <a:xfrm>
            <a:off x="918257" y="652463"/>
            <a:ext cx="2600325" cy="2559049"/>
            <a:chOff x="743" y="411"/>
            <a:chExt cx="1638" cy="1612"/>
          </a:xfrm>
        </p:grpSpPr>
        <p:sp>
          <p:nvSpPr>
            <p:cNvPr id="111" name="Text Box 3">
              <a:extLst>
                <a:ext uri="{FF2B5EF4-FFF2-40B4-BE49-F238E27FC236}">
                  <a16:creationId xmlns:a16="http://schemas.microsoft.com/office/drawing/2014/main" id="{2BF420BB-EFFE-B149-B283-CF82DF477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9270EBD2-B57C-F74E-BEEE-25B863C1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113" name="Oval 5">
                <a:extLst>
                  <a:ext uri="{FF2B5EF4-FFF2-40B4-BE49-F238E27FC236}">
                    <a16:creationId xmlns:a16="http://schemas.microsoft.com/office/drawing/2014/main" id="{6E58C910-5FDF-DC4A-8021-5D5C28C4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14" name="Oval 6">
                <a:extLst>
                  <a:ext uri="{FF2B5EF4-FFF2-40B4-BE49-F238E27FC236}">
                    <a16:creationId xmlns:a16="http://schemas.microsoft.com/office/drawing/2014/main" id="{EF04D2A1-DCE5-DA40-93B9-2327E33E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15" name="Oval 7">
                <a:extLst>
                  <a:ext uri="{FF2B5EF4-FFF2-40B4-BE49-F238E27FC236}">
                    <a16:creationId xmlns:a16="http://schemas.microsoft.com/office/drawing/2014/main" id="{B93E24DD-B918-644E-92E7-72A1FB1B2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6" name="Oval 8">
                <a:extLst>
                  <a:ext uri="{FF2B5EF4-FFF2-40B4-BE49-F238E27FC236}">
                    <a16:creationId xmlns:a16="http://schemas.microsoft.com/office/drawing/2014/main" id="{150222AB-75BB-DB41-8543-0AA927CB8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17" name="Oval 9">
                <a:extLst>
                  <a:ext uri="{FF2B5EF4-FFF2-40B4-BE49-F238E27FC236}">
                    <a16:creationId xmlns:a16="http://schemas.microsoft.com/office/drawing/2014/main" id="{5C845904-0546-664C-A244-4BFFA58F3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18" name="Oval 10">
                <a:extLst>
                  <a:ext uri="{FF2B5EF4-FFF2-40B4-BE49-F238E27FC236}">
                    <a16:creationId xmlns:a16="http://schemas.microsoft.com/office/drawing/2014/main" id="{99E5DE3C-7891-DC4E-8547-4B90C8EB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19" name="Oval 11">
                <a:extLst>
                  <a:ext uri="{FF2B5EF4-FFF2-40B4-BE49-F238E27FC236}">
                    <a16:creationId xmlns:a16="http://schemas.microsoft.com/office/drawing/2014/main" id="{5BD0150B-369B-6E47-8CA1-0D19EB75D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20" name="Oval 12">
                <a:extLst>
                  <a:ext uri="{FF2B5EF4-FFF2-40B4-BE49-F238E27FC236}">
                    <a16:creationId xmlns:a16="http://schemas.microsoft.com/office/drawing/2014/main" id="{0C0FB9E1-35DE-0B47-89BA-AC4E9098E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94F786E5-EDF0-5648-B15C-36759CC31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:a16="http://schemas.microsoft.com/office/drawing/2014/main" id="{2B2DE551-46F5-AF4B-BA26-257D383C2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70400FDD-4C00-6B42-9A74-0CFE5C5FD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30FE6A0C-9EA2-7249-8104-6B7BF018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084C5270-7ED7-DD4E-A50C-3C1886101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414444E2-11AF-9F4B-88AA-D48D8035E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Text Box 19">
                <a:extLst>
                  <a:ext uri="{FF2B5EF4-FFF2-40B4-BE49-F238E27FC236}">
                    <a16:creationId xmlns:a16="http://schemas.microsoft.com/office/drawing/2014/main" id="{B1C784D7-8612-A84E-BE41-9275FC99C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:a16="http://schemas.microsoft.com/office/drawing/2014/main" id="{76B509BD-91AD-DA44-8325-F30704275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0F3F8DE4-1140-284E-BE2A-54E90C4A0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470E3271-A423-1B45-B6EC-3D46824F6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57BA6A63-55A2-9743-AA7B-872DACF26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2" name="Text Box 47">
            <a:extLst>
              <a:ext uri="{FF2B5EF4-FFF2-40B4-BE49-F238E27FC236}">
                <a16:creationId xmlns:a16="http://schemas.microsoft.com/office/drawing/2014/main" id="{47C3F800-2F45-904F-BBD8-0E0FE862F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313" y="1762125"/>
            <a:ext cx="4320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33" name="Group 49">
            <a:extLst>
              <a:ext uri="{FF2B5EF4-FFF2-40B4-BE49-F238E27FC236}">
                <a16:creationId xmlns:a16="http://schemas.microsoft.com/office/drawing/2014/main" id="{6974D5B2-99AF-B04A-8FF6-B87F974B9C6F}"/>
              </a:ext>
            </a:extLst>
          </p:cNvPr>
          <p:cNvGrpSpPr>
            <a:grpSpLocks/>
          </p:cNvGrpSpPr>
          <p:nvPr/>
        </p:nvGrpSpPr>
        <p:grpSpPr bwMode="auto">
          <a:xfrm>
            <a:off x="1037319" y="3590925"/>
            <a:ext cx="2600325" cy="2559051"/>
            <a:chOff x="842" y="578"/>
            <a:chExt cx="1638" cy="1612"/>
          </a:xfrm>
        </p:grpSpPr>
        <p:sp>
          <p:nvSpPr>
            <p:cNvPr id="134" name="Oval 50">
              <a:extLst>
                <a:ext uri="{FF2B5EF4-FFF2-40B4-BE49-F238E27FC236}">
                  <a16:creationId xmlns:a16="http://schemas.microsoft.com/office/drawing/2014/main" id="{7507136C-01DB-EF49-9DCB-7BF11F41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5" name="Oval 51">
              <a:extLst>
                <a:ext uri="{FF2B5EF4-FFF2-40B4-BE49-F238E27FC236}">
                  <a16:creationId xmlns:a16="http://schemas.microsoft.com/office/drawing/2014/main" id="{F45D5678-4A08-9448-A6FB-BFC41F80D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36" name="Oval 52">
              <a:extLst>
                <a:ext uri="{FF2B5EF4-FFF2-40B4-BE49-F238E27FC236}">
                  <a16:creationId xmlns:a16="http://schemas.microsoft.com/office/drawing/2014/main" id="{71150790-AAC9-A346-B5BD-CF86AB5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37" name="Oval 53">
              <a:extLst>
                <a:ext uri="{FF2B5EF4-FFF2-40B4-BE49-F238E27FC236}">
                  <a16:creationId xmlns:a16="http://schemas.microsoft.com/office/drawing/2014/main" id="{FDDA0F41-36D2-7B46-8B88-6C7F06A8E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8" name="Oval 54">
              <a:extLst>
                <a:ext uri="{FF2B5EF4-FFF2-40B4-BE49-F238E27FC236}">
                  <a16:creationId xmlns:a16="http://schemas.microsoft.com/office/drawing/2014/main" id="{6BCE9899-91C6-6140-8D5F-94D359B64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9" name="Oval 55">
              <a:extLst>
                <a:ext uri="{FF2B5EF4-FFF2-40B4-BE49-F238E27FC236}">
                  <a16:creationId xmlns:a16="http://schemas.microsoft.com/office/drawing/2014/main" id="{A25837BA-0873-5640-9E09-813A76EE2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0" name="Oval 56">
              <a:extLst>
                <a:ext uri="{FF2B5EF4-FFF2-40B4-BE49-F238E27FC236}">
                  <a16:creationId xmlns:a16="http://schemas.microsoft.com/office/drawing/2014/main" id="{18C6D13E-FBB0-1640-AE85-31A4CE981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1" name="Oval 57">
              <a:extLst>
                <a:ext uri="{FF2B5EF4-FFF2-40B4-BE49-F238E27FC236}">
                  <a16:creationId xmlns:a16="http://schemas.microsoft.com/office/drawing/2014/main" id="{DC318FFE-D3CD-CA48-BAF0-5B4231F58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42" name="Line 58">
              <a:extLst>
                <a:ext uri="{FF2B5EF4-FFF2-40B4-BE49-F238E27FC236}">
                  <a16:creationId xmlns:a16="http://schemas.microsoft.com/office/drawing/2014/main" id="{05DC93AD-9648-8F46-9EC7-BCF8D41A9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59">
              <a:extLst>
                <a:ext uri="{FF2B5EF4-FFF2-40B4-BE49-F238E27FC236}">
                  <a16:creationId xmlns:a16="http://schemas.microsoft.com/office/drawing/2014/main" id="{9A2B419B-B2F0-0D40-B824-83B543A70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60">
              <a:extLst>
                <a:ext uri="{FF2B5EF4-FFF2-40B4-BE49-F238E27FC236}">
                  <a16:creationId xmlns:a16="http://schemas.microsoft.com/office/drawing/2014/main" id="{ACA9CB1B-209C-5C47-8809-D97B1430A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61">
              <a:extLst>
                <a:ext uri="{FF2B5EF4-FFF2-40B4-BE49-F238E27FC236}">
                  <a16:creationId xmlns:a16="http://schemas.microsoft.com/office/drawing/2014/main" id="{4A1BDFB3-B9CD-4848-A3FD-4C15942C3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62">
              <a:extLst>
                <a:ext uri="{FF2B5EF4-FFF2-40B4-BE49-F238E27FC236}">
                  <a16:creationId xmlns:a16="http://schemas.microsoft.com/office/drawing/2014/main" id="{CD36C4F4-3F56-A94C-9DBF-B90DD591C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63">
              <a:extLst>
                <a:ext uri="{FF2B5EF4-FFF2-40B4-BE49-F238E27FC236}">
                  <a16:creationId xmlns:a16="http://schemas.microsoft.com/office/drawing/2014/main" id="{9AF390B4-807C-6048-AAC9-722A73E44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64">
              <a:extLst>
                <a:ext uri="{FF2B5EF4-FFF2-40B4-BE49-F238E27FC236}">
                  <a16:creationId xmlns:a16="http://schemas.microsoft.com/office/drawing/2014/main" id="{3C668CF3-1A55-5047-B9DB-3A8E2B960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65">
              <a:extLst>
                <a:ext uri="{FF2B5EF4-FFF2-40B4-BE49-F238E27FC236}">
                  <a16:creationId xmlns:a16="http://schemas.microsoft.com/office/drawing/2014/main" id="{FE6FA09A-FC64-3145-964F-2EA1803A3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66">
              <a:extLst>
                <a:ext uri="{FF2B5EF4-FFF2-40B4-BE49-F238E27FC236}">
                  <a16:creationId xmlns:a16="http://schemas.microsoft.com/office/drawing/2014/main" id="{6BFC3482-6B17-4E4E-9B3B-F69689409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116F3ED7-6C2D-D141-8190-47898EEF3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5F8B6D9D-DBFA-0348-A71F-29DA3FD8A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153" name="Text Box 69">
            <a:extLst>
              <a:ext uri="{FF2B5EF4-FFF2-40B4-BE49-F238E27FC236}">
                <a16:creationId xmlns:a16="http://schemas.microsoft.com/office/drawing/2014/main" id="{5C1102D1-4ED0-6344-BB76-948114468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633" y="4218231"/>
            <a:ext cx="4320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sym typeface="Symbol" panose="05050102010706020507" pitchFamily="18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12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 autoUpdateAnimBg="0"/>
      <p:bldP spid="153" grpId="0" build="p" autoUpdateAnimBg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4356</Words>
  <Application>Microsoft Macintosh PowerPoint</Application>
  <PresentationFormat>全屏显示(4:3)</PresentationFormat>
  <Paragraphs>1030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黑体</vt:lpstr>
      <vt:lpstr>黑体</vt:lpstr>
      <vt:lpstr>KaiTi</vt:lpstr>
      <vt:lpstr>Kaiti SC</vt:lpstr>
      <vt:lpstr>Arial</vt:lpstr>
      <vt:lpstr>Calibri</vt:lpstr>
      <vt:lpstr>Cambria</vt:lpstr>
      <vt:lpstr>Cambria Math</vt:lpstr>
      <vt:lpstr>Symbol</vt:lpstr>
      <vt:lpstr>Times</vt:lpstr>
      <vt:lpstr>Times New Roman</vt:lpstr>
      <vt:lpstr>Verdana</vt:lpstr>
      <vt:lpstr>Wingdings</vt:lpstr>
      <vt:lpstr>机器学习v2.1rgb</vt:lpstr>
      <vt:lpstr>第六章 图（2）</vt:lpstr>
      <vt:lpstr>深度优先遍历(DFS)</vt:lpstr>
      <vt:lpstr>PowerPoint 演示文稿</vt:lpstr>
      <vt:lpstr>PowerPoint 演示文稿</vt:lpstr>
      <vt:lpstr>PowerPoint 演示文稿</vt:lpstr>
      <vt:lpstr>递归算法 流程图</vt:lpstr>
      <vt:lpstr>PowerPoint 演示文稿</vt:lpstr>
      <vt:lpstr>广度优先遍历(BFS)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生成树</vt:lpstr>
      <vt:lpstr>生成树</vt:lpstr>
      <vt:lpstr>深度优先生成树 &amp; 广度优先生成树</vt:lpstr>
      <vt:lpstr>PowerPoint 演示文稿</vt:lpstr>
      <vt:lpstr>PowerPoint 演示文稿</vt:lpstr>
      <vt:lpstr>计算图的生成树和生成森林的算法</vt:lpstr>
      <vt:lpstr>PowerPoint 演示文稿</vt:lpstr>
      <vt:lpstr>（连通网的）最小生成树</vt:lpstr>
      <vt:lpstr>问题背景</vt:lpstr>
      <vt:lpstr>①普里姆(Prim)算法</vt:lpstr>
      <vt:lpstr>PowerPoint 演示文稿</vt:lpstr>
      <vt:lpstr>算法正确性证明</vt:lpstr>
      <vt:lpstr>PowerPoint 演示文稿</vt:lpstr>
      <vt:lpstr>Prim算法的实现</vt:lpstr>
      <vt:lpstr>PowerPoint 演示文稿</vt:lpstr>
      <vt:lpstr>PowerPoint 演示文稿</vt:lpstr>
      <vt:lpstr>带CloseEdge数组的算法流程</vt:lpstr>
      <vt:lpstr>带CloseEdge数组的算法流程</vt:lpstr>
      <vt:lpstr>②克鲁斯卡尔(Kruskal)算法</vt:lpstr>
      <vt:lpstr>正确性证明</vt:lpstr>
      <vt:lpstr>难点在于判断两个顶点是否在F中连通</vt:lpstr>
      <vt:lpstr>PowerPoint 演示文稿</vt:lpstr>
      <vt:lpstr>利用并查集来优化以上算法</vt:lpstr>
      <vt:lpstr>Prim算法和Kruskal算法的比较</vt:lpstr>
      <vt:lpstr>课后思考题</vt:lpstr>
      <vt:lpstr>强连通图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堆与并查集</dc:title>
  <dc:creator>w49</dc:creator>
  <cp:lastModifiedBy>w49</cp:lastModifiedBy>
  <cp:revision>136</cp:revision>
  <dcterms:created xsi:type="dcterms:W3CDTF">2021-05-22T17:28:05Z</dcterms:created>
  <dcterms:modified xsi:type="dcterms:W3CDTF">2021-06-08T15:24:36Z</dcterms:modified>
</cp:coreProperties>
</file>