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80" r:id="rId2"/>
    <p:sldId id="582" r:id="rId3"/>
    <p:sldId id="581" r:id="rId4"/>
    <p:sldId id="297" r:id="rId5"/>
    <p:sldId id="590" r:id="rId6"/>
    <p:sldId id="591" r:id="rId7"/>
    <p:sldId id="592" r:id="rId8"/>
    <p:sldId id="593" r:id="rId9"/>
    <p:sldId id="594" r:id="rId10"/>
    <p:sldId id="595" r:id="rId11"/>
    <p:sldId id="583" r:id="rId12"/>
    <p:sldId id="584" r:id="rId13"/>
    <p:sldId id="596" r:id="rId14"/>
    <p:sldId id="597" r:id="rId15"/>
    <p:sldId id="598" r:id="rId16"/>
    <p:sldId id="585" r:id="rId17"/>
    <p:sldId id="599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586" r:id="rId30"/>
    <p:sldId id="587" r:id="rId31"/>
    <p:sldId id="588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589" r:id="rId41"/>
    <p:sldId id="611" r:id="rId42"/>
    <p:sldId id="612" r:id="rId43"/>
    <p:sldId id="613" r:id="rId44"/>
    <p:sldId id="623" r:id="rId45"/>
    <p:sldId id="624" r:id="rId46"/>
    <p:sldId id="625" r:id="rId47"/>
    <p:sldId id="627" r:id="rId48"/>
    <p:sldId id="629" r:id="rId49"/>
    <p:sldId id="630" r:id="rId50"/>
    <p:sldId id="631" r:id="rId51"/>
    <p:sldId id="614" r:id="rId52"/>
    <p:sldId id="632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07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2" autoAdjust="0"/>
    <p:restoredTop sz="91992" autoAdjust="0"/>
  </p:normalViewPr>
  <p:slideViewPr>
    <p:cSldViewPr snapToGrid="0">
      <p:cViewPr varScale="1">
        <p:scale>
          <a:sx n="110" d="100"/>
          <a:sy n="110" d="100"/>
        </p:scale>
        <p:origin x="360" y="176"/>
      </p:cViewPr>
      <p:guideLst>
        <p:guide orient="horz" pos="2830"/>
        <p:guide pos="21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905"/>
        <p:guide pos="2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军波" userId="abc43a65-caf0-4467-916d-72d11a280d59" providerId="ADAL" clId="{3776E186-798B-41EF-99AF-69CD81DF1B15}"/>
    <pc:docChg chg="undo custSel addSld delSld modSld">
      <pc:chgData name="王军波" userId="abc43a65-caf0-4467-916d-72d11a280d59" providerId="ADAL" clId="{3776E186-798B-41EF-99AF-69CD81DF1B15}" dt="2021-05-23T15:06:41.389" v="433"/>
      <pc:docMkLst>
        <pc:docMk/>
      </pc:docMkLst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124354111" sldId="278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793723130" sldId="297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852609185" sldId="377"/>
        </pc:sldMkLst>
      </pc:sldChg>
      <pc:sldChg chg="addSp delSp modSp modAnim">
        <pc:chgData name="王军波" userId="abc43a65-caf0-4467-916d-72d11a280d59" providerId="ADAL" clId="{3776E186-798B-41EF-99AF-69CD81DF1B15}" dt="2021-05-23T11:01:42.167" v="165"/>
        <pc:sldMkLst>
          <pc:docMk/>
          <pc:sldMk cId="2599752650" sldId="586"/>
        </pc:sldMkLst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2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2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4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2599752650" sldId="586"/>
            <ac:spMk id="5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2" creationId="{4F38FE8A-6C66-4A4C-AE15-8DE2184CC2BE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3" creationId="{9494C9E6-D769-4F26-B561-02320B36EEF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4" creationId="{8FD8E133-F9D2-479C-BE2E-813634F2BE5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5" creationId="{0548D160-D37E-48BF-B8EA-4D3EDE2CF36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6" creationId="{DA337679-1136-4B42-BE0C-E3097C8FE665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57" creationId="{7B21B8B3-A383-474C-8E0E-51A62C91C93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63" creationId="{8103BB72-41CC-43B8-9427-4BC058F5D37B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65" creationId="{2790FF36-BFB8-4DD3-A934-2774FE06E859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67" creationId="{5B115210-A7DC-4649-AE3B-4F859A7438FF}"/>
          </ac:spMkLst>
        </pc:spChg>
        <pc:spChg chg="del">
          <ac:chgData name="王军波" userId="abc43a65-caf0-4467-916d-72d11a280d59" providerId="ADAL" clId="{3776E186-798B-41EF-99AF-69CD81DF1B15}" dt="2021-05-23T10:57:07.154" v="124" actId="478"/>
          <ac:spMkLst>
            <pc:docMk/>
            <pc:sldMk cId="2599752650" sldId="586"/>
            <ac:spMk id="69" creationId="{68015348-263F-450F-B075-73CF4F20D418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71" creationId="{F84F75EF-FF31-475D-94E9-EA45EF2644B4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72" creationId="{B90E04C4-7D58-48A5-991E-DA045B688BA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2599752650" sldId="586"/>
            <ac:spMk id="73" creationId="{D68C4DB0-499C-450E-8C04-C4D3BAA36F72}"/>
          </ac:spMkLst>
        </pc:spChg>
        <pc:spChg chg="del">
          <ac:chgData name="王军波" userId="abc43a65-caf0-4467-916d-72d11a280d59" providerId="ADAL" clId="{3776E186-798B-41EF-99AF-69CD81DF1B15}" dt="2021-05-23T10:57:11.956" v="125" actId="478"/>
          <ac:spMkLst>
            <pc:docMk/>
            <pc:sldMk cId="2599752650" sldId="586"/>
            <ac:spMk id="74" creationId="{9271AF72-AE4C-4150-BA5C-0C1384929E9B}"/>
          </ac:spMkLst>
        </pc:spChg>
        <pc:spChg chg="mod">
          <ac:chgData name="王军波" userId="abc43a65-caf0-4467-916d-72d11a280d59" providerId="ADAL" clId="{3776E186-798B-41EF-99AF-69CD81DF1B15}" dt="2021-05-23T10:58:57.309" v="144" actId="207"/>
          <ac:spMkLst>
            <pc:docMk/>
            <pc:sldMk cId="2599752650" sldId="586"/>
            <ac:spMk id="80" creationId="{E4C32F38-5A71-45B4-B9AF-A05EB23AEBAE}"/>
          </ac:spMkLst>
        </pc:spChg>
        <pc:spChg chg="mod">
          <ac:chgData name="王军波" userId="abc43a65-caf0-4467-916d-72d11a280d59" providerId="ADAL" clId="{3776E186-798B-41EF-99AF-69CD81DF1B15}" dt="2021-05-23T10:58:43.294" v="141" actId="20577"/>
          <ac:spMkLst>
            <pc:docMk/>
            <pc:sldMk cId="2599752650" sldId="586"/>
            <ac:spMk id="81" creationId="{2079F650-F8A0-41FB-9A42-9649636E3DD5}"/>
          </ac:spMkLst>
        </pc:spChg>
        <pc:spChg chg="mod">
          <ac:chgData name="王军波" userId="abc43a65-caf0-4467-916d-72d11a280d59" providerId="ADAL" clId="{3776E186-798B-41EF-99AF-69CD81DF1B15}" dt="2021-05-23T11:00:08.960" v="155" actId="207"/>
          <ac:spMkLst>
            <pc:docMk/>
            <pc:sldMk cId="2599752650" sldId="586"/>
            <ac:spMk id="99" creationId="{64C2BBDD-BE2F-4FB7-9C96-08801CCACCBA}"/>
          </ac:spMkLst>
        </pc:spChg>
        <pc:spChg chg="mod">
          <ac:chgData name="王军波" userId="abc43a65-caf0-4467-916d-72d11a280d59" providerId="ADAL" clId="{3776E186-798B-41EF-99AF-69CD81DF1B15}" dt="2021-05-23T10:59:58.574" v="154" actId="20577"/>
          <ac:spMkLst>
            <pc:docMk/>
            <pc:sldMk cId="2599752650" sldId="586"/>
            <ac:spMk id="101" creationId="{09CD74AF-465C-4BA8-906A-540954FAA29F}"/>
          </ac:spMkLst>
        </pc:spChg>
        <pc:grpChg chg="mod">
          <ac:chgData name="王军波" userId="abc43a65-caf0-4467-916d-72d11a280d59" providerId="ADAL" clId="{3776E186-798B-41EF-99AF-69CD81DF1B15}" dt="2021-05-23T11:00:45.507" v="159" actId="1076"/>
          <ac:grpSpMkLst>
            <pc:docMk/>
            <pc:sldMk cId="2599752650" sldId="586"/>
            <ac:grpSpMk id="3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1:00:32.930" v="158" actId="1076"/>
          <ac:grpSpMkLst>
            <pc:docMk/>
            <pc:sldMk cId="2599752650" sldId="586"/>
            <ac:grpSpMk id="51" creationId="{8301569D-08C5-40CE-A2DB-F7DDC7A310A9}"/>
          </ac:grpSpMkLst>
        </pc:grpChg>
        <pc:grpChg chg="add mod">
          <ac:chgData name="王军波" userId="abc43a65-caf0-4467-916d-72d11a280d59" providerId="ADAL" clId="{3776E186-798B-41EF-99AF-69CD81DF1B15}" dt="2021-05-23T11:01:08.573" v="161" actId="1076"/>
          <ac:grpSpMkLst>
            <pc:docMk/>
            <pc:sldMk cId="2599752650" sldId="586"/>
            <ac:grpSpMk id="75" creationId="{C668BD87-2869-41BA-95A2-639864B2082D}"/>
          </ac:grpSpMkLst>
        </pc:grpChg>
        <pc:grpChg chg="add mod">
          <ac:chgData name="王军波" userId="abc43a65-caf0-4467-916d-72d11a280d59" providerId="ADAL" clId="{3776E186-798B-41EF-99AF-69CD81DF1B15}" dt="2021-05-23T11:00:51.748" v="160" actId="1076"/>
          <ac:grpSpMkLst>
            <pc:docMk/>
            <pc:sldMk cId="2599752650" sldId="586"/>
            <ac:grpSpMk id="96" creationId="{D870AB87-2128-4567-A5DD-0C4473CD14D6}"/>
          </ac:grpSpMkLst>
        </pc:grpChg>
        <pc:cxnChg chg="del mod">
          <ac:chgData name="王军波" userId="abc43a65-caf0-4467-916d-72d11a280d59" providerId="ADAL" clId="{3776E186-798B-41EF-99AF-69CD81DF1B15}" dt="2021-05-23T10:57:26.682" v="126" actId="478"/>
          <ac:cxnSpMkLst>
            <pc:docMk/>
            <pc:sldMk cId="2599752650" sldId="586"/>
            <ac:cxnSpMk id="70" creationId="{A3C7D070-2911-4A76-9A60-901F3D44C050}"/>
          </ac:cxnSpMkLst>
        </pc:cxnChg>
      </pc:sldChg>
      <pc:sldChg chg="modSp">
        <pc:chgData name="王军波" userId="abc43a65-caf0-4467-916d-72d11a280d59" providerId="ADAL" clId="{3776E186-798B-41EF-99AF-69CD81DF1B15}" dt="2021-05-23T11:10:04.841" v="286"/>
        <pc:sldMkLst>
          <pc:docMk/>
          <pc:sldMk cId="3368619090" sldId="587"/>
        </pc:sldMkLst>
        <pc:spChg chg="mod">
          <ac:chgData name="王军波" userId="abc43a65-caf0-4467-916d-72d11a280d59" providerId="ADAL" clId="{3776E186-798B-41EF-99AF-69CD81DF1B15}" dt="2021-05-23T11:10:04.841" v="286"/>
          <ac:spMkLst>
            <pc:docMk/>
            <pc:sldMk cId="3368619090" sldId="587"/>
            <ac:spMk id="3" creationId="{666125B3-46E6-CD44-8B15-CE564C996615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1:23:05.778" v="317"/>
        <pc:sldMkLst>
          <pc:docMk/>
          <pc:sldMk cId="2868274484" sldId="588"/>
        </pc:sldMkLst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29" creationId="{9C775DE2-A6FD-4C15-9540-91DDAA3EB9B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0" creationId="{254FB873-68B4-4541-8A29-BB8A5040BB60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1" creationId="{624FDF97-4591-4303-9FB7-E715E443F37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2" creationId="{D6F397D6-25F3-4214-89AB-94A4B44C3B6A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3" creationId="{E43AA10B-48B2-426A-9D9A-2A611AF28964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34" creationId="{E8A0B8B9-74C2-4EAA-9260-F4A0ECC92A6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0" creationId="{F78190EF-3D35-4EF2-A482-0F6FF1967FE7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2" creationId="{EF040D09-A49F-424F-82C3-5876E28231F2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4" creationId="{B58BF47C-153C-4414-A723-3E0337FBDBFF}"/>
          </ac:spMkLst>
        </pc:spChg>
        <pc:spChg chg="del">
          <ac:chgData name="王军波" userId="abc43a65-caf0-4467-916d-72d11a280d59" providerId="ADAL" clId="{3776E186-798B-41EF-99AF-69CD81DF1B15}" dt="2021-05-23T11:11:14.551" v="294" actId="478"/>
          <ac:spMkLst>
            <pc:docMk/>
            <pc:sldMk cId="2868274484" sldId="588"/>
            <ac:spMk id="46" creationId="{3F9D91C4-B609-4B36-B963-22B1F2C6B91E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8" creationId="{BA644608-098A-4E89-B10C-BE6E52FFC69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2868274484" sldId="588"/>
            <ac:spMk id="49" creationId="{02A1435D-9580-4E0B-9C7C-4F4FD281943B}"/>
          </ac:spMkLst>
        </pc:spChg>
        <pc:spChg chg="del mod topLvl">
          <ac:chgData name="王军波" userId="abc43a65-caf0-4467-916d-72d11a280d59" providerId="ADAL" clId="{3776E186-798B-41EF-99AF-69CD81DF1B15}" dt="2021-05-23T11:11:38.594" v="297" actId="478"/>
          <ac:spMkLst>
            <pc:docMk/>
            <pc:sldMk cId="2868274484" sldId="588"/>
            <ac:spMk id="50" creationId="{75279E0E-3ECA-4604-BCA4-DAF95BBCEB4B}"/>
          </ac:spMkLst>
        </pc:spChg>
        <pc:spChg chg="mod">
          <ac:chgData name="王军波" userId="abc43a65-caf0-4467-916d-72d11a280d59" providerId="ADAL" clId="{3776E186-798B-41EF-99AF-69CD81DF1B15}" dt="2021-05-23T11:22:39.648" v="312"/>
          <ac:spMkLst>
            <pc:docMk/>
            <pc:sldMk cId="2868274484" sldId="588"/>
            <ac:spMk id="57" creationId="{6ECA9D5B-13A9-455E-B06A-F0F118B8B451}"/>
          </ac:spMkLst>
        </pc:spChg>
        <pc:spChg chg="mod">
          <ac:chgData name="王军波" userId="abc43a65-caf0-4467-916d-72d11a280d59" providerId="ADAL" clId="{3776E186-798B-41EF-99AF-69CD81DF1B15}" dt="2021-05-23T11:22:33.304" v="310"/>
          <ac:spMkLst>
            <pc:docMk/>
            <pc:sldMk cId="2868274484" sldId="588"/>
            <ac:spMk id="69" creationId="{1B3B2B7F-D56C-4660-B76F-FA20202A60B0}"/>
          </ac:spMkLst>
        </pc:spChg>
        <pc:spChg chg="mod">
          <ac:chgData name="王军波" userId="abc43a65-caf0-4467-916d-72d11a280d59" providerId="ADAL" clId="{3776E186-798B-41EF-99AF-69CD81DF1B15}" dt="2021-05-23T11:22:52.084" v="316" actId="20577"/>
          <ac:spMkLst>
            <pc:docMk/>
            <pc:sldMk cId="2868274484" sldId="588"/>
            <ac:spMk id="72" creationId="{4A20157F-03B5-4BF2-B3C9-BC03F4F64E5E}"/>
          </ac:spMkLst>
        </pc:spChg>
        <pc:spChg chg="add del">
          <ac:chgData name="王军波" userId="abc43a65-caf0-4467-916d-72d11a280d59" providerId="ADAL" clId="{3776E186-798B-41EF-99AF-69CD81DF1B15}" dt="2021-05-23T11:22:47.876" v="314" actId="478"/>
          <ac:spMkLst>
            <pc:docMk/>
            <pc:sldMk cId="2868274484" sldId="588"/>
            <ac:spMk id="76" creationId="{C0224E70-80A4-49F9-BDFB-A711AB2ED9D4}"/>
          </ac:spMkLst>
        </pc:spChg>
        <pc:grpChg chg="mod">
          <ac:chgData name="王军波" userId="abc43a65-caf0-4467-916d-72d11a280d59" providerId="ADAL" clId="{3776E186-798B-41EF-99AF-69CD81DF1B15}" dt="2021-05-23T11:10:57.576" v="288" actId="1076"/>
          <ac:grpSpMkLst>
            <pc:docMk/>
            <pc:sldMk cId="2868274484" sldId="588"/>
            <ac:grpSpMk id="4" creationId="{00000000-0000-0000-0000-000000000000}"/>
          </ac:grpSpMkLst>
        </pc:grpChg>
        <pc:grpChg chg="add del mod">
          <ac:chgData name="王军波" userId="abc43a65-caf0-4467-916d-72d11a280d59" providerId="ADAL" clId="{3776E186-798B-41EF-99AF-69CD81DF1B15}" dt="2021-05-23T11:11:35.265" v="295" actId="165"/>
          <ac:grpSpMkLst>
            <pc:docMk/>
            <pc:sldMk cId="2868274484" sldId="588"/>
            <ac:grpSpMk id="28" creationId="{20F8365F-492B-486D-A6A9-3405F610BD0B}"/>
          </ac:grpSpMkLst>
        </pc:grpChg>
        <pc:grpChg chg="add mod">
          <ac:chgData name="王军波" userId="abc43a65-caf0-4467-916d-72d11a280d59" providerId="ADAL" clId="{3776E186-798B-41EF-99AF-69CD81DF1B15}" dt="2021-05-23T11:11:59.128" v="305" actId="1036"/>
          <ac:grpSpMkLst>
            <pc:docMk/>
            <pc:sldMk cId="2868274484" sldId="588"/>
            <ac:grpSpMk id="52" creationId="{EF89EFAF-B147-4D49-997B-673106AE3C7E}"/>
          </ac:grpSpMkLst>
        </pc:grpChg>
        <pc:grpChg chg="add mod">
          <ac:chgData name="王军波" userId="abc43a65-caf0-4467-916d-72d11a280d59" providerId="ADAL" clId="{3776E186-798B-41EF-99AF-69CD81DF1B15}" dt="2021-05-23T11:12:06.586" v="308" actId="1076"/>
          <ac:grpSpMkLst>
            <pc:docMk/>
            <pc:sldMk cId="2868274484" sldId="588"/>
            <ac:grpSpMk id="53" creationId="{8A3C6519-DD76-4A35-92E2-AF5116B3E2E6}"/>
          </ac:grpSpMkLst>
        </pc:grp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5" creationId="{15452A89-95C9-443A-BA53-7881DB293D6D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6" creationId="{A901D615-4CFB-471C-A6E6-3F09BECB090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7" creationId="{BC238BF8-2278-41AC-B8D5-5FB1A8E7E92F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8" creationId="{1825189B-012F-4FA6-8E17-1F140A3481CE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39" creationId="{38605A74-46A2-4CE0-BF48-A3D3F96186B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41" creationId="{91A974C2-5180-4FE8-81A6-2868CBE7ED21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43" creationId="{E84AC1BB-B500-4F1C-98C2-4BCBAD467C8A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2868274484" sldId="588"/>
            <ac:cxnSpMk id="45" creationId="{A2C9E5F9-B5BC-4223-862F-2F9EE236E85F}"/>
          </ac:cxnSpMkLst>
        </pc:cxnChg>
        <pc:cxnChg chg="del mod topLvl">
          <ac:chgData name="王军波" userId="abc43a65-caf0-4467-916d-72d11a280d59" providerId="ADAL" clId="{3776E186-798B-41EF-99AF-69CD81DF1B15}" dt="2021-05-23T11:11:41.637" v="298" actId="478"/>
          <ac:cxnSpMkLst>
            <pc:docMk/>
            <pc:sldMk cId="2868274484" sldId="588"/>
            <ac:cxnSpMk id="47" creationId="{F3239D8B-59CB-422F-B4DB-D35563233A94}"/>
          </ac:cxnSpMkLst>
        </pc:cxnChg>
      </pc:sldChg>
      <pc:sldChg chg="modSp">
        <pc:chgData name="王军波" userId="abc43a65-caf0-4467-916d-72d11a280d59" providerId="ADAL" clId="{3776E186-798B-41EF-99AF-69CD81DF1B15}" dt="2021-05-23T11:28:26.173" v="375" actId="947"/>
        <pc:sldMkLst>
          <pc:docMk/>
          <pc:sldMk cId="2489440632" sldId="589"/>
        </pc:sldMkLst>
        <pc:spChg chg="mod">
          <ac:chgData name="王军波" userId="abc43a65-caf0-4467-916d-72d11a280d59" providerId="ADAL" clId="{3776E186-798B-41EF-99AF-69CD81DF1B15}" dt="2021-05-23T11:28:26.173" v="375" actId="947"/>
          <ac:spMkLst>
            <pc:docMk/>
            <pc:sldMk cId="2489440632" sldId="589"/>
            <ac:spMk id="3" creationId="{00A6B553-EA07-2C47-9B24-571A846CF87C}"/>
          </ac:spMkLst>
        </pc:spChg>
      </pc:sldChg>
      <pc:sldChg chg="modSp">
        <pc:chgData name="王军波" userId="abc43a65-caf0-4467-916d-72d11a280d59" providerId="ADAL" clId="{3776E186-798B-41EF-99AF-69CD81DF1B15}" dt="2021-05-23T11:28:46.011" v="378"/>
        <pc:sldMkLst>
          <pc:docMk/>
          <pc:sldMk cId="3175424250" sldId="590"/>
        </pc:sldMkLst>
        <pc:spChg chg="mod">
          <ac:chgData name="王军波" userId="abc43a65-caf0-4467-916d-72d11a280d59" providerId="ADAL" clId="{3776E186-798B-41EF-99AF-69CD81DF1B15}" dt="2021-05-23T11:28:46.011" v="378"/>
          <ac:spMkLst>
            <pc:docMk/>
            <pc:sldMk cId="3175424250" sldId="590"/>
            <ac:spMk id="2" creationId="{00000000-0000-0000-0000-000000000000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2:46:02.249" v="405"/>
        <pc:sldMkLst>
          <pc:docMk/>
          <pc:sldMk cId="4293591654" sldId="591"/>
        </pc:sldMkLst>
        <pc:spChg chg="mod">
          <ac:chgData name="王军波" userId="abc43a65-caf0-4467-916d-72d11a280d59" providerId="ADAL" clId="{3776E186-798B-41EF-99AF-69CD81DF1B15}" dt="2021-05-23T12:42:26.099" v="395" actId="15"/>
          <ac:spMkLst>
            <pc:docMk/>
            <pc:sldMk cId="4293591654" sldId="591"/>
            <ac:spMk id="3" creationId="{00000000-0000-0000-0000-000000000000}"/>
          </ac:spMkLst>
        </pc:spChg>
        <pc:spChg chg="add del">
          <ac:chgData name="王军波" userId="abc43a65-caf0-4467-916d-72d11a280d59" providerId="ADAL" clId="{3776E186-798B-41EF-99AF-69CD81DF1B15}" dt="2021-05-23T12:41:52.652" v="384"/>
          <ac:spMkLst>
            <pc:docMk/>
            <pc:sldMk cId="4293591654" sldId="591"/>
            <ac:spMk id="5" creationId="{A3DE0E05-5FFD-4C76-B2ED-127776A7118A}"/>
          </ac:spMkLst>
        </pc:spChg>
      </pc:sldChg>
      <pc:sldChg chg="modAnim">
        <pc:chgData name="王军波" userId="abc43a65-caf0-4467-916d-72d11a280d59" providerId="ADAL" clId="{3776E186-798B-41EF-99AF-69CD81DF1B15}" dt="2021-05-23T12:51:06.688" v="409"/>
        <pc:sldMkLst>
          <pc:docMk/>
          <pc:sldMk cId="3611673796" sldId="592"/>
        </pc:sldMkLst>
      </pc:sldChg>
      <pc:sldChg chg="modAnim">
        <pc:chgData name="王军波" userId="abc43a65-caf0-4467-916d-72d11a280d59" providerId="ADAL" clId="{3776E186-798B-41EF-99AF-69CD81DF1B15}" dt="2021-05-23T13:19:48.720" v="417"/>
        <pc:sldMkLst>
          <pc:docMk/>
          <pc:sldMk cId="3914550358" sldId="593"/>
        </pc:sldMkLst>
      </pc:sldChg>
      <pc:sldChg chg="addSp modSp modAnim">
        <pc:chgData name="王军波" userId="abc43a65-caf0-4467-916d-72d11a280d59" providerId="ADAL" clId="{3776E186-798B-41EF-99AF-69CD81DF1B15}" dt="2021-05-23T15:06:41.389" v="433"/>
        <pc:sldMkLst>
          <pc:docMk/>
          <pc:sldMk cId="2326798834" sldId="596"/>
        </pc:sldMkLst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2326798834" sldId="596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2326798834" sldId="596"/>
            <ac:spMk id="5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2326798834" sldId="596"/>
            <ac:spMk id="5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2326798834" sldId="596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2326798834" sldId="596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2326798834" sldId="596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58.619" v="425" actId="164"/>
          <ac:spMkLst>
            <pc:docMk/>
            <pc:sldMk cId="2326798834" sldId="596"/>
            <ac:spMk id="6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2326798834" sldId="596"/>
            <ac:spMk id="8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2326798834" sldId="596"/>
            <ac:spMk id="8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9.648" v="424" actId="164"/>
          <ac:spMkLst>
            <pc:docMk/>
            <pc:sldMk cId="2326798834" sldId="596"/>
            <ac:spMk id="110" creationId="{00000000-0000-0000-0000-000000000000}"/>
          </ac:spMkLst>
        </pc:spChg>
        <pc:grpChg chg="add 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2326798834" sldId="596"/>
            <ac:grpSpMk id="2" creationId="{4ABF45BF-1C84-41E0-BBD2-48E6568E220C}"/>
          </ac:grpSpMkLst>
        </pc:grpChg>
        <pc:grpChg chg="add 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2326798834" sldId="596"/>
            <ac:grpSpMk id="3" creationId="{72FE9609-55D5-4F99-9B53-7B3760E36C97}"/>
          </ac:grpSpMkLst>
        </pc:grpChg>
        <pc:grpChg chg="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2326798834" sldId="596"/>
            <ac:grpSpMk id="4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2326798834" sldId="596"/>
            <ac:grpSpMk id="26" creationId="{3BBCE637-8FF0-4BD1-8377-D8801B95D02D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2326798834" sldId="596"/>
            <ac:grpSpMk id="27" creationId="{64C8BAAE-B81D-41DF-8E71-9E7886855663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2326798834" sldId="596"/>
            <ac:grpSpMk id="28" creationId="{2358404F-61CF-4104-A668-0C7D22EDA9BC}"/>
          </ac:grpSpMkLst>
        </pc:grpChg>
        <pc:grpChg chg="mod">
          <ac:chgData name="王军波" userId="abc43a65-caf0-4467-916d-72d11a280d59" providerId="ADAL" clId="{3776E186-798B-41EF-99AF-69CD81DF1B15}" dt="2021-05-23T15:05:58.619" v="425" actId="164"/>
          <ac:grpSpMkLst>
            <pc:docMk/>
            <pc:sldMk cId="2326798834" sldId="596"/>
            <ac:grpSpMk id="31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2326798834" sldId="596"/>
            <ac:grpSpMk id="62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2326798834" sldId="596"/>
            <ac:grpSpMk id="88" creationId="{00000000-0000-0000-0000-000000000000}"/>
          </ac:grpSpMkLst>
        </pc:grpChg>
      </pc:sldChg>
      <pc:sldChg chg="addSp delSp modSp">
        <pc:chgData name="王军波" userId="abc43a65-caf0-4467-916d-72d11a280d59" providerId="ADAL" clId="{3776E186-798B-41EF-99AF-69CD81DF1B15}" dt="2021-05-22T19:28:14.594" v="51" actId="1076"/>
        <pc:sldMkLst>
          <pc:docMk/>
          <pc:sldMk cId="4178446864" sldId="622"/>
        </pc:sldMkLst>
        <pc:spChg chg="del mod">
          <ac:chgData name="王军波" userId="abc43a65-caf0-4467-916d-72d11a280d59" providerId="ADAL" clId="{3776E186-798B-41EF-99AF-69CD81DF1B15}" dt="2021-05-22T19:26:56.747" v="1" actId="478"/>
          <ac:spMkLst>
            <pc:docMk/>
            <pc:sldMk cId="4178446864" sldId="622"/>
            <ac:spMk id="3" creationId="{00000000-0000-0000-0000-000000000000}"/>
          </ac:spMkLst>
        </pc:spChg>
        <pc:spChg chg="add mod">
          <ac:chgData name="王军波" userId="abc43a65-caf0-4467-916d-72d11a280d59" providerId="ADAL" clId="{3776E186-798B-41EF-99AF-69CD81DF1B15}" dt="2021-05-22T19:28:14.594" v="51" actId="1076"/>
          <ac:spMkLst>
            <pc:docMk/>
            <pc:sldMk cId="4178446864" sldId="622"/>
            <ac:spMk id="5" creationId="{0C46E62F-F73A-4CBA-8B03-F5322D0AD5F5}"/>
          </ac:spMkLst>
        </pc:spChg>
      </pc:sldChg>
      <pc:sldChg chg="delSp modSp">
        <pc:chgData name="王军波" userId="abc43a65-caf0-4467-916d-72d11a280d59" providerId="ADAL" clId="{3776E186-798B-41EF-99AF-69CD81DF1B15}" dt="2021-05-22T19:28:52.190" v="81" actId="1037"/>
        <pc:sldMkLst>
          <pc:docMk/>
          <pc:sldMk cId="2194282655" sldId="623"/>
        </pc:sldMkLst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10" creationId="{00000000-0000-0000-0000-000000000000}"/>
          </ac:spMkLst>
        </pc:spChg>
        <pc:spChg chg="del">
          <ac:chgData name="王军波" userId="abc43a65-caf0-4467-916d-72d11a280d59" providerId="ADAL" clId="{3776E186-798B-41EF-99AF-69CD81DF1B15}" dt="2021-05-22T19:28:46.547" v="57" actId="478"/>
          <ac:spMkLst>
            <pc:docMk/>
            <pc:sldMk cId="2194282655" sldId="623"/>
            <ac:spMk id="11" creationId="{DA887724-44B6-F54A-9D28-2147D7AAF015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1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4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41.767" v="56" actId="404"/>
          <ac:spMkLst>
            <pc:docMk/>
            <pc:sldMk cId="2194282655" sldId="623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5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2194282655" sldId="623"/>
            <ac:spMk id="61" creationId="{00000000-0000-0000-0000-000000000000}"/>
          </ac:spMkLst>
        </pc:sp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12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1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1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2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2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2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3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3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3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39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4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41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4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5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5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2194282655" sldId="623"/>
            <ac:cxnSpMk id="56" creationId="{00000000-0000-0000-0000-000000000000}"/>
          </ac:cxnSpMkLst>
        </pc:cxnChg>
      </pc:sldChg>
      <pc:sldChg chg="delSp">
        <pc:chgData name="王军波" userId="abc43a65-caf0-4467-916d-72d11a280d59" providerId="ADAL" clId="{3776E186-798B-41EF-99AF-69CD81DF1B15}" dt="2021-05-22T19:29:01.404" v="82" actId="478"/>
        <pc:sldMkLst>
          <pc:docMk/>
          <pc:sldMk cId="2937531179" sldId="624"/>
        </pc:sldMkLst>
        <pc:spChg chg="del">
          <ac:chgData name="王军波" userId="abc43a65-caf0-4467-916d-72d11a280d59" providerId="ADAL" clId="{3776E186-798B-41EF-99AF-69CD81DF1B15}" dt="2021-05-22T19:29:01.404" v="82" actId="478"/>
          <ac:spMkLst>
            <pc:docMk/>
            <pc:sldMk cId="2937531179" sldId="624"/>
            <ac:spMk id="42" creationId="{F2CB5C5E-1C9D-5F4C-A672-F26EAFC5B538}"/>
          </ac:spMkLst>
        </pc:spChg>
      </pc:sldChg>
      <pc:sldChg chg="delSp modSp">
        <pc:chgData name="王军波" userId="abc43a65-caf0-4467-916d-72d11a280d59" providerId="ADAL" clId="{3776E186-798B-41EF-99AF-69CD81DF1B15}" dt="2021-05-22T19:30:03.616" v="101"/>
        <pc:sldMkLst>
          <pc:docMk/>
          <pc:sldMk cId="948361290" sldId="625"/>
        </pc:sldMkLst>
        <pc:spChg chg="del">
          <ac:chgData name="王军波" userId="abc43a65-caf0-4467-916d-72d11a280d59" providerId="ADAL" clId="{3776E186-798B-41EF-99AF-69CD81DF1B15}" dt="2021-05-22T19:29:07.288" v="83" actId="478"/>
          <ac:spMkLst>
            <pc:docMk/>
            <pc:sldMk cId="948361290" sldId="625"/>
            <ac:spMk id="7" creationId="{E358B1A5-A7C7-3642-9CAE-DCCE46AA6290}"/>
          </ac:spMkLst>
        </pc:spChg>
        <pc:spChg chg="mod">
          <ac:chgData name="王军波" userId="abc43a65-caf0-4467-916d-72d11a280d59" providerId="ADAL" clId="{3776E186-798B-41EF-99AF-69CD81DF1B15}" dt="2021-05-22T19:30:03.616" v="101"/>
          <ac:spMkLst>
            <pc:docMk/>
            <pc:sldMk cId="948361290" sldId="625"/>
            <ac:spMk id="42" creationId="{00000000-0000-0000-0000-000000000000}"/>
          </ac:spMkLst>
        </pc:spChg>
      </pc:sldChg>
      <pc:sldChg chg="modSp modAnim">
        <pc:chgData name="王军波" userId="abc43a65-caf0-4467-916d-72d11a280d59" providerId="ADAL" clId="{3776E186-798B-41EF-99AF-69CD81DF1B15}" dt="2021-05-22T19:31:29.165" v="117" actId="113"/>
        <pc:sldMkLst>
          <pc:docMk/>
          <pc:sldMk cId="3113867525" sldId="626"/>
        </pc:sldMkLst>
        <pc:spChg chg="mod">
          <ac:chgData name="王军波" userId="abc43a65-caf0-4467-916d-72d11a280d59" providerId="ADAL" clId="{3776E186-798B-41EF-99AF-69CD81DF1B15}" dt="2021-05-22T19:31:29.165" v="117" actId="113"/>
          <ac:spMkLst>
            <pc:docMk/>
            <pc:sldMk cId="3113867525" sldId="626"/>
            <ac:spMk id="3" creationId="{00000000-0000-0000-0000-000000000000}"/>
          </ac:spMkLst>
        </pc:spChg>
      </pc:sldChg>
      <pc:sldChg chg="add del">
        <pc:chgData name="王军波" userId="abc43a65-caf0-4467-916d-72d11a280d59" providerId="ADAL" clId="{3776E186-798B-41EF-99AF-69CD81DF1B15}" dt="2021-05-23T13:17:53.025" v="412" actId="2696"/>
        <pc:sldMkLst>
          <pc:docMk/>
          <pc:sldMk cId="490627556" sldId="633"/>
        </pc:sldMkLst>
      </pc:sldChg>
    </pc:docChg>
  </pc:docChgLst>
  <pc:docChgLst>
    <pc:chgData name="军波 王" userId="abc43a65-caf0-4467-916d-72d11a280d59" providerId="ADAL" clId="{0A5D1175-0F87-7945-B3F6-9EBB4743EF6C}"/>
    <pc:docChg chg="undo custSel modSld">
      <pc:chgData name="军波 王" userId="abc43a65-caf0-4467-916d-72d11a280d59" providerId="ADAL" clId="{0A5D1175-0F87-7945-B3F6-9EBB4743EF6C}" dt="2021-05-31T16:32:59.897" v="28" actId="20577"/>
      <pc:docMkLst>
        <pc:docMk/>
      </pc:docMkLst>
      <pc:sldChg chg="modSp mod">
        <pc:chgData name="军波 王" userId="abc43a65-caf0-4467-916d-72d11a280d59" providerId="ADAL" clId="{0A5D1175-0F87-7945-B3F6-9EBB4743EF6C}" dt="2021-05-31T16:32:25.171" v="16" actId="14100"/>
        <pc:sldMkLst>
          <pc:docMk/>
          <pc:sldMk cId="0" sldId="580"/>
        </pc:sldMkLst>
        <pc:spChg chg="mod">
          <ac:chgData name="军波 王" userId="abc43a65-caf0-4467-916d-72d11a280d59" providerId="ADAL" clId="{0A5D1175-0F87-7945-B3F6-9EBB4743EF6C}" dt="2021-05-31T16:32:25.171" v="16" actId="14100"/>
          <ac:spMkLst>
            <pc:docMk/>
            <pc:sldMk cId="0" sldId="580"/>
            <ac:spMk id="3" creationId="{00000000-0000-0000-0000-000000000000}"/>
          </ac:spMkLst>
        </pc:spChg>
      </pc:sldChg>
      <pc:sldChg chg="modSp mod">
        <pc:chgData name="军波 王" userId="abc43a65-caf0-4467-916d-72d11a280d59" providerId="ADAL" clId="{0A5D1175-0F87-7945-B3F6-9EBB4743EF6C}" dt="2021-05-31T16:32:59.897" v="28" actId="20577"/>
        <pc:sldMkLst>
          <pc:docMk/>
          <pc:sldMk cId="0" sldId="582"/>
        </pc:sldMkLst>
        <pc:spChg chg="mod">
          <ac:chgData name="军波 王" userId="abc43a65-caf0-4467-916d-72d11a280d59" providerId="ADAL" clId="{0A5D1175-0F87-7945-B3F6-9EBB4743EF6C}" dt="2021-05-31T16:32:59.897" v="28" actId="20577"/>
          <ac:spMkLst>
            <pc:docMk/>
            <pc:sldMk cId="0" sldId="58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04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136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679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71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63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485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057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261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18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应该在课上证明：</a:t>
            </a:r>
            <a:r>
              <a:rPr lang="en-US" altLang="en-US" dirty="0"/>
              <a:t>OPT[</a:t>
            </a:r>
            <a:r>
              <a:rPr lang="en-US" altLang="en-US" dirty="0" err="1"/>
              <a:t>u,v,k</a:t>
            </a:r>
            <a:r>
              <a:rPr lang="en-US" altLang="en-US" dirty="0"/>
              <a:t>]=min{OPT[u,v,k-1], OPT[u,k,k-1]+OPT[k,v,k-1}。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74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Vs </a:t>
            </a:r>
            <a:r>
              <a:rPr kumimoji="1" lang="zh-CN" altLang="en-US" dirty="0"/>
              <a:t>出发到</a:t>
            </a:r>
            <a:r>
              <a:rPr kumimoji="1" lang="en-US" altLang="zh-CN" dirty="0"/>
              <a:t>Vt</a:t>
            </a:r>
            <a:r>
              <a:rPr kumimoji="1" lang="zh-CN" altLang="en-US" dirty="0"/>
              <a:t>的这条最短路径所经过的所有中间顶点必定在</a:t>
            </a:r>
            <a:r>
              <a:rPr kumimoji="1" lang="en-US" altLang="zh-CN" dirty="0"/>
              <a:t>S</a:t>
            </a:r>
            <a:r>
              <a:rPr kumimoji="1" lang="zh-CN" altLang="en-US" dirty="0"/>
              <a:t>中。</a:t>
            </a:r>
          </a:p>
          <a:p>
            <a:r>
              <a:rPr kumimoji="1" lang="zh-CN" altLang="en-US" dirty="0"/>
              <a:t>即只有这条最短路径的最后一条弧才是从</a:t>
            </a:r>
            <a:r>
              <a:rPr kumimoji="1" lang="en-US" altLang="zh-CN" dirty="0"/>
              <a:t>S</a:t>
            </a:r>
            <a:r>
              <a:rPr kumimoji="1" lang="zh-CN" altLang="en-US" dirty="0"/>
              <a:t>内某个顶点连接到</a:t>
            </a:r>
            <a:r>
              <a:rPr kumimoji="1" lang="en-US" altLang="zh-CN" dirty="0"/>
              <a:t>S</a:t>
            </a:r>
            <a:r>
              <a:rPr kumimoji="1" lang="zh-CN" altLang="en-US" dirty="0"/>
              <a:t>外的顶点</a:t>
            </a:r>
            <a:r>
              <a:rPr kumimoji="1" lang="en-US" altLang="zh-CN" dirty="0" err="1"/>
              <a:t>Vj</a:t>
            </a:r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从源点</a:t>
            </a:r>
            <a:r>
              <a:rPr kumimoji="1" lang="en-US" altLang="zh-CN" dirty="0"/>
              <a:t>V0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S</a:t>
            </a:r>
            <a:r>
              <a:rPr kumimoji="1" lang="zh-CN" altLang="en-US" dirty="0"/>
              <a:t>中各顶点的最短路径长度都不大于  从</a:t>
            </a:r>
            <a:r>
              <a:rPr kumimoji="1" lang="en-US" altLang="zh-CN" dirty="0"/>
              <a:t>V0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T</a:t>
            </a:r>
            <a:r>
              <a:rPr kumimoji="1" lang="zh-CN" altLang="en-US" dirty="0"/>
              <a:t>中任何顶点的最短路径长度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844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应该在课上进行证明：在第</a:t>
            </a:r>
            <a:r>
              <a:rPr lang="en-US" altLang="en-US" dirty="0"/>
              <a:t>k</a:t>
            </a:r>
            <a:r>
              <a:rPr lang="zh-CN" altLang="en-US" dirty="0"/>
              <a:t>轮之后，</a:t>
            </a:r>
            <a:r>
              <a:rPr lang="en-US" altLang="en-US" dirty="0" err="1"/>
              <a:t>dist</a:t>
            </a:r>
            <a:r>
              <a:rPr lang="en-US" altLang="en-US" dirty="0"/>
              <a:t>[u][v] ≤ OPT[u][v][k]</a:t>
            </a:r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636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494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应该在课上进行证明：在第</a:t>
            </a:r>
            <a:r>
              <a:rPr lang="en-US" altLang="en-US" dirty="0"/>
              <a:t>k</a:t>
            </a:r>
            <a:r>
              <a:rPr lang="zh-CN" altLang="en-US" dirty="0"/>
              <a:t>轮之后，</a:t>
            </a:r>
            <a:r>
              <a:rPr lang="en-US" altLang="en-US" dirty="0" err="1"/>
              <a:t>dist</a:t>
            </a:r>
            <a:r>
              <a:rPr lang="en-US" altLang="en-US" dirty="0"/>
              <a:t>[u][v] ≤ OPT[u][v][k]</a:t>
            </a:r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349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应该在课上进行证明：在第</a:t>
            </a:r>
            <a:r>
              <a:rPr lang="en-US" altLang="en-US" dirty="0"/>
              <a:t>k</a:t>
            </a:r>
            <a:r>
              <a:rPr lang="zh-CN" altLang="en-US" dirty="0"/>
              <a:t>轮之后，</a:t>
            </a:r>
            <a:r>
              <a:rPr lang="en-US" altLang="en-US" dirty="0" err="1"/>
              <a:t>dist</a:t>
            </a:r>
            <a:r>
              <a:rPr lang="en-US" altLang="en-US" dirty="0"/>
              <a:t>[u][v] ≤ OPT[u][v][k]</a:t>
            </a:r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182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应该在课上进行证明：在第</a:t>
            </a:r>
            <a:r>
              <a:rPr lang="en-US" altLang="en-US" dirty="0"/>
              <a:t>k</a:t>
            </a:r>
            <a:r>
              <a:rPr lang="zh-CN" altLang="en-US" dirty="0"/>
              <a:t>轮之后，</a:t>
            </a:r>
            <a:r>
              <a:rPr lang="en-US" altLang="en-US" dirty="0" err="1"/>
              <a:t>dist</a:t>
            </a:r>
            <a:r>
              <a:rPr lang="en-US" altLang="en-US" dirty="0"/>
              <a:t>[u][v] ≤ OPT[u][v][k]</a:t>
            </a:r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783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应该在课上进行证明：在第</a:t>
            </a:r>
            <a:r>
              <a:rPr lang="en-US" altLang="en-US" dirty="0"/>
              <a:t>k</a:t>
            </a:r>
            <a:r>
              <a:rPr lang="zh-CN" altLang="en-US" dirty="0"/>
              <a:t>轮之后，</a:t>
            </a:r>
            <a:r>
              <a:rPr lang="en-US" altLang="en-US" dirty="0" err="1"/>
              <a:t>dist</a:t>
            </a:r>
            <a:r>
              <a:rPr lang="en-US" altLang="en-US" dirty="0"/>
              <a:t>[u][v] ≤ OPT[u][v][k]</a:t>
            </a:r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89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应该在课上进行证明：在第</a:t>
            </a:r>
            <a:r>
              <a:rPr lang="en-US" altLang="en-US" dirty="0"/>
              <a:t>k</a:t>
            </a:r>
            <a:r>
              <a:rPr lang="zh-CN" altLang="en-US" dirty="0"/>
              <a:t>轮之后，</a:t>
            </a:r>
            <a:r>
              <a:rPr lang="en-US" altLang="en-US" dirty="0" err="1"/>
              <a:t>dist</a:t>
            </a:r>
            <a:r>
              <a:rPr lang="en-US" altLang="en-US" dirty="0"/>
              <a:t>[u][v] ≤ OPT[u][v][k]</a:t>
            </a:r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239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应该在课上进行证明：在第</a:t>
            </a:r>
            <a:r>
              <a:rPr lang="en-US" altLang="en-US" dirty="0"/>
              <a:t>k</a:t>
            </a:r>
            <a:r>
              <a:rPr lang="zh-CN" altLang="en-US" dirty="0"/>
              <a:t>轮之后，</a:t>
            </a:r>
            <a:r>
              <a:rPr lang="en-US" altLang="en-US" dirty="0" err="1"/>
              <a:t>dist</a:t>
            </a:r>
            <a:r>
              <a:rPr lang="en-US" altLang="en-US" dirty="0"/>
              <a:t>[u][v] ≤ OPT[u][v][k]</a:t>
            </a:r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88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可能需要板书一点内容。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8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39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55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79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88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77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/>
          <p:cNvPicPr>
            <a:picLocks noChangeAspect="1" noChangeArrowheads="1"/>
          </p:cNvPicPr>
          <p:nvPr/>
        </p:nvPicPr>
        <p:blipFill>
          <a:blip r:embed="rId8"/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B091-07D1-3342-BD34-0A14CAA50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Clr>
                <a:schemeClr val="tx1"/>
              </a:buClr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  <a:lvl2pPr marL="6858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buClr>
                <a:schemeClr val="tx1"/>
              </a:buClr>
              <a:defRPr sz="20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3pPr>
            <a:lvl4pPr marL="1600200" indent="-360045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4pPr>
            <a:lvl5pPr marL="20574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ü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942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46542" y="330370"/>
            <a:ext cx="2368292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7725" y="798973"/>
            <a:ext cx="795746" cy="503578"/>
          </a:xfrm>
        </p:spPr>
        <p:txBody>
          <a:bodyPr/>
          <a:lstStyle/>
          <a:p>
            <a:fld id="{B64B4D1D-2127-4D72-A731-DEDCF38890E5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4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6" r:id="rId7"/>
    <p:sldLayoutId id="214748365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9272" y="2106591"/>
            <a:ext cx="9005455" cy="156847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6000" dirty="0"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第六章 图（</a:t>
            </a:r>
            <a:r>
              <a:rPr lang="en-US" altLang="zh-CN" sz="6000" dirty="0"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6000" dirty="0"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6000" b="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458995" y="3681638"/>
            <a:ext cx="6037304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最短路径算法</a:t>
            </a:r>
            <a:b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算法（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heap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实现）</a:t>
            </a:r>
            <a:b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Bellman-ford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</a:t>
            </a:r>
            <a:b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Floyd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97F18CC9-959A-5C4D-BA67-44731C3DB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8459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97F18CC9-959A-5C4D-BA67-44731C3DB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8459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3279" t="-6897" r="-103279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1613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018B8C-C8F9-7A43-9373-804E49C1323A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018B8C-C8F9-7A43-9373-804E49C13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073256-2A5D-3647-8850-54D0216BF4A4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,1,3,4,5,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073256-2A5D-3647-8850-54D0216B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blipFill>
                <a:blip r:embed="rId4"/>
                <a:stretch>
                  <a:fillRect l="-221" t="-10811" b="-32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C8360C9-17FC-6F4B-8B6D-C1AD184B5ECC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63299F-7701-B141-B365-7C585BB21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B6EAA7EA-FA71-D344-ACCB-5FB91ACCA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2CD0901F-F577-6946-843C-3F1DE16B8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CBA3EF94-F64C-F245-814E-70F5BCDE2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E5E26779-D52B-FB4C-A620-474AC8B83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3" name="Oval 11">
                <a:extLst>
                  <a:ext uri="{FF2B5EF4-FFF2-40B4-BE49-F238E27FC236}">
                    <a16:creationId xmlns:a16="http://schemas.microsoft.com/office/drawing/2014/main" id="{2FE979A0-8F61-8548-B97C-88F79E1D3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C3B6DA30-C638-EC46-ADA6-C0875E25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13">
                <a:extLst>
                  <a:ext uri="{FF2B5EF4-FFF2-40B4-BE49-F238E27FC236}">
                    <a16:creationId xmlns:a16="http://schemas.microsoft.com/office/drawing/2014/main" id="{57947CDC-8810-7646-BC11-DA4297F1C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8EC89194-85E8-814C-ABF6-DC2D4C581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AC678823-2ECC-9749-ACED-F8AD8E99E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89F08961-CC34-1D46-B464-12F62AAD4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FFF4601-ACA1-5144-B906-BB8D9B974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6337FC07-437A-E74A-9E5F-79A32449B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7AD51C42-EFF2-0743-B5B0-2345CCC03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76846C5A-3B2A-D544-ABCB-FD662B2A0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E0B478CD-47E4-0449-B19C-539F10EFE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5514FFAC-DB10-2648-BEB3-E84299629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FC27EB8F-7DB6-2740-9360-5B70BF007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3D235E3E-7E46-0C41-AB0B-B7A452565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53E9A37-8DFA-6F43-9D2B-90FBAB01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272B2AC1-D786-A340-BDFF-1DB06F4B6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88B6973B-1871-214A-BA01-C93D3A625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7F28BD9D-2D65-974A-996D-2090F0034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E0087DD0-E94F-0A4E-9DA9-399695862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1B4FE3F7-5BBE-8F40-94D8-290B6637F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0A48FBCA-D7D7-3746-802A-6C14A9804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A2606BCD-5AE2-BF41-9FFF-301E8E73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8E110607-45FB-8343-91FC-FAF13ABAC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148EC43F-748D-8B42-94D9-6C2079029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81B48709-725B-1343-81C8-E247A5C26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9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正确性证明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63D7828-BDB8-5749-9D8E-EFC2C2AB7382}"/>
                  </a:ext>
                </a:extLst>
              </p:cNvPr>
              <p:cNvSpPr txBox="1"/>
              <p:nvPr/>
            </p:nvSpPr>
            <p:spPr>
              <a:xfrm>
                <a:off x="1412177" y="1389944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63D7828-BDB8-5749-9D8E-EFC2C2AB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77" y="1389944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内容占位符 2">
                <a:extLst>
                  <a:ext uri="{FF2B5EF4-FFF2-40B4-BE49-F238E27FC236}">
                    <a16:creationId xmlns:a16="http://schemas.microsoft.com/office/drawing/2014/main" id="{550DBE40-5879-F34E-9197-FBAF3AEC4E8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9697" y="806988"/>
                <a:ext cx="8755117" cy="5918526"/>
              </a:xfrm>
            </p:spPr>
            <p:txBody>
              <a:bodyPr>
                <a:noAutofit/>
              </a:bodyPr>
              <a:lstStyle/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ea typeface="黑体" panose="02010609060101010101" pitchFamily="49" charset="-122"/>
                  </a:rPr>
                  <a:t>: </a:t>
                </a:r>
                <a:r>
                  <a:rPr lang="zh-CN" altLang="en-US" dirty="0">
                    <a:ea typeface="黑体" panose="02010609060101010101" pitchFamily="49" charset="-122"/>
                  </a:rPr>
                  <a:t>当添加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zh-CN" altLang="en-US" dirty="0">
                    <a:ea typeface="黑体" panose="02010609060101010101" pitchFamily="49" charset="-122"/>
                  </a:rPr>
                  <a:t>进入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S</a:t>
                </a:r>
                <a:r>
                  <a:rPr lang="zh-CN" altLang="en-US" dirty="0">
                    <a:ea typeface="黑体" panose="02010609060101010101" pitchFamily="49" charset="-122"/>
                  </a:rPr>
                  <a:t>时，顶点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ea typeface="黑体" panose="02010609060101010101" pitchFamily="49" charset="-122"/>
                  </a:rPr>
                  <a:t>到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zh-CN" altLang="en-US" dirty="0">
                    <a:ea typeface="黑体" panose="02010609060101010101" pitchFamily="49" charset="-122"/>
                  </a:rPr>
                  <a:t>的最短路长是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𝜋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(𝑣)</a:t>
                </a:r>
                <a:r>
                  <a:rPr lang="zh-CN" altLang="en-US" dirty="0"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zh-CN" altLang="en-US" dirty="0"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证明：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    首先，容易知道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ea typeface="黑体" panose="02010609060101010101" pitchFamily="49" charset="-122"/>
                  </a:rPr>
                  <a:t>到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zh-CN" altLang="en-US" dirty="0">
                    <a:ea typeface="黑体" panose="02010609060101010101" pitchFamily="49" charset="-122"/>
                  </a:rPr>
                  <a:t>的最短路长 ≤ 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𝜋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(𝑣)</a:t>
                </a:r>
                <a:r>
                  <a:rPr lang="zh-CN" altLang="en-US" dirty="0">
                    <a:ea typeface="黑体" panose="02010609060101010101" pitchFamily="49" charset="-122"/>
                  </a:rPr>
                  <a:t>。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    下面将证明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ea typeface="黑体" panose="02010609060101010101" pitchFamily="49" charset="-122"/>
                  </a:rPr>
                  <a:t>到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zh-CN" altLang="en-US" dirty="0">
                    <a:ea typeface="黑体" panose="02010609060101010101" pitchFamily="49" charset="-122"/>
                  </a:rPr>
                  <a:t>不可能有比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𝜋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(𝑣)</a:t>
                </a:r>
                <a:r>
                  <a:rPr lang="zh-CN" altLang="en-US" dirty="0">
                    <a:ea typeface="黑体" panose="02010609060101010101" pitchFamily="49" charset="-122"/>
                  </a:rPr>
                  <a:t>更短的路径。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    假设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𝑷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=&lt;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r>
                      <a:rPr lang="en-US" altLang="zh-CN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b="1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𝒕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𝒗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是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ea typeface="黑体" panose="02010609060101010101" pitchFamily="49" charset="-122"/>
                  </a:rPr>
                  <a:t>到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zh-CN" altLang="en-US" dirty="0">
                    <a:ea typeface="黑体" panose="02010609060101010101" pitchFamily="49" charset="-122"/>
                  </a:rPr>
                  <a:t>的任意一条路径。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   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P</a:t>
                </a:r>
                <a:r>
                  <a:rPr lang="zh-CN" altLang="en-US" dirty="0">
                    <a:ea typeface="黑体" panose="02010609060101010101" pitchFamily="49" charset="-122"/>
                  </a:rPr>
                  <a:t>中必然有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b="1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𝒊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b="1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𝒊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∈ S</a:t>
                </a:r>
                <a:r>
                  <a:rPr lang="zh-CN" altLang="en-US" dirty="0">
                    <a:ea typeface="黑体" panose="02010609060101010101" pitchFamily="49" charset="-122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∉ S</a:t>
                </a:r>
                <a:r>
                  <a:rPr lang="zh-CN" altLang="en-US" dirty="0">
                    <a:ea typeface="黑体" panose="02010609060101010101" pitchFamily="49" charset="-122"/>
                  </a:rPr>
                  <a:t>。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    </a:t>
                </a:r>
                <a:r>
                  <a:rPr lang="en-US" altLang="zh-CN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a typeface="黑体" panose="02010609060101010101" pitchFamily="49" charset="-122"/>
                  </a:rPr>
                  <a:t>P</a:t>
                </a:r>
                <a:r>
                  <a:rPr lang="zh-CN" altLang="en-US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a typeface="黑体" panose="02010609060101010101" pitchFamily="49" charset="-122"/>
                  </a:rPr>
                  <a:t>的长度 </a:t>
                </a:r>
                <a:r>
                  <a:rPr lang="zh-CN" altLang="en-US" dirty="0">
                    <a:ea typeface="黑体" panose="02010609060101010101" pitchFamily="49" charset="-122"/>
                  </a:rPr>
                  <a:t>≥   </a:t>
                </a:r>
                <a:r>
                  <a:rPr lang="en-US" altLang="zh-CN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a typeface="黑体" panose="02010609060101010101" pitchFamily="49" charset="-122"/>
                  </a:rPr>
                  <a:t>&lt;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a typeface="黑体" panose="02010609060101010101" pitchFamily="49" charset="-122"/>
                  </a:rPr>
                  <a:t>,…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a typeface="黑体" panose="02010609060101010101" pitchFamily="49" charset="-122"/>
                  </a:rPr>
                  <a:t>&gt;</a:t>
                </a:r>
                <a:r>
                  <a:rPr lang="zh-CN" altLang="en-US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a typeface="黑体" panose="02010609060101010101" pitchFamily="49" charset="-122"/>
                  </a:rPr>
                  <a:t>的长度  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                  ≥  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𝜋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𝒊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)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en-US" altLang="zh-CN" dirty="0">
                    <a:ea typeface="黑体" panose="02010609060101010101" pitchFamily="49" charset="-122"/>
                  </a:rPr>
                  <a:t>                  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a:rPr lang="zh-CN" altLang="en-US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𝒎𝒊𝒏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𝒖</m:t>
                            </m:r>
                            <m:r>
                              <a:rPr lang="en-US" altLang="zh-CN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lim>
                        </m:limLow>
                      </m:fName>
                      <m:e>
                        <m:r>
                          <a:rPr lang="el-GR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𝝅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𝒖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1" dirty="0"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en-US" altLang="zh-CN" dirty="0">
                    <a:ea typeface="黑体" panose="02010609060101010101" pitchFamily="49" charset="-122"/>
                  </a:rPr>
                  <a:t>                  = </a:t>
                </a:r>
                <a:r>
                  <a:rPr lang="zh-CN" altLang="en-US" dirty="0">
                    <a:ea typeface="黑体" panose="02010609060101010101" pitchFamily="49" charset="-122"/>
                  </a:rPr>
                  <a:t> 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𝜋(𝑣)</a:t>
                </a:r>
              </a:p>
            </p:txBody>
          </p:sp>
        </mc:Choice>
        <mc:Fallback>
          <p:sp>
            <p:nvSpPr>
              <p:cNvPr id="67" name="内容占位符 2">
                <a:extLst>
                  <a:ext uri="{FF2B5EF4-FFF2-40B4-BE49-F238E27FC236}">
                    <a16:creationId xmlns:a16="http://schemas.microsoft.com/office/drawing/2014/main" id="{550DBE40-5879-F34E-9197-FBAF3AEC4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9697" y="806988"/>
                <a:ext cx="8755117" cy="5918526"/>
              </a:xfrm>
              <a:blipFill>
                <a:blip r:embed="rId4"/>
                <a:stretch>
                  <a:fillRect l="-1014" t="-214" b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</a:rPr>
              <a:t>算法的实现难点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A681948-E499-B047-9526-1D9B9DD53FE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9697" y="806988"/>
                <a:ext cx="8755117" cy="5918526"/>
              </a:xfrm>
            </p:spPr>
            <p:txBody>
              <a:bodyPr>
                <a:noAutofit/>
              </a:bodyPr>
              <a:lstStyle/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需要有效的维护：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):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b="1" dirty="0">
                  <a:solidFill>
                    <a:srgbClr val="C00000"/>
                  </a:solidFill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en-US" altLang="zh-CN" dirty="0">
                    <a:ea typeface="黑体" panose="02010609060101010101" pitchFamily="49" charset="-122"/>
                  </a:rPr>
                  <a:t>    </a:t>
                </a:r>
                <a:r>
                  <a:rPr lang="zh-CN" altLang="en-US" dirty="0">
                    <a:ea typeface="黑体" panose="02010609060101010101" pitchFamily="49" charset="-122"/>
                  </a:rPr>
                  <a:t>当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S</a:t>
                </a:r>
                <a:r>
                  <a:rPr lang="zh-CN" altLang="en-US" dirty="0">
                    <a:ea typeface="黑体" panose="02010609060101010101" pitchFamily="49" charset="-122"/>
                  </a:rPr>
                  <a:t>中添加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v*</a:t>
                </a:r>
                <a:r>
                  <a:rPr lang="zh-CN" altLang="en-US" dirty="0">
                    <a:ea typeface="黑体" panose="02010609060101010101" pitchFamily="49" charset="-122"/>
                  </a:rPr>
                  <a:t>时，某些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zh-CN" altLang="en-US" dirty="0">
                    <a:ea typeface="黑体" panose="02010609060101010101" pitchFamily="49" charset="-122"/>
                  </a:rPr>
                  <a:t>的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𝜋</a:t>
                </a:r>
                <a:r>
                  <a:rPr lang="zh-CN" altLang="en-US" dirty="0">
                    <a:ea typeface="黑体" panose="02010609060101010101" pitchFamily="49" charset="-122"/>
                  </a:rPr>
                  <a:t>值需要修改。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zh-CN" altLang="en-US" dirty="0"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    </a:t>
                </a:r>
                <a:r>
                  <a:rPr lang="zh-CN" altLang="en-US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a typeface="黑体" panose="02010609060101010101" pitchFamily="49" charset="-122"/>
                  </a:rPr>
                  <a:t>怎么修改？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    找到所有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𝒆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)∈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𝑬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endParaRPr lang="en-US" altLang="zh-CN" b="1" dirty="0">
                  <a:solidFill>
                    <a:srgbClr val="C00000"/>
                  </a:solidFill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en-US" altLang="zh-CN" dirty="0">
                    <a:ea typeface="黑体" panose="02010609060101010101" pitchFamily="49" charset="-122"/>
                  </a:rPr>
                  <a:t>		</a:t>
                </a:r>
                <a:r>
                  <a:rPr lang="zh-CN" altLang="en-US" dirty="0"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min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⁡{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),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)+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sub>
                    </m:sSub>
                    <m:r>
                      <a:rPr lang="zh-CN" alt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en-US" altLang="zh-CN" b="1" dirty="0">
                  <a:solidFill>
                    <a:srgbClr val="C00000"/>
                  </a:solidFill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en-US" altLang="zh-CN" dirty="0">
                    <a:ea typeface="黑体" panose="02010609060101010101" pitchFamily="49" charset="-122"/>
                  </a:rPr>
                  <a:t>	(</a:t>
                </a:r>
                <a:r>
                  <a:rPr lang="zh-CN" altLang="en-US" dirty="0">
                    <a:ea typeface="黑体" panose="02010609060101010101" pitchFamily="49" charset="-122"/>
                  </a:rPr>
                  <a:t>最开始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S</a:t>
                </a:r>
                <a:r>
                  <a:rPr lang="zh-CN" altLang="en-US" dirty="0">
                    <a:ea typeface="黑体" panose="02010609060101010101" pitchFamily="49" charset="-122"/>
                  </a:rPr>
                  <a:t>中添加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ea typeface="黑体" panose="02010609060101010101" pitchFamily="49" charset="-122"/>
                  </a:rPr>
                  <a:t>时也需要做类似的处理）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    远好于笨方法：每次添加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zh-CN" altLang="en-US" dirty="0">
                    <a:ea typeface="黑体" panose="02010609060101010101" pitchFamily="49" charset="-122"/>
                  </a:rPr>
                  <a:t>以后重新计算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{𝜋(v)}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en-US" altLang="zh-CN" dirty="0" err="1">
                  <a:solidFill>
                    <a:schemeClr val="tx1"/>
                  </a:solidFill>
                  <a:effectLst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A681948-E499-B047-9526-1D9B9DD53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9697" y="806988"/>
                <a:ext cx="8755117" cy="5918526"/>
              </a:xfrm>
              <a:blipFill>
                <a:blip r:embed="rId3"/>
                <a:stretch>
                  <a:fillRect l="-1014" t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93B9678-7AC2-C54D-825D-B2A5C07516F7}"/>
                  </a:ext>
                </a:extLst>
              </p:cNvPr>
              <p:cNvSpPr txBox="1"/>
              <p:nvPr/>
            </p:nvSpPr>
            <p:spPr>
              <a:xfrm>
                <a:off x="4902252" y="806988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93B9678-7AC2-C54D-825D-B2A5C075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52" y="806988"/>
                <a:ext cx="4572000" cy="61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217F705-2C89-BC46-AB9E-21E3D3081662}"/>
                  </a:ext>
                </a:extLst>
              </p:cNvPr>
              <p:cNvSpPr txBox="1"/>
              <p:nvPr/>
            </p:nvSpPr>
            <p:spPr>
              <a:xfrm>
                <a:off x="711566" y="5665634"/>
                <a:ext cx="7720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上述对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的维护非常类似于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Prim</a:t>
                </a:r>
                <a:r>
                  <a:rPr lang="zh-CN" altLang="en-US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算法中对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lowcost</a:t>
                </a:r>
                <a:r>
                  <a:rPr lang="zh-CN" altLang="en-US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的维护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217F705-2C89-BC46-AB9E-21E3D3081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6" y="5665634"/>
                <a:ext cx="7720867" cy="461665"/>
              </a:xfrm>
              <a:prstGeom prst="rect">
                <a:avLst/>
              </a:prstGeom>
              <a:blipFill>
                <a:blip r:embed="rId5"/>
                <a:stretch>
                  <a:fillRect l="-1316" t="-1315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2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类</a:t>
            </a:r>
            <a:r>
              <a:rPr lang="en-US" altLang="zh-CN" dirty="0">
                <a:latin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</a:rPr>
              <a:t>程序伪代码（主要步骤）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E892A9-2DD0-A940-BC73-E80D87644027}"/>
              </a:ext>
            </a:extLst>
          </p:cNvPr>
          <p:cNvSpPr txBox="1"/>
          <p:nvPr/>
        </p:nvSpPr>
        <p:spPr>
          <a:xfrm>
            <a:off x="746937" y="720001"/>
            <a:ext cx="7650126" cy="58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{0,1,..,n};   </a:t>
            </a: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[1] = … =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[n] = MAXINT;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++} {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find v in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with the minimum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[v];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remove v from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(e=(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v,u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 in E such that u in T)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[u]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min(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[u],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[v]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[e]);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这个算法中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V-S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O(|V|^2 +|E|)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3.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[v]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[v]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属于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）或者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d[v]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属于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（算法描述时我们用到了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𝜋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，但实现时可不区分）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9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算法的堆优化（类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Prim)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14EDE05-3D06-AE4B-9CF3-6492ED702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814420"/>
                <a:ext cx="7886700" cy="5911094"/>
              </a:xfrm>
              <a:prstGeom prst="rect">
                <a:avLst/>
              </a:prstGeom>
            </p:spPr>
            <p:txBody>
              <a:bodyPr/>
              <a:lstStyle>
                <a:lvl1pPr marL="228600" indent="-360045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2"/>
                  </a:buClr>
                  <a:buSzPct val="120000"/>
                  <a:buFont typeface="Wingdings" panose="05000000000000000000" pitchFamily="2" charset="2"/>
                  <a:buChar char="p"/>
                  <a:defRPr sz="22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1pPr>
                <a:lvl2pPr marL="685800" indent="-36004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20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2pPr>
                <a:lvl3pPr marL="1143000" indent="-36004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8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3pPr>
                <a:lvl4pPr marL="1600200" indent="-36004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4pPr>
                <a:lvl5pPr marL="2057400" indent="-36004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瓶颈：进行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|V|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次选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𝜋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最小的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。每次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O(|V|)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改进：将</a:t>
                </a:r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zh-CN" altLang="en-US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二叉（最小）堆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组织。</a:t>
                </a: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只要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log|V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|)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时间。总时间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O((|V|+|E|)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log|V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|)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 (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注意更新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的次数最多有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|E|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次）</a:t>
                </a: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更好的改进：用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fibonacci</a:t>
                </a:r>
                <a:r>
                  <a:rPr lang="zh-CN" altLang="en-US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堆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，而不是二叉堆。</a:t>
                </a: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decrease_value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只需要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O(1)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而不是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O(log n)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这样，总时间变为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O(|V| log |V| +|E|)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Fibonacci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堆不要求掌握！但是二叉堆改进要求掌握。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14EDE05-3D06-AE4B-9CF3-6492ED702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814420"/>
                <a:ext cx="7886700" cy="5911094"/>
              </a:xfrm>
              <a:prstGeom prst="rect">
                <a:avLst/>
              </a:prstGeom>
              <a:blipFill>
                <a:blip r:embed="rId3"/>
                <a:stretch>
                  <a:fillRect l="-1286" t="-215" b="-3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0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无向图的最短路径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3CF218-D82A-0C46-8D23-1E16F0E39A22}"/>
              </a:ext>
            </a:extLst>
          </p:cNvPr>
          <p:cNvGrpSpPr/>
          <p:nvPr/>
        </p:nvGrpSpPr>
        <p:grpSpPr>
          <a:xfrm>
            <a:off x="776567" y="1858925"/>
            <a:ext cx="3118427" cy="3021997"/>
            <a:chOff x="1005167" y="1791586"/>
            <a:chExt cx="3118427" cy="3021997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91D8E3C-4CB2-1E4B-855C-36FF14F1C1DB}"/>
                </a:ext>
              </a:extLst>
            </p:cNvPr>
            <p:cNvSpPr/>
            <p:nvPr/>
          </p:nvSpPr>
          <p:spPr>
            <a:xfrm>
              <a:off x="2252121" y="1791586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629CD50-1E32-E447-B995-FFD60B77840F}"/>
                </a:ext>
              </a:extLst>
            </p:cNvPr>
            <p:cNvSpPr/>
            <p:nvPr/>
          </p:nvSpPr>
          <p:spPr>
            <a:xfrm>
              <a:off x="1005167" y="28642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E45F67A-6705-BA49-910A-0E548BE88BE1}"/>
                </a:ext>
              </a:extLst>
            </p:cNvPr>
            <p:cNvSpPr/>
            <p:nvPr/>
          </p:nvSpPr>
          <p:spPr>
            <a:xfrm>
              <a:off x="1664590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A31B16A-3E7C-3841-B189-6CFC93807CDE}"/>
                </a:ext>
              </a:extLst>
            </p:cNvPr>
            <p:cNvSpPr/>
            <p:nvPr/>
          </p:nvSpPr>
          <p:spPr>
            <a:xfrm>
              <a:off x="2998822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93334EE-422C-4F4F-9D82-18BF12056060}"/>
                </a:ext>
              </a:extLst>
            </p:cNvPr>
            <p:cNvSpPr/>
            <p:nvPr/>
          </p:nvSpPr>
          <p:spPr>
            <a:xfrm>
              <a:off x="3745524" y="2815890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2" name="直接连接符 8">
              <a:extLst>
                <a:ext uri="{FF2B5EF4-FFF2-40B4-BE49-F238E27FC236}">
                  <a16:creationId xmlns:a16="http://schemas.microsoft.com/office/drawing/2014/main" id="{3EA11E36-421D-694F-B4B4-B7989CFB66B6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327870" y="2114289"/>
              <a:ext cx="979618" cy="805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9">
              <a:extLst>
                <a:ext uri="{FF2B5EF4-FFF2-40B4-BE49-F238E27FC236}">
                  <a16:creationId xmlns:a16="http://schemas.microsoft.com/office/drawing/2014/main" id="{5C07D4E4-0A6E-F64B-B339-6293DC12F7F6}"/>
                </a:ext>
              </a:extLst>
            </p:cNvPr>
            <p:cNvCxnSpPr>
              <a:cxnSpLocks/>
              <a:stCxn id="9" idx="1"/>
              <a:endCxn id="8" idx="4"/>
            </p:cNvCxnSpPr>
            <p:nvPr/>
          </p:nvCxnSpPr>
          <p:spPr>
            <a:xfrm flipH="1" flipV="1">
              <a:off x="1194202" y="3242318"/>
              <a:ext cx="525755" cy="934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C8B3F18-A44E-594F-8C20-6AF80D12D4A6}"/>
                </a:ext>
              </a:extLst>
            </p:cNvPr>
            <p:cNvSpPr txBox="1"/>
            <p:nvPr/>
          </p:nvSpPr>
          <p:spPr>
            <a:xfrm>
              <a:off x="1664590" y="236795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5" name="直接连接符 11">
              <a:extLst>
                <a:ext uri="{FF2B5EF4-FFF2-40B4-BE49-F238E27FC236}">
                  <a16:creationId xmlns:a16="http://schemas.microsoft.com/office/drawing/2014/main" id="{666F5CB4-B903-C54A-9ADB-4CA2BFA0260E}"/>
                </a:ext>
              </a:extLst>
            </p:cNvPr>
            <p:cNvCxnSpPr>
              <a:cxnSpLocks/>
              <a:stCxn id="11" idx="1"/>
              <a:endCxn id="7" idx="5"/>
            </p:cNvCxnSpPr>
            <p:nvPr/>
          </p:nvCxnSpPr>
          <p:spPr>
            <a:xfrm flipH="1" flipV="1">
              <a:off x="2574824" y="2114289"/>
              <a:ext cx="1226067" cy="75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2">
              <a:extLst>
                <a:ext uri="{FF2B5EF4-FFF2-40B4-BE49-F238E27FC236}">
                  <a16:creationId xmlns:a16="http://schemas.microsoft.com/office/drawing/2014/main" id="{F47DA1E2-3750-CC47-B4AA-E8BD51F69560}"/>
                </a:ext>
              </a:extLst>
            </p:cNvPr>
            <p:cNvCxnSpPr>
              <a:cxnSpLocks/>
              <a:stCxn id="10" idx="3"/>
              <a:endCxn id="9" idx="5"/>
            </p:cNvCxnSpPr>
            <p:nvPr/>
          </p:nvCxnSpPr>
          <p:spPr>
            <a:xfrm flipH="1">
              <a:off x="1987293" y="4444251"/>
              <a:ext cx="1066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3">
              <a:extLst>
                <a:ext uri="{FF2B5EF4-FFF2-40B4-BE49-F238E27FC236}">
                  <a16:creationId xmlns:a16="http://schemas.microsoft.com/office/drawing/2014/main" id="{4B66CD32-695B-544D-AE74-66E6126C09E2}"/>
                </a:ext>
              </a:extLst>
            </p:cNvPr>
            <p:cNvCxnSpPr>
              <a:cxnSpLocks/>
              <a:stCxn id="11" idx="4"/>
              <a:endCxn id="10" idx="7"/>
            </p:cNvCxnSpPr>
            <p:nvPr/>
          </p:nvCxnSpPr>
          <p:spPr>
            <a:xfrm flipH="1">
              <a:off x="3321525" y="3193960"/>
              <a:ext cx="613034" cy="98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4">
              <a:extLst>
                <a:ext uri="{FF2B5EF4-FFF2-40B4-BE49-F238E27FC236}">
                  <a16:creationId xmlns:a16="http://schemas.microsoft.com/office/drawing/2014/main" id="{8D086860-C757-4F41-A3EF-6496538E06F6}"/>
                </a:ext>
              </a:extLst>
            </p:cNvPr>
            <p:cNvCxnSpPr>
              <a:cxnSpLocks/>
              <a:stCxn id="10" idx="1"/>
              <a:endCxn id="7" idx="4"/>
            </p:cNvCxnSpPr>
            <p:nvPr/>
          </p:nvCxnSpPr>
          <p:spPr>
            <a:xfrm flipH="1" flipV="1">
              <a:off x="2441156" y="2169656"/>
              <a:ext cx="613033" cy="2007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EC8F4C3-97E7-A44F-907B-9FDD60F16227}"/>
                </a:ext>
              </a:extLst>
            </p:cNvPr>
            <p:cNvSpPr txBox="1"/>
            <p:nvPr/>
          </p:nvSpPr>
          <p:spPr>
            <a:xfrm>
              <a:off x="3037816" y="219948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982971-B63B-B14A-9A6F-A374ED4ADB53}"/>
                </a:ext>
              </a:extLst>
            </p:cNvPr>
            <p:cNvSpPr txBox="1"/>
            <p:nvPr/>
          </p:nvSpPr>
          <p:spPr>
            <a:xfrm>
              <a:off x="2505204" y="2820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42F50F8-4BED-0B48-AF16-5575BCF84B46}"/>
                </a:ext>
              </a:extLst>
            </p:cNvPr>
            <p:cNvSpPr txBox="1"/>
            <p:nvPr/>
          </p:nvSpPr>
          <p:spPr>
            <a:xfrm>
              <a:off x="1933808" y="307757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B4F2190-2791-3145-931F-46E570AE878A}"/>
                </a:ext>
              </a:extLst>
            </p:cNvPr>
            <p:cNvSpPr txBox="1"/>
            <p:nvPr/>
          </p:nvSpPr>
          <p:spPr>
            <a:xfrm>
              <a:off x="1191605" y="353615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3" name="直接连接符 19">
              <a:extLst>
                <a:ext uri="{FF2B5EF4-FFF2-40B4-BE49-F238E27FC236}">
                  <a16:creationId xmlns:a16="http://schemas.microsoft.com/office/drawing/2014/main" id="{B3FD6232-828B-0645-A126-A81C865CF465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V="1">
              <a:off x="1853625" y="2169656"/>
              <a:ext cx="587531" cy="195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49E108-BC96-B54E-AF19-AC58140FABE6}"/>
                </a:ext>
              </a:extLst>
            </p:cNvPr>
            <p:cNvSpPr txBox="1"/>
            <p:nvPr/>
          </p:nvSpPr>
          <p:spPr>
            <a:xfrm>
              <a:off x="2365363" y="444425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5" name="直接连接符 21">
              <a:extLst>
                <a:ext uri="{FF2B5EF4-FFF2-40B4-BE49-F238E27FC236}">
                  <a16:creationId xmlns:a16="http://schemas.microsoft.com/office/drawing/2014/main" id="{370522E4-F258-574A-8CD1-163F712EC8C3}"/>
                </a:ext>
              </a:extLst>
            </p:cNvPr>
            <p:cNvCxnSpPr>
              <a:cxnSpLocks/>
              <a:stCxn id="11" idx="2"/>
              <a:endCxn id="9" idx="7"/>
            </p:cNvCxnSpPr>
            <p:nvPr/>
          </p:nvCxnSpPr>
          <p:spPr>
            <a:xfrm flipH="1">
              <a:off x="1987293" y="3004925"/>
              <a:ext cx="1758231" cy="1171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0593880-5F11-AC48-8DF0-EB2D4FADC912}"/>
                </a:ext>
              </a:extLst>
            </p:cNvPr>
            <p:cNvSpPr txBox="1"/>
            <p:nvPr/>
          </p:nvSpPr>
          <p:spPr>
            <a:xfrm>
              <a:off x="3207970" y="303475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EDFAC2C-37E0-304B-9DF9-97D2EC43B389}"/>
                </a:ext>
              </a:extLst>
            </p:cNvPr>
            <p:cNvSpPr txBox="1"/>
            <p:nvPr/>
          </p:nvSpPr>
          <p:spPr>
            <a:xfrm>
              <a:off x="3630989" y="3536895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28" name="箭头: 右 1">
            <a:extLst>
              <a:ext uri="{FF2B5EF4-FFF2-40B4-BE49-F238E27FC236}">
                <a16:creationId xmlns:a16="http://schemas.microsoft.com/office/drawing/2014/main" id="{CFEE072A-9D5E-9A4A-8649-4F4661CB9C0D}"/>
              </a:ext>
            </a:extLst>
          </p:cNvPr>
          <p:cNvSpPr/>
          <p:nvPr/>
        </p:nvSpPr>
        <p:spPr bwMode="auto">
          <a:xfrm>
            <a:off x="4049471" y="3286757"/>
            <a:ext cx="743147" cy="43646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8877091-4F20-BD41-99DB-5C031271E818}"/>
              </a:ext>
            </a:extLst>
          </p:cNvPr>
          <p:cNvGrpSpPr/>
          <p:nvPr/>
        </p:nvGrpSpPr>
        <p:grpSpPr>
          <a:xfrm>
            <a:off x="4987060" y="1874874"/>
            <a:ext cx="3118427" cy="3129421"/>
            <a:chOff x="5215660" y="1807535"/>
            <a:chExt cx="3118427" cy="312942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97CE92F-B299-0045-BDA0-652C3DF71FA7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AB8F44E-B799-694F-AFFD-F064C4A22189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3611F30-5D0A-1E47-BF65-448AB2EDA66F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95423A2-D205-3047-AECE-9506A764F439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9C01765-ED5F-7948-B907-3211A95BA321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5" name="直接连接符 31">
              <a:extLst>
                <a:ext uri="{FF2B5EF4-FFF2-40B4-BE49-F238E27FC236}">
                  <a16:creationId xmlns:a16="http://schemas.microsoft.com/office/drawing/2014/main" id="{24ACC5CB-1354-904C-BA6B-6915624A7942}"/>
                </a:ext>
              </a:extLst>
            </p:cNvPr>
            <p:cNvCxnSpPr>
              <a:cxnSpLocks/>
              <a:stCxn id="30" idx="1"/>
              <a:endCxn id="31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2">
              <a:extLst>
                <a:ext uri="{FF2B5EF4-FFF2-40B4-BE49-F238E27FC236}">
                  <a16:creationId xmlns:a16="http://schemas.microsoft.com/office/drawing/2014/main" id="{C26CF90D-DBE2-A94E-9F5D-64665B536104}"/>
                </a:ext>
              </a:extLst>
            </p:cNvPr>
            <p:cNvCxnSpPr>
              <a:cxnSpLocks/>
              <a:stCxn id="32" idx="2"/>
              <a:endCxn id="31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8734A1B-9B66-EE4F-9720-6109B540852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8" name="直接连接符 34">
              <a:extLst>
                <a:ext uri="{FF2B5EF4-FFF2-40B4-BE49-F238E27FC236}">
                  <a16:creationId xmlns:a16="http://schemas.microsoft.com/office/drawing/2014/main" id="{200010E3-49C1-A741-83E3-E40FFBCC1C7C}"/>
                </a:ext>
              </a:extLst>
            </p:cNvPr>
            <p:cNvCxnSpPr>
              <a:cxnSpLocks/>
              <a:stCxn id="34" idx="7"/>
              <a:endCxn id="30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5">
              <a:extLst>
                <a:ext uri="{FF2B5EF4-FFF2-40B4-BE49-F238E27FC236}">
                  <a16:creationId xmlns:a16="http://schemas.microsoft.com/office/drawing/2014/main" id="{85F98F2B-FD30-844F-AB54-9B6358CD08E1}"/>
                </a:ext>
              </a:extLst>
            </p:cNvPr>
            <p:cNvCxnSpPr>
              <a:cxnSpLocks/>
              <a:stCxn id="33" idx="5"/>
              <a:endCxn id="32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6">
              <a:extLst>
                <a:ext uri="{FF2B5EF4-FFF2-40B4-BE49-F238E27FC236}">
                  <a16:creationId xmlns:a16="http://schemas.microsoft.com/office/drawing/2014/main" id="{6439A05A-1475-664F-B726-48FF823DE92A}"/>
                </a:ext>
              </a:extLst>
            </p:cNvPr>
            <p:cNvCxnSpPr>
              <a:cxnSpLocks/>
              <a:stCxn id="34" idx="5"/>
              <a:endCxn id="33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37">
              <a:extLst>
                <a:ext uri="{FF2B5EF4-FFF2-40B4-BE49-F238E27FC236}">
                  <a16:creationId xmlns:a16="http://schemas.microsoft.com/office/drawing/2014/main" id="{03ECF271-20C4-1C47-AE6B-A6F65208C00C}"/>
                </a:ext>
              </a:extLst>
            </p:cNvPr>
            <p:cNvCxnSpPr>
              <a:cxnSpLocks/>
              <a:stCxn id="33" idx="1"/>
              <a:endCxn id="30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61B0D4E-DD4B-0F4C-9BAE-C98C1AC14326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12CB7AA-E3E7-3446-A6E7-DA0F464EC0A3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9BC50B-9552-D449-B0F1-18819B4A481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10D4300-2B45-3442-A6B6-4BA0DD6A17D0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6" name="直接连接符 42">
              <a:extLst>
                <a:ext uri="{FF2B5EF4-FFF2-40B4-BE49-F238E27FC236}">
                  <a16:creationId xmlns:a16="http://schemas.microsoft.com/office/drawing/2014/main" id="{54751553-3486-0947-BA64-84B35E29D80B}"/>
                </a:ext>
              </a:extLst>
            </p:cNvPr>
            <p:cNvCxnSpPr>
              <a:cxnSpLocks/>
              <a:stCxn id="32" idx="0"/>
              <a:endCxn id="30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62B5B54-49AD-4749-8329-43BA449BFC37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8" name="直接连接符 44">
              <a:extLst>
                <a:ext uri="{FF2B5EF4-FFF2-40B4-BE49-F238E27FC236}">
                  <a16:creationId xmlns:a16="http://schemas.microsoft.com/office/drawing/2014/main" id="{FA907CAE-DAEF-294F-B72D-E11A1107A23E}"/>
                </a:ext>
              </a:extLst>
            </p:cNvPr>
            <p:cNvCxnSpPr>
              <a:cxnSpLocks/>
              <a:stCxn id="34" idx="2"/>
              <a:endCxn id="32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21E83B9-0732-5A4D-8D8E-683AE2A4651B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AED4223-887A-4044-944A-115929E15B65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51" name="直接连接符 35">
              <a:extLst>
                <a:ext uri="{FF2B5EF4-FFF2-40B4-BE49-F238E27FC236}">
                  <a16:creationId xmlns:a16="http://schemas.microsoft.com/office/drawing/2014/main" id="{62EC1742-028C-4444-B3FD-1670423FD45B}"/>
                </a:ext>
              </a:extLst>
            </p:cNvPr>
            <p:cNvCxnSpPr>
              <a:cxnSpLocks/>
              <a:stCxn id="33" idx="3"/>
              <a:endCxn id="32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44">
              <a:extLst>
                <a:ext uri="{FF2B5EF4-FFF2-40B4-BE49-F238E27FC236}">
                  <a16:creationId xmlns:a16="http://schemas.microsoft.com/office/drawing/2014/main" id="{60946D53-7CCB-D445-A1A4-008E8CAE1867}"/>
                </a:ext>
              </a:extLst>
            </p:cNvPr>
            <p:cNvCxnSpPr>
              <a:cxnSpLocks/>
              <a:stCxn id="34" idx="3"/>
              <a:endCxn id="32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15C451B-C347-4443-A169-E0DD0A27BC17}"/>
                </a:ext>
              </a:extLst>
            </p:cNvPr>
            <p:cNvCxnSpPr>
              <a:cxnSpLocks/>
              <a:stCxn id="32" idx="1"/>
              <a:endCxn id="31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36">
              <a:extLst>
                <a:ext uri="{FF2B5EF4-FFF2-40B4-BE49-F238E27FC236}">
                  <a16:creationId xmlns:a16="http://schemas.microsoft.com/office/drawing/2014/main" id="{462D78D5-62A4-AA4B-98D0-6A560CFA7927}"/>
                </a:ext>
              </a:extLst>
            </p:cNvPr>
            <p:cNvCxnSpPr>
              <a:cxnSpLocks/>
              <a:stCxn id="34" idx="4"/>
              <a:endCxn id="33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31">
              <a:extLst>
                <a:ext uri="{FF2B5EF4-FFF2-40B4-BE49-F238E27FC236}">
                  <a16:creationId xmlns:a16="http://schemas.microsoft.com/office/drawing/2014/main" id="{0F39A509-4024-F547-AC55-E11215F26EA3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34">
              <a:extLst>
                <a:ext uri="{FF2B5EF4-FFF2-40B4-BE49-F238E27FC236}">
                  <a16:creationId xmlns:a16="http://schemas.microsoft.com/office/drawing/2014/main" id="{BFAA5A5A-6193-2E4D-9F01-8D64500EF6F0}"/>
                </a:ext>
              </a:extLst>
            </p:cNvPr>
            <p:cNvCxnSpPr>
              <a:cxnSpLocks/>
              <a:stCxn id="34" idx="0"/>
              <a:endCxn id="30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42">
              <a:extLst>
                <a:ext uri="{FF2B5EF4-FFF2-40B4-BE49-F238E27FC236}">
                  <a16:creationId xmlns:a16="http://schemas.microsoft.com/office/drawing/2014/main" id="{9B917984-22DA-1E42-8D46-77238187D713}"/>
                </a:ext>
              </a:extLst>
            </p:cNvPr>
            <p:cNvCxnSpPr>
              <a:cxnSpLocks/>
              <a:stCxn id="32" idx="1"/>
              <a:endCxn id="30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37">
              <a:extLst>
                <a:ext uri="{FF2B5EF4-FFF2-40B4-BE49-F238E27FC236}">
                  <a16:creationId xmlns:a16="http://schemas.microsoft.com/office/drawing/2014/main" id="{7718CB4E-336C-B240-8571-6DEB74916B12}"/>
                </a:ext>
              </a:extLst>
            </p:cNvPr>
            <p:cNvCxnSpPr>
              <a:cxnSpLocks/>
              <a:stCxn id="33" idx="0"/>
              <a:endCxn id="30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9905C205-377A-444B-9E15-70EC6C1330FE}"/>
              </a:ext>
            </a:extLst>
          </p:cNvPr>
          <p:cNvSpPr txBox="1"/>
          <p:nvPr/>
        </p:nvSpPr>
        <p:spPr>
          <a:xfrm>
            <a:off x="1099270" y="5261550"/>
            <a:ext cx="6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接下来看看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带堆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解决这个例子的过程</a:t>
            </a:r>
          </a:p>
        </p:txBody>
      </p:sp>
      <p:sp>
        <p:nvSpPr>
          <p:cNvPr id="60" name="内容占位符 24">
            <a:extLst>
              <a:ext uri="{FF2B5EF4-FFF2-40B4-BE49-F238E27FC236}">
                <a16:creationId xmlns:a16="http://schemas.microsoft.com/office/drawing/2014/main" id="{428BE576-7C96-9E43-A6FB-6DCDB0E91AA1}"/>
              </a:ext>
            </a:extLst>
          </p:cNvPr>
          <p:cNvSpPr txBox="1">
            <a:spLocks/>
          </p:cNvSpPr>
          <p:nvPr/>
        </p:nvSpPr>
        <p:spPr>
          <a:xfrm>
            <a:off x="414338" y="1147764"/>
            <a:ext cx="8501062" cy="64850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转化为有向图的最短路径问题。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6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9" grpId="0"/>
      <p:bldP spid="6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4D85C92-E5EC-544C-8E35-3D1121ADDBF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Hans-HK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41">
            <a:extLst>
              <a:ext uri="{FF2B5EF4-FFF2-40B4-BE49-F238E27FC236}">
                <a16:creationId xmlns:a16="http://schemas.microsoft.com/office/drawing/2014/main" id="{7330784A-FF87-1749-9214-AE7AB0DD2131}"/>
              </a:ext>
            </a:extLst>
          </p:cNvPr>
          <p:cNvCxnSpPr>
            <a:cxnSpLocks/>
            <a:stCxn id="38" idx="0"/>
            <a:endCxn id="3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2">
            <a:extLst>
              <a:ext uri="{FF2B5EF4-FFF2-40B4-BE49-F238E27FC236}">
                <a16:creationId xmlns:a16="http://schemas.microsoft.com/office/drawing/2014/main" id="{355566F1-BB1E-5941-86A2-FCEC3AFE447D}"/>
              </a:ext>
            </a:extLst>
          </p:cNvPr>
          <p:cNvCxnSpPr>
            <a:cxnSpLocks/>
            <a:stCxn id="41" idx="0"/>
            <a:endCxn id="3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46">
            <a:extLst>
              <a:ext uri="{FF2B5EF4-FFF2-40B4-BE49-F238E27FC236}">
                <a16:creationId xmlns:a16="http://schemas.microsoft.com/office/drawing/2014/main" id="{DFF8A1C8-2136-834E-B19A-5DEB20CD0E5D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306063" y="3500481"/>
            <a:ext cx="213051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49">
            <a:extLst>
              <a:ext uri="{FF2B5EF4-FFF2-40B4-BE49-F238E27FC236}">
                <a16:creationId xmlns:a16="http://schemas.microsoft.com/office/drawing/2014/main" id="{E016D3F5-53DB-9142-A858-EF5A6C84985E}"/>
              </a:ext>
            </a:extLst>
          </p:cNvPr>
          <p:cNvCxnSpPr>
            <a:cxnSpLocks/>
            <a:stCxn id="39" idx="0"/>
            <a:endCxn id="38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0DF82D8-5CEE-3A4D-AAB6-441C04F2A611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Delete_min()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F8F0BE-6893-104C-895D-87957BE2C8B1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915786-37B9-FD41-8D0A-294656E68C34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65D511C-BCC6-7A4B-92E8-05C98E1E5034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5C497F6-BE69-334A-95FE-AFB60457AE2F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16CABF5-F732-8343-9742-9C4CD45EC835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14" name="直接连接符 31">
            <a:extLst>
              <a:ext uri="{FF2B5EF4-FFF2-40B4-BE49-F238E27FC236}">
                <a16:creationId xmlns:a16="http://schemas.microsoft.com/office/drawing/2014/main" id="{948E64C0-B057-2A4F-82CB-E213BB5A6C15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2">
            <a:extLst>
              <a:ext uri="{FF2B5EF4-FFF2-40B4-BE49-F238E27FC236}">
                <a16:creationId xmlns:a16="http://schemas.microsoft.com/office/drawing/2014/main" id="{0B83CB2F-4E16-284E-B6CC-648D876A6D51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9277A1F-0738-694E-943A-F8A6E179201E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7" name="直接连接符 34">
            <a:extLst>
              <a:ext uri="{FF2B5EF4-FFF2-40B4-BE49-F238E27FC236}">
                <a16:creationId xmlns:a16="http://schemas.microsoft.com/office/drawing/2014/main" id="{B1DEB58E-A35A-704E-BC63-6DF20BBCC984}"/>
              </a:ext>
            </a:extLst>
          </p:cNvPr>
          <p:cNvCxnSpPr>
            <a:cxnSpLocks/>
            <a:stCxn id="13" idx="7"/>
            <a:endCxn id="9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35">
            <a:extLst>
              <a:ext uri="{FF2B5EF4-FFF2-40B4-BE49-F238E27FC236}">
                <a16:creationId xmlns:a16="http://schemas.microsoft.com/office/drawing/2014/main" id="{5CF5FCAB-1916-AA4C-A665-3922176BB8D4}"/>
              </a:ext>
            </a:extLst>
          </p:cNvPr>
          <p:cNvCxnSpPr>
            <a:cxnSpLocks/>
            <a:stCxn id="12" idx="5"/>
            <a:endCxn id="11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36">
            <a:extLst>
              <a:ext uri="{FF2B5EF4-FFF2-40B4-BE49-F238E27FC236}">
                <a16:creationId xmlns:a16="http://schemas.microsoft.com/office/drawing/2014/main" id="{12BABF01-E2D0-D041-83D1-8E1A6B9E56DB}"/>
              </a:ext>
            </a:extLst>
          </p:cNvPr>
          <p:cNvCxnSpPr>
            <a:cxnSpLocks/>
            <a:stCxn id="13" idx="5"/>
            <a:endCxn id="12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37">
            <a:extLst>
              <a:ext uri="{FF2B5EF4-FFF2-40B4-BE49-F238E27FC236}">
                <a16:creationId xmlns:a16="http://schemas.microsoft.com/office/drawing/2014/main" id="{06045721-02B4-EA4B-898C-56E1803A9A0B}"/>
              </a:ext>
            </a:extLst>
          </p:cNvPr>
          <p:cNvCxnSpPr>
            <a:cxnSpLocks/>
            <a:stCxn id="12" idx="1"/>
            <a:endCxn id="9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4B704EA-71EB-9B48-BE7B-D3C6D8359262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F7BAC1-4CFD-F04C-A0F5-8047A3C4BBDD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57530C-1FC9-FD4A-AE07-52ED04200B60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8A3716-B5F1-354F-B953-2E0928519F33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5" name="直接连接符 42">
            <a:extLst>
              <a:ext uri="{FF2B5EF4-FFF2-40B4-BE49-F238E27FC236}">
                <a16:creationId xmlns:a16="http://schemas.microsoft.com/office/drawing/2014/main" id="{A2EC5A4A-D095-F24B-9C16-F52937A51476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28B7EA-FEE0-D548-A438-DE4C34EB21D5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7" name="直接连接符 44">
            <a:extLst>
              <a:ext uri="{FF2B5EF4-FFF2-40B4-BE49-F238E27FC236}">
                <a16:creationId xmlns:a16="http://schemas.microsoft.com/office/drawing/2014/main" id="{CCD6E742-4615-7849-81A6-F641DC737408}"/>
              </a:ext>
            </a:extLst>
          </p:cNvPr>
          <p:cNvCxnSpPr>
            <a:cxnSpLocks/>
            <a:stCxn id="13" idx="2"/>
            <a:endCxn id="11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0889693-D598-0848-BDA1-B1519AE8A2A8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41F19F-11F4-E44C-B3C1-5E8365D35B52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30" name="直接连接符 35">
            <a:extLst>
              <a:ext uri="{FF2B5EF4-FFF2-40B4-BE49-F238E27FC236}">
                <a16:creationId xmlns:a16="http://schemas.microsoft.com/office/drawing/2014/main" id="{06772807-6AC2-6F41-9ECF-4DF4D5FFE98A}"/>
              </a:ext>
            </a:extLst>
          </p:cNvPr>
          <p:cNvCxnSpPr>
            <a:cxnSpLocks/>
            <a:stCxn id="12" idx="3"/>
            <a:endCxn id="11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44">
            <a:extLst>
              <a:ext uri="{FF2B5EF4-FFF2-40B4-BE49-F238E27FC236}">
                <a16:creationId xmlns:a16="http://schemas.microsoft.com/office/drawing/2014/main" id="{2B6244F7-D9E3-6C48-9982-3AC6CA4BA78A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2">
            <a:extLst>
              <a:ext uri="{FF2B5EF4-FFF2-40B4-BE49-F238E27FC236}">
                <a16:creationId xmlns:a16="http://schemas.microsoft.com/office/drawing/2014/main" id="{D5B8BAC7-0FF1-5F47-AF75-0C2BB3E69FBF}"/>
              </a:ext>
            </a:extLst>
          </p:cNvPr>
          <p:cNvCxnSpPr>
            <a:cxnSpLocks/>
            <a:stCxn id="11" idx="1"/>
            <a:endCxn id="10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6">
            <a:extLst>
              <a:ext uri="{FF2B5EF4-FFF2-40B4-BE49-F238E27FC236}">
                <a16:creationId xmlns:a16="http://schemas.microsoft.com/office/drawing/2014/main" id="{57A20ECC-CD62-514E-A727-37250EA6A8E0}"/>
              </a:ext>
            </a:extLst>
          </p:cNvPr>
          <p:cNvCxnSpPr>
            <a:cxnSpLocks/>
            <a:stCxn id="13" idx="4"/>
            <a:endCxn id="12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1">
            <a:extLst>
              <a:ext uri="{FF2B5EF4-FFF2-40B4-BE49-F238E27FC236}">
                <a16:creationId xmlns:a16="http://schemas.microsoft.com/office/drawing/2014/main" id="{26C66D5E-7EFF-4D43-90E0-C0755E7C1EE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294B8FF-E899-0F43-BF8A-CC4A16B8ADE2}"/>
              </a:ext>
            </a:extLst>
          </p:cNvPr>
          <p:cNvCxnSpPr>
            <a:cxnSpLocks/>
            <a:stCxn id="13" idx="0"/>
            <a:endCxn id="9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42">
            <a:extLst>
              <a:ext uri="{FF2B5EF4-FFF2-40B4-BE49-F238E27FC236}">
                <a16:creationId xmlns:a16="http://schemas.microsoft.com/office/drawing/2014/main" id="{D4B6E172-8DB5-274C-9461-BB4B327D1FE3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7">
            <a:extLst>
              <a:ext uri="{FF2B5EF4-FFF2-40B4-BE49-F238E27FC236}">
                <a16:creationId xmlns:a16="http://schemas.microsoft.com/office/drawing/2014/main" id="{A1F5A0C0-7183-564E-9669-C3560B4BF81C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5BC0FD39-F472-EB4D-9473-357D5E8154F1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5F02DBC-CA4F-6C45-BAAE-FCAE21D17C77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8E0A8D7-8EB7-4941-BCBA-394B22A837BD}"/>
              </a:ext>
            </a:extLst>
          </p:cNvPr>
          <p:cNvSpPr/>
          <p:nvPr/>
        </p:nvSpPr>
        <p:spPr>
          <a:xfrm>
            <a:off x="61665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CFBE1AF-42D2-ED41-B97A-863C46FA0E80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FF38F18-1E19-B746-8AF2-45DB9817E72F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EB3921-E644-AE45-A08C-0291723AD605}"/>
              </a:ext>
            </a:extLst>
          </p:cNvPr>
          <p:cNvSpPr txBox="1"/>
          <p:nvPr/>
        </p:nvSpPr>
        <p:spPr>
          <a:xfrm>
            <a:off x="4391991" y="187136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8233742-274D-B647-877D-142C6518C55C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5990450-B985-6542-8FE5-D4EB509D2551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4349B26-30B4-994B-8DEE-E0837BFA16D1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4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139 L 0.01805 0.00139 C 0.02621 0.00139 0.03628 -0.07755 0.03628 -0.14144 L 0.03628 -0.2842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428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439530C-C517-444A-AF77-B7719D937B1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41">
            <a:extLst>
              <a:ext uri="{FF2B5EF4-FFF2-40B4-BE49-F238E27FC236}">
                <a16:creationId xmlns:a16="http://schemas.microsoft.com/office/drawing/2014/main" id="{CB0EA091-20B1-2740-A671-12F81FACE771}"/>
              </a:ext>
            </a:extLst>
          </p:cNvPr>
          <p:cNvCxnSpPr>
            <a:cxnSpLocks/>
            <a:stCxn id="39" idx="0"/>
            <a:endCxn id="3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2">
            <a:extLst>
              <a:ext uri="{FF2B5EF4-FFF2-40B4-BE49-F238E27FC236}">
                <a16:creationId xmlns:a16="http://schemas.microsoft.com/office/drawing/2014/main" id="{A73AF64E-9F2D-1D48-909C-EF8CA49746AE}"/>
              </a:ext>
            </a:extLst>
          </p:cNvPr>
          <p:cNvCxnSpPr>
            <a:cxnSpLocks/>
            <a:stCxn id="41" idx="0"/>
            <a:endCxn id="3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49">
            <a:extLst>
              <a:ext uri="{FF2B5EF4-FFF2-40B4-BE49-F238E27FC236}">
                <a16:creationId xmlns:a16="http://schemas.microsoft.com/office/drawing/2014/main" id="{B904EE38-295C-A646-99C6-5D58D1327381}"/>
              </a:ext>
            </a:extLst>
          </p:cNvPr>
          <p:cNvCxnSpPr>
            <a:cxnSpLocks/>
            <a:stCxn id="40" idx="0"/>
            <a:endCxn id="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74AF35A-DDCC-0B4A-B710-8921B0B31A64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B02368-7F46-3D4A-AF1B-BE5AC96BA182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(1.1) 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9BE5F2-1EBD-384D-BB67-B5B79EDC99D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7F57A16-CD7E-E447-9889-B7C6376503DB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F697AF6-0860-FB44-9DD5-A4F54BB272DF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28FC1E4-F151-864A-93EE-C2B4B6DB37B3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CFB2279-C54B-7148-B85F-873A69A661E0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EDAED01-DDDA-6142-871A-BC26FFC74BFD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" name="直接连接符 31">
              <a:extLst>
                <a:ext uri="{FF2B5EF4-FFF2-40B4-BE49-F238E27FC236}">
                  <a16:creationId xmlns:a16="http://schemas.microsoft.com/office/drawing/2014/main" id="{9AFA4429-71BF-3143-80DA-10A1CE5753E3}"/>
                </a:ext>
              </a:extLst>
            </p:cNvPr>
            <p:cNvCxnSpPr>
              <a:cxnSpLocks/>
              <a:stCxn id="10" idx="1"/>
              <a:endCxn id="11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2">
              <a:extLst>
                <a:ext uri="{FF2B5EF4-FFF2-40B4-BE49-F238E27FC236}">
                  <a16:creationId xmlns:a16="http://schemas.microsoft.com/office/drawing/2014/main" id="{F522740C-DE29-4B45-AB44-661448A8ED07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52FDE66-B850-1848-8B9C-F8CBA328AEC1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8" name="直接连接符 34">
              <a:extLst>
                <a:ext uri="{FF2B5EF4-FFF2-40B4-BE49-F238E27FC236}">
                  <a16:creationId xmlns:a16="http://schemas.microsoft.com/office/drawing/2014/main" id="{CEF4DA95-3B8B-1949-8B3B-9319ECD95C2A}"/>
                </a:ext>
              </a:extLst>
            </p:cNvPr>
            <p:cNvCxnSpPr>
              <a:cxnSpLocks/>
              <a:stCxn id="14" idx="7"/>
              <a:endCxn id="10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5">
              <a:extLst>
                <a:ext uri="{FF2B5EF4-FFF2-40B4-BE49-F238E27FC236}">
                  <a16:creationId xmlns:a16="http://schemas.microsoft.com/office/drawing/2014/main" id="{F165B558-265B-E342-9503-CCF28178FB65}"/>
                </a:ext>
              </a:extLst>
            </p:cNvPr>
            <p:cNvCxnSpPr>
              <a:cxnSpLocks/>
              <a:stCxn id="13" idx="5"/>
              <a:endCxn id="12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6">
              <a:extLst>
                <a:ext uri="{FF2B5EF4-FFF2-40B4-BE49-F238E27FC236}">
                  <a16:creationId xmlns:a16="http://schemas.microsoft.com/office/drawing/2014/main" id="{50FC71F2-5851-EE40-B1AD-83BB7CDF2AAA}"/>
                </a:ext>
              </a:extLst>
            </p:cNvPr>
            <p:cNvCxnSpPr>
              <a:cxnSpLocks/>
              <a:stCxn id="14" idx="5"/>
              <a:endCxn id="13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7">
              <a:extLst>
                <a:ext uri="{FF2B5EF4-FFF2-40B4-BE49-F238E27FC236}">
                  <a16:creationId xmlns:a16="http://schemas.microsoft.com/office/drawing/2014/main" id="{E86B46D3-AE19-8B40-BD45-1944C34C3EB7}"/>
                </a:ext>
              </a:extLst>
            </p:cNvPr>
            <p:cNvCxnSpPr>
              <a:cxnSpLocks/>
              <a:stCxn id="13" idx="1"/>
              <a:endCxn id="10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48D2F7-90CC-3D4D-A5C2-3EC464D6AA26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49B4CA5-0670-1F40-BACC-F281DD269537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F25BA11-BE51-E347-A4E5-DEBC5A02D82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8D871DB-322A-1E47-BCEA-09D3A2C42C70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6" name="直接连接符 42">
              <a:extLst>
                <a:ext uri="{FF2B5EF4-FFF2-40B4-BE49-F238E27FC236}">
                  <a16:creationId xmlns:a16="http://schemas.microsoft.com/office/drawing/2014/main" id="{9CA45223-53D5-5449-B81E-4B36F5860E84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DB55A1A-3833-6145-9696-0C7E61521B0E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8" name="直接连接符 44">
              <a:extLst>
                <a:ext uri="{FF2B5EF4-FFF2-40B4-BE49-F238E27FC236}">
                  <a16:creationId xmlns:a16="http://schemas.microsoft.com/office/drawing/2014/main" id="{640E4726-268E-BD4B-B1D7-04082134362D}"/>
                </a:ext>
              </a:extLst>
            </p:cNvPr>
            <p:cNvCxnSpPr>
              <a:cxnSpLocks/>
              <a:stCxn id="14" idx="2"/>
              <a:endCxn id="12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201AC66-FD51-6E44-AB66-26A702F354B8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2C64FA0-5035-FA45-8556-863AC6C96A1D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1" name="直接连接符 35">
              <a:extLst>
                <a:ext uri="{FF2B5EF4-FFF2-40B4-BE49-F238E27FC236}">
                  <a16:creationId xmlns:a16="http://schemas.microsoft.com/office/drawing/2014/main" id="{F3F8F395-5F2F-4D4E-B599-2877E84047CC}"/>
                </a:ext>
              </a:extLst>
            </p:cNvPr>
            <p:cNvCxnSpPr>
              <a:cxnSpLocks/>
              <a:stCxn id="13" idx="3"/>
              <a:endCxn id="12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>
              <a:extLst>
                <a:ext uri="{FF2B5EF4-FFF2-40B4-BE49-F238E27FC236}">
                  <a16:creationId xmlns:a16="http://schemas.microsoft.com/office/drawing/2014/main" id="{ABAF9756-40B4-054F-B9F2-E51330FD57CE}"/>
                </a:ext>
              </a:extLst>
            </p:cNvPr>
            <p:cNvCxnSpPr>
              <a:cxnSpLocks/>
              <a:stCxn id="14" idx="3"/>
              <a:endCxn id="12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32A01CE-8A9F-F140-9CC4-9CA76845DC03}"/>
                </a:ext>
              </a:extLst>
            </p:cNvPr>
            <p:cNvCxnSpPr>
              <a:cxnSpLocks/>
              <a:stCxn id="12" idx="1"/>
              <a:endCxn id="11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6">
              <a:extLst>
                <a:ext uri="{FF2B5EF4-FFF2-40B4-BE49-F238E27FC236}">
                  <a16:creationId xmlns:a16="http://schemas.microsoft.com/office/drawing/2014/main" id="{1D46446D-E3F3-3D41-B310-B3DC64B63B4B}"/>
                </a:ext>
              </a:extLst>
            </p:cNvPr>
            <p:cNvCxnSpPr>
              <a:cxnSpLocks/>
              <a:stCxn id="14" idx="4"/>
              <a:endCxn id="13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1">
              <a:extLst>
                <a:ext uri="{FF2B5EF4-FFF2-40B4-BE49-F238E27FC236}">
                  <a16:creationId xmlns:a16="http://schemas.microsoft.com/office/drawing/2014/main" id="{C55214AA-62BF-6A43-884C-9F28DC0EDCD1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4">
              <a:extLst>
                <a:ext uri="{FF2B5EF4-FFF2-40B4-BE49-F238E27FC236}">
                  <a16:creationId xmlns:a16="http://schemas.microsoft.com/office/drawing/2014/main" id="{3111F27C-D8A8-9E48-9146-ED6668E12785}"/>
                </a:ext>
              </a:extLst>
            </p:cNvPr>
            <p:cNvCxnSpPr>
              <a:cxnSpLocks/>
              <a:stCxn id="14" idx="0"/>
              <a:endCxn id="10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2">
              <a:extLst>
                <a:ext uri="{FF2B5EF4-FFF2-40B4-BE49-F238E27FC236}">
                  <a16:creationId xmlns:a16="http://schemas.microsoft.com/office/drawing/2014/main" id="{B8FBB0F8-E692-1F42-AB73-34972DDFCD43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6F017C0-7375-364A-8B2B-E059F411D4C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5AD2F6F9-BCD4-6743-A519-DF382F939281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E70E5DB-5E0A-8D4F-B482-AB1E5DDA243B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9F799EF-B5CE-BC4F-B9AF-1F95D787E4EA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5B0C9C-6567-CC4F-A47B-EA2CB5A15DC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77920-989A-0448-A3ED-C75590F87D84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BDE8FAC-2C51-5F4D-829B-E3C0F6765847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6EB01F5-DDE3-2543-8E0B-5F41E3DD8ECC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22C4F64-37BB-474F-B324-9CA16CC558E7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23 -4.07407E-6 C 0.0625 -4.07407E-6 0.08645 -0.03819 0.08645 -0.06898 L 0.08645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434 -0.00023 C -0.06267 -0.00023 -0.08628 0.03774 -0.08628 0.06852 L -0.08628 0.1377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2D793C6-5907-CA4A-B627-72DCB802EDC5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41">
            <a:extLst>
              <a:ext uri="{FF2B5EF4-FFF2-40B4-BE49-F238E27FC236}">
                <a16:creationId xmlns:a16="http://schemas.microsoft.com/office/drawing/2014/main" id="{B9D77339-E195-F340-9C70-7EF0F4D99586}"/>
              </a:ext>
            </a:extLst>
          </p:cNvPr>
          <p:cNvCxnSpPr>
            <a:cxnSpLocks/>
            <a:stCxn id="40" idx="0"/>
            <a:endCxn id="3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2">
            <a:extLst>
              <a:ext uri="{FF2B5EF4-FFF2-40B4-BE49-F238E27FC236}">
                <a16:creationId xmlns:a16="http://schemas.microsoft.com/office/drawing/2014/main" id="{A3AB4F16-5C03-E349-8491-1F168DD4E620}"/>
              </a:ext>
            </a:extLst>
          </p:cNvPr>
          <p:cNvCxnSpPr>
            <a:cxnSpLocks/>
            <a:stCxn id="42" idx="0"/>
            <a:endCxn id="3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49">
            <a:extLst>
              <a:ext uri="{FF2B5EF4-FFF2-40B4-BE49-F238E27FC236}">
                <a16:creationId xmlns:a16="http://schemas.microsoft.com/office/drawing/2014/main" id="{943D8266-BC02-FB42-BAA9-866465805D99}"/>
              </a:ext>
            </a:extLst>
          </p:cNvPr>
          <p:cNvCxnSpPr>
            <a:cxnSpLocks/>
            <a:stCxn id="41" idx="0"/>
            <a:endCxn id="40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981D626-1368-DC4C-A2A5-118D8C1280D0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B3454A-CA71-8343-A56D-51A69B40381E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(1.1) 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E17F31-C418-0B47-9C1A-6420C45C17DB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(1.2) 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C294924-EA1C-0C42-8C67-D93921065850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9D031D0-4B55-A84C-9590-87962F66205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DAE11F-5F6F-6541-89DB-E9A7DD8B69EE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74DF4D0-0F3A-8743-88E5-6E18EB04D182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411424C-F86C-C94B-A1F7-B06C9E1D457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AA692A4-85C3-CB45-9ECD-FA7A134E4E84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直接连接符 31">
              <a:extLst>
                <a:ext uri="{FF2B5EF4-FFF2-40B4-BE49-F238E27FC236}">
                  <a16:creationId xmlns:a16="http://schemas.microsoft.com/office/drawing/2014/main" id="{A6B5EC6A-03AB-1148-B1DB-C40076EA566D}"/>
                </a:ext>
              </a:extLst>
            </p:cNvPr>
            <p:cNvCxnSpPr>
              <a:cxnSpLocks/>
              <a:stCxn id="11" idx="1"/>
              <a:endCxn id="12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2">
              <a:extLst>
                <a:ext uri="{FF2B5EF4-FFF2-40B4-BE49-F238E27FC236}">
                  <a16:creationId xmlns:a16="http://schemas.microsoft.com/office/drawing/2014/main" id="{662801E9-2791-7E49-8133-A53C5E8C006E}"/>
                </a:ext>
              </a:extLst>
            </p:cNvPr>
            <p:cNvCxnSpPr>
              <a:cxnSpLocks/>
              <a:stCxn id="13" idx="2"/>
              <a:endCxn id="12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3A0ABD2-3936-914D-9244-496130FF1D9A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9" name="直接连接符 34">
              <a:extLst>
                <a:ext uri="{FF2B5EF4-FFF2-40B4-BE49-F238E27FC236}">
                  <a16:creationId xmlns:a16="http://schemas.microsoft.com/office/drawing/2014/main" id="{0C227327-5A51-EA4B-BDAE-E02F8F906F52}"/>
                </a:ext>
              </a:extLst>
            </p:cNvPr>
            <p:cNvCxnSpPr>
              <a:cxnSpLocks/>
              <a:stCxn id="15" idx="7"/>
              <a:endCxn id="11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5">
              <a:extLst>
                <a:ext uri="{FF2B5EF4-FFF2-40B4-BE49-F238E27FC236}">
                  <a16:creationId xmlns:a16="http://schemas.microsoft.com/office/drawing/2014/main" id="{22A540AE-9B50-E749-8D4E-67BBD05A3126}"/>
                </a:ext>
              </a:extLst>
            </p:cNvPr>
            <p:cNvCxnSpPr>
              <a:cxnSpLocks/>
              <a:stCxn id="14" idx="5"/>
              <a:endCxn id="13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6">
              <a:extLst>
                <a:ext uri="{FF2B5EF4-FFF2-40B4-BE49-F238E27FC236}">
                  <a16:creationId xmlns:a16="http://schemas.microsoft.com/office/drawing/2014/main" id="{2D99312A-925D-044A-B2BF-5B6E94526E46}"/>
                </a:ext>
              </a:extLst>
            </p:cNvPr>
            <p:cNvCxnSpPr>
              <a:cxnSpLocks/>
              <a:stCxn id="15" idx="5"/>
              <a:endCxn id="14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7">
              <a:extLst>
                <a:ext uri="{FF2B5EF4-FFF2-40B4-BE49-F238E27FC236}">
                  <a16:creationId xmlns:a16="http://schemas.microsoft.com/office/drawing/2014/main" id="{0926A26C-CFC3-DF40-BCA1-03575460D89A}"/>
                </a:ext>
              </a:extLst>
            </p:cNvPr>
            <p:cNvCxnSpPr>
              <a:cxnSpLocks/>
              <a:stCxn id="14" idx="1"/>
              <a:endCxn id="11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A0C147-BB04-0847-A61A-77E5AFC958C3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0E8B5E1-233F-C447-BEF0-332A16B0959B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43B7C80-1635-E445-9ECB-A1DD29AF9A22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165D42-A010-B849-8FE1-C053CDF08453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7" name="直接连接符 42">
              <a:extLst>
                <a:ext uri="{FF2B5EF4-FFF2-40B4-BE49-F238E27FC236}">
                  <a16:creationId xmlns:a16="http://schemas.microsoft.com/office/drawing/2014/main" id="{C378713A-9D3E-B744-95C5-8414A15A3409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178227E-3F98-0945-8EBF-7CA795BFFE1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9" name="直接连接符 44">
              <a:extLst>
                <a:ext uri="{FF2B5EF4-FFF2-40B4-BE49-F238E27FC236}">
                  <a16:creationId xmlns:a16="http://schemas.microsoft.com/office/drawing/2014/main" id="{5E4DCDF8-9E8D-5D45-BE60-8EA19806BF28}"/>
                </a:ext>
              </a:extLst>
            </p:cNvPr>
            <p:cNvCxnSpPr>
              <a:cxnSpLocks/>
              <a:stCxn id="15" idx="2"/>
              <a:endCxn id="13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AB28797-531E-CC47-B53B-C73088365B67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F992F32-800A-4F4F-8997-A709F5372C96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2" name="直接连接符 35">
              <a:extLst>
                <a:ext uri="{FF2B5EF4-FFF2-40B4-BE49-F238E27FC236}">
                  <a16:creationId xmlns:a16="http://schemas.microsoft.com/office/drawing/2014/main" id="{C735B351-ADE3-ED41-8175-A3778A14840A}"/>
                </a:ext>
              </a:extLst>
            </p:cNvPr>
            <p:cNvCxnSpPr>
              <a:cxnSpLocks/>
              <a:stCxn id="14" idx="3"/>
              <a:endCxn id="13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4">
              <a:extLst>
                <a:ext uri="{FF2B5EF4-FFF2-40B4-BE49-F238E27FC236}">
                  <a16:creationId xmlns:a16="http://schemas.microsoft.com/office/drawing/2014/main" id="{4C03794A-2157-BC4A-8D58-87988C2B9B21}"/>
                </a:ext>
              </a:extLst>
            </p:cNvPr>
            <p:cNvCxnSpPr>
              <a:cxnSpLocks/>
              <a:stCxn id="15" idx="3"/>
              <a:endCxn id="13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2">
              <a:extLst>
                <a:ext uri="{FF2B5EF4-FFF2-40B4-BE49-F238E27FC236}">
                  <a16:creationId xmlns:a16="http://schemas.microsoft.com/office/drawing/2014/main" id="{B78504E4-1348-ED4B-8981-B4637362A545}"/>
                </a:ext>
              </a:extLst>
            </p:cNvPr>
            <p:cNvCxnSpPr>
              <a:cxnSpLocks/>
              <a:stCxn id="13" idx="1"/>
              <a:endCxn id="12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6">
              <a:extLst>
                <a:ext uri="{FF2B5EF4-FFF2-40B4-BE49-F238E27FC236}">
                  <a16:creationId xmlns:a16="http://schemas.microsoft.com/office/drawing/2014/main" id="{0A036385-778E-AC4C-A4FB-534D3186B1FA}"/>
                </a:ext>
              </a:extLst>
            </p:cNvPr>
            <p:cNvCxnSpPr>
              <a:cxnSpLocks/>
              <a:stCxn id="15" idx="4"/>
              <a:endCxn id="14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1">
              <a:extLst>
                <a:ext uri="{FF2B5EF4-FFF2-40B4-BE49-F238E27FC236}">
                  <a16:creationId xmlns:a16="http://schemas.microsoft.com/office/drawing/2014/main" id="{BC924B29-E06C-3A4E-BA33-EAAF714E7E3F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4">
              <a:extLst>
                <a:ext uri="{FF2B5EF4-FFF2-40B4-BE49-F238E27FC236}">
                  <a16:creationId xmlns:a16="http://schemas.microsoft.com/office/drawing/2014/main" id="{A7F1E2E6-A468-1D44-9C7C-7E8134A01221}"/>
                </a:ext>
              </a:extLst>
            </p:cNvPr>
            <p:cNvCxnSpPr>
              <a:cxnSpLocks/>
              <a:stCxn id="15" idx="0"/>
              <a:endCxn id="11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42">
              <a:extLst>
                <a:ext uri="{FF2B5EF4-FFF2-40B4-BE49-F238E27FC236}">
                  <a16:creationId xmlns:a16="http://schemas.microsoft.com/office/drawing/2014/main" id="{81F917BD-A7CF-E843-846F-BFA3F95E3F87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7">
              <a:extLst>
                <a:ext uri="{FF2B5EF4-FFF2-40B4-BE49-F238E27FC236}">
                  <a16:creationId xmlns:a16="http://schemas.microsoft.com/office/drawing/2014/main" id="{502CAF6E-F04C-934F-8269-6FD0C052F2D5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E2B807C7-E6EF-BC4B-B92A-465656EE40F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EA5D0EE-FEA8-EB42-8452-B6FFA38EDFFA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6561D08-B172-564C-ABAF-F0DCEE4E1F06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9BDDE8-B5BB-5840-BD8B-AB5B96BB5BB3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DD7A139-D0C2-D94E-B86E-19685DE59237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0092AA-CACF-7748-A508-68D9BAF5053E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25E581-AE26-254F-B1B0-E86ACC2A7F64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1FA015-4D02-B545-93BB-4997ECD6908C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4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48 -4.07407E-6 C -0.0717 -4.07407E-6 -0.09896 -0.03819 -0.09896 -0.06898 L -0.09896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4 L 0.05018 -0.00024 C 0.0724 -0.00024 0.1 0.0375 0.1 0.06828 L 0.1 0.136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04DD0EF-8EC2-5D4E-B8D4-D7CB9A8AB66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41">
            <a:extLst>
              <a:ext uri="{FF2B5EF4-FFF2-40B4-BE49-F238E27FC236}">
                <a16:creationId xmlns:a16="http://schemas.microsoft.com/office/drawing/2014/main" id="{BE146591-246A-5547-B469-4B7C02933CDE}"/>
              </a:ext>
            </a:extLst>
          </p:cNvPr>
          <p:cNvCxnSpPr>
            <a:cxnSpLocks/>
            <a:stCxn id="41" idx="0"/>
            <a:endCxn id="3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2">
            <a:extLst>
              <a:ext uri="{FF2B5EF4-FFF2-40B4-BE49-F238E27FC236}">
                <a16:creationId xmlns:a16="http://schemas.microsoft.com/office/drawing/2014/main" id="{A7E86C93-8B5E-AE42-A1A4-7A5C1D7E5255}"/>
              </a:ext>
            </a:extLst>
          </p:cNvPr>
          <p:cNvCxnSpPr>
            <a:cxnSpLocks/>
            <a:stCxn id="43" idx="0"/>
            <a:endCxn id="3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49">
            <a:extLst>
              <a:ext uri="{FF2B5EF4-FFF2-40B4-BE49-F238E27FC236}">
                <a16:creationId xmlns:a16="http://schemas.microsoft.com/office/drawing/2014/main" id="{4B9D33F4-D2D9-364D-8D12-5D9C005F6D36}"/>
              </a:ext>
            </a:extLst>
          </p:cNvPr>
          <p:cNvCxnSpPr>
            <a:cxnSpLocks/>
            <a:stCxn id="42" idx="0"/>
            <a:endCxn id="41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D9F71EA-C5E8-0748-9DED-56B07DBE8351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8DA65F-0965-7349-831F-6614EDF5F503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(1.1) 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ECC600-8FA8-AC45-B136-C46CF7876D50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(1.2) 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65D013-8DF0-B441-968C-52972A0D1525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(1.3)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BE5474-3A5A-4645-8EA2-1252EAC079E2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0E09C3A-E0B5-2C4B-8C41-E3E177DE23B4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474AC24-D0FC-E744-8592-BC12406807B4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A1B9C89-0E74-8646-BC92-CFF014902F36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A524842-1CD2-3248-9409-D831AB3984D3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975A39C-0FCF-1B40-B691-7CB697C9AE3D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7" name="直接连接符 31">
              <a:extLst>
                <a:ext uri="{FF2B5EF4-FFF2-40B4-BE49-F238E27FC236}">
                  <a16:creationId xmlns:a16="http://schemas.microsoft.com/office/drawing/2014/main" id="{F724DD18-A97B-0E4C-BB44-CEE4D5FD51A1}"/>
                </a:ext>
              </a:extLst>
            </p:cNvPr>
            <p:cNvCxnSpPr>
              <a:cxnSpLocks/>
              <a:stCxn id="12" idx="1"/>
              <a:endCxn id="13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32">
              <a:extLst>
                <a:ext uri="{FF2B5EF4-FFF2-40B4-BE49-F238E27FC236}">
                  <a16:creationId xmlns:a16="http://schemas.microsoft.com/office/drawing/2014/main" id="{8C09D4AF-7DA0-2249-9F5B-49A508E83DCC}"/>
                </a:ext>
              </a:extLst>
            </p:cNvPr>
            <p:cNvCxnSpPr>
              <a:cxnSpLocks/>
              <a:stCxn id="14" idx="2"/>
              <a:endCxn id="13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6C8B506-E048-7F42-AFB8-93640E77682A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34">
              <a:extLst>
                <a:ext uri="{FF2B5EF4-FFF2-40B4-BE49-F238E27FC236}">
                  <a16:creationId xmlns:a16="http://schemas.microsoft.com/office/drawing/2014/main" id="{8545A77C-3B27-5C4E-8FF8-2ED06CC4AC59}"/>
                </a:ext>
              </a:extLst>
            </p:cNvPr>
            <p:cNvCxnSpPr>
              <a:cxnSpLocks/>
              <a:stCxn id="16" idx="7"/>
              <a:endCxn id="12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5">
              <a:extLst>
                <a:ext uri="{FF2B5EF4-FFF2-40B4-BE49-F238E27FC236}">
                  <a16:creationId xmlns:a16="http://schemas.microsoft.com/office/drawing/2014/main" id="{C882731F-A4D8-C14D-909E-DE0A2DAF2311}"/>
                </a:ext>
              </a:extLst>
            </p:cNvPr>
            <p:cNvCxnSpPr>
              <a:cxnSpLocks/>
              <a:stCxn id="15" idx="5"/>
              <a:endCxn id="14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6">
              <a:extLst>
                <a:ext uri="{FF2B5EF4-FFF2-40B4-BE49-F238E27FC236}">
                  <a16:creationId xmlns:a16="http://schemas.microsoft.com/office/drawing/2014/main" id="{A68EAD8F-B04B-0548-B81F-C9006C8D29F5}"/>
                </a:ext>
              </a:extLst>
            </p:cNvPr>
            <p:cNvCxnSpPr>
              <a:cxnSpLocks/>
              <a:stCxn id="16" idx="5"/>
              <a:endCxn id="15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7">
              <a:extLst>
                <a:ext uri="{FF2B5EF4-FFF2-40B4-BE49-F238E27FC236}">
                  <a16:creationId xmlns:a16="http://schemas.microsoft.com/office/drawing/2014/main" id="{323E43EE-D2B4-B045-A20F-9FCE110F934E}"/>
                </a:ext>
              </a:extLst>
            </p:cNvPr>
            <p:cNvCxnSpPr>
              <a:cxnSpLocks/>
              <a:stCxn id="15" idx="1"/>
              <a:endCxn id="12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0FC59D-0D96-AB4B-92B8-41175EF7DDA3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C046928-E180-B14B-99BF-848CDC9AD93B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0F7525F-17A9-2F4F-83AB-7BAE08B17BA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1C802F8-15B3-8F45-AF95-C01534EC57C6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8" name="直接连接符 42">
              <a:extLst>
                <a:ext uri="{FF2B5EF4-FFF2-40B4-BE49-F238E27FC236}">
                  <a16:creationId xmlns:a16="http://schemas.microsoft.com/office/drawing/2014/main" id="{BF7DE18A-BF36-BD44-BA3B-6364DF0E29A7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E1B7C3B-4AEF-324F-BDC2-17F59B1AA9BE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0" name="直接连接符 44">
              <a:extLst>
                <a:ext uri="{FF2B5EF4-FFF2-40B4-BE49-F238E27FC236}">
                  <a16:creationId xmlns:a16="http://schemas.microsoft.com/office/drawing/2014/main" id="{DC3C7C1E-37D9-384F-90C2-795075E1F7E8}"/>
                </a:ext>
              </a:extLst>
            </p:cNvPr>
            <p:cNvCxnSpPr>
              <a:cxnSpLocks/>
              <a:stCxn id="16" idx="2"/>
              <a:endCxn id="14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89FB509-16D2-CC46-AF35-5DA0F014093A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7F28B5B-5DD8-1542-8A26-3686B96F11FA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3" name="直接连接符 35">
              <a:extLst>
                <a:ext uri="{FF2B5EF4-FFF2-40B4-BE49-F238E27FC236}">
                  <a16:creationId xmlns:a16="http://schemas.microsoft.com/office/drawing/2014/main" id="{933D27AC-2E3A-AB4C-A0E6-F90DFA13BAD8}"/>
                </a:ext>
              </a:extLst>
            </p:cNvPr>
            <p:cNvCxnSpPr>
              <a:cxnSpLocks/>
              <a:stCxn id="15" idx="3"/>
              <a:endCxn id="14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4">
              <a:extLst>
                <a:ext uri="{FF2B5EF4-FFF2-40B4-BE49-F238E27FC236}">
                  <a16:creationId xmlns:a16="http://schemas.microsoft.com/office/drawing/2014/main" id="{2FBCDB2A-2D3E-D148-BC4F-7AAF22ACC255}"/>
                </a:ext>
              </a:extLst>
            </p:cNvPr>
            <p:cNvCxnSpPr>
              <a:cxnSpLocks/>
              <a:stCxn id="16" idx="3"/>
              <a:endCxn id="14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2">
              <a:extLst>
                <a:ext uri="{FF2B5EF4-FFF2-40B4-BE49-F238E27FC236}">
                  <a16:creationId xmlns:a16="http://schemas.microsoft.com/office/drawing/2014/main" id="{69EDDFB0-AC01-6343-AF46-E690E9FEF306}"/>
                </a:ext>
              </a:extLst>
            </p:cNvPr>
            <p:cNvCxnSpPr>
              <a:cxnSpLocks/>
              <a:stCxn id="14" idx="1"/>
              <a:endCxn id="13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6">
              <a:extLst>
                <a:ext uri="{FF2B5EF4-FFF2-40B4-BE49-F238E27FC236}">
                  <a16:creationId xmlns:a16="http://schemas.microsoft.com/office/drawing/2014/main" id="{4760944C-BE1C-1348-AD79-CC911CCEFEF6}"/>
                </a:ext>
              </a:extLst>
            </p:cNvPr>
            <p:cNvCxnSpPr>
              <a:cxnSpLocks/>
              <a:stCxn id="16" idx="4"/>
              <a:endCxn id="15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1">
              <a:extLst>
                <a:ext uri="{FF2B5EF4-FFF2-40B4-BE49-F238E27FC236}">
                  <a16:creationId xmlns:a16="http://schemas.microsoft.com/office/drawing/2014/main" id="{0EF78FDB-7C32-BE4E-8FBB-8A0A29AF23A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4">
              <a:extLst>
                <a:ext uri="{FF2B5EF4-FFF2-40B4-BE49-F238E27FC236}">
                  <a16:creationId xmlns:a16="http://schemas.microsoft.com/office/drawing/2014/main" id="{B999DB52-236D-D640-840F-3E36281E8117}"/>
                </a:ext>
              </a:extLst>
            </p:cNvPr>
            <p:cNvCxnSpPr>
              <a:cxnSpLocks/>
              <a:stCxn id="16" idx="0"/>
              <a:endCxn id="12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2">
              <a:extLst>
                <a:ext uri="{FF2B5EF4-FFF2-40B4-BE49-F238E27FC236}">
                  <a16:creationId xmlns:a16="http://schemas.microsoft.com/office/drawing/2014/main" id="{C33F9B83-10A7-B543-8913-386032A99E5F}"/>
                </a:ext>
              </a:extLst>
            </p:cNvPr>
            <p:cNvCxnSpPr>
              <a:cxnSpLocks/>
              <a:stCxn id="14" idx="1"/>
              <a:endCxn id="12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7">
              <a:extLst>
                <a:ext uri="{FF2B5EF4-FFF2-40B4-BE49-F238E27FC236}">
                  <a16:creationId xmlns:a16="http://schemas.microsoft.com/office/drawing/2014/main" id="{44C84CDB-B754-434B-B114-7FCB6C936BBC}"/>
                </a:ext>
              </a:extLst>
            </p:cNvPr>
            <p:cNvCxnSpPr>
              <a:cxnSpLocks/>
              <a:stCxn id="15" idx="0"/>
              <a:endCxn id="12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椭圆 40">
            <a:extLst>
              <a:ext uri="{FF2B5EF4-FFF2-40B4-BE49-F238E27FC236}">
                <a16:creationId xmlns:a16="http://schemas.microsoft.com/office/drawing/2014/main" id="{08D4C2AF-5117-4141-A901-CF41B214C0B6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5386230-077C-A740-A2A9-758EDB47290C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B72F84B-8503-E246-B385-114464B6700F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C075C6C-08D0-7748-BEA3-DD655A2776D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8FBB7A0-4C68-4F4D-8F72-0CC8116FB44F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A1A394-5F2C-364E-A7B0-8669E71E98BB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14CB586-76E0-D840-AA20-52449703BAB0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85B24BC-7066-A349-88F8-436D6F940159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993 1.11111E-6 C 0.05781 1.11111E-6 0.08003 -0.04051 0.08003 -0.07338 L 0.08003 -0.146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-0.0401 -0.00047 C -0.05799 -0.00047 -0.07986 0.03981 -0.07986 0.07245 L -0.07986 0.145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单源点最短路径问题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用带权的</a:t>
            </a:r>
            <a:r>
              <a:rPr lang="zh-CN" altLang="en-US" b="1" dirty="0"/>
              <a:t>有向图</a:t>
            </a:r>
            <a:r>
              <a:rPr lang="zh-CN" altLang="en-US" dirty="0"/>
              <a:t>表示一个交通运输网：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顶点</a:t>
            </a:r>
            <a:r>
              <a:rPr lang="en-US" altLang="zh-CN" dirty="0"/>
              <a:t>——</a:t>
            </a:r>
            <a:r>
              <a:rPr lang="zh-CN" altLang="en-US" dirty="0"/>
              <a:t>表示城市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弧</a:t>
            </a:r>
            <a:r>
              <a:rPr lang="en-US" altLang="zh-CN" dirty="0"/>
              <a:t>——</a:t>
            </a:r>
            <a:r>
              <a:rPr lang="zh-CN" altLang="en-US" dirty="0"/>
              <a:t>城市间的交通联系。有一个权值，表示</a:t>
            </a:r>
            <a:endParaRPr lang="en-US" altLang="zh-CN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长度</a:t>
            </a:r>
            <a:r>
              <a:rPr lang="zh-CN" altLang="en-US" dirty="0"/>
              <a:t>（或沿此弧运输所花的时间或费用等）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问题：从某顶点出发，到达其余各点的</a:t>
            </a:r>
            <a:r>
              <a:rPr lang="zh-CN" altLang="en-US" b="1" dirty="0">
                <a:solidFill>
                  <a:srgbClr val="C00000"/>
                </a:solidFill>
              </a:rPr>
              <a:t>最短路径</a:t>
            </a:r>
            <a:r>
              <a:rPr lang="zh-CN" altLang="en-US" dirty="0"/>
              <a:t>。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sz="2800" dirty="0"/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34" name="Text Box 44">
            <a:extLst>
              <a:ext uri="{FF2B5EF4-FFF2-40B4-BE49-F238E27FC236}">
                <a16:creationId xmlns:a16="http://schemas.microsoft.com/office/drawing/2014/main" id="{534D435C-9EEB-2A40-9822-A07F06EEF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78" y="4256809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" name="Group 47">
            <a:extLst>
              <a:ext uri="{FF2B5EF4-FFF2-40B4-BE49-F238E27FC236}">
                <a16:creationId xmlns:a16="http://schemas.microsoft.com/office/drawing/2014/main" id="{8F0EF7B7-653F-F744-A3AA-5AD6D0C48309}"/>
              </a:ext>
            </a:extLst>
          </p:cNvPr>
          <p:cNvGrpSpPr>
            <a:grpSpLocks/>
          </p:cNvGrpSpPr>
          <p:nvPr/>
        </p:nvGrpSpPr>
        <p:grpSpPr bwMode="auto">
          <a:xfrm>
            <a:off x="4913353" y="3921846"/>
            <a:ext cx="3052762" cy="2249488"/>
            <a:chOff x="2867" y="2672"/>
            <a:chExt cx="1923" cy="14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D37B8E-8D3D-EF40-B2EB-EDD64608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689"/>
              <a:ext cx="1923" cy="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27D4A4E7-B08F-BB44-B22C-C54217882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922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83B9DC9D-0998-E84F-8A70-C040191D7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115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28C46273-F1C2-B941-A315-D73AD2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309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6B3162C4-F061-264A-A7F7-ECEB47AE1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503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55752442-2D94-EB47-B9EB-04F7A0233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69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42">
              <a:extLst>
                <a:ext uri="{FF2B5EF4-FFF2-40B4-BE49-F238E27FC236}">
                  <a16:creationId xmlns:a16="http://schemas.microsoft.com/office/drawing/2014/main" id="{D53FC609-7392-F24A-A1D0-2F964C032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891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43">
              <a:extLst>
                <a:ext uri="{FF2B5EF4-FFF2-40B4-BE49-F238E27FC236}">
                  <a16:creationId xmlns:a16="http://schemas.microsoft.com/office/drawing/2014/main" id="{4A327DC6-2AF6-D544-B2A4-1F5EB59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700"/>
              <a:ext cx="0" cy="1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45">
              <a:extLst>
                <a:ext uri="{FF2B5EF4-FFF2-40B4-BE49-F238E27FC236}">
                  <a16:creationId xmlns:a16="http://schemas.microsoft.com/office/drawing/2014/main" id="{3574A3BE-F896-3B41-A64A-5EB326BE8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6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长度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65" name="Text Box 46">
              <a:extLst>
                <a:ext uri="{FF2B5EF4-FFF2-40B4-BE49-F238E27FC236}">
                  <a16:creationId xmlns:a16="http://schemas.microsoft.com/office/drawing/2014/main" id="{D3D2CFCD-90C6-224D-A4C6-4B83ED660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683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最短路径</a:t>
              </a:r>
            </a:p>
          </p:txBody>
        </p:sp>
      </p:grpSp>
      <p:sp>
        <p:nvSpPr>
          <p:cNvPr id="66" name="Text Box 48">
            <a:extLst>
              <a:ext uri="{FF2B5EF4-FFF2-40B4-BE49-F238E27FC236}">
                <a16:creationId xmlns:a16="http://schemas.microsoft.com/office/drawing/2014/main" id="{FEDE380D-E1AC-674A-901B-6FCAAF91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90" y="4293321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&lt;V0,V1&gt;</a:t>
            </a:r>
          </a:p>
        </p:txBody>
      </p:sp>
      <p:sp>
        <p:nvSpPr>
          <p:cNvPr id="67" name="Text Box 49">
            <a:extLst>
              <a:ext uri="{FF2B5EF4-FFF2-40B4-BE49-F238E27FC236}">
                <a16:creationId xmlns:a16="http://schemas.microsoft.com/office/drawing/2014/main" id="{0D3BEACE-DAFD-1B48-AF06-FC86099EF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90" y="4599709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&lt;V0,V2&gt;</a:t>
            </a:r>
          </a:p>
        </p:txBody>
      </p:sp>
      <p:sp>
        <p:nvSpPr>
          <p:cNvPr id="68" name="Text Box 50">
            <a:extLst>
              <a:ext uri="{FF2B5EF4-FFF2-40B4-BE49-F238E27FC236}">
                <a16:creationId xmlns:a16="http://schemas.microsoft.com/office/drawing/2014/main" id="{23C705A5-38A7-BC47-BB49-2D524C9AC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90" y="4906096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&lt;V0,V2,V3&gt;</a:t>
            </a:r>
          </a:p>
        </p:txBody>
      </p:sp>
      <p:sp>
        <p:nvSpPr>
          <p:cNvPr id="69" name="Text Box 51">
            <a:extLst>
              <a:ext uri="{FF2B5EF4-FFF2-40B4-BE49-F238E27FC236}">
                <a16:creationId xmlns:a16="http://schemas.microsoft.com/office/drawing/2014/main" id="{CA08F3A7-0C09-B946-B381-484E353FF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90" y="5212484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&lt;V0,V4&gt;</a:t>
            </a: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8712603-3529-3246-AD8E-34FCB7177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90" y="5518871"/>
            <a:ext cx="1603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&lt;V0,V4,V5&gt;</a:t>
            </a:r>
          </a:p>
        </p:txBody>
      </p:sp>
      <p:sp>
        <p:nvSpPr>
          <p:cNvPr id="71" name="Text Box 53">
            <a:extLst>
              <a:ext uri="{FF2B5EF4-FFF2-40B4-BE49-F238E27FC236}">
                <a16:creationId xmlns:a16="http://schemas.microsoft.com/office/drawing/2014/main" id="{A4E878C3-5510-774A-B510-EA16DD547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90" y="5825259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&lt;V0,V1,V6&gt;</a:t>
            </a: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3118482B-978B-CA40-BED8-FA1E0BECB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78" y="457113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 Box 55">
            <a:extLst>
              <a:ext uri="{FF2B5EF4-FFF2-40B4-BE49-F238E27FC236}">
                <a16:creationId xmlns:a16="http://schemas.microsoft.com/office/drawing/2014/main" id="{560884F9-7ADA-E742-BC5D-287761A97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78" y="488387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EFB8989F-7151-0747-B7CE-9108CA4F0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78" y="519819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75" name="Text Box 57">
            <a:extLst>
              <a:ext uri="{FF2B5EF4-FFF2-40B4-BE49-F238E27FC236}">
                <a16:creationId xmlns:a16="http://schemas.microsoft.com/office/drawing/2014/main" id="{EC613E4D-DAEC-F24D-B3F4-0BF47AFF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78" y="551093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6" name="Text Box 58">
            <a:extLst>
              <a:ext uri="{FF2B5EF4-FFF2-40B4-BE49-F238E27FC236}">
                <a16:creationId xmlns:a16="http://schemas.microsoft.com/office/drawing/2014/main" id="{7A2F2737-5AA9-994B-87DA-6AD015EB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78" y="5823671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3B8C026-06B6-AF46-9E2C-104E31C61439}"/>
              </a:ext>
            </a:extLst>
          </p:cNvPr>
          <p:cNvGrpSpPr/>
          <p:nvPr/>
        </p:nvGrpSpPr>
        <p:grpSpPr>
          <a:xfrm>
            <a:off x="1203365" y="3929784"/>
            <a:ext cx="2971801" cy="2241550"/>
            <a:chOff x="841375" y="3918898"/>
            <a:chExt cx="2971801" cy="2241550"/>
          </a:xfrm>
        </p:grpSpPr>
        <p:grpSp>
          <p:nvGrpSpPr>
            <p:cNvPr id="78" name="Group 6">
              <a:extLst>
                <a:ext uri="{FF2B5EF4-FFF2-40B4-BE49-F238E27FC236}">
                  <a16:creationId xmlns:a16="http://schemas.microsoft.com/office/drawing/2014/main" id="{0817B8F2-90E3-8946-A0C0-B75061AD2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90" name="Oval 7">
                <a:extLst>
                  <a:ext uri="{FF2B5EF4-FFF2-40B4-BE49-F238E27FC236}">
                    <a16:creationId xmlns:a16="http://schemas.microsoft.com/office/drawing/2014/main" id="{2842E24C-8B20-7D49-B69C-1D89A60B1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91" name="Oval 8">
                <a:extLst>
                  <a:ext uri="{FF2B5EF4-FFF2-40B4-BE49-F238E27FC236}">
                    <a16:creationId xmlns:a16="http://schemas.microsoft.com/office/drawing/2014/main" id="{84B8A2A5-6B62-BB41-B466-10BE69FD2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92" name="Oval 9">
                <a:extLst>
                  <a:ext uri="{FF2B5EF4-FFF2-40B4-BE49-F238E27FC236}">
                    <a16:creationId xmlns:a16="http://schemas.microsoft.com/office/drawing/2014/main" id="{3EBC92E3-CE3D-204C-BB6B-73C9F2DC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93" name="Oval 10">
                <a:extLst>
                  <a:ext uri="{FF2B5EF4-FFF2-40B4-BE49-F238E27FC236}">
                    <a16:creationId xmlns:a16="http://schemas.microsoft.com/office/drawing/2014/main" id="{64EB8046-E81B-4C47-A6F1-519A5BAEB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94" name="Oval 11">
                <a:extLst>
                  <a:ext uri="{FF2B5EF4-FFF2-40B4-BE49-F238E27FC236}">
                    <a16:creationId xmlns:a16="http://schemas.microsoft.com/office/drawing/2014/main" id="{95B93B47-7728-9F42-B792-241CB4DA2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95" name="Oval 12">
                <a:extLst>
                  <a:ext uri="{FF2B5EF4-FFF2-40B4-BE49-F238E27FC236}">
                    <a16:creationId xmlns:a16="http://schemas.microsoft.com/office/drawing/2014/main" id="{6DCAE6EB-9C74-6B41-973D-C190CA19C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96" name="Oval 13">
                <a:extLst>
                  <a:ext uri="{FF2B5EF4-FFF2-40B4-BE49-F238E27FC236}">
                    <a16:creationId xmlns:a16="http://schemas.microsoft.com/office/drawing/2014/main" id="{A1830A8E-BCDD-244D-8472-A65A657DA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97" name="Line 14">
                <a:extLst>
                  <a:ext uri="{FF2B5EF4-FFF2-40B4-BE49-F238E27FC236}">
                    <a16:creationId xmlns:a16="http://schemas.microsoft.com/office/drawing/2014/main" id="{23D7019A-E613-3E46-89D1-BA30BA9B0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Line 15">
                <a:extLst>
                  <a:ext uri="{FF2B5EF4-FFF2-40B4-BE49-F238E27FC236}">
                    <a16:creationId xmlns:a16="http://schemas.microsoft.com/office/drawing/2014/main" id="{35456C3F-6D49-3B43-A14F-9E88D5A0F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4D9AFDC4-4D3A-7B4A-A5E1-6A6C4FEF8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Line 17">
                <a:extLst>
                  <a:ext uri="{FF2B5EF4-FFF2-40B4-BE49-F238E27FC236}">
                    <a16:creationId xmlns:a16="http://schemas.microsoft.com/office/drawing/2014/main" id="{29F5AD28-7617-544E-9409-CBF27EE31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Line 18">
                <a:extLst>
                  <a:ext uri="{FF2B5EF4-FFF2-40B4-BE49-F238E27FC236}">
                    <a16:creationId xmlns:a16="http://schemas.microsoft.com/office/drawing/2014/main" id="{0DB7E1C0-4B36-0C44-9018-E7F326616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Line 19">
                <a:extLst>
                  <a:ext uri="{FF2B5EF4-FFF2-40B4-BE49-F238E27FC236}">
                    <a16:creationId xmlns:a16="http://schemas.microsoft.com/office/drawing/2014/main" id="{74365ABA-343F-CE4E-81C0-8B3E3A845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Line 20">
                <a:extLst>
                  <a:ext uri="{FF2B5EF4-FFF2-40B4-BE49-F238E27FC236}">
                    <a16:creationId xmlns:a16="http://schemas.microsoft.com/office/drawing/2014/main" id="{88D2581E-81AB-9C41-824B-529E8312F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Line 21">
                <a:extLst>
                  <a:ext uri="{FF2B5EF4-FFF2-40B4-BE49-F238E27FC236}">
                    <a16:creationId xmlns:a16="http://schemas.microsoft.com/office/drawing/2014/main" id="{C6FE4D34-EB41-7A40-8F5B-7BCB1E971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7040E59A-A070-3448-9D83-CA5A3915B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D47F9642-2B46-5C42-9527-831843721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21">
                <a:extLst>
                  <a:ext uri="{FF2B5EF4-FFF2-40B4-BE49-F238E27FC236}">
                    <a16:creationId xmlns:a16="http://schemas.microsoft.com/office/drawing/2014/main" id="{83DBA547-09D4-E44E-A40A-FD97A123C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Text Box 24">
              <a:extLst>
                <a:ext uri="{FF2B5EF4-FFF2-40B4-BE49-F238E27FC236}">
                  <a16:creationId xmlns:a16="http://schemas.microsoft.com/office/drawing/2014/main" id="{2FF39A96-942D-8B4C-A288-A605F945B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80" name="Text Box 25">
              <a:extLst>
                <a:ext uri="{FF2B5EF4-FFF2-40B4-BE49-F238E27FC236}">
                  <a16:creationId xmlns:a16="http://schemas.microsoft.com/office/drawing/2014/main" id="{A3CABA81-3E87-C842-91F4-B4C39B89D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" name="Text Box 26">
              <a:extLst>
                <a:ext uri="{FF2B5EF4-FFF2-40B4-BE49-F238E27FC236}">
                  <a16:creationId xmlns:a16="http://schemas.microsoft.com/office/drawing/2014/main" id="{C9328BDC-18B4-F040-B3D3-49DD458EA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2" name="Text Box 27">
              <a:extLst>
                <a:ext uri="{FF2B5EF4-FFF2-40B4-BE49-F238E27FC236}">
                  <a16:creationId xmlns:a16="http://schemas.microsoft.com/office/drawing/2014/main" id="{BAB2F1E9-72A6-4841-BB26-78C090A10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3" name="Text Box 28">
              <a:extLst>
                <a:ext uri="{FF2B5EF4-FFF2-40B4-BE49-F238E27FC236}">
                  <a16:creationId xmlns:a16="http://schemas.microsoft.com/office/drawing/2014/main" id="{F660F0F9-C27E-E349-B6F6-2B235CC07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84" name="Text Box 29">
              <a:extLst>
                <a:ext uri="{FF2B5EF4-FFF2-40B4-BE49-F238E27FC236}">
                  <a16:creationId xmlns:a16="http://schemas.microsoft.com/office/drawing/2014/main" id="{A1F6AC0D-66BF-7A47-B4CB-4FA61CC24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85" name="Text Box 30">
              <a:extLst>
                <a:ext uri="{FF2B5EF4-FFF2-40B4-BE49-F238E27FC236}">
                  <a16:creationId xmlns:a16="http://schemas.microsoft.com/office/drawing/2014/main" id="{4C6A84D5-B508-164F-8EB8-C02D32228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6" name="Text Box 31">
              <a:extLst>
                <a:ext uri="{FF2B5EF4-FFF2-40B4-BE49-F238E27FC236}">
                  <a16:creationId xmlns:a16="http://schemas.microsoft.com/office/drawing/2014/main" id="{C984B952-AEFE-C545-94FC-5945B9252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87" name="Text Box 32">
              <a:extLst>
                <a:ext uri="{FF2B5EF4-FFF2-40B4-BE49-F238E27FC236}">
                  <a16:creationId xmlns:a16="http://schemas.microsoft.com/office/drawing/2014/main" id="{0FB2A954-D1B9-5F45-9AE5-E95B377CD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88" name="Text Box 33">
              <a:extLst>
                <a:ext uri="{FF2B5EF4-FFF2-40B4-BE49-F238E27FC236}">
                  <a16:creationId xmlns:a16="http://schemas.microsoft.com/office/drawing/2014/main" id="{36A0E4F9-0F95-3C44-AB73-BBF0C2484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9" name="Text Box 33">
              <a:extLst>
                <a:ext uri="{FF2B5EF4-FFF2-40B4-BE49-F238E27FC236}">
                  <a16:creationId xmlns:a16="http://schemas.microsoft.com/office/drawing/2014/main" id="{28F1C880-A966-B24A-8E6B-70C3E9714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utoUpdateAnimBg="0"/>
      <p:bldP spid="66" grpId="0" build="p" autoUpdateAnimBg="0"/>
      <p:bldP spid="67" grpId="0" build="p" autoUpdateAnimBg="0"/>
      <p:bldP spid="68" grpId="0" build="p" autoUpdateAnimBg="0"/>
      <p:bldP spid="69" grpId="0" build="p" autoUpdateAnimBg="0"/>
      <p:bldP spid="70" grpId="0" build="p" autoUpdateAnimBg="0"/>
      <p:bldP spid="71" grpId="0" build="p" autoUpdateAnimBg="0"/>
      <p:bldP spid="72" grpId="0" build="p" autoUpdateAnimBg="0"/>
      <p:bldP spid="73" grpId="0" build="p" autoUpdateAnimBg="0"/>
      <p:bldP spid="74" grpId="0" build="p" autoUpdateAnimBg="0"/>
      <p:bldP spid="75" grpId="0" build="p" autoUpdateAnimBg="0"/>
      <p:bldP spid="7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26C14CE-EBB3-864D-8C5F-3505FF5E04B9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41">
            <a:extLst>
              <a:ext uri="{FF2B5EF4-FFF2-40B4-BE49-F238E27FC236}">
                <a16:creationId xmlns:a16="http://schemas.microsoft.com/office/drawing/2014/main" id="{FB0C24AB-B2C1-954A-B17C-46DAE729D804}"/>
              </a:ext>
            </a:extLst>
          </p:cNvPr>
          <p:cNvCxnSpPr>
            <a:cxnSpLocks/>
            <a:stCxn id="42" idx="0"/>
            <a:endCxn id="3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2">
            <a:extLst>
              <a:ext uri="{FF2B5EF4-FFF2-40B4-BE49-F238E27FC236}">
                <a16:creationId xmlns:a16="http://schemas.microsoft.com/office/drawing/2014/main" id="{13DF7AA4-8BE7-284A-99AA-096F063D063E}"/>
              </a:ext>
            </a:extLst>
          </p:cNvPr>
          <p:cNvCxnSpPr>
            <a:cxnSpLocks/>
            <a:stCxn id="44" idx="0"/>
            <a:endCxn id="3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49">
            <a:extLst>
              <a:ext uri="{FF2B5EF4-FFF2-40B4-BE49-F238E27FC236}">
                <a16:creationId xmlns:a16="http://schemas.microsoft.com/office/drawing/2014/main" id="{5F01D780-C087-3041-8998-D2FD91D7235E}"/>
              </a:ext>
            </a:extLst>
          </p:cNvPr>
          <p:cNvCxnSpPr>
            <a:cxnSpLocks/>
            <a:stCxn id="43" idx="0"/>
            <a:endCxn id="42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7ADFC43-8E66-B247-95EC-7CAA40ABF6B6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62A6CB-16EC-F040-AB54-7267AD29342B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(1.1) 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FEF32-2460-BA4B-A8D8-D71FA042DE3C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(1.2) 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28CC27-6EB3-3B44-8521-F9199439FCB1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(1.3)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89AD58-4A0E-8044-916B-7FC048A81BA5}"/>
              </a:ext>
            </a:extLst>
          </p:cNvPr>
          <p:cNvSpPr txBox="1"/>
          <p:nvPr/>
        </p:nvSpPr>
        <p:spPr>
          <a:xfrm>
            <a:off x="1248808" y="5942002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(1.4) 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A09718-9BF3-8C4F-A726-D2F7266F2FB4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E74415C-95FD-0748-B6F1-94431AAF9AFB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F44E61A-044A-C345-847A-8002087DAB0E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4A24AFE-C7BA-0443-9417-654E3D7DCE08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BC25635-602C-4943-A4D2-15FB105F4840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BDD791E-0BAF-3144-9E6F-C000BC11044D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8" name="直接连接符 31">
              <a:extLst>
                <a:ext uri="{FF2B5EF4-FFF2-40B4-BE49-F238E27FC236}">
                  <a16:creationId xmlns:a16="http://schemas.microsoft.com/office/drawing/2014/main" id="{B0167381-CE66-D34F-8251-490EC3DA517C}"/>
                </a:ext>
              </a:extLst>
            </p:cNvPr>
            <p:cNvCxnSpPr>
              <a:cxnSpLocks/>
              <a:stCxn id="13" idx="1"/>
              <a:endCxn id="14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2">
              <a:extLst>
                <a:ext uri="{FF2B5EF4-FFF2-40B4-BE49-F238E27FC236}">
                  <a16:creationId xmlns:a16="http://schemas.microsoft.com/office/drawing/2014/main" id="{7FFA27FC-E358-B24C-95BB-45FFAEDB1458}"/>
                </a:ext>
              </a:extLst>
            </p:cNvPr>
            <p:cNvCxnSpPr>
              <a:cxnSpLocks/>
              <a:stCxn id="15" idx="2"/>
              <a:endCxn id="14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37D14D-E958-AC44-A37D-DCA7B14CF22E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1" name="直接连接符 34">
              <a:extLst>
                <a:ext uri="{FF2B5EF4-FFF2-40B4-BE49-F238E27FC236}">
                  <a16:creationId xmlns:a16="http://schemas.microsoft.com/office/drawing/2014/main" id="{C3D57E2E-DE1B-FB41-984E-09D199BB6B49}"/>
                </a:ext>
              </a:extLst>
            </p:cNvPr>
            <p:cNvCxnSpPr>
              <a:cxnSpLocks/>
              <a:stCxn id="17" idx="7"/>
              <a:endCxn id="13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5">
              <a:extLst>
                <a:ext uri="{FF2B5EF4-FFF2-40B4-BE49-F238E27FC236}">
                  <a16:creationId xmlns:a16="http://schemas.microsoft.com/office/drawing/2014/main" id="{3DFE98E8-43F3-3C4C-A9BD-A5883E9C2D08}"/>
                </a:ext>
              </a:extLst>
            </p:cNvPr>
            <p:cNvCxnSpPr>
              <a:cxnSpLocks/>
              <a:stCxn id="16" idx="5"/>
              <a:endCxn id="1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6">
              <a:extLst>
                <a:ext uri="{FF2B5EF4-FFF2-40B4-BE49-F238E27FC236}">
                  <a16:creationId xmlns:a16="http://schemas.microsoft.com/office/drawing/2014/main" id="{6415C3C0-DE21-6842-BC8E-0AE31870E14D}"/>
                </a:ext>
              </a:extLst>
            </p:cNvPr>
            <p:cNvCxnSpPr>
              <a:cxnSpLocks/>
              <a:stCxn id="17" idx="5"/>
              <a:endCxn id="16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7">
              <a:extLst>
                <a:ext uri="{FF2B5EF4-FFF2-40B4-BE49-F238E27FC236}">
                  <a16:creationId xmlns:a16="http://schemas.microsoft.com/office/drawing/2014/main" id="{06546D66-440E-784D-8132-BE0550AAE691}"/>
                </a:ext>
              </a:extLst>
            </p:cNvPr>
            <p:cNvCxnSpPr>
              <a:cxnSpLocks/>
              <a:stCxn id="16" idx="1"/>
              <a:endCxn id="13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78E1E5-CA56-FB4D-B0D7-22BC33393886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AEF7FD7-9AB1-EA47-86B0-CBD539C71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2067A83-A18B-094E-9A5B-21E516D09341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340C62F-19EF-8747-A0E9-AEA4DF1D43A1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9" name="直接连接符 42">
              <a:extLst>
                <a:ext uri="{FF2B5EF4-FFF2-40B4-BE49-F238E27FC236}">
                  <a16:creationId xmlns:a16="http://schemas.microsoft.com/office/drawing/2014/main" id="{68540769-6F28-1C45-ACDC-B2BB1F5BB7D3}"/>
                </a:ext>
              </a:extLst>
            </p:cNvPr>
            <p:cNvCxnSpPr>
              <a:cxnSpLocks/>
              <a:stCxn id="15" idx="0"/>
              <a:endCxn id="13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C7F09BE-6D6E-134E-A5DE-C707D68F673E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1" name="直接连接符 44">
              <a:extLst>
                <a:ext uri="{FF2B5EF4-FFF2-40B4-BE49-F238E27FC236}">
                  <a16:creationId xmlns:a16="http://schemas.microsoft.com/office/drawing/2014/main" id="{5C23E677-5F7D-2D4F-B1A3-7270DA9D4A6B}"/>
                </a:ext>
              </a:extLst>
            </p:cNvPr>
            <p:cNvCxnSpPr>
              <a:cxnSpLocks/>
              <a:stCxn id="17" idx="2"/>
              <a:endCxn id="1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882AEBD-D172-D44D-875B-F9839FA08CB8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5A13501-61C1-2A40-B802-826997E69227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4" name="直接连接符 35">
              <a:extLst>
                <a:ext uri="{FF2B5EF4-FFF2-40B4-BE49-F238E27FC236}">
                  <a16:creationId xmlns:a16="http://schemas.microsoft.com/office/drawing/2014/main" id="{D180AE39-4CB3-5F4D-95B6-2A613F666CF2}"/>
                </a:ext>
              </a:extLst>
            </p:cNvPr>
            <p:cNvCxnSpPr>
              <a:cxnSpLocks/>
              <a:stCxn id="16" idx="3"/>
              <a:endCxn id="1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4">
              <a:extLst>
                <a:ext uri="{FF2B5EF4-FFF2-40B4-BE49-F238E27FC236}">
                  <a16:creationId xmlns:a16="http://schemas.microsoft.com/office/drawing/2014/main" id="{FCBFDCE9-4022-404E-87F6-C475D7FD604F}"/>
                </a:ext>
              </a:extLst>
            </p:cNvPr>
            <p:cNvCxnSpPr>
              <a:cxnSpLocks/>
              <a:stCxn id="17" idx="3"/>
              <a:endCxn id="1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2">
              <a:extLst>
                <a:ext uri="{FF2B5EF4-FFF2-40B4-BE49-F238E27FC236}">
                  <a16:creationId xmlns:a16="http://schemas.microsoft.com/office/drawing/2014/main" id="{EB980067-ABBE-9645-A291-988E7618A047}"/>
                </a:ext>
              </a:extLst>
            </p:cNvPr>
            <p:cNvCxnSpPr>
              <a:cxnSpLocks/>
              <a:stCxn id="15" idx="1"/>
              <a:endCxn id="14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47D3BA-AC03-5E45-AC3B-E05D478CE7C3}"/>
                </a:ext>
              </a:extLst>
            </p:cNvPr>
            <p:cNvCxnSpPr>
              <a:cxnSpLocks/>
              <a:stCxn id="17" idx="4"/>
              <a:endCxn id="16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1">
              <a:extLst>
                <a:ext uri="{FF2B5EF4-FFF2-40B4-BE49-F238E27FC236}">
                  <a16:creationId xmlns:a16="http://schemas.microsoft.com/office/drawing/2014/main" id="{DD38510B-EB11-0E49-BF5B-0FD22771D8EB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4">
              <a:extLst>
                <a:ext uri="{FF2B5EF4-FFF2-40B4-BE49-F238E27FC236}">
                  <a16:creationId xmlns:a16="http://schemas.microsoft.com/office/drawing/2014/main" id="{EC898ED7-A872-A640-92D1-483107081699}"/>
                </a:ext>
              </a:extLst>
            </p:cNvPr>
            <p:cNvCxnSpPr>
              <a:cxnSpLocks/>
              <a:stCxn id="17" idx="0"/>
              <a:endCxn id="13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2">
              <a:extLst>
                <a:ext uri="{FF2B5EF4-FFF2-40B4-BE49-F238E27FC236}">
                  <a16:creationId xmlns:a16="http://schemas.microsoft.com/office/drawing/2014/main" id="{22042B99-DDE6-2645-94C1-713600CBEC2A}"/>
                </a:ext>
              </a:extLst>
            </p:cNvPr>
            <p:cNvCxnSpPr>
              <a:cxnSpLocks/>
              <a:stCxn id="15" idx="1"/>
              <a:endCxn id="13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37">
              <a:extLst>
                <a:ext uri="{FF2B5EF4-FFF2-40B4-BE49-F238E27FC236}">
                  <a16:creationId xmlns:a16="http://schemas.microsoft.com/office/drawing/2014/main" id="{B7AE5B4B-634E-7F48-9461-5B4CE2D44F06}"/>
                </a:ext>
              </a:extLst>
            </p:cNvPr>
            <p:cNvCxnSpPr>
              <a:cxnSpLocks/>
              <a:stCxn id="16" idx="0"/>
              <a:endCxn id="13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276BEF82-68A5-CB41-9D30-4B554AABA0A8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6BC3F36-D268-6D47-950E-3B1975109C8B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D94AC53-A86E-0E43-AD22-65DA2FB00B31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3659024-9931-1142-9F9A-681C5277475A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FAD472C-2E77-3746-B2D4-197831341EC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C8F144-1B0F-0248-AA7D-1F8AA6CFFE33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B4B8DA0-5BFA-3041-A3E7-5B26A7747F3F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BC7DA2-7DA6-E348-B002-6C4121F6D47E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3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A5F716-B82C-6F48-AA49-584A4D42FB38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F2771AA-CB64-F34E-A5DC-012C99FEB362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2F6934E-1BD7-0B4E-87D4-CD5C0F9DCA23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A8549FC-0C2F-544D-BB3C-99DC11B2C22E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511D36-D1E1-B243-A7AC-66DCF2AEA6F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89007F6D-1244-954C-AF68-A2D4122A0881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2">
            <a:extLst>
              <a:ext uri="{FF2B5EF4-FFF2-40B4-BE49-F238E27FC236}">
                <a16:creationId xmlns:a16="http://schemas.microsoft.com/office/drawing/2014/main" id="{61EAD5AD-64F9-FE4E-89C8-6B767AEC93E2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C7DCA77-7F0E-124C-8D0F-EAAE1102DADC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" name="直接连接符 34">
            <a:extLst>
              <a:ext uri="{FF2B5EF4-FFF2-40B4-BE49-F238E27FC236}">
                <a16:creationId xmlns:a16="http://schemas.microsoft.com/office/drawing/2014/main" id="{88D65B10-2FE8-5B43-BA2B-603DEF1744A5}"/>
              </a:ext>
            </a:extLst>
          </p:cNvPr>
          <p:cNvCxnSpPr>
            <a:cxnSpLocks/>
            <a:stCxn id="7" idx="7"/>
            <a:endCxn id="3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5">
            <a:extLst>
              <a:ext uri="{FF2B5EF4-FFF2-40B4-BE49-F238E27FC236}">
                <a16:creationId xmlns:a16="http://schemas.microsoft.com/office/drawing/2014/main" id="{DA9BC8EA-B14D-8643-A13A-4D3418BA9F43}"/>
              </a:ext>
            </a:extLst>
          </p:cNvPr>
          <p:cNvCxnSpPr>
            <a:cxnSpLocks/>
            <a:stCxn id="6" idx="5"/>
            <a:endCxn id="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6">
            <a:extLst>
              <a:ext uri="{FF2B5EF4-FFF2-40B4-BE49-F238E27FC236}">
                <a16:creationId xmlns:a16="http://schemas.microsoft.com/office/drawing/2014/main" id="{BDF9BECB-589B-6849-B941-9B0E3EAB35AC}"/>
              </a:ext>
            </a:extLst>
          </p:cNvPr>
          <p:cNvCxnSpPr>
            <a:cxnSpLocks/>
            <a:stCxn id="7" idx="5"/>
            <a:endCxn id="6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7">
            <a:extLst>
              <a:ext uri="{FF2B5EF4-FFF2-40B4-BE49-F238E27FC236}">
                <a16:creationId xmlns:a16="http://schemas.microsoft.com/office/drawing/2014/main" id="{ABAFF6C3-2D39-074B-AF55-54EE3DEF4315}"/>
              </a:ext>
            </a:extLst>
          </p:cNvPr>
          <p:cNvCxnSpPr>
            <a:cxnSpLocks/>
            <a:stCxn id="6" idx="1"/>
            <a:endCxn id="3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4992DF7-E781-DE4F-AC0D-7EA61075917B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7B85C7-01C2-1C46-A63C-8CBBDB3E9D2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36B4CD-1575-8242-B5B1-12C2A87FF573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F58C86-34C3-D843-B3CF-E32E7A805FAF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9" name="直接连接符 42">
            <a:extLst>
              <a:ext uri="{FF2B5EF4-FFF2-40B4-BE49-F238E27FC236}">
                <a16:creationId xmlns:a16="http://schemas.microsoft.com/office/drawing/2014/main" id="{23FB012B-7BD3-474E-B8F7-83EC97399884}"/>
              </a:ext>
            </a:extLst>
          </p:cNvPr>
          <p:cNvCxnSpPr>
            <a:cxnSpLocks/>
            <a:stCxn id="5" idx="0"/>
            <a:endCxn id="3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375EBF4-D780-CF44-AE24-431872C68378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1" name="直接连接符 44">
            <a:extLst>
              <a:ext uri="{FF2B5EF4-FFF2-40B4-BE49-F238E27FC236}">
                <a16:creationId xmlns:a16="http://schemas.microsoft.com/office/drawing/2014/main" id="{E805FFB8-0154-0F40-86E0-9541AF5A40AE}"/>
              </a:ext>
            </a:extLst>
          </p:cNvPr>
          <p:cNvCxnSpPr>
            <a:cxnSpLocks/>
            <a:stCxn id="7" idx="2"/>
            <a:endCxn id="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6FAC82-C762-AD46-A0D7-CB7DCD3331C6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B2A2F4-A6E6-6341-B32A-D3BBC5FE5933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4" name="直接连接符 35">
            <a:extLst>
              <a:ext uri="{FF2B5EF4-FFF2-40B4-BE49-F238E27FC236}">
                <a16:creationId xmlns:a16="http://schemas.microsoft.com/office/drawing/2014/main" id="{4542B4BE-6656-DE4F-9A27-E7D31DB2EFFE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44">
            <a:extLst>
              <a:ext uri="{FF2B5EF4-FFF2-40B4-BE49-F238E27FC236}">
                <a16:creationId xmlns:a16="http://schemas.microsoft.com/office/drawing/2014/main" id="{42C569A8-BB75-8843-8F4E-55E4A25B8BDF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32">
            <a:extLst>
              <a:ext uri="{FF2B5EF4-FFF2-40B4-BE49-F238E27FC236}">
                <a16:creationId xmlns:a16="http://schemas.microsoft.com/office/drawing/2014/main" id="{20B7FAF7-6DF4-1840-B1C4-0D921A0EEB4A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36">
            <a:extLst>
              <a:ext uri="{FF2B5EF4-FFF2-40B4-BE49-F238E27FC236}">
                <a16:creationId xmlns:a16="http://schemas.microsoft.com/office/drawing/2014/main" id="{E03FDEA8-4FB3-A64F-8201-A6A4F0B660D0}"/>
              </a:ext>
            </a:extLst>
          </p:cNvPr>
          <p:cNvCxnSpPr>
            <a:cxnSpLocks/>
            <a:stCxn id="7" idx="4"/>
            <a:endCxn id="6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31">
            <a:extLst>
              <a:ext uri="{FF2B5EF4-FFF2-40B4-BE49-F238E27FC236}">
                <a16:creationId xmlns:a16="http://schemas.microsoft.com/office/drawing/2014/main" id="{B0EBD3BD-DB4D-F14F-9BFD-D03631716F8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34">
            <a:extLst>
              <a:ext uri="{FF2B5EF4-FFF2-40B4-BE49-F238E27FC236}">
                <a16:creationId xmlns:a16="http://schemas.microsoft.com/office/drawing/2014/main" id="{65842B09-6A4F-C042-872C-F24AC96FDA75}"/>
              </a:ext>
            </a:extLst>
          </p:cNvPr>
          <p:cNvCxnSpPr>
            <a:cxnSpLocks/>
            <a:stCxn id="7" idx="0"/>
            <a:endCxn id="3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42">
            <a:extLst>
              <a:ext uri="{FF2B5EF4-FFF2-40B4-BE49-F238E27FC236}">
                <a16:creationId xmlns:a16="http://schemas.microsoft.com/office/drawing/2014/main" id="{6765FFDA-7857-F043-BFBD-C89C0AE08443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7">
            <a:extLst>
              <a:ext uri="{FF2B5EF4-FFF2-40B4-BE49-F238E27FC236}">
                <a16:creationId xmlns:a16="http://schemas.microsoft.com/office/drawing/2014/main" id="{E806754D-1BEB-AB4E-98DD-19105BF75783}"/>
              </a:ext>
            </a:extLst>
          </p:cNvPr>
          <p:cNvCxnSpPr>
            <a:cxnSpLocks/>
            <a:stCxn id="6" idx="0"/>
            <a:endCxn id="3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D525D44-5881-D445-89F3-8E7C5DEB91C3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54">
            <a:extLst>
              <a:ext uri="{FF2B5EF4-FFF2-40B4-BE49-F238E27FC236}">
                <a16:creationId xmlns:a16="http://schemas.microsoft.com/office/drawing/2014/main" id="{47B6ED7E-FA0A-CA4F-96B3-FEB2E0F1B7E3}"/>
              </a:ext>
            </a:extLst>
          </p:cNvPr>
          <p:cNvCxnSpPr>
            <a:cxnSpLocks/>
            <a:stCxn id="36" idx="0"/>
            <a:endCxn id="32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55">
            <a:extLst>
              <a:ext uri="{FF2B5EF4-FFF2-40B4-BE49-F238E27FC236}">
                <a16:creationId xmlns:a16="http://schemas.microsoft.com/office/drawing/2014/main" id="{80AE8C82-F41F-C140-8A54-AAE63192B68E}"/>
              </a:ext>
            </a:extLst>
          </p:cNvPr>
          <p:cNvCxnSpPr>
            <a:cxnSpLocks/>
            <a:stCxn id="38" idx="0"/>
            <a:endCxn id="32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56">
            <a:extLst>
              <a:ext uri="{FF2B5EF4-FFF2-40B4-BE49-F238E27FC236}">
                <a16:creationId xmlns:a16="http://schemas.microsoft.com/office/drawing/2014/main" id="{CD4F7452-C8C0-2448-B618-0F74350AC332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CC7C000-1CD9-234E-B3F0-8EED92E24637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49366FD-C131-DB49-8CDA-4787B45C1253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DC6874C-C34C-274A-BD1B-1AD772A88437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0DAD03-8ED1-6940-808E-353C17FD2B10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7003E5-277A-0B47-BBBB-A1557231F6FC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8EF7DD-BAAF-6D48-AEE8-0E66DA3DFE0E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8F5D7BA-FF28-DB49-850C-737E65613E22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BF781CB-B15A-184F-94B8-19891BE9B7F8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2D53666-FB46-024F-90E0-36E96D184F8B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8333 1.11111E-6 C 0.12066 1.11111E-6 0.16666 -0.07847 0.16666 -0.1419 L 0.16666 -0.283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8A9C95-6F3A-6F49-BF0B-084DE02DED4B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F7AE92-A0AB-3C40-9766-FB1E6339ED0B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852ECBE-C74D-7042-B5DA-01DB92EF43EC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53CE41F-F875-BF41-9BFC-C12308877C11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F03D231-0687-2146-B6A4-6EBDFA60690C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050768B-6FA1-614D-A397-95B05DA995A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31">
              <a:extLst>
                <a:ext uri="{FF2B5EF4-FFF2-40B4-BE49-F238E27FC236}">
                  <a16:creationId xmlns:a16="http://schemas.microsoft.com/office/drawing/2014/main" id="{7CB01699-8527-BA49-ABC1-EF8A2A1ACD94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>
              <a:extLst>
                <a:ext uri="{FF2B5EF4-FFF2-40B4-BE49-F238E27FC236}">
                  <a16:creationId xmlns:a16="http://schemas.microsoft.com/office/drawing/2014/main" id="{403E4B1C-F953-3047-A937-9F647A438857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A0D0A1-B2F1-5F4D-AF0E-C189BEC7AF11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34">
              <a:extLst>
                <a:ext uri="{FF2B5EF4-FFF2-40B4-BE49-F238E27FC236}">
                  <a16:creationId xmlns:a16="http://schemas.microsoft.com/office/drawing/2014/main" id="{D63B34BD-8FED-E648-B2E7-02FD1C750062}"/>
                </a:ext>
              </a:extLst>
            </p:cNvPr>
            <p:cNvCxnSpPr>
              <a:cxnSpLocks/>
              <a:stCxn id="8" idx="7"/>
              <a:endCxn id="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35">
              <a:extLst>
                <a:ext uri="{FF2B5EF4-FFF2-40B4-BE49-F238E27FC236}">
                  <a16:creationId xmlns:a16="http://schemas.microsoft.com/office/drawing/2014/main" id="{3CD46BD1-8512-D049-BF0C-1EFFE7EA0233}"/>
                </a:ext>
              </a:extLst>
            </p:cNvPr>
            <p:cNvCxnSpPr>
              <a:cxnSpLocks/>
              <a:stCxn id="7" idx="5"/>
              <a:endCxn id="6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6">
              <a:extLst>
                <a:ext uri="{FF2B5EF4-FFF2-40B4-BE49-F238E27FC236}">
                  <a16:creationId xmlns:a16="http://schemas.microsoft.com/office/drawing/2014/main" id="{B7896B12-5AE9-014F-A054-37D6C16F72A9}"/>
                </a:ext>
              </a:extLst>
            </p:cNvPr>
            <p:cNvCxnSpPr>
              <a:cxnSpLocks/>
              <a:stCxn id="8" idx="5"/>
              <a:endCxn id="7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7">
              <a:extLst>
                <a:ext uri="{FF2B5EF4-FFF2-40B4-BE49-F238E27FC236}">
                  <a16:creationId xmlns:a16="http://schemas.microsoft.com/office/drawing/2014/main" id="{3775047E-CA66-AF46-B1F6-B4CBD8CCAB86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14164C-24AF-6742-8FE4-F6B9EA174C9B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FF6756-368D-6E41-848E-2C9F8E5CAF22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54B272F-C315-A94D-83BA-7847E311D17A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CED7C2-691C-3749-9C3C-F105C61EEF82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42">
              <a:extLst>
                <a:ext uri="{FF2B5EF4-FFF2-40B4-BE49-F238E27FC236}">
                  <a16:creationId xmlns:a16="http://schemas.microsoft.com/office/drawing/2014/main" id="{349AE95B-FB7C-7C4B-AA6B-22AD53E2B710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F5D171A-3864-5743-8919-EE195D4F2473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44">
              <a:extLst>
                <a:ext uri="{FF2B5EF4-FFF2-40B4-BE49-F238E27FC236}">
                  <a16:creationId xmlns:a16="http://schemas.microsoft.com/office/drawing/2014/main" id="{E1BD2D5F-0388-9546-80A1-D3E473D12300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01D13D5-DA12-264F-B554-A591B9F605D8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AE7D690-689B-6040-B217-753FBB2454EE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5" name="直接连接符 35">
              <a:extLst>
                <a:ext uri="{FF2B5EF4-FFF2-40B4-BE49-F238E27FC236}">
                  <a16:creationId xmlns:a16="http://schemas.microsoft.com/office/drawing/2014/main" id="{7749EA13-73CB-AE44-B3B7-CB61B1C497B9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44">
              <a:extLst>
                <a:ext uri="{FF2B5EF4-FFF2-40B4-BE49-F238E27FC236}">
                  <a16:creationId xmlns:a16="http://schemas.microsoft.com/office/drawing/2014/main" id="{4D394E2B-5EAB-3245-854A-08B8B7873A1B}"/>
                </a:ext>
              </a:extLst>
            </p:cNvPr>
            <p:cNvCxnSpPr>
              <a:cxnSpLocks/>
              <a:stCxn id="8" idx="3"/>
              <a:endCxn id="6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2">
              <a:extLst>
                <a:ext uri="{FF2B5EF4-FFF2-40B4-BE49-F238E27FC236}">
                  <a16:creationId xmlns:a16="http://schemas.microsoft.com/office/drawing/2014/main" id="{AC1EC057-BD19-1948-B67E-352E729BCF6C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36">
              <a:extLst>
                <a:ext uri="{FF2B5EF4-FFF2-40B4-BE49-F238E27FC236}">
                  <a16:creationId xmlns:a16="http://schemas.microsoft.com/office/drawing/2014/main" id="{3FAB4686-B8C9-FD4E-BF20-BC2FB910B0E3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1">
              <a:extLst>
                <a:ext uri="{FF2B5EF4-FFF2-40B4-BE49-F238E27FC236}">
                  <a16:creationId xmlns:a16="http://schemas.microsoft.com/office/drawing/2014/main" id="{D48FD0A6-24BD-F84D-8C55-AFD194825074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4">
              <a:extLst>
                <a:ext uri="{FF2B5EF4-FFF2-40B4-BE49-F238E27FC236}">
                  <a16:creationId xmlns:a16="http://schemas.microsoft.com/office/drawing/2014/main" id="{8655523B-C8EF-C243-B522-2B5B0E7D32BB}"/>
                </a:ext>
              </a:extLst>
            </p:cNvPr>
            <p:cNvCxnSpPr>
              <a:cxnSpLocks/>
              <a:stCxn id="8" idx="0"/>
              <a:endCxn id="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2">
              <a:extLst>
                <a:ext uri="{FF2B5EF4-FFF2-40B4-BE49-F238E27FC236}">
                  <a16:creationId xmlns:a16="http://schemas.microsoft.com/office/drawing/2014/main" id="{5BBD3B81-415C-8E4D-90CC-38EE408DFA02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7">
              <a:extLst>
                <a:ext uri="{FF2B5EF4-FFF2-40B4-BE49-F238E27FC236}">
                  <a16:creationId xmlns:a16="http://schemas.microsoft.com/office/drawing/2014/main" id="{5E21E691-DB06-EF45-A19F-782420493FA1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7DAE4077-66C6-1543-9401-136887E028ED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54">
            <a:extLst>
              <a:ext uri="{FF2B5EF4-FFF2-40B4-BE49-F238E27FC236}">
                <a16:creationId xmlns:a16="http://schemas.microsoft.com/office/drawing/2014/main" id="{11B3EFBC-E4EF-8C43-9036-A3EB562DF2AA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55">
            <a:extLst>
              <a:ext uri="{FF2B5EF4-FFF2-40B4-BE49-F238E27FC236}">
                <a16:creationId xmlns:a16="http://schemas.microsoft.com/office/drawing/2014/main" id="{893EB7E1-ED48-8546-8E7D-FFDE8061ADA4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26466BF-8B4B-5B4F-9820-7EF488742FD6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381F77C-2C39-9A4B-ADA7-31C6F25E6EFD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78224AE-F32D-0C43-A860-2A221ACF7F8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DC642E-0A41-064B-AE0B-BB48139DCB0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86446E-A140-DC48-9088-0CF8C1A13E74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802A083-E29E-1A4C-9406-6CB3EC407D2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826DE9-9E74-474B-A3BD-770138EE28C2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0F8C2D4-EE6C-8142-8671-8C01702F5E91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4983 -4.07407E-6 C 0.07205 -4.07407E-6 0.09965 0.03774 0.09965 0.06852 L 0.09965 0.1370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-0.04913 -0.00047 C -0.07135 -0.00047 -0.09861 -0.03889 -0.09861 -0.06968 L -0.09861 -0.138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7F8842D-7985-E146-BB07-C7F7A3856311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D3D842-F708-0B4D-B1A1-7E6A157F9461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D24AC05-0A40-1D43-A80F-7A094371299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02846B4-FC4D-A241-91CE-3CD1CB708B73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4EF8076-ADCE-194F-B2AE-219259C8F02D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E9117E-F399-4E48-A75E-387195F20DF6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31">
              <a:extLst>
                <a:ext uri="{FF2B5EF4-FFF2-40B4-BE49-F238E27FC236}">
                  <a16:creationId xmlns:a16="http://schemas.microsoft.com/office/drawing/2014/main" id="{DA4F9CBF-20D5-9647-9A08-A086D06C4CFF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>
              <a:extLst>
                <a:ext uri="{FF2B5EF4-FFF2-40B4-BE49-F238E27FC236}">
                  <a16:creationId xmlns:a16="http://schemas.microsoft.com/office/drawing/2014/main" id="{3C975666-A21A-6A42-8701-222A3907D99E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4E8C20-4809-EE46-9FF6-A2FF32B501F6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34">
              <a:extLst>
                <a:ext uri="{FF2B5EF4-FFF2-40B4-BE49-F238E27FC236}">
                  <a16:creationId xmlns:a16="http://schemas.microsoft.com/office/drawing/2014/main" id="{82126043-9ECD-2345-B27E-EBF25018A013}"/>
                </a:ext>
              </a:extLst>
            </p:cNvPr>
            <p:cNvCxnSpPr>
              <a:cxnSpLocks/>
              <a:stCxn id="8" idx="7"/>
              <a:endCxn id="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35">
              <a:extLst>
                <a:ext uri="{FF2B5EF4-FFF2-40B4-BE49-F238E27FC236}">
                  <a16:creationId xmlns:a16="http://schemas.microsoft.com/office/drawing/2014/main" id="{218704F4-E54B-A648-93F2-A18F943BFABB}"/>
                </a:ext>
              </a:extLst>
            </p:cNvPr>
            <p:cNvCxnSpPr>
              <a:cxnSpLocks/>
              <a:stCxn id="7" idx="5"/>
              <a:endCxn id="6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6">
              <a:extLst>
                <a:ext uri="{FF2B5EF4-FFF2-40B4-BE49-F238E27FC236}">
                  <a16:creationId xmlns:a16="http://schemas.microsoft.com/office/drawing/2014/main" id="{C3DE3BFA-7952-4847-B912-D11AA8896244}"/>
                </a:ext>
              </a:extLst>
            </p:cNvPr>
            <p:cNvCxnSpPr>
              <a:cxnSpLocks/>
              <a:stCxn id="8" idx="5"/>
              <a:endCxn id="7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7">
              <a:extLst>
                <a:ext uri="{FF2B5EF4-FFF2-40B4-BE49-F238E27FC236}">
                  <a16:creationId xmlns:a16="http://schemas.microsoft.com/office/drawing/2014/main" id="{F1E4DF2A-0998-8441-B10C-AFC605101660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188D7B-D14E-E34E-B852-6C4B0DB4CFF0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37CCC30-2479-0D48-959B-9EBD13EFBEDF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E52E3C9-A9F9-5B42-99B0-334B612868C8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8ABFC33-A86B-8C48-AF8A-30D5174160BA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42">
              <a:extLst>
                <a:ext uri="{FF2B5EF4-FFF2-40B4-BE49-F238E27FC236}">
                  <a16:creationId xmlns:a16="http://schemas.microsoft.com/office/drawing/2014/main" id="{84003A30-C2C9-074C-B8D0-FF0C4DB845AB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D727873-AC9A-7F4A-9876-244E6D26DD05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44">
              <a:extLst>
                <a:ext uri="{FF2B5EF4-FFF2-40B4-BE49-F238E27FC236}">
                  <a16:creationId xmlns:a16="http://schemas.microsoft.com/office/drawing/2014/main" id="{F0E3E6E2-2A7B-8342-B8D3-722A7F0FFDEC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7E43B3D-9B8E-F945-8AB3-301F60529BF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9C59453-B112-FA4F-84D0-7DB2CDF0DDEE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5" name="直接连接符 35">
              <a:extLst>
                <a:ext uri="{FF2B5EF4-FFF2-40B4-BE49-F238E27FC236}">
                  <a16:creationId xmlns:a16="http://schemas.microsoft.com/office/drawing/2014/main" id="{E313B57F-06DE-BC48-AC96-8231BEBD56D2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44">
              <a:extLst>
                <a:ext uri="{FF2B5EF4-FFF2-40B4-BE49-F238E27FC236}">
                  <a16:creationId xmlns:a16="http://schemas.microsoft.com/office/drawing/2014/main" id="{81BECC43-B358-0C4F-8C81-21561EBD6F41}"/>
                </a:ext>
              </a:extLst>
            </p:cNvPr>
            <p:cNvCxnSpPr>
              <a:cxnSpLocks/>
              <a:stCxn id="8" idx="3"/>
              <a:endCxn id="6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2">
              <a:extLst>
                <a:ext uri="{FF2B5EF4-FFF2-40B4-BE49-F238E27FC236}">
                  <a16:creationId xmlns:a16="http://schemas.microsoft.com/office/drawing/2014/main" id="{66EAFC2F-B157-DF44-B88A-A7ACBBF6ADAA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36">
              <a:extLst>
                <a:ext uri="{FF2B5EF4-FFF2-40B4-BE49-F238E27FC236}">
                  <a16:creationId xmlns:a16="http://schemas.microsoft.com/office/drawing/2014/main" id="{635A4633-791D-E841-BB02-8026EB18919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1">
              <a:extLst>
                <a:ext uri="{FF2B5EF4-FFF2-40B4-BE49-F238E27FC236}">
                  <a16:creationId xmlns:a16="http://schemas.microsoft.com/office/drawing/2014/main" id="{B6DEDABB-7F77-E64F-B4D8-9B737D7D9D07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4">
              <a:extLst>
                <a:ext uri="{FF2B5EF4-FFF2-40B4-BE49-F238E27FC236}">
                  <a16:creationId xmlns:a16="http://schemas.microsoft.com/office/drawing/2014/main" id="{8B0516E0-064D-E340-BE02-E7B27945C764}"/>
                </a:ext>
              </a:extLst>
            </p:cNvPr>
            <p:cNvCxnSpPr>
              <a:cxnSpLocks/>
              <a:stCxn id="8" idx="0"/>
              <a:endCxn id="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2">
              <a:extLst>
                <a:ext uri="{FF2B5EF4-FFF2-40B4-BE49-F238E27FC236}">
                  <a16:creationId xmlns:a16="http://schemas.microsoft.com/office/drawing/2014/main" id="{202F68B8-E85F-C84A-BD6A-0DE57827D306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7">
              <a:extLst>
                <a:ext uri="{FF2B5EF4-FFF2-40B4-BE49-F238E27FC236}">
                  <a16:creationId xmlns:a16="http://schemas.microsoft.com/office/drawing/2014/main" id="{6C867FE1-1D6A-6548-9B41-B7A8D79BF579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FF245D36-8B06-5441-90AD-C59F18651605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54">
            <a:extLst>
              <a:ext uri="{FF2B5EF4-FFF2-40B4-BE49-F238E27FC236}">
                <a16:creationId xmlns:a16="http://schemas.microsoft.com/office/drawing/2014/main" id="{523274BC-61F1-E449-857E-03A9B68084D6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55">
            <a:extLst>
              <a:ext uri="{FF2B5EF4-FFF2-40B4-BE49-F238E27FC236}">
                <a16:creationId xmlns:a16="http://schemas.microsoft.com/office/drawing/2014/main" id="{859DCBBF-031A-F34B-B343-946A34F7B6AE}"/>
              </a:ext>
            </a:extLst>
          </p:cNvPr>
          <p:cNvCxnSpPr>
            <a:cxnSpLocks/>
            <a:stCxn id="37" idx="0"/>
            <a:endCxn id="33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F08A9C7-4ECA-CC49-8240-0CB5E91DB0A7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E92840A-B74F-B246-B764-6F840BA58B35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02CDC7-180C-084C-AE8A-F8496A719D16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D45885-F7C7-1441-B300-5FB39691DD41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(2.1) 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A096A4-0EC3-8240-811B-B820435A5247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8F7840A-E78A-A14B-B909-347A8FED15D4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6F6D06-DA26-4645-B359-8907D2F9814A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EE3B30-8294-F744-A472-60A049BA66B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C1C30A6-FDDA-5644-8472-FE966B64E848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90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59E6053-67DE-9A4E-97CA-CD9423ADB4E4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F311FD-0F83-D843-BAA2-86777C4D784A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EA5F7A-7B48-654A-8EFC-3AC40D3049CA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983C6D8-BB28-464C-94DE-EF171A917093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8302EB7-2ACF-2B4E-B25A-C8D1332C00D0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13822BF8-6DA1-7E45-B954-BFC95F7C8A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2">
            <a:extLst>
              <a:ext uri="{FF2B5EF4-FFF2-40B4-BE49-F238E27FC236}">
                <a16:creationId xmlns:a16="http://schemas.microsoft.com/office/drawing/2014/main" id="{C883B0CD-A023-714F-908C-4FDE5939651A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500F3D5-DEE8-B840-83D8-BFBC102A14B0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" name="直接连接符 34">
            <a:extLst>
              <a:ext uri="{FF2B5EF4-FFF2-40B4-BE49-F238E27FC236}">
                <a16:creationId xmlns:a16="http://schemas.microsoft.com/office/drawing/2014/main" id="{22296D39-DF6E-2946-A436-E00B81DA4A8D}"/>
              </a:ext>
            </a:extLst>
          </p:cNvPr>
          <p:cNvCxnSpPr>
            <a:cxnSpLocks/>
            <a:stCxn id="7" idx="7"/>
            <a:endCxn id="3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5">
            <a:extLst>
              <a:ext uri="{FF2B5EF4-FFF2-40B4-BE49-F238E27FC236}">
                <a16:creationId xmlns:a16="http://schemas.microsoft.com/office/drawing/2014/main" id="{E8B10BE2-2D86-2641-B490-C1C95DAB8E7E}"/>
              </a:ext>
            </a:extLst>
          </p:cNvPr>
          <p:cNvCxnSpPr>
            <a:cxnSpLocks/>
            <a:stCxn id="6" idx="5"/>
            <a:endCxn id="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6">
            <a:extLst>
              <a:ext uri="{FF2B5EF4-FFF2-40B4-BE49-F238E27FC236}">
                <a16:creationId xmlns:a16="http://schemas.microsoft.com/office/drawing/2014/main" id="{BA9A3A4C-575F-6C49-98F8-A3F8A026A709}"/>
              </a:ext>
            </a:extLst>
          </p:cNvPr>
          <p:cNvCxnSpPr>
            <a:cxnSpLocks/>
            <a:stCxn id="7" idx="5"/>
            <a:endCxn id="6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7">
            <a:extLst>
              <a:ext uri="{FF2B5EF4-FFF2-40B4-BE49-F238E27FC236}">
                <a16:creationId xmlns:a16="http://schemas.microsoft.com/office/drawing/2014/main" id="{FFD3FD0B-7228-EA48-970D-02D89BBD336D}"/>
              </a:ext>
            </a:extLst>
          </p:cNvPr>
          <p:cNvCxnSpPr>
            <a:cxnSpLocks/>
            <a:stCxn id="6" idx="1"/>
            <a:endCxn id="3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D5A12CD-B159-9244-92C2-6D0F49B405D0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541E52-9A8C-664D-85C9-47793D6FEB4A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D73789-50F6-E84B-A560-F5991846FD52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BA9CD9-3BFA-1B45-A4A8-4E7D97AC1C54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9" name="直接连接符 42">
            <a:extLst>
              <a:ext uri="{FF2B5EF4-FFF2-40B4-BE49-F238E27FC236}">
                <a16:creationId xmlns:a16="http://schemas.microsoft.com/office/drawing/2014/main" id="{472CB645-447C-2742-9E3D-75CA9BC2FEE5}"/>
              </a:ext>
            </a:extLst>
          </p:cNvPr>
          <p:cNvCxnSpPr>
            <a:cxnSpLocks/>
            <a:stCxn id="5" idx="0"/>
            <a:endCxn id="3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27BB012-22E4-F74F-BC72-3BA0F75E2497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1" name="直接连接符 44">
            <a:extLst>
              <a:ext uri="{FF2B5EF4-FFF2-40B4-BE49-F238E27FC236}">
                <a16:creationId xmlns:a16="http://schemas.microsoft.com/office/drawing/2014/main" id="{753A78B7-496C-D044-8B59-AB41DA4A3B90}"/>
              </a:ext>
            </a:extLst>
          </p:cNvPr>
          <p:cNvCxnSpPr>
            <a:cxnSpLocks/>
            <a:stCxn id="7" idx="2"/>
            <a:endCxn id="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EAE2C9C-2834-E449-93B2-5029D1548ACE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9B72D3-62DF-5943-83EE-2A7DA2CDA9F9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4" name="直接连接符 35">
            <a:extLst>
              <a:ext uri="{FF2B5EF4-FFF2-40B4-BE49-F238E27FC236}">
                <a16:creationId xmlns:a16="http://schemas.microsoft.com/office/drawing/2014/main" id="{A9D11A22-2CD0-1E45-A4B0-2CF5C14AB437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44">
            <a:extLst>
              <a:ext uri="{FF2B5EF4-FFF2-40B4-BE49-F238E27FC236}">
                <a16:creationId xmlns:a16="http://schemas.microsoft.com/office/drawing/2014/main" id="{4FAF82D5-804B-D044-B8F5-E5CB8C7971A1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32">
            <a:extLst>
              <a:ext uri="{FF2B5EF4-FFF2-40B4-BE49-F238E27FC236}">
                <a16:creationId xmlns:a16="http://schemas.microsoft.com/office/drawing/2014/main" id="{BA37C9E0-D1BD-E64D-97D0-D931FB57B256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36">
            <a:extLst>
              <a:ext uri="{FF2B5EF4-FFF2-40B4-BE49-F238E27FC236}">
                <a16:creationId xmlns:a16="http://schemas.microsoft.com/office/drawing/2014/main" id="{D20D58B3-96EC-DF4E-8FDF-F32B934D34F8}"/>
              </a:ext>
            </a:extLst>
          </p:cNvPr>
          <p:cNvCxnSpPr>
            <a:cxnSpLocks/>
            <a:stCxn id="7" idx="4"/>
            <a:endCxn id="6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31">
            <a:extLst>
              <a:ext uri="{FF2B5EF4-FFF2-40B4-BE49-F238E27FC236}">
                <a16:creationId xmlns:a16="http://schemas.microsoft.com/office/drawing/2014/main" id="{A2597D15-0B0A-AB4A-871B-4BC703484F6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34">
            <a:extLst>
              <a:ext uri="{FF2B5EF4-FFF2-40B4-BE49-F238E27FC236}">
                <a16:creationId xmlns:a16="http://schemas.microsoft.com/office/drawing/2014/main" id="{A70650F7-126B-5541-B67C-732243B44696}"/>
              </a:ext>
            </a:extLst>
          </p:cNvPr>
          <p:cNvCxnSpPr>
            <a:cxnSpLocks/>
            <a:stCxn id="7" idx="0"/>
            <a:endCxn id="3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42">
            <a:extLst>
              <a:ext uri="{FF2B5EF4-FFF2-40B4-BE49-F238E27FC236}">
                <a16:creationId xmlns:a16="http://schemas.microsoft.com/office/drawing/2014/main" id="{8BB55FC9-1F11-484A-A437-69BCDC2D583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7">
            <a:extLst>
              <a:ext uri="{FF2B5EF4-FFF2-40B4-BE49-F238E27FC236}">
                <a16:creationId xmlns:a16="http://schemas.microsoft.com/office/drawing/2014/main" id="{2AED004E-B006-DF46-BCBB-469E4C90E78D}"/>
              </a:ext>
            </a:extLst>
          </p:cNvPr>
          <p:cNvCxnSpPr>
            <a:cxnSpLocks/>
            <a:stCxn id="6" idx="0"/>
            <a:endCxn id="3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A96B2B28-7139-BD4A-96BE-8621B956168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54">
            <a:extLst>
              <a:ext uri="{FF2B5EF4-FFF2-40B4-BE49-F238E27FC236}">
                <a16:creationId xmlns:a16="http://schemas.microsoft.com/office/drawing/2014/main" id="{150365F4-B824-6B4A-9886-E7ED11030647}"/>
              </a:ext>
            </a:extLst>
          </p:cNvPr>
          <p:cNvCxnSpPr>
            <a:cxnSpLocks/>
            <a:stCxn id="35" idx="0"/>
            <a:endCxn id="32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55">
            <a:extLst>
              <a:ext uri="{FF2B5EF4-FFF2-40B4-BE49-F238E27FC236}">
                <a16:creationId xmlns:a16="http://schemas.microsoft.com/office/drawing/2014/main" id="{1882DE5C-BC76-B24A-9336-CE3083DD98BE}"/>
              </a:ext>
            </a:extLst>
          </p:cNvPr>
          <p:cNvCxnSpPr>
            <a:cxnSpLocks/>
            <a:stCxn id="36" idx="0"/>
            <a:endCxn id="32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B0F6E377-4558-E546-90C3-4182349A0D5D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75FAB14-50F2-B941-9137-B4E52461E8F0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58F2480-2298-184F-A9F3-F821D0B85590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F4EED9-C0C1-7F43-96F3-5BBFC4B3E780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3EF2C9A-D0E2-3D40-8BF1-D15A3BD54158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A5983E8-56F3-7146-B695-829E7EE1E08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6D3952E-95AF-3944-B254-7E6A101435A6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059D68-0A15-7143-9137-8AC8B57784FF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2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83 -4.07407E-6 C -0.07222 -4.07407E-6 -0.09966 -0.03819 -0.09966 -0.06898 L -0.09966 -0.13773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736247-7305-5D45-AD94-FFAFFCBC8AAD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16E079F-79FD-7B4D-8868-93E096B29695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6E9726-8069-AE4D-835C-9DE082D916D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D6C633E-C166-8F4B-9964-3EC94049AB3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6D3D25F-36CD-4949-AFFA-D61F602AFE74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187FCA-61C2-9E46-A4F1-C7281A9688F4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31">
              <a:extLst>
                <a:ext uri="{FF2B5EF4-FFF2-40B4-BE49-F238E27FC236}">
                  <a16:creationId xmlns:a16="http://schemas.microsoft.com/office/drawing/2014/main" id="{6A367ABC-20B8-6B48-99FB-2A0F7892F4C3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>
              <a:extLst>
                <a:ext uri="{FF2B5EF4-FFF2-40B4-BE49-F238E27FC236}">
                  <a16:creationId xmlns:a16="http://schemas.microsoft.com/office/drawing/2014/main" id="{868C5CB7-7502-4249-AFFD-ADD87665D2DC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781CB5-A6D4-A142-980F-2F91A199EDAD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34">
              <a:extLst>
                <a:ext uri="{FF2B5EF4-FFF2-40B4-BE49-F238E27FC236}">
                  <a16:creationId xmlns:a16="http://schemas.microsoft.com/office/drawing/2014/main" id="{5F0209F6-AE4B-CE47-9AB0-96E5FAAAD6CB}"/>
                </a:ext>
              </a:extLst>
            </p:cNvPr>
            <p:cNvCxnSpPr>
              <a:cxnSpLocks/>
              <a:stCxn id="8" idx="7"/>
              <a:endCxn id="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35">
              <a:extLst>
                <a:ext uri="{FF2B5EF4-FFF2-40B4-BE49-F238E27FC236}">
                  <a16:creationId xmlns:a16="http://schemas.microsoft.com/office/drawing/2014/main" id="{A16C1D56-3055-C044-A318-609D3A8E8917}"/>
                </a:ext>
              </a:extLst>
            </p:cNvPr>
            <p:cNvCxnSpPr>
              <a:cxnSpLocks/>
              <a:stCxn id="7" idx="5"/>
              <a:endCxn id="6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6">
              <a:extLst>
                <a:ext uri="{FF2B5EF4-FFF2-40B4-BE49-F238E27FC236}">
                  <a16:creationId xmlns:a16="http://schemas.microsoft.com/office/drawing/2014/main" id="{30A2B103-35D7-1D46-A503-5015C567DFA9}"/>
                </a:ext>
              </a:extLst>
            </p:cNvPr>
            <p:cNvCxnSpPr>
              <a:cxnSpLocks/>
              <a:stCxn id="8" idx="5"/>
              <a:endCxn id="7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7">
              <a:extLst>
                <a:ext uri="{FF2B5EF4-FFF2-40B4-BE49-F238E27FC236}">
                  <a16:creationId xmlns:a16="http://schemas.microsoft.com/office/drawing/2014/main" id="{E11E3F85-C6B9-FD44-B22E-CE7CACC686C0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E481DDA-D82B-CA47-B802-5DCCCB855C32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D9BCF69-5B42-CF45-B5D9-E237337FC70C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01305E6-F24C-8A40-B505-06E6D2E5A116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E046AEF-58BF-8D49-BE0A-62E379B3D3E9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42">
              <a:extLst>
                <a:ext uri="{FF2B5EF4-FFF2-40B4-BE49-F238E27FC236}">
                  <a16:creationId xmlns:a16="http://schemas.microsoft.com/office/drawing/2014/main" id="{76B750EE-4926-AE47-85AA-133440679BA6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31B4EC-805A-0F44-815A-7B32748DDBC2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44">
              <a:extLst>
                <a:ext uri="{FF2B5EF4-FFF2-40B4-BE49-F238E27FC236}">
                  <a16:creationId xmlns:a16="http://schemas.microsoft.com/office/drawing/2014/main" id="{EC9533F9-840A-D746-8D2A-6725E41A8D55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11D458-1C70-C84D-9301-1D653B3CC6A4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589029-A6AD-6340-8871-E8DD211B6AF3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5" name="直接连接符 35">
              <a:extLst>
                <a:ext uri="{FF2B5EF4-FFF2-40B4-BE49-F238E27FC236}">
                  <a16:creationId xmlns:a16="http://schemas.microsoft.com/office/drawing/2014/main" id="{C169590F-7E3F-B34A-9631-543FF3DD7355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44">
              <a:extLst>
                <a:ext uri="{FF2B5EF4-FFF2-40B4-BE49-F238E27FC236}">
                  <a16:creationId xmlns:a16="http://schemas.microsoft.com/office/drawing/2014/main" id="{3C0CABAD-A864-5946-BE10-244FFEEED99A}"/>
                </a:ext>
              </a:extLst>
            </p:cNvPr>
            <p:cNvCxnSpPr>
              <a:cxnSpLocks/>
              <a:stCxn id="8" idx="3"/>
              <a:endCxn id="6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2">
              <a:extLst>
                <a:ext uri="{FF2B5EF4-FFF2-40B4-BE49-F238E27FC236}">
                  <a16:creationId xmlns:a16="http://schemas.microsoft.com/office/drawing/2014/main" id="{91BAC6FC-F9E9-FB4C-AA6D-14959E6A926D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36">
              <a:extLst>
                <a:ext uri="{FF2B5EF4-FFF2-40B4-BE49-F238E27FC236}">
                  <a16:creationId xmlns:a16="http://schemas.microsoft.com/office/drawing/2014/main" id="{E4613A7C-F246-7A4B-85E2-0E9E34F83BE1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1">
              <a:extLst>
                <a:ext uri="{FF2B5EF4-FFF2-40B4-BE49-F238E27FC236}">
                  <a16:creationId xmlns:a16="http://schemas.microsoft.com/office/drawing/2014/main" id="{BD137353-F97E-B640-81B4-A10D2B61D9F4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4">
              <a:extLst>
                <a:ext uri="{FF2B5EF4-FFF2-40B4-BE49-F238E27FC236}">
                  <a16:creationId xmlns:a16="http://schemas.microsoft.com/office/drawing/2014/main" id="{0DD0283F-64B0-9845-A572-950B84C0CBB6}"/>
                </a:ext>
              </a:extLst>
            </p:cNvPr>
            <p:cNvCxnSpPr>
              <a:cxnSpLocks/>
              <a:stCxn id="8" idx="0"/>
              <a:endCxn id="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2">
              <a:extLst>
                <a:ext uri="{FF2B5EF4-FFF2-40B4-BE49-F238E27FC236}">
                  <a16:creationId xmlns:a16="http://schemas.microsoft.com/office/drawing/2014/main" id="{2726C405-07EF-3A42-B6D5-E143256F612D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7">
              <a:extLst>
                <a:ext uri="{FF2B5EF4-FFF2-40B4-BE49-F238E27FC236}">
                  <a16:creationId xmlns:a16="http://schemas.microsoft.com/office/drawing/2014/main" id="{D255EC99-B10B-9644-A3C4-5DE87D3B3419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ABA2684C-E72E-F749-A8C8-8E5AC0F2FA26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54">
            <a:extLst>
              <a:ext uri="{FF2B5EF4-FFF2-40B4-BE49-F238E27FC236}">
                <a16:creationId xmlns:a16="http://schemas.microsoft.com/office/drawing/2014/main" id="{5D4B304B-82AB-2141-8432-3FC268CD3D9F}"/>
              </a:ext>
            </a:extLst>
          </p:cNvPr>
          <p:cNvCxnSpPr>
            <a:cxnSpLocks/>
            <a:stCxn id="35" idx="0"/>
            <a:endCxn id="33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73D8ECA6-D6BB-7547-9F45-74EF801B923C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E9DE9F-2D94-684D-89C9-B092BEDAEA6C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70DB310-DBAF-8041-8615-E684CF3ECA7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C95419-D93C-694B-8368-F703E57CC716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787FE3-D321-3C4F-937B-40C09668812E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09B576E-92AA-6A45-AAAF-FBE931795E82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3081EA0-7526-1649-B378-4B91E28585FE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0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69 L -0.04288 0.00069 C -0.06215 0.00069 -0.08593 0.03843 -0.08593 0.06921 L -0.08593 0.1377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70EB593-AC65-9A42-B764-351785222330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CE5D435-75EA-5141-B84D-24D682EF5E4F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275783-C189-C84D-9BFF-6A6ED7D48C75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C6EEA21-E754-4D46-9E1C-6ABE7A51E92E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67D60B0-9395-C448-B254-5A7DABF7E95D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465B6C97-4CB5-3240-B3B7-0FBC244B90C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2">
            <a:extLst>
              <a:ext uri="{FF2B5EF4-FFF2-40B4-BE49-F238E27FC236}">
                <a16:creationId xmlns:a16="http://schemas.microsoft.com/office/drawing/2014/main" id="{841C0264-DBF6-9847-B0C4-966D37E3737F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4517DDD-87AE-6944-A211-65E973557CBE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" name="直接连接符 34">
            <a:extLst>
              <a:ext uri="{FF2B5EF4-FFF2-40B4-BE49-F238E27FC236}">
                <a16:creationId xmlns:a16="http://schemas.microsoft.com/office/drawing/2014/main" id="{059FC0B7-A46C-6849-BC75-D0688D9D94BA}"/>
              </a:ext>
            </a:extLst>
          </p:cNvPr>
          <p:cNvCxnSpPr>
            <a:cxnSpLocks/>
            <a:stCxn id="7" idx="7"/>
            <a:endCxn id="3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5">
            <a:extLst>
              <a:ext uri="{FF2B5EF4-FFF2-40B4-BE49-F238E27FC236}">
                <a16:creationId xmlns:a16="http://schemas.microsoft.com/office/drawing/2014/main" id="{67A69625-AA65-E345-A5E5-576497CEA156}"/>
              </a:ext>
            </a:extLst>
          </p:cNvPr>
          <p:cNvCxnSpPr>
            <a:cxnSpLocks/>
            <a:stCxn id="6" idx="5"/>
            <a:endCxn id="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6">
            <a:extLst>
              <a:ext uri="{FF2B5EF4-FFF2-40B4-BE49-F238E27FC236}">
                <a16:creationId xmlns:a16="http://schemas.microsoft.com/office/drawing/2014/main" id="{69AF92FC-C4BB-6D40-9452-529194268B9F}"/>
              </a:ext>
            </a:extLst>
          </p:cNvPr>
          <p:cNvCxnSpPr>
            <a:cxnSpLocks/>
            <a:stCxn id="7" idx="5"/>
            <a:endCxn id="6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7">
            <a:extLst>
              <a:ext uri="{FF2B5EF4-FFF2-40B4-BE49-F238E27FC236}">
                <a16:creationId xmlns:a16="http://schemas.microsoft.com/office/drawing/2014/main" id="{06F35657-6204-2548-AFDE-D70C4D7723F8}"/>
              </a:ext>
            </a:extLst>
          </p:cNvPr>
          <p:cNvCxnSpPr>
            <a:cxnSpLocks/>
            <a:stCxn id="6" idx="1"/>
            <a:endCxn id="3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5FC4C78-1D36-E54E-ADFE-4FAA894BB664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7EF568-95E6-AE40-82C8-C5348EF78192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2946E9-50C6-FC46-984C-8DE4A0946DA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29FE05-4BEB-5449-9DF4-CD531349016C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9" name="直接连接符 42">
            <a:extLst>
              <a:ext uri="{FF2B5EF4-FFF2-40B4-BE49-F238E27FC236}">
                <a16:creationId xmlns:a16="http://schemas.microsoft.com/office/drawing/2014/main" id="{360B0E11-D85F-7848-8B6A-D73ED5880F18}"/>
              </a:ext>
            </a:extLst>
          </p:cNvPr>
          <p:cNvCxnSpPr>
            <a:cxnSpLocks/>
            <a:stCxn id="5" idx="0"/>
            <a:endCxn id="3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57A6047-F123-474F-A884-8FB88E3D7D1A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1" name="直接连接符 44">
            <a:extLst>
              <a:ext uri="{FF2B5EF4-FFF2-40B4-BE49-F238E27FC236}">
                <a16:creationId xmlns:a16="http://schemas.microsoft.com/office/drawing/2014/main" id="{5610C94C-1770-864C-80D8-004EB6FE8065}"/>
              </a:ext>
            </a:extLst>
          </p:cNvPr>
          <p:cNvCxnSpPr>
            <a:cxnSpLocks/>
            <a:stCxn id="7" idx="2"/>
            <a:endCxn id="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9177B64-A494-8846-9D9C-1D3F5474ED47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FB4DF7-D5C8-6A4E-82EE-68D9D5FC47C7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4" name="直接连接符 35">
            <a:extLst>
              <a:ext uri="{FF2B5EF4-FFF2-40B4-BE49-F238E27FC236}">
                <a16:creationId xmlns:a16="http://schemas.microsoft.com/office/drawing/2014/main" id="{EDD0449D-315C-8040-9EF3-1BC2E511FAC1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44">
            <a:extLst>
              <a:ext uri="{FF2B5EF4-FFF2-40B4-BE49-F238E27FC236}">
                <a16:creationId xmlns:a16="http://schemas.microsoft.com/office/drawing/2014/main" id="{59F5D789-E965-544E-B4B6-0642F79E444B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32">
            <a:extLst>
              <a:ext uri="{FF2B5EF4-FFF2-40B4-BE49-F238E27FC236}">
                <a16:creationId xmlns:a16="http://schemas.microsoft.com/office/drawing/2014/main" id="{840D2A9D-D35F-7C4A-83F3-CE68654E00D8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36">
            <a:extLst>
              <a:ext uri="{FF2B5EF4-FFF2-40B4-BE49-F238E27FC236}">
                <a16:creationId xmlns:a16="http://schemas.microsoft.com/office/drawing/2014/main" id="{C52E87C7-5760-6F44-B614-831A22E510B1}"/>
              </a:ext>
            </a:extLst>
          </p:cNvPr>
          <p:cNvCxnSpPr>
            <a:cxnSpLocks/>
            <a:stCxn id="7" idx="4"/>
            <a:endCxn id="6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31">
            <a:extLst>
              <a:ext uri="{FF2B5EF4-FFF2-40B4-BE49-F238E27FC236}">
                <a16:creationId xmlns:a16="http://schemas.microsoft.com/office/drawing/2014/main" id="{F3FC2932-A483-4445-9CB2-65ACBF955CA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34">
            <a:extLst>
              <a:ext uri="{FF2B5EF4-FFF2-40B4-BE49-F238E27FC236}">
                <a16:creationId xmlns:a16="http://schemas.microsoft.com/office/drawing/2014/main" id="{9D662C7C-E754-7E41-ADC0-9387D288C424}"/>
              </a:ext>
            </a:extLst>
          </p:cNvPr>
          <p:cNvCxnSpPr>
            <a:cxnSpLocks/>
            <a:stCxn id="7" idx="0"/>
            <a:endCxn id="3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42">
            <a:extLst>
              <a:ext uri="{FF2B5EF4-FFF2-40B4-BE49-F238E27FC236}">
                <a16:creationId xmlns:a16="http://schemas.microsoft.com/office/drawing/2014/main" id="{FE4B0991-A925-A449-9269-2B6943B0DC89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7">
            <a:extLst>
              <a:ext uri="{FF2B5EF4-FFF2-40B4-BE49-F238E27FC236}">
                <a16:creationId xmlns:a16="http://schemas.microsoft.com/office/drawing/2014/main" id="{4D536415-4788-724E-98BF-6C7243834555}"/>
              </a:ext>
            </a:extLst>
          </p:cNvPr>
          <p:cNvCxnSpPr>
            <a:cxnSpLocks/>
            <a:stCxn id="6" idx="0"/>
            <a:endCxn id="3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F6125E8D-1255-B943-9347-7A855C5E46CB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54">
            <a:extLst>
              <a:ext uri="{FF2B5EF4-FFF2-40B4-BE49-F238E27FC236}">
                <a16:creationId xmlns:a16="http://schemas.microsoft.com/office/drawing/2014/main" id="{80BFB4C2-834A-7F49-82AB-8603B1FE14CA}"/>
              </a:ext>
            </a:extLst>
          </p:cNvPr>
          <p:cNvCxnSpPr>
            <a:cxnSpLocks/>
            <a:stCxn id="34" idx="0"/>
            <a:endCxn id="32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0241D9A-0361-594B-8E07-DE7586AF7E2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C82784-D443-5C43-8A90-5461D4AC4DEC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B8F847-F14D-544F-83E0-101C4285874C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FE0457-4BEF-9846-8348-28B93B0B45D6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D84B30-2E29-044C-AC69-4B20B92F2381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25D214-29FD-CC48-88CC-10923C532143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0391F92-9682-0849-AD67-DF01441DDDBD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DDEFFF-4157-5F4C-9CFA-FD30DB9C2183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9DF035-DA94-8E49-A750-8C72C2A748D7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3A383E7-9856-754A-87FE-1D17AF653A0A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52D2F76-5071-EB46-A60D-E6B91B061F33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A65CA59-3175-4F4A-B845-FC29E6418500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0FA6734-275F-194C-A01C-7F35F7998C06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31">
              <a:extLst>
                <a:ext uri="{FF2B5EF4-FFF2-40B4-BE49-F238E27FC236}">
                  <a16:creationId xmlns:a16="http://schemas.microsoft.com/office/drawing/2014/main" id="{43371551-7837-9149-9952-3C85718A2AA1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>
              <a:extLst>
                <a:ext uri="{FF2B5EF4-FFF2-40B4-BE49-F238E27FC236}">
                  <a16:creationId xmlns:a16="http://schemas.microsoft.com/office/drawing/2014/main" id="{EA8216AB-4432-CD44-9DEB-1EFDAC87F643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00F344F-9B31-E045-BB0E-D4D1F131B04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34">
              <a:extLst>
                <a:ext uri="{FF2B5EF4-FFF2-40B4-BE49-F238E27FC236}">
                  <a16:creationId xmlns:a16="http://schemas.microsoft.com/office/drawing/2014/main" id="{090513AD-47EC-DC4B-B2D6-46D87B233968}"/>
                </a:ext>
              </a:extLst>
            </p:cNvPr>
            <p:cNvCxnSpPr>
              <a:cxnSpLocks/>
              <a:stCxn id="8" idx="7"/>
              <a:endCxn id="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35">
              <a:extLst>
                <a:ext uri="{FF2B5EF4-FFF2-40B4-BE49-F238E27FC236}">
                  <a16:creationId xmlns:a16="http://schemas.microsoft.com/office/drawing/2014/main" id="{14E1A1D6-8421-0946-A6B6-A426E94D1021}"/>
                </a:ext>
              </a:extLst>
            </p:cNvPr>
            <p:cNvCxnSpPr>
              <a:cxnSpLocks/>
              <a:stCxn id="7" idx="5"/>
              <a:endCxn id="6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6">
              <a:extLst>
                <a:ext uri="{FF2B5EF4-FFF2-40B4-BE49-F238E27FC236}">
                  <a16:creationId xmlns:a16="http://schemas.microsoft.com/office/drawing/2014/main" id="{0E4CFC06-0AA5-DB44-9676-8DDE277ED9CB}"/>
                </a:ext>
              </a:extLst>
            </p:cNvPr>
            <p:cNvCxnSpPr>
              <a:cxnSpLocks/>
              <a:stCxn id="8" idx="5"/>
              <a:endCxn id="7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7">
              <a:extLst>
                <a:ext uri="{FF2B5EF4-FFF2-40B4-BE49-F238E27FC236}">
                  <a16:creationId xmlns:a16="http://schemas.microsoft.com/office/drawing/2014/main" id="{EB65F88C-1A48-CA44-909E-1CC7FE758177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F9284E-764D-E045-B1FC-D6E29CE21CBB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B2EE1ED-726D-2749-A4B1-5D8053981BD6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E84358-A308-3E41-AA8D-96A6E9269A23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D22310-C50D-A342-BA1E-6AF85A83DBD1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42">
              <a:extLst>
                <a:ext uri="{FF2B5EF4-FFF2-40B4-BE49-F238E27FC236}">
                  <a16:creationId xmlns:a16="http://schemas.microsoft.com/office/drawing/2014/main" id="{585F449F-737A-5D48-8766-A412F58A7A07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1AE6AAF-9B9C-9042-A5F6-B3356ACCDDC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44">
              <a:extLst>
                <a:ext uri="{FF2B5EF4-FFF2-40B4-BE49-F238E27FC236}">
                  <a16:creationId xmlns:a16="http://schemas.microsoft.com/office/drawing/2014/main" id="{3F716891-08B3-4646-9E6B-9CB584D0D9B0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9D7FD34-3009-7B46-9F00-E0DE8118089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0FE284-190A-A84F-881C-55E3BFE9A9C2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5" name="直接连接符 35">
              <a:extLst>
                <a:ext uri="{FF2B5EF4-FFF2-40B4-BE49-F238E27FC236}">
                  <a16:creationId xmlns:a16="http://schemas.microsoft.com/office/drawing/2014/main" id="{BB3B9310-D34D-764A-88F8-CC1A94B4B769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44">
              <a:extLst>
                <a:ext uri="{FF2B5EF4-FFF2-40B4-BE49-F238E27FC236}">
                  <a16:creationId xmlns:a16="http://schemas.microsoft.com/office/drawing/2014/main" id="{671B8ECE-D5D5-6149-A2C0-49970E947404}"/>
                </a:ext>
              </a:extLst>
            </p:cNvPr>
            <p:cNvCxnSpPr>
              <a:cxnSpLocks/>
              <a:stCxn id="8" idx="3"/>
              <a:endCxn id="6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2">
              <a:extLst>
                <a:ext uri="{FF2B5EF4-FFF2-40B4-BE49-F238E27FC236}">
                  <a16:creationId xmlns:a16="http://schemas.microsoft.com/office/drawing/2014/main" id="{1E5952F6-E0F6-2A4C-ADC6-0FC1B5C62E62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36">
              <a:extLst>
                <a:ext uri="{FF2B5EF4-FFF2-40B4-BE49-F238E27FC236}">
                  <a16:creationId xmlns:a16="http://schemas.microsoft.com/office/drawing/2014/main" id="{93BB2CA2-1E27-734E-A16B-952B4187A7A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1">
              <a:extLst>
                <a:ext uri="{FF2B5EF4-FFF2-40B4-BE49-F238E27FC236}">
                  <a16:creationId xmlns:a16="http://schemas.microsoft.com/office/drawing/2014/main" id="{90479225-8934-AF4B-A004-987F726089F7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4">
              <a:extLst>
                <a:ext uri="{FF2B5EF4-FFF2-40B4-BE49-F238E27FC236}">
                  <a16:creationId xmlns:a16="http://schemas.microsoft.com/office/drawing/2014/main" id="{48BC5A1C-1627-8940-B334-5BED44D847DE}"/>
                </a:ext>
              </a:extLst>
            </p:cNvPr>
            <p:cNvCxnSpPr>
              <a:cxnSpLocks/>
              <a:stCxn id="8" idx="0"/>
              <a:endCxn id="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2">
              <a:extLst>
                <a:ext uri="{FF2B5EF4-FFF2-40B4-BE49-F238E27FC236}">
                  <a16:creationId xmlns:a16="http://schemas.microsoft.com/office/drawing/2014/main" id="{4B13A298-648D-F744-9689-DDCEDB9793CC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7">
              <a:extLst>
                <a:ext uri="{FF2B5EF4-FFF2-40B4-BE49-F238E27FC236}">
                  <a16:creationId xmlns:a16="http://schemas.microsoft.com/office/drawing/2014/main" id="{D02590B5-D082-F14B-B494-87C01BE58A6C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D5832998-B099-0140-AA11-B381E4CE353A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89A5ED-CB85-194E-8BC2-4EB69EC0F2DA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EAB8E9-6E02-7240-AEC0-81009DB3AD93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(3.1)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baseline="-250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51AB6-2654-6C40-B10F-C2EF0211F3FD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B1DE060-27A3-B84E-8398-59C38FD37D7E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6F6399-4E81-454A-808C-E996FEF1F901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6FD847-1C8D-FF45-B1B7-6357556EA1C6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3A4A16A-3F25-F04D-811B-508E9AB613BB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1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70CF3E-689F-6D4D-8A87-5B6A213E7F79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DB8C773-2AE9-BA4A-83CD-3A741ADFF2EA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ADD748-72F2-6F41-8D7A-390D68EA9CB4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C32408-3786-C64F-8CD4-F9C5C81DAB4C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56D2A80-D154-DE41-B210-AC88E0CD74C7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9FC05FAB-F0EF-FD43-A9E2-F8F1514F58B8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2">
            <a:extLst>
              <a:ext uri="{FF2B5EF4-FFF2-40B4-BE49-F238E27FC236}">
                <a16:creationId xmlns:a16="http://schemas.microsoft.com/office/drawing/2014/main" id="{3015610F-51CF-9646-A33E-06A1699CD22D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118AACF-CF6A-1D44-A2CA-D553600339E4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" name="直接连接符 34">
            <a:extLst>
              <a:ext uri="{FF2B5EF4-FFF2-40B4-BE49-F238E27FC236}">
                <a16:creationId xmlns:a16="http://schemas.microsoft.com/office/drawing/2014/main" id="{6B7EAC17-A699-C243-9C3B-747E98EE94BA}"/>
              </a:ext>
            </a:extLst>
          </p:cNvPr>
          <p:cNvCxnSpPr>
            <a:cxnSpLocks/>
            <a:stCxn id="7" idx="7"/>
            <a:endCxn id="3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5">
            <a:extLst>
              <a:ext uri="{FF2B5EF4-FFF2-40B4-BE49-F238E27FC236}">
                <a16:creationId xmlns:a16="http://schemas.microsoft.com/office/drawing/2014/main" id="{B430B63A-1B6D-B340-950B-4709FB705471}"/>
              </a:ext>
            </a:extLst>
          </p:cNvPr>
          <p:cNvCxnSpPr>
            <a:cxnSpLocks/>
            <a:stCxn id="6" idx="5"/>
            <a:endCxn id="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6">
            <a:extLst>
              <a:ext uri="{FF2B5EF4-FFF2-40B4-BE49-F238E27FC236}">
                <a16:creationId xmlns:a16="http://schemas.microsoft.com/office/drawing/2014/main" id="{74B40396-66AD-4D4E-AC74-070B8D1F28B2}"/>
              </a:ext>
            </a:extLst>
          </p:cNvPr>
          <p:cNvCxnSpPr>
            <a:cxnSpLocks/>
            <a:stCxn id="7" idx="5"/>
            <a:endCxn id="6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7">
            <a:extLst>
              <a:ext uri="{FF2B5EF4-FFF2-40B4-BE49-F238E27FC236}">
                <a16:creationId xmlns:a16="http://schemas.microsoft.com/office/drawing/2014/main" id="{C5D38438-447F-3D43-8966-E03ECDC1AD55}"/>
              </a:ext>
            </a:extLst>
          </p:cNvPr>
          <p:cNvCxnSpPr>
            <a:cxnSpLocks/>
            <a:stCxn id="6" idx="1"/>
            <a:endCxn id="3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0612717-5C46-2B45-8304-A97053632126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287E6E-DEDB-0741-A806-F0C884800122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5A8A0A-C99C-3A4F-B4FA-67D89BD48C03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8A6038-AB3D-D24C-8AF3-959DB2133A7C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9" name="直接连接符 42">
            <a:extLst>
              <a:ext uri="{FF2B5EF4-FFF2-40B4-BE49-F238E27FC236}">
                <a16:creationId xmlns:a16="http://schemas.microsoft.com/office/drawing/2014/main" id="{5B03973E-9353-0D46-B580-337390D96041}"/>
              </a:ext>
            </a:extLst>
          </p:cNvPr>
          <p:cNvCxnSpPr>
            <a:cxnSpLocks/>
            <a:stCxn id="5" idx="0"/>
            <a:endCxn id="3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BC35466-9900-244D-B7DE-B80E906F2B52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1" name="直接连接符 44">
            <a:extLst>
              <a:ext uri="{FF2B5EF4-FFF2-40B4-BE49-F238E27FC236}">
                <a16:creationId xmlns:a16="http://schemas.microsoft.com/office/drawing/2014/main" id="{486505DD-259C-8646-8534-0DCBBDE95152}"/>
              </a:ext>
            </a:extLst>
          </p:cNvPr>
          <p:cNvCxnSpPr>
            <a:cxnSpLocks/>
            <a:stCxn id="7" idx="2"/>
            <a:endCxn id="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CF74791-AD4C-3F4C-9D38-2D75736E971F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9FEB32-0FA2-8E4F-A0C9-1278723B27A2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4" name="直接连接符 35">
            <a:extLst>
              <a:ext uri="{FF2B5EF4-FFF2-40B4-BE49-F238E27FC236}">
                <a16:creationId xmlns:a16="http://schemas.microsoft.com/office/drawing/2014/main" id="{20C93092-787F-344D-8E53-AEECEFFA874B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44">
            <a:extLst>
              <a:ext uri="{FF2B5EF4-FFF2-40B4-BE49-F238E27FC236}">
                <a16:creationId xmlns:a16="http://schemas.microsoft.com/office/drawing/2014/main" id="{13E3A786-CA90-AB46-9F29-EC11DA0CC5CE}"/>
              </a:ext>
            </a:extLst>
          </p:cNvPr>
          <p:cNvCxnSpPr>
            <a:cxnSpLocks/>
            <a:stCxn id="7" idx="3"/>
            <a:endCxn id="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32">
            <a:extLst>
              <a:ext uri="{FF2B5EF4-FFF2-40B4-BE49-F238E27FC236}">
                <a16:creationId xmlns:a16="http://schemas.microsoft.com/office/drawing/2014/main" id="{967A6DFE-93F9-CC49-8EBA-DD1717D66A49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36">
            <a:extLst>
              <a:ext uri="{FF2B5EF4-FFF2-40B4-BE49-F238E27FC236}">
                <a16:creationId xmlns:a16="http://schemas.microsoft.com/office/drawing/2014/main" id="{CC6DB5AE-DA26-6549-9B33-743C593E3B0A}"/>
              </a:ext>
            </a:extLst>
          </p:cNvPr>
          <p:cNvCxnSpPr>
            <a:cxnSpLocks/>
            <a:stCxn id="7" idx="4"/>
            <a:endCxn id="6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31">
            <a:extLst>
              <a:ext uri="{FF2B5EF4-FFF2-40B4-BE49-F238E27FC236}">
                <a16:creationId xmlns:a16="http://schemas.microsoft.com/office/drawing/2014/main" id="{193522D7-3D3E-CD4E-81B1-FC05978BA5E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34">
            <a:extLst>
              <a:ext uri="{FF2B5EF4-FFF2-40B4-BE49-F238E27FC236}">
                <a16:creationId xmlns:a16="http://schemas.microsoft.com/office/drawing/2014/main" id="{B48EBD65-48A1-814C-A682-D99B15E9C73D}"/>
              </a:ext>
            </a:extLst>
          </p:cNvPr>
          <p:cNvCxnSpPr>
            <a:cxnSpLocks/>
            <a:stCxn id="7" idx="0"/>
            <a:endCxn id="3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42">
            <a:extLst>
              <a:ext uri="{FF2B5EF4-FFF2-40B4-BE49-F238E27FC236}">
                <a16:creationId xmlns:a16="http://schemas.microsoft.com/office/drawing/2014/main" id="{F34C3E56-6D9A-8B43-BDFC-F2F714EBC3E4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7">
            <a:extLst>
              <a:ext uri="{FF2B5EF4-FFF2-40B4-BE49-F238E27FC236}">
                <a16:creationId xmlns:a16="http://schemas.microsoft.com/office/drawing/2014/main" id="{76F6DC1E-EA22-6C44-8A29-F4BD0E134DE4}"/>
              </a:ext>
            </a:extLst>
          </p:cNvPr>
          <p:cNvCxnSpPr>
            <a:cxnSpLocks/>
            <a:stCxn id="6" idx="0"/>
            <a:endCxn id="3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F8289B51-61B6-2F42-9BB0-6629EE6E9B92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C3F2F8-62A1-014D-89B5-EDFCDC480E88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Hans-HK" altLang="en-US" baseline="-25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F6FA07-6347-1342-BD89-6F9649FCAEA7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(3.1)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baseline="-25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FA43405-B9B2-4E42-871A-42C29729BE19}"/>
              </a:ext>
            </a:extLst>
          </p:cNvPr>
          <p:cNvSpPr txBox="1"/>
          <p:nvPr/>
        </p:nvSpPr>
        <p:spPr>
          <a:xfrm>
            <a:off x="1203553" y="5248916"/>
            <a:ext cx="365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9DDA13-8852-0248-BFD3-74028320CC6E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1B20F62-44D6-704E-A936-B744C940DEE7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818122-D640-CF4E-A301-711F6BB7745A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ECBD2F-2840-7947-85CA-1CE639A13FDF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B1FF30-5AB7-824E-8C91-B521BA236919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打印</a:t>
            </a:r>
            <a:r>
              <a:rPr lang="en-US" altLang="zh-CN" dirty="0">
                <a:latin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</a:rPr>
              <a:t>到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的最短路径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79CFD9C-B273-0C4F-8177-732E39DCCCF4}"/>
              </a:ext>
            </a:extLst>
          </p:cNvPr>
          <p:cNvSpPr txBox="1">
            <a:spLocks/>
          </p:cNvSpPr>
          <p:nvPr/>
        </p:nvSpPr>
        <p:spPr>
          <a:xfrm>
            <a:off x="969778" y="1018383"/>
            <a:ext cx="7545572" cy="540543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++} {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find v in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minimum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[v];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remove v from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(e=(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v,u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E such that u in T){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+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[e]);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predecessor[u]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v;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}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n;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(v != 0) {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P.push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(v); v = predecessor[v];}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P.push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59975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迪杰斯特拉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(Dijkstra)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初始时，令𝑆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{0}, 𝑑[0]=0.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然后不断进行如下步骤：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   寻找𝑣∉𝑆 并且具有最小的</a:t>
                </a:r>
              </a:p>
              <a:p>
                <a:pPr marL="0" indent="0" algn="ctr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   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将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v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添加入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S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。令𝑑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(𝑣)= 𝜋(𝑣)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。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说明：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    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S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：已求出最短路径的顶点的集合  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    当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v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属于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S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，𝑑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(𝑣)=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从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0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到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v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的最短路的长度。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           （我们将会证明这一点）。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endParaRPr lang="en-US" altLang="zh-CN" dirty="0" err="1"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013" t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8E7876-4543-A44E-84BB-F4F7DD29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4A95C0A-52F8-5240-8B58-95809DFC8FCF}"/>
              </a:ext>
            </a:extLst>
          </p:cNvPr>
          <p:cNvSpPr txBox="1">
            <a:spLocks/>
          </p:cNvSpPr>
          <p:nvPr/>
        </p:nvSpPr>
        <p:spPr>
          <a:xfrm>
            <a:off x="838163" y="1780953"/>
            <a:ext cx="8183563" cy="2573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单源点最短路径问题的</a:t>
            </a:r>
            <a:b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Bellman-ford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b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也叫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Bellman–Ford–Moore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)</a:t>
            </a: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19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算法的局限性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326F6E-D78A-9840-AF52-ECF3456E35DE}"/>
              </a:ext>
            </a:extLst>
          </p:cNvPr>
          <p:cNvSpPr/>
          <p:nvPr/>
        </p:nvSpPr>
        <p:spPr bwMode="auto">
          <a:xfrm>
            <a:off x="792580" y="3498320"/>
            <a:ext cx="4646427" cy="205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3C026E-210D-2049-AA68-3D62B9B2FC50}"/>
              </a:ext>
            </a:extLst>
          </p:cNvPr>
          <p:cNvSpPr txBox="1">
            <a:spLocks/>
          </p:cNvSpPr>
          <p:nvPr/>
        </p:nvSpPr>
        <p:spPr>
          <a:xfrm>
            <a:off x="673160" y="909658"/>
            <a:ext cx="7797678" cy="2263330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当边的长度有负数时，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算法不保证正确。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1. 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证明其正确性时用到了长度为非负数！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2. 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可以给出一个反例（如右下图）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D2AE3A-7076-374D-B76A-5620748DFA07}"/>
              </a:ext>
            </a:extLst>
          </p:cNvPr>
          <p:cNvSpPr txBox="1"/>
          <p:nvPr/>
        </p:nvSpPr>
        <p:spPr>
          <a:xfrm>
            <a:off x="6231768" y="3333325"/>
            <a:ext cx="1190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反例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E27622-44BE-CB48-A8C3-905894121479}"/>
                  </a:ext>
                </a:extLst>
              </p:cNvPr>
              <p:cNvSpPr txBox="1"/>
              <p:nvPr/>
            </p:nvSpPr>
            <p:spPr>
              <a:xfrm>
                <a:off x="829793" y="3546398"/>
                <a:ext cx="4572000" cy="1961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“假设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的任意一条路径。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≥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的长度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E27622-44BE-CB48-A8C3-90589412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93" y="3546398"/>
                <a:ext cx="4572000" cy="1961243"/>
              </a:xfrm>
              <a:prstGeom prst="rect">
                <a:avLst/>
              </a:prstGeom>
              <a:blipFill>
                <a:blip r:embed="rId3"/>
                <a:stretch>
                  <a:fillRect l="-2216" t="-645" r="-1385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86875B9-8966-D346-B3F5-715F063C29D8}"/>
              </a:ext>
            </a:extLst>
          </p:cNvPr>
          <p:cNvSpPr txBox="1"/>
          <p:nvPr/>
        </p:nvSpPr>
        <p:spPr>
          <a:xfrm>
            <a:off x="1076545" y="5828920"/>
            <a:ext cx="699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sz="1800" dirty="0">
                <a:latin typeface="SimHei" panose="02010609060101010101" pitchFamily="49" charset="-122"/>
                <a:ea typeface="SimHei" panose="02010609060101010101" pitchFamily="49" charset="-122"/>
              </a:rPr>
              <a:t>实际上，有许多问题中，权值有可能是负数）（如差分约束系统）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1314F0-DEA0-2A47-B94F-15BF590158DE}"/>
              </a:ext>
            </a:extLst>
          </p:cNvPr>
          <p:cNvGrpSpPr/>
          <p:nvPr/>
        </p:nvGrpSpPr>
        <p:grpSpPr>
          <a:xfrm>
            <a:off x="6228728" y="3874557"/>
            <a:ext cx="1704241" cy="1538892"/>
            <a:chOff x="6251074" y="4282839"/>
            <a:chExt cx="1704241" cy="1538892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63653D29-65A1-A04A-B25A-A385C0FDC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6820C1-1728-C54B-A113-5D5B96E4E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98D86C-256E-3A41-9748-C14CC43B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0B2DECC3-F465-3A40-BED2-5F0FDCBAA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B1CE8A96-0692-0442-BF0A-475D48250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70704201-6355-314A-BE62-72146EEDC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AC0E152A-4F19-B94D-9448-2A3C0CC7A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3501FFA-36A8-2841-821F-476AEDD24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E77F66F6-DAD0-DB43-8F9C-475ACE57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CB4D2B31-8D22-3C4E-A023-0F6131D7D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900BB3D7-8398-E14B-B5B9-192E442C4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A4333CE2-79B9-814B-AF12-DBEC2B3B4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2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负环的定义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D131947-CA25-3C40-B59F-765BCFD38C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有向图中如果有一个回路它的各边总长是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负值，那么这个回路称作一个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负环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dirty="0" err="1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7F1EE2F-C021-F74A-B512-12F08F1930DF}"/>
              </a:ext>
            </a:extLst>
          </p:cNvPr>
          <p:cNvGrpSpPr/>
          <p:nvPr/>
        </p:nvGrpSpPr>
        <p:grpSpPr>
          <a:xfrm>
            <a:off x="1631407" y="2717124"/>
            <a:ext cx="2165041" cy="1857665"/>
            <a:chOff x="1631407" y="2923953"/>
            <a:chExt cx="2165041" cy="185766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CA7007A-0CD5-8744-AAF3-940C3D7828F3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6718BDB-6528-3445-9280-0FAAC2C691C0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66BE62-F66C-6A43-A8DC-36EF285A597D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0AD049F-0295-EF43-A495-8E51A130A701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9700698-26DA-0A48-822C-452A35326B79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9">
              <a:extLst>
                <a:ext uri="{FF2B5EF4-FFF2-40B4-BE49-F238E27FC236}">
                  <a16:creationId xmlns:a16="http://schemas.microsoft.com/office/drawing/2014/main" id="{92516A43-A055-BE4A-8068-7EE206C93F52}"/>
                </a:ext>
              </a:extLst>
            </p:cNvPr>
            <p:cNvCxnSpPr>
              <a:stCxn id="8" idx="0"/>
              <a:endCxn id="7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1">
              <a:extLst>
                <a:ext uri="{FF2B5EF4-FFF2-40B4-BE49-F238E27FC236}">
                  <a16:creationId xmlns:a16="http://schemas.microsoft.com/office/drawing/2014/main" id="{902BBE78-5BC9-7F46-B10D-46A603ECB804}"/>
                </a:ext>
              </a:extLst>
            </p:cNvPr>
            <p:cNvCxnSpPr>
              <a:stCxn id="7" idx="6"/>
              <a:endCxn id="11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4">
              <a:extLst>
                <a:ext uri="{FF2B5EF4-FFF2-40B4-BE49-F238E27FC236}">
                  <a16:creationId xmlns:a16="http://schemas.microsoft.com/office/drawing/2014/main" id="{CE5BFF11-BD0E-5B49-B935-64737681E2DE}"/>
                </a:ext>
              </a:extLst>
            </p:cNvPr>
            <p:cNvCxnSpPr>
              <a:stCxn id="11" idx="3"/>
              <a:endCxn id="10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7">
              <a:extLst>
                <a:ext uri="{FF2B5EF4-FFF2-40B4-BE49-F238E27FC236}">
                  <a16:creationId xmlns:a16="http://schemas.microsoft.com/office/drawing/2014/main" id="{7074BC6C-7C9C-4C4B-A309-8E7C0EBF6829}"/>
                </a:ext>
              </a:extLst>
            </p:cNvPr>
            <p:cNvCxnSpPr>
              <a:stCxn id="10" idx="1"/>
              <a:endCxn id="8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20">
              <a:extLst>
                <a:ext uri="{FF2B5EF4-FFF2-40B4-BE49-F238E27FC236}">
                  <a16:creationId xmlns:a16="http://schemas.microsoft.com/office/drawing/2014/main" id="{249B4524-A315-4243-8C6F-24B02B96CA25}"/>
                </a:ext>
              </a:extLst>
            </p:cNvPr>
            <p:cNvCxnSpPr>
              <a:stCxn id="11" idx="4"/>
              <a:endCxn id="9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24">
              <a:extLst>
                <a:ext uri="{FF2B5EF4-FFF2-40B4-BE49-F238E27FC236}">
                  <a16:creationId xmlns:a16="http://schemas.microsoft.com/office/drawing/2014/main" id="{F5524EA8-A2D5-6841-8BA2-BCB9700E6B78}"/>
                </a:ext>
              </a:extLst>
            </p:cNvPr>
            <p:cNvCxnSpPr>
              <a:stCxn id="9" idx="2"/>
              <a:endCxn id="10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1A14B6B-9B53-8B4E-B3A6-8C80654B858D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8BD374D-8093-0648-98A3-76C0D9945CBC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BC3F3E-8AA6-7340-9033-76D39A54EEBE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B61A906-8CBE-F345-A607-6C1D93E4752B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5AEB1F5-1396-5D42-A25F-EB7DDF35F66B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3F798D9-4012-B64D-807B-4512C752F467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81DD19-E506-7A40-B5F9-F12F59899033}"/>
              </a:ext>
            </a:extLst>
          </p:cNvPr>
          <p:cNvGrpSpPr/>
          <p:nvPr/>
        </p:nvGrpSpPr>
        <p:grpSpPr>
          <a:xfrm>
            <a:off x="5266167" y="2633025"/>
            <a:ext cx="2165041" cy="1857665"/>
            <a:chOff x="5266167" y="2839854"/>
            <a:chExt cx="2165041" cy="185766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E34B2B2-13CE-5D44-924E-433E6D7F0EA6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FF9642B-1AFF-B842-9B30-9E39343CC65F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A19AC7-8811-7C43-8A22-5EC77E70DF70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DAC35D7-FC27-284F-B389-0C2CB05530A8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0BF97EB-5498-4149-B078-302FD42D8E9B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56">
              <a:extLst>
                <a:ext uri="{FF2B5EF4-FFF2-40B4-BE49-F238E27FC236}">
                  <a16:creationId xmlns:a16="http://schemas.microsoft.com/office/drawing/2014/main" id="{584A256D-3A67-A840-BE26-B5DBA98D3228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57">
              <a:extLst>
                <a:ext uri="{FF2B5EF4-FFF2-40B4-BE49-F238E27FC236}">
                  <a16:creationId xmlns:a16="http://schemas.microsoft.com/office/drawing/2014/main" id="{02D806D9-9FB0-424E-B2EE-77D53720DADB}"/>
                </a:ext>
              </a:extLst>
            </p:cNvPr>
            <p:cNvCxnSpPr>
              <a:stCxn id="25" idx="6"/>
              <a:endCxn id="29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58">
              <a:extLst>
                <a:ext uri="{FF2B5EF4-FFF2-40B4-BE49-F238E27FC236}">
                  <a16:creationId xmlns:a16="http://schemas.microsoft.com/office/drawing/2014/main" id="{8D425F0F-172E-5745-8124-939EFF973295}"/>
                </a:ext>
              </a:extLst>
            </p:cNvPr>
            <p:cNvCxnSpPr>
              <a:stCxn id="29" idx="3"/>
              <a:endCxn id="28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59">
              <a:extLst>
                <a:ext uri="{FF2B5EF4-FFF2-40B4-BE49-F238E27FC236}">
                  <a16:creationId xmlns:a16="http://schemas.microsoft.com/office/drawing/2014/main" id="{8BE7C9A1-AFF5-0144-B2B1-FBC7E403B710}"/>
                </a:ext>
              </a:extLst>
            </p:cNvPr>
            <p:cNvCxnSpPr>
              <a:stCxn id="28" idx="1"/>
              <a:endCxn id="26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60">
              <a:extLst>
                <a:ext uri="{FF2B5EF4-FFF2-40B4-BE49-F238E27FC236}">
                  <a16:creationId xmlns:a16="http://schemas.microsoft.com/office/drawing/2014/main" id="{FD34BC10-9AE2-F844-8446-04D80F9EBBDC}"/>
                </a:ext>
              </a:extLst>
            </p:cNvPr>
            <p:cNvCxnSpPr>
              <a:stCxn id="29" idx="4"/>
              <a:endCxn id="27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61">
              <a:extLst>
                <a:ext uri="{FF2B5EF4-FFF2-40B4-BE49-F238E27FC236}">
                  <a16:creationId xmlns:a16="http://schemas.microsoft.com/office/drawing/2014/main" id="{59445B4F-D8BB-C249-912E-09BE323E7CB7}"/>
                </a:ext>
              </a:extLst>
            </p:cNvPr>
            <p:cNvCxnSpPr>
              <a:stCxn id="27" idx="2"/>
              <a:endCxn id="28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9842DA-A49D-2E4B-9FA2-366ACE411749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C93C372-DAD8-8B4B-B8A6-4B5B3BEFCDBB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D1F694D-537D-424C-B875-6FB18887EEF1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82E515D-C62E-3A44-B667-4189C074B3FE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9A48755-FB73-ED44-A445-2D7AA5654D4D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D8F44E8-43F9-CA45-BF50-6837666373BA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0D58DAD2-B343-1D49-B80A-3CC4E967123B}"/>
              </a:ext>
            </a:extLst>
          </p:cNvPr>
          <p:cNvSpPr txBox="1"/>
          <p:nvPr/>
        </p:nvSpPr>
        <p:spPr>
          <a:xfrm>
            <a:off x="1451344" y="475883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有负环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&lt;0,1,3,4&gt;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93F20A-408C-1449-A83C-19724903EC0E}"/>
              </a:ext>
            </a:extLst>
          </p:cNvPr>
          <p:cNvSpPr txBox="1"/>
          <p:nvPr/>
        </p:nvSpPr>
        <p:spPr>
          <a:xfrm>
            <a:off x="5550956" y="475883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没有负环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!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87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贝尔曼福德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D131947-CA25-3C40-B59F-765BCFD38C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允许弧长为负数。假设从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可走到任何顶点。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Bellman-ford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算法可以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判定图中是否有负环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。并且，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当不存在负环时，该算法能找到从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出发到任何其他顶点的最短路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当有负环时，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到达某些点的最短路不存在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 err="1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17E34-47DE-2649-A997-E8EA1A2FE064}"/>
              </a:ext>
            </a:extLst>
          </p:cNvPr>
          <p:cNvSpPr txBox="1"/>
          <p:nvPr/>
        </p:nvSpPr>
        <p:spPr>
          <a:xfrm>
            <a:off x="964404" y="5493594"/>
            <a:ext cx="1975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返回有负环</a:t>
            </a:r>
            <a:r>
              <a:rPr lang="en-US" altLang="zh-CN" sz="24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!</a:t>
            </a:r>
            <a:endParaRPr lang="zh-CN" altLang="en-US" sz="24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7E5228-71B0-7E4E-AA5E-CF220E7BED7C}"/>
              </a:ext>
            </a:extLst>
          </p:cNvPr>
          <p:cNvGrpSpPr/>
          <p:nvPr/>
        </p:nvGrpSpPr>
        <p:grpSpPr>
          <a:xfrm>
            <a:off x="792504" y="3593630"/>
            <a:ext cx="2165041" cy="1857665"/>
            <a:chOff x="1631407" y="2923953"/>
            <a:chExt cx="2165041" cy="185766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05C8690-9357-8342-9F44-50B3EB318329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24DB05C-8974-7F44-96D4-80CA541E7B18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8112DFD-64B3-A048-B9A2-07F63D1FAF62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B1B2B92-375C-3A4C-8AA7-BA7A63CC3887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60AC5B3-9A62-B84F-A9E8-4A6D9609FC57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48">
              <a:extLst>
                <a:ext uri="{FF2B5EF4-FFF2-40B4-BE49-F238E27FC236}">
                  <a16:creationId xmlns:a16="http://schemas.microsoft.com/office/drawing/2014/main" id="{2877D625-910C-674A-AE88-60E56C02C673}"/>
                </a:ext>
              </a:extLst>
            </p:cNvPr>
            <p:cNvCxnSpPr>
              <a:stCxn id="9" idx="0"/>
              <a:endCxn id="8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49">
              <a:extLst>
                <a:ext uri="{FF2B5EF4-FFF2-40B4-BE49-F238E27FC236}">
                  <a16:creationId xmlns:a16="http://schemas.microsoft.com/office/drawing/2014/main" id="{BE19D9B1-69C1-9D49-9A41-771DBE8EEAF3}"/>
                </a:ext>
              </a:extLst>
            </p:cNvPr>
            <p:cNvCxnSpPr>
              <a:stCxn id="8" idx="6"/>
              <a:endCxn id="12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50">
              <a:extLst>
                <a:ext uri="{FF2B5EF4-FFF2-40B4-BE49-F238E27FC236}">
                  <a16:creationId xmlns:a16="http://schemas.microsoft.com/office/drawing/2014/main" id="{393746F6-674C-114A-943A-98FF845DF16D}"/>
                </a:ext>
              </a:extLst>
            </p:cNvPr>
            <p:cNvCxnSpPr>
              <a:stCxn id="12" idx="3"/>
              <a:endCxn id="11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51">
              <a:extLst>
                <a:ext uri="{FF2B5EF4-FFF2-40B4-BE49-F238E27FC236}">
                  <a16:creationId xmlns:a16="http://schemas.microsoft.com/office/drawing/2014/main" id="{5063208F-0BEE-8C4B-BA1C-63B294F0786F}"/>
                </a:ext>
              </a:extLst>
            </p:cNvPr>
            <p:cNvCxnSpPr>
              <a:stCxn id="11" idx="1"/>
              <a:endCxn id="9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52">
              <a:extLst>
                <a:ext uri="{FF2B5EF4-FFF2-40B4-BE49-F238E27FC236}">
                  <a16:creationId xmlns:a16="http://schemas.microsoft.com/office/drawing/2014/main" id="{AA483296-F136-934B-9083-822C26D1F0F8}"/>
                </a:ext>
              </a:extLst>
            </p:cNvPr>
            <p:cNvCxnSpPr>
              <a:stCxn id="12" idx="4"/>
              <a:endCxn id="10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53">
              <a:extLst>
                <a:ext uri="{FF2B5EF4-FFF2-40B4-BE49-F238E27FC236}">
                  <a16:creationId xmlns:a16="http://schemas.microsoft.com/office/drawing/2014/main" id="{77954F02-BFB2-5B4B-B0BE-021198029E03}"/>
                </a:ext>
              </a:extLst>
            </p:cNvPr>
            <p:cNvCxnSpPr>
              <a:stCxn id="10" idx="2"/>
              <a:endCxn id="11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553274-D8DD-6846-AC83-272183F9F229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B51F8E7-71F8-AF40-9E16-8B62D7407C28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FFEBD19-F9EA-6D48-B489-D7E50075388A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7739681-FBDF-7844-941C-CA8989EDFA3C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D2CE200-BCA1-EE40-9DB4-EC6349FFB237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73B73B-FA8A-D847-A9B8-C2CCA1A86800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5A5811-B876-0640-AAE7-980982EB0148}"/>
              </a:ext>
            </a:extLst>
          </p:cNvPr>
          <p:cNvGrpSpPr/>
          <p:nvPr/>
        </p:nvGrpSpPr>
        <p:grpSpPr>
          <a:xfrm>
            <a:off x="3963345" y="3623857"/>
            <a:ext cx="2165041" cy="1857665"/>
            <a:chOff x="5266167" y="2839854"/>
            <a:chExt cx="2165041" cy="185766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6C92ACA-AFFF-9546-90FA-660062920B2C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F95C364-933B-D54D-83AE-EF3FB9091201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222135C-36C7-2246-BAFE-BC6D21C039F0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4212EA9-D7EA-C948-A117-D5287407B135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2CC192D-0C6D-9D41-9A21-928AEBCA49A8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66">
              <a:extLst>
                <a:ext uri="{FF2B5EF4-FFF2-40B4-BE49-F238E27FC236}">
                  <a16:creationId xmlns:a16="http://schemas.microsoft.com/office/drawing/2014/main" id="{BB2A704C-CCE7-2F4D-84DF-7AC9330EA8E2}"/>
                </a:ext>
              </a:extLst>
            </p:cNvPr>
            <p:cNvCxnSpPr>
              <a:stCxn id="27" idx="0"/>
              <a:endCxn id="26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67">
              <a:extLst>
                <a:ext uri="{FF2B5EF4-FFF2-40B4-BE49-F238E27FC236}">
                  <a16:creationId xmlns:a16="http://schemas.microsoft.com/office/drawing/2014/main" id="{ACD39304-0591-294B-B54F-605CA98F4A0A}"/>
                </a:ext>
              </a:extLst>
            </p:cNvPr>
            <p:cNvCxnSpPr>
              <a:stCxn id="26" idx="6"/>
              <a:endCxn id="30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68">
              <a:extLst>
                <a:ext uri="{FF2B5EF4-FFF2-40B4-BE49-F238E27FC236}">
                  <a16:creationId xmlns:a16="http://schemas.microsoft.com/office/drawing/2014/main" id="{E9345B46-D9A1-7D4B-9C65-440E198FA969}"/>
                </a:ext>
              </a:extLst>
            </p:cNvPr>
            <p:cNvCxnSpPr>
              <a:stCxn id="30" idx="3"/>
              <a:endCxn id="29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69">
              <a:extLst>
                <a:ext uri="{FF2B5EF4-FFF2-40B4-BE49-F238E27FC236}">
                  <a16:creationId xmlns:a16="http://schemas.microsoft.com/office/drawing/2014/main" id="{D7A58FFF-5581-AA40-B75C-96B74A75FEA8}"/>
                </a:ext>
              </a:extLst>
            </p:cNvPr>
            <p:cNvCxnSpPr>
              <a:stCxn id="29" idx="1"/>
              <a:endCxn id="27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70">
              <a:extLst>
                <a:ext uri="{FF2B5EF4-FFF2-40B4-BE49-F238E27FC236}">
                  <a16:creationId xmlns:a16="http://schemas.microsoft.com/office/drawing/2014/main" id="{B50F17E3-44EA-9A43-BFDC-54D66C6D0B47}"/>
                </a:ext>
              </a:extLst>
            </p:cNvPr>
            <p:cNvCxnSpPr>
              <a:stCxn id="30" idx="4"/>
              <a:endCxn id="28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71">
              <a:extLst>
                <a:ext uri="{FF2B5EF4-FFF2-40B4-BE49-F238E27FC236}">
                  <a16:creationId xmlns:a16="http://schemas.microsoft.com/office/drawing/2014/main" id="{A6C79A31-0B16-EE47-B34B-1E0DF4A6DE3C}"/>
                </a:ext>
              </a:extLst>
            </p:cNvPr>
            <p:cNvCxnSpPr>
              <a:stCxn id="28" idx="2"/>
              <a:endCxn id="29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4BE5040-09DE-0C43-96B6-34464D71C785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5EAD8E9-E4C4-3A4B-9091-D3452589334A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6ED297D-BED9-B648-8565-3A347D64E82D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C6251E3-9674-2340-8548-D91D038E31D2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4B1BD1E-D5BB-D746-8005-054CA262CF16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C0D451-4649-394B-A45A-11ECB512EBA6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BBD8EC-6CA5-FC4F-A7AB-0002ECBB8F87}"/>
              </a:ext>
            </a:extLst>
          </p:cNvPr>
          <p:cNvSpPr txBox="1"/>
          <p:nvPr/>
        </p:nvSpPr>
        <p:spPr>
          <a:xfrm>
            <a:off x="4227336" y="5589347"/>
            <a:ext cx="3802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返回到各点的最短路长度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4C85B66-F44B-EB40-B9EC-14477440CD19}"/>
              </a:ext>
            </a:extLst>
          </p:cNvPr>
          <p:cNvGrpSpPr/>
          <p:nvPr/>
        </p:nvGrpSpPr>
        <p:grpSpPr>
          <a:xfrm>
            <a:off x="6819699" y="3800607"/>
            <a:ext cx="1704241" cy="1538892"/>
            <a:chOff x="6251074" y="4282839"/>
            <a:chExt cx="1704241" cy="1538892"/>
          </a:xfrm>
        </p:grpSpPr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7E578B86-CEB0-134D-B806-58D487B7B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CA391498-DBAD-7C4F-B6EC-02B1FA4A9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BE5B7D47-BD74-BD49-A903-71D3C210B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8" name="Line 14">
              <a:extLst>
                <a:ext uri="{FF2B5EF4-FFF2-40B4-BE49-F238E27FC236}">
                  <a16:creationId xmlns:a16="http://schemas.microsoft.com/office/drawing/2014/main" id="{11487C24-3407-9042-866C-6FE330E9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17">
              <a:extLst>
                <a:ext uri="{FF2B5EF4-FFF2-40B4-BE49-F238E27FC236}">
                  <a16:creationId xmlns:a16="http://schemas.microsoft.com/office/drawing/2014/main" id="{8825D6A5-D5B6-8D44-8DDE-7F1F903D0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24">
              <a:extLst>
                <a:ext uri="{FF2B5EF4-FFF2-40B4-BE49-F238E27FC236}">
                  <a16:creationId xmlns:a16="http://schemas.microsoft.com/office/drawing/2014/main" id="{0AEA887E-328A-1541-A40A-621A213B2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8AAF42E3-DA5E-B745-B043-A43B2B367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E61260CB-76EE-8540-A0D6-8CDE75E23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29">
              <a:extLst>
                <a:ext uri="{FF2B5EF4-FFF2-40B4-BE49-F238E27FC236}">
                  <a16:creationId xmlns:a16="http://schemas.microsoft.com/office/drawing/2014/main" id="{CCB01F57-38C2-1B45-8AA5-E278107F0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54" name="Text Box 29">
              <a:extLst>
                <a:ext uri="{FF2B5EF4-FFF2-40B4-BE49-F238E27FC236}">
                  <a16:creationId xmlns:a16="http://schemas.microsoft.com/office/drawing/2014/main" id="{17C456D1-2182-5046-B33C-FFF7B0174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E3A3284D-4C33-9244-AC8F-0DC15F9A8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6" name="Line 17">
              <a:extLst>
                <a:ext uri="{FF2B5EF4-FFF2-40B4-BE49-F238E27FC236}">
                  <a16:creationId xmlns:a16="http://schemas.microsoft.com/office/drawing/2014/main" id="{D1230383-E956-DA43-A1AF-A691DF597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612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一个引理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D131947-CA25-3C40-B59F-765BCFD38C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引理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如果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没有负环。那么对于任意的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来说，存在一条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到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的最短路径，它是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简单道路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（简单道路是说经过任意一个顶点最多一次）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注意任何一条简单道路拥有最多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|V|-1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证明：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 err="1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58F5B55-68F9-B041-B1B5-9CB9FEBA1DF2}"/>
              </a:ext>
            </a:extLst>
          </p:cNvPr>
          <p:cNvCxnSpPr/>
          <p:nvPr/>
        </p:nvCxnSpPr>
        <p:spPr bwMode="auto">
          <a:xfrm flipV="1">
            <a:off x="1035915" y="4083156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E64A0A-3D7C-3C42-AD2D-2AB66BDD3C80}"/>
              </a:ext>
            </a:extLst>
          </p:cNvPr>
          <p:cNvCxnSpPr/>
          <p:nvPr/>
        </p:nvCxnSpPr>
        <p:spPr bwMode="auto">
          <a:xfrm>
            <a:off x="1780194" y="4083156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10">
            <a:extLst>
              <a:ext uri="{FF2B5EF4-FFF2-40B4-BE49-F238E27FC236}">
                <a16:creationId xmlns:a16="http://schemas.microsoft.com/office/drawing/2014/main" id="{33369C03-AF1A-8846-B47C-697F12281270}"/>
              </a:ext>
            </a:extLst>
          </p:cNvPr>
          <p:cNvCxnSpPr/>
          <p:nvPr/>
        </p:nvCxnSpPr>
        <p:spPr bwMode="auto">
          <a:xfrm>
            <a:off x="2763706" y="4710477"/>
            <a:ext cx="255181" cy="440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13">
            <a:extLst>
              <a:ext uri="{FF2B5EF4-FFF2-40B4-BE49-F238E27FC236}">
                <a16:creationId xmlns:a16="http://schemas.microsoft.com/office/drawing/2014/main" id="{292182B5-A80E-8D40-9B0B-84F3E9A67720}"/>
              </a:ext>
            </a:extLst>
          </p:cNvPr>
          <p:cNvCxnSpPr/>
          <p:nvPr/>
        </p:nvCxnSpPr>
        <p:spPr bwMode="auto">
          <a:xfrm flipH="1" flipV="1">
            <a:off x="1546278" y="5081398"/>
            <a:ext cx="956930" cy="39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16">
            <a:extLst>
              <a:ext uri="{FF2B5EF4-FFF2-40B4-BE49-F238E27FC236}">
                <a16:creationId xmlns:a16="http://schemas.microsoft.com/office/drawing/2014/main" id="{146A4CC5-2A1B-F844-96EF-6C388A55AD88}"/>
              </a:ext>
            </a:extLst>
          </p:cNvPr>
          <p:cNvCxnSpPr/>
          <p:nvPr/>
        </p:nvCxnSpPr>
        <p:spPr bwMode="auto">
          <a:xfrm flipV="1">
            <a:off x="1546279" y="4658972"/>
            <a:ext cx="47845" cy="422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9">
            <a:extLst>
              <a:ext uri="{FF2B5EF4-FFF2-40B4-BE49-F238E27FC236}">
                <a16:creationId xmlns:a16="http://schemas.microsoft.com/office/drawing/2014/main" id="{DE8F1FBE-D79A-F443-908E-B92DBA2F9F82}"/>
              </a:ext>
            </a:extLst>
          </p:cNvPr>
          <p:cNvCxnSpPr/>
          <p:nvPr/>
        </p:nvCxnSpPr>
        <p:spPr bwMode="auto">
          <a:xfrm>
            <a:off x="1615386" y="4626856"/>
            <a:ext cx="1057943" cy="66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22">
            <a:extLst>
              <a:ext uri="{FF2B5EF4-FFF2-40B4-BE49-F238E27FC236}">
                <a16:creationId xmlns:a16="http://schemas.microsoft.com/office/drawing/2014/main" id="{D07C37D9-B764-1943-A1C7-6C39858A1EAE}"/>
              </a:ext>
            </a:extLst>
          </p:cNvPr>
          <p:cNvCxnSpPr/>
          <p:nvPr/>
        </p:nvCxnSpPr>
        <p:spPr bwMode="auto">
          <a:xfrm flipV="1">
            <a:off x="2763706" y="4508459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29">
            <a:extLst>
              <a:ext uri="{FF2B5EF4-FFF2-40B4-BE49-F238E27FC236}">
                <a16:creationId xmlns:a16="http://schemas.microsoft.com/office/drawing/2014/main" id="{F27C6240-7248-0841-AA72-6257975C3462}"/>
              </a:ext>
            </a:extLst>
          </p:cNvPr>
          <p:cNvCxnSpPr/>
          <p:nvPr/>
        </p:nvCxnSpPr>
        <p:spPr bwMode="auto">
          <a:xfrm flipH="1">
            <a:off x="2540422" y="5151118"/>
            <a:ext cx="435935" cy="330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箭头: 右 32">
            <a:extLst>
              <a:ext uri="{FF2B5EF4-FFF2-40B4-BE49-F238E27FC236}">
                <a16:creationId xmlns:a16="http://schemas.microsoft.com/office/drawing/2014/main" id="{876C2144-9E2C-3646-BF6E-806A295A218E}"/>
              </a:ext>
            </a:extLst>
          </p:cNvPr>
          <p:cNvSpPr/>
          <p:nvPr/>
        </p:nvSpPr>
        <p:spPr bwMode="auto">
          <a:xfrm>
            <a:off x="4294794" y="4545673"/>
            <a:ext cx="1081556" cy="5357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33">
            <a:extLst>
              <a:ext uri="{FF2B5EF4-FFF2-40B4-BE49-F238E27FC236}">
                <a16:creationId xmlns:a16="http://schemas.microsoft.com/office/drawing/2014/main" id="{5BAB82B1-A658-3C48-B741-41C2D56F8E9E}"/>
              </a:ext>
            </a:extLst>
          </p:cNvPr>
          <p:cNvCxnSpPr/>
          <p:nvPr/>
        </p:nvCxnSpPr>
        <p:spPr bwMode="auto">
          <a:xfrm flipV="1">
            <a:off x="5549435" y="4083156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34">
            <a:extLst>
              <a:ext uri="{FF2B5EF4-FFF2-40B4-BE49-F238E27FC236}">
                <a16:creationId xmlns:a16="http://schemas.microsoft.com/office/drawing/2014/main" id="{8AB64318-7913-F543-94A4-414E06C43150}"/>
              </a:ext>
            </a:extLst>
          </p:cNvPr>
          <p:cNvCxnSpPr/>
          <p:nvPr/>
        </p:nvCxnSpPr>
        <p:spPr bwMode="auto">
          <a:xfrm>
            <a:off x="6293714" y="4083156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39">
            <a:extLst>
              <a:ext uri="{FF2B5EF4-FFF2-40B4-BE49-F238E27FC236}">
                <a16:creationId xmlns:a16="http://schemas.microsoft.com/office/drawing/2014/main" id="{22BA7F88-4A42-0140-8230-9B80EB9D1871}"/>
              </a:ext>
            </a:extLst>
          </p:cNvPr>
          <p:cNvCxnSpPr/>
          <p:nvPr/>
        </p:nvCxnSpPr>
        <p:spPr bwMode="auto">
          <a:xfrm flipV="1">
            <a:off x="7277226" y="4508459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6187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算法的基本思想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3F68BB4-331B-5F47-983F-4696223335F0}"/>
              </a:ext>
            </a:extLst>
          </p:cNvPr>
          <p:cNvSpPr txBox="1">
            <a:spLocks/>
          </p:cNvSpPr>
          <p:nvPr/>
        </p:nvSpPr>
        <p:spPr>
          <a:xfrm>
            <a:off x="317634" y="951821"/>
            <a:ext cx="8185016" cy="4390028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基于动态规划！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Opt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v,i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的所有最多含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条边的路径中，最短的一条的长度是多少。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状态转移方程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F8D26F-55FB-6947-BD99-2427039981E0}"/>
              </a:ext>
            </a:extLst>
          </p:cNvPr>
          <p:cNvSpPr txBox="1"/>
          <p:nvPr/>
        </p:nvSpPr>
        <p:spPr>
          <a:xfrm>
            <a:off x="7771603" y="4626762"/>
            <a:ext cx="113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边界</a:t>
            </a:r>
            <a:br>
              <a:rPr lang="en-US" altLang="zh-CN" sz="24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条件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7ADDCB-56CC-5345-947C-F9A5D4D7E18F}"/>
                  </a:ext>
                </a:extLst>
              </p:cNvPr>
              <p:cNvSpPr/>
              <p:nvPr/>
            </p:nvSpPr>
            <p:spPr>
              <a:xfrm>
                <a:off x="240030" y="3744835"/>
                <a:ext cx="7406640" cy="1828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𝑶𝒑𝒕</m:t>
                      </m:r>
                      <m:r>
                        <a:rPr lang="en-US" altLang="zh-CN" sz="2400" b="1" i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1" i="1" dirty="0" err="1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400" b="1" i="1" dirty="0" err="1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dirty="0" err="1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400" b="1" i="1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400" b="1" i="1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⁡{</m:t>
                                    </m:r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𝑶𝒑𝒕</m:t>
                                    </m:r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zh-CN" altLang="en-US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，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altLang="zh-CN" sz="2400" b="1" i="1" dirty="0" smtClean="0">
                                            <a:solidFill>
                                              <a:schemeClr val="accent6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𝒎𝒊𝒏</m:t>
                                            </m:r>
                                          </m:e>
                                          <m:lim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𝒗</m:t>
                                            </m:r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)∈</m:t>
                                            </m:r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𝑬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r>
                                          <a:rPr lang="en-US" altLang="zh-CN" sz="2400" b="1" i="1" dirty="0">
                                            <a:solidFill>
                                              <a:schemeClr val="accent6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𝑶𝒑𝒕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1" i="1" dirty="0">
                                            <a:solidFill>
                                              <a:schemeClr val="accent6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1" i="1" dirty="0">
                                                <a:solidFill>
                                                  <a:schemeClr val="accent6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𝒖𝒗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en-US" altLang="zh-CN" sz="2400" b="1" i="1" dirty="0">
                                        <a:solidFill>
                                          <a:schemeClr val="accent6">
                                            <a:lumMod val="90000"/>
                                            <a:lumOff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sz="2400" b="1" i="1" dirty="0">
                                    <a:solidFill>
                                      <a:schemeClr val="accent6">
                                        <a:lumMod val="90000"/>
                                        <a:lumOff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7ADDCB-56CC-5345-947C-F9A5D4D7E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" y="3744835"/>
                <a:ext cx="7406640" cy="1828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14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算法具体实现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C9395F4-E9BE-9842-B722-12B46B8B6D5F}"/>
              </a:ext>
            </a:extLst>
          </p:cNvPr>
          <p:cNvSpPr txBox="1">
            <a:spLocks/>
          </p:cNvSpPr>
          <p:nvPr/>
        </p:nvSpPr>
        <p:spPr>
          <a:xfrm>
            <a:off x="321469" y="732431"/>
            <a:ext cx="8501062" cy="409461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e=(u, v) in E do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+ l[e]); </a:t>
            </a:r>
          </a:p>
          <a:p>
            <a:pPr marL="0" indent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e=(u, v) in E do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+ l[e] &lt;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[v])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error "Graph contains a negative-weight cycle"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39B8C-18F1-1D47-8823-A1FFF2FC5600}"/>
              </a:ext>
            </a:extLst>
          </p:cNvPr>
          <p:cNvSpPr txBox="1"/>
          <p:nvPr/>
        </p:nvSpPr>
        <p:spPr>
          <a:xfrm>
            <a:off x="321469" y="4814618"/>
            <a:ext cx="8501062" cy="196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说明：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具体实现中，用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[v]}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而不是用二维数组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{OPT[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v,i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]}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(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主要目的是为了节省空间）。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容易证明 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[v]≤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Opt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v,|V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|-1]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结束时成立。</a:t>
            </a:r>
          </a:p>
        </p:txBody>
      </p:sp>
    </p:spTree>
    <p:extLst>
      <p:ext uri="{BB962C8B-B14F-4D97-AF65-F5344CB8AC3E}">
        <p14:creationId xmlns:p14="http://schemas.microsoft.com/office/powerpoint/2010/main" val="1633286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算法正确性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D6D49F3-5796-F74E-BE68-DFF9A11945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2" y="726281"/>
                <a:ext cx="8643485" cy="5405437"/>
              </a:xfrm>
              <a:prstGeom prst="rect">
                <a:avLst/>
              </a:prstGeom>
            </p:spPr>
            <p:txBody>
              <a:bodyPr/>
              <a:lstStyle>
                <a:lvl1pPr marL="228600" indent="-360045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2"/>
                  </a:buClr>
                  <a:buSzPct val="120000"/>
                  <a:buFont typeface="Wingdings" panose="05000000000000000000" pitchFamily="2" charset="2"/>
                  <a:buChar char="p"/>
                  <a:defRPr sz="22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1pPr>
                <a:lvl2pPr marL="685800" indent="-36004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20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2pPr>
                <a:lvl3pPr marL="1143000" indent="-36004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8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3pPr>
                <a:lvl4pPr marL="1600200" indent="-36004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4pPr>
                <a:lvl5pPr marL="2057400" indent="-36004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定理：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有负环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运行③时有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，即</a:t>
                </a: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无负环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运行③时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不会发生。</a:t>
                </a:r>
                <a:endParaRPr lang="en-US" altLang="zh-CN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证明：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无负环。由引理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可知，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OPT[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v,|V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|-1]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必然是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的最短路长度。这意味着，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的最短路长度。因此不会有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[u]+l[e]&lt;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发生。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 ≥ </a:t>
                </a:r>
                <a:r>
                  <a:rPr lang="en-US" altLang="zh-CN" sz="2400" b="1" dirty="0" err="1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。考虑回路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P=&lt;u</a:t>
                </a:r>
                <a:r>
                  <a:rPr lang="en-US" altLang="zh-CN" sz="2400" b="1" baseline="-25000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,…,u</a:t>
                </a:r>
                <a:r>
                  <a:rPr lang="en-US" altLang="zh-CN" sz="2400" b="1" baseline="-25000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k-1</a:t>
                </a:r>
                <a:r>
                  <a:rPr lang="en-US" altLang="zh-CN" sz="2400" b="1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我们知道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b="1" i="1" dirty="0" smtClean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a:rPr lang="en-US" altLang="zh-CN" sz="2400" b="1" i="1" dirty="0" smtClean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𝒅𝒊𝒔𝒕</m:t>
                          </m:r>
                          <m:r>
                            <a:rPr lang="en-US" altLang="zh-CN" sz="2400" b="1" i="1" dirty="0" smtClean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</m:t>
                          </m:r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b="1" i="1" dirty="0" err="1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𝒅𝒊𝒔𝒕</m:t>
                          </m:r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zh-CN" sz="2400" b="1" i="1" dirty="0" smtClean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𝒅𝒊𝒔𝒕</m:t>
                          </m:r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</m:t>
                          </m:r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b="1" i="1" dirty="0" err="1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𝒅𝒊𝒔𝒕</m:t>
                          </m:r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chemeClr val="accent6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dirty="0">
                              <a:solidFill>
                                <a:schemeClr val="accent6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lnSpc>
                    <a:spcPct val="130000"/>
                  </a:lnSpc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因此    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𝒍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dirty="0" smtClean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𝒍</m:t>
                    </m:r>
                    <m:d>
                      <m:dPr>
                        <m:ctrlP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accent6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dirty="0" smtClean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… 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𝒍</m:t>
                    </m:r>
                    <m:r>
                      <a:rPr lang="en-US" altLang="zh-CN" sz="2400" b="1" i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𝒌</m:t>
                        </m:r>
                        <m: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6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)≥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D6D49F3-5796-F74E-BE68-DFF9A119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2" y="726281"/>
                <a:ext cx="8643485" cy="5405437"/>
              </a:xfrm>
              <a:prstGeom prst="rect">
                <a:avLst/>
              </a:prstGeom>
              <a:blipFill>
                <a:blip r:embed="rId3"/>
                <a:stretch>
                  <a:fillRect l="-1026" r="-1026" b="-1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5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算法的复杂度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2973EA5-269B-E348-9C9F-882C8DBB3AD4}"/>
              </a:ext>
            </a:extLst>
          </p:cNvPr>
          <p:cNvSpPr txBox="1">
            <a:spLocks/>
          </p:cNvSpPr>
          <p:nvPr/>
        </p:nvSpPr>
        <p:spPr>
          <a:xfrm>
            <a:off x="321469" y="726281"/>
            <a:ext cx="8501062" cy="540543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回顾：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Dijsktra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算法的复杂度为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O(|V|^2+|E|)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（也可以优化到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V|log|V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|E|)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Bellman-ford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算法的复杂度是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O(|V| ∙ |E|)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轮，每轮检查每一条边。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=1;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&lt;= |V|−1;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		foreach e=(u, v) in E do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	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[v] = min 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[v],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[u] + l[e]); 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b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运行效率比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差。但可处理带负权的图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课后思考题及阅读任务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D131947-CA25-3C40-B59F-765BCFD38C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843" y="806988"/>
            <a:ext cx="8828314" cy="5918526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思考题</a:t>
            </a:r>
            <a:r>
              <a:rPr lang="zh-CN" altLang="en-US" dirty="0">
                <a:ea typeface="黑体" panose="02010609060101010101" pitchFamily="49" charset="-122"/>
              </a:rPr>
              <a:t>：如何判定有向图</a:t>
            </a:r>
            <a:r>
              <a:rPr lang="en-US" altLang="zh-CN" dirty="0">
                <a:ea typeface="黑体" panose="02010609060101010101" pitchFamily="49" charset="-122"/>
              </a:rPr>
              <a:t>G</a:t>
            </a:r>
            <a:r>
              <a:rPr lang="zh-CN" altLang="en-US" dirty="0">
                <a:ea typeface="黑体" panose="02010609060101010101" pitchFamily="49" charset="-122"/>
              </a:rPr>
              <a:t>是否有负环？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当点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可达任意其他点，用</a:t>
            </a:r>
            <a:r>
              <a:rPr lang="en-US" altLang="zh-CN" dirty="0">
                <a:ea typeface="黑体" panose="02010609060101010101" pitchFamily="49" charset="-122"/>
              </a:rPr>
              <a:t>bellman-ford</a:t>
            </a:r>
            <a:r>
              <a:rPr lang="zh-CN" altLang="en-US" dirty="0">
                <a:ea typeface="黑体" panose="02010609060101010101" pitchFamily="49" charset="-122"/>
              </a:rPr>
              <a:t>算法即可。现在假设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不一定可达任意其他点，应该如何判定</a:t>
            </a:r>
            <a:r>
              <a:rPr lang="en-US" altLang="zh-CN" dirty="0">
                <a:ea typeface="黑体" panose="02010609060101010101" pitchFamily="49" charset="-122"/>
              </a:rPr>
              <a:t>?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anose="02010609060101010101" pitchFamily="49" charset="-122"/>
              </a:rPr>
              <a:t>提示：只需将</a:t>
            </a:r>
            <a:r>
              <a:rPr lang="en-US" altLang="zh-CN" b="1" dirty="0">
                <a:solidFill>
                  <a:srgbClr val="C00000"/>
                </a:solidFill>
                <a:ea typeface="黑体" panose="02010609060101010101" pitchFamily="49" charset="-122"/>
              </a:rPr>
              <a:t>bellman-ford</a:t>
            </a:r>
            <a:r>
              <a:rPr lang="zh-CN" altLang="en-US" b="1" dirty="0">
                <a:solidFill>
                  <a:srgbClr val="C00000"/>
                </a:solidFill>
                <a:ea typeface="黑体" panose="02010609060101010101" pitchFamily="49" charset="-122"/>
              </a:rPr>
              <a:t>算法稍加修改即可</a:t>
            </a:r>
            <a:r>
              <a:rPr lang="zh-CN" altLang="en-US" dirty="0">
                <a:ea typeface="黑体" panose="02010609060101010101" pitchFamily="49" charset="-122"/>
              </a:rPr>
              <a:t>。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zh-CN" altLang="en-US" dirty="0">
              <a:ea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阅读</a:t>
            </a:r>
            <a:r>
              <a:rPr lang="zh-CN" altLang="en-US" dirty="0"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差分约束系统</a:t>
            </a:r>
            <a:b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</a:b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(System of Difference Constraints)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https://</a:t>
            </a:r>
            <a:r>
              <a:rPr lang="en-US" altLang="zh-CN" dirty="0" err="1">
                <a:ea typeface="黑体" panose="02010609060101010101" pitchFamily="49" charset="-122"/>
              </a:rPr>
              <a:t>zh.wikipedia.org</a:t>
            </a:r>
            <a:r>
              <a:rPr lang="en-US" altLang="zh-CN" dirty="0">
                <a:ea typeface="黑体" panose="02010609060101010101" pitchFamily="49" charset="-122"/>
              </a:rPr>
              <a:t>/wiki/</a:t>
            </a:r>
            <a:r>
              <a:rPr lang="zh-CN" altLang="en-US" dirty="0">
                <a:ea typeface="黑体" panose="02010609060101010101" pitchFamily="49" charset="-122"/>
              </a:rPr>
              <a:t>差分约束系统 </a:t>
            </a:r>
            <a:br>
              <a:rPr lang="zh-CN" altLang="en-US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判断某个差分约束系统有无解可转化为判定某个有向图</a:t>
            </a:r>
            <a:r>
              <a:rPr lang="en-US" altLang="zh-CN" dirty="0">
                <a:ea typeface="黑体" panose="02010609060101010101" pitchFamily="49" charset="-122"/>
              </a:rPr>
              <a:t>G</a:t>
            </a:r>
            <a:r>
              <a:rPr lang="zh-CN" altLang="en-US" dirty="0">
                <a:ea typeface="黑体" panose="02010609060101010101" pitchFamily="49" charset="-122"/>
              </a:rPr>
              <a:t>是否没有负环</a:t>
            </a:r>
            <a:r>
              <a:rPr lang="en-US" altLang="zh-CN" dirty="0">
                <a:ea typeface="黑体" panose="02010609060101010101" pitchFamily="49" charset="-122"/>
              </a:rPr>
              <a:t>!</a:t>
            </a: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 err="1">
              <a:solidFill>
                <a:schemeClr val="tx1"/>
              </a:solidFill>
              <a:effectLst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44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33">
                <a:extLst>
                  <a:ext uri="{FF2B5EF4-FFF2-40B4-BE49-F238E27FC236}">
                    <a16:creationId xmlns:a16="http://schemas.microsoft.com/office/drawing/2014/main" id="{58275269-8B2B-964A-88D5-9CE3568F9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00257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33">
                <a:extLst>
                  <a:ext uri="{FF2B5EF4-FFF2-40B4-BE49-F238E27FC236}">
                    <a16:creationId xmlns:a16="http://schemas.microsoft.com/office/drawing/2014/main" id="{58275269-8B2B-964A-88D5-9CE3568F9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00257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3279" t="-6897" r="-103279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1613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6E47AF0-051B-2247-9C71-FDD501CCE874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6E47AF0-051B-2247-9C71-FDD501CC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D4C96CF-5250-F845-8962-8B61E311964E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.   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D4C96CF-5250-F845-8962-8B61E311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216" t="-5970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>
            <a:extLst>
              <a:ext uri="{FF2B5EF4-FFF2-40B4-BE49-F238E27FC236}">
                <a16:creationId xmlns:a16="http://schemas.microsoft.com/office/drawing/2014/main" id="{D9139BAA-2CA6-C049-ADA2-9FEDF4CEED0A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99" name="Group 6">
              <a:extLst>
                <a:ext uri="{FF2B5EF4-FFF2-40B4-BE49-F238E27FC236}">
                  <a16:creationId xmlns:a16="http://schemas.microsoft.com/office/drawing/2014/main" id="{F0EA6784-35D5-914E-B311-89C24EB67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111" name="Oval 7">
                <a:extLst>
                  <a:ext uri="{FF2B5EF4-FFF2-40B4-BE49-F238E27FC236}">
                    <a16:creationId xmlns:a16="http://schemas.microsoft.com/office/drawing/2014/main" id="{804AEF5E-A535-354B-BB71-1A257B41B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12" name="Oval 8">
                <a:extLst>
                  <a:ext uri="{FF2B5EF4-FFF2-40B4-BE49-F238E27FC236}">
                    <a16:creationId xmlns:a16="http://schemas.microsoft.com/office/drawing/2014/main" id="{E291A816-3329-9D4E-9A0A-0C7FA503C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13" name="Oval 9">
                <a:extLst>
                  <a:ext uri="{FF2B5EF4-FFF2-40B4-BE49-F238E27FC236}">
                    <a16:creationId xmlns:a16="http://schemas.microsoft.com/office/drawing/2014/main" id="{2425D1DC-DA68-824E-84E5-6214DC1C2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14" name="Oval 10">
                <a:extLst>
                  <a:ext uri="{FF2B5EF4-FFF2-40B4-BE49-F238E27FC236}">
                    <a16:creationId xmlns:a16="http://schemas.microsoft.com/office/drawing/2014/main" id="{7635F4C4-0F8A-5441-9C1F-56ADBC553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5" name="Oval 11">
                <a:extLst>
                  <a:ext uri="{FF2B5EF4-FFF2-40B4-BE49-F238E27FC236}">
                    <a16:creationId xmlns:a16="http://schemas.microsoft.com/office/drawing/2014/main" id="{436C9F42-A5F5-DC4C-BA41-4DDB56A83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16" name="Oval 12">
                <a:extLst>
                  <a:ext uri="{FF2B5EF4-FFF2-40B4-BE49-F238E27FC236}">
                    <a16:creationId xmlns:a16="http://schemas.microsoft.com/office/drawing/2014/main" id="{EFF8158F-D391-384E-9588-10D4D6006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17" name="Oval 13">
                <a:extLst>
                  <a:ext uri="{FF2B5EF4-FFF2-40B4-BE49-F238E27FC236}">
                    <a16:creationId xmlns:a16="http://schemas.microsoft.com/office/drawing/2014/main" id="{D17817DE-D8C1-5C4F-BB12-ADE2526FD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18" name="Line 14">
                <a:extLst>
                  <a:ext uri="{FF2B5EF4-FFF2-40B4-BE49-F238E27FC236}">
                    <a16:creationId xmlns:a16="http://schemas.microsoft.com/office/drawing/2014/main" id="{F8436DDA-4B5D-584A-93C7-88ACA8E55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Line 15">
                <a:extLst>
                  <a:ext uri="{FF2B5EF4-FFF2-40B4-BE49-F238E27FC236}">
                    <a16:creationId xmlns:a16="http://schemas.microsoft.com/office/drawing/2014/main" id="{4718C0F3-68B9-B440-9F08-382A5A514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Line 16">
                <a:extLst>
                  <a:ext uri="{FF2B5EF4-FFF2-40B4-BE49-F238E27FC236}">
                    <a16:creationId xmlns:a16="http://schemas.microsoft.com/office/drawing/2014/main" id="{C7109AB8-AA7E-6A42-83A4-51ED21221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Line 17">
                <a:extLst>
                  <a:ext uri="{FF2B5EF4-FFF2-40B4-BE49-F238E27FC236}">
                    <a16:creationId xmlns:a16="http://schemas.microsoft.com/office/drawing/2014/main" id="{F7142F5F-1309-844D-A7DA-D2D9CE428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Line 18">
                <a:extLst>
                  <a:ext uri="{FF2B5EF4-FFF2-40B4-BE49-F238E27FC236}">
                    <a16:creationId xmlns:a16="http://schemas.microsoft.com/office/drawing/2014/main" id="{9421AEB6-F87A-0D42-8784-F17737D65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Line 19">
                <a:extLst>
                  <a:ext uri="{FF2B5EF4-FFF2-40B4-BE49-F238E27FC236}">
                    <a16:creationId xmlns:a16="http://schemas.microsoft.com/office/drawing/2014/main" id="{5E97E9CE-1E8E-3348-8D3A-4A4551192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Line 20">
                <a:extLst>
                  <a:ext uri="{FF2B5EF4-FFF2-40B4-BE49-F238E27FC236}">
                    <a16:creationId xmlns:a16="http://schemas.microsoft.com/office/drawing/2014/main" id="{CE362F3A-04CC-034B-9277-26A7C8580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Line 21">
                <a:extLst>
                  <a:ext uri="{FF2B5EF4-FFF2-40B4-BE49-F238E27FC236}">
                    <a16:creationId xmlns:a16="http://schemas.microsoft.com/office/drawing/2014/main" id="{AF7FE727-E5A6-A748-9528-C675C414A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Freeform 22">
                <a:extLst>
                  <a:ext uri="{FF2B5EF4-FFF2-40B4-BE49-F238E27FC236}">
                    <a16:creationId xmlns:a16="http://schemas.microsoft.com/office/drawing/2014/main" id="{FF126EB9-119E-0643-A4DE-766331210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Freeform 23">
                <a:extLst>
                  <a:ext uri="{FF2B5EF4-FFF2-40B4-BE49-F238E27FC236}">
                    <a16:creationId xmlns:a16="http://schemas.microsoft.com/office/drawing/2014/main" id="{7D7F47CD-EB55-BF4E-9FE4-C7CF50A9A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Line 21">
                <a:extLst>
                  <a:ext uri="{FF2B5EF4-FFF2-40B4-BE49-F238E27FC236}">
                    <a16:creationId xmlns:a16="http://schemas.microsoft.com/office/drawing/2014/main" id="{0D083300-F6F2-E540-A66E-AE9D9C786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0" name="Text Box 24">
              <a:extLst>
                <a:ext uri="{FF2B5EF4-FFF2-40B4-BE49-F238E27FC236}">
                  <a16:creationId xmlns:a16="http://schemas.microsoft.com/office/drawing/2014/main" id="{D8D8460C-8E15-5C40-876B-0CCCFFC94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01" name="Text Box 25">
              <a:extLst>
                <a:ext uri="{FF2B5EF4-FFF2-40B4-BE49-F238E27FC236}">
                  <a16:creationId xmlns:a16="http://schemas.microsoft.com/office/drawing/2014/main" id="{06A45653-5B98-5A48-A704-BE43CA4B1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" name="Text Box 26">
              <a:extLst>
                <a:ext uri="{FF2B5EF4-FFF2-40B4-BE49-F238E27FC236}">
                  <a16:creationId xmlns:a16="http://schemas.microsoft.com/office/drawing/2014/main" id="{DDE9EB7B-779F-3C43-89BF-08EB4B4B1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3" name="Text Box 27">
              <a:extLst>
                <a:ext uri="{FF2B5EF4-FFF2-40B4-BE49-F238E27FC236}">
                  <a16:creationId xmlns:a16="http://schemas.microsoft.com/office/drawing/2014/main" id="{2208C659-A597-F045-8F37-16CD7BE3A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4" name="Text Box 28">
              <a:extLst>
                <a:ext uri="{FF2B5EF4-FFF2-40B4-BE49-F238E27FC236}">
                  <a16:creationId xmlns:a16="http://schemas.microsoft.com/office/drawing/2014/main" id="{0954CB8D-C489-BD44-A4DF-B7D07A2CB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105" name="Text Box 29">
              <a:extLst>
                <a:ext uri="{FF2B5EF4-FFF2-40B4-BE49-F238E27FC236}">
                  <a16:creationId xmlns:a16="http://schemas.microsoft.com/office/drawing/2014/main" id="{E2AC716E-A27A-614C-9C04-F9E3B20DB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106" name="Text Box 30">
              <a:extLst>
                <a:ext uri="{FF2B5EF4-FFF2-40B4-BE49-F238E27FC236}">
                  <a16:creationId xmlns:a16="http://schemas.microsoft.com/office/drawing/2014/main" id="{F8D4E80D-5EDF-8543-8F8A-A23885C15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7" name="Text Box 31">
              <a:extLst>
                <a:ext uri="{FF2B5EF4-FFF2-40B4-BE49-F238E27FC236}">
                  <a16:creationId xmlns:a16="http://schemas.microsoft.com/office/drawing/2014/main" id="{948B1DC0-6D11-8442-BDD5-55AB66D84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108" name="Text Box 32">
              <a:extLst>
                <a:ext uri="{FF2B5EF4-FFF2-40B4-BE49-F238E27FC236}">
                  <a16:creationId xmlns:a16="http://schemas.microsoft.com/office/drawing/2014/main" id="{06C65237-C259-644F-AB7E-9372F2AF6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109" name="Text Box 33">
              <a:extLst>
                <a:ext uri="{FF2B5EF4-FFF2-40B4-BE49-F238E27FC236}">
                  <a16:creationId xmlns:a16="http://schemas.microsoft.com/office/drawing/2014/main" id="{A9AD4401-D632-4142-B8AE-A0F04729C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0" name="Text Box 33">
              <a:extLst>
                <a:ext uri="{FF2B5EF4-FFF2-40B4-BE49-F238E27FC236}">
                  <a16:creationId xmlns:a16="http://schemas.microsoft.com/office/drawing/2014/main" id="{44E4C74C-03CD-E240-A67E-154AB0E63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723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FD3E423-6BF1-B84F-AA8C-0583E9BCE4AC}"/>
              </a:ext>
            </a:extLst>
          </p:cNvPr>
          <p:cNvSpPr txBox="1">
            <a:spLocks/>
          </p:cNvSpPr>
          <p:nvPr/>
        </p:nvSpPr>
        <p:spPr>
          <a:xfrm>
            <a:off x="685800" y="2589674"/>
            <a:ext cx="7772400" cy="16786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任意两点间的最短路径问题</a:t>
            </a:r>
            <a:b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floyd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489440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问题描述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41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2C04A42-99DB-EA45-9385-D6513770C1AF}"/>
              </a:ext>
            </a:extLst>
          </p:cNvPr>
          <p:cNvSpPr txBox="1">
            <a:spLocks/>
          </p:cNvSpPr>
          <p:nvPr/>
        </p:nvSpPr>
        <p:spPr>
          <a:xfrm>
            <a:off x="523487" y="1031269"/>
            <a:ext cx="8097025" cy="5049246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给定一个有向图（假设它无负环）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计算：对任意一对顶点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的最短路径长度。</a:t>
            </a:r>
            <a:endParaRPr lang="zh-CN" altLang="en-US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2F1EADD-C466-E04D-A274-67949ECD86B0}"/>
              </a:ext>
            </a:extLst>
          </p:cNvPr>
          <p:cNvGrpSpPr/>
          <p:nvPr/>
        </p:nvGrpSpPr>
        <p:grpSpPr>
          <a:xfrm>
            <a:off x="1241869" y="3649441"/>
            <a:ext cx="2165041" cy="1857665"/>
            <a:chOff x="5266167" y="2839854"/>
            <a:chExt cx="2165041" cy="185766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8E29B16-76E2-4446-A5CB-895A9665C524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A4920B7-CB6A-1045-96D3-67C14C5CB6F2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54480B-2AFA-9046-BAE2-D92FE2905616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E5A8F7A-9F51-2041-8255-9EF60F00E993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FD2DBD7-C84E-614D-A888-BD75B29EA625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9">
              <a:extLst>
                <a:ext uri="{FF2B5EF4-FFF2-40B4-BE49-F238E27FC236}">
                  <a16:creationId xmlns:a16="http://schemas.microsoft.com/office/drawing/2014/main" id="{A799610F-39F6-B146-A699-AB0F0A7C72AE}"/>
                </a:ext>
              </a:extLst>
            </p:cNvPr>
            <p:cNvCxnSpPr>
              <a:stCxn id="9" idx="0"/>
              <a:endCxn id="8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0">
              <a:extLst>
                <a:ext uri="{FF2B5EF4-FFF2-40B4-BE49-F238E27FC236}">
                  <a16:creationId xmlns:a16="http://schemas.microsoft.com/office/drawing/2014/main" id="{85B6D2AA-F47E-5040-9B72-7DD443C03B03}"/>
                </a:ext>
              </a:extLst>
            </p:cNvPr>
            <p:cNvCxnSpPr>
              <a:stCxn id="8" idx="6"/>
              <a:endCxn id="12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1">
              <a:extLst>
                <a:ext uri="{FF2B5EF4-FFF2-40B4-BE49-F238E27FC236}">
                  <a16:creationId xmlns:a16="http://schemas.microsoft.com/office/drawing/2014/main" id="{A6E4A343-D489-404D-9C5A-BE1708237EE7}"/>
                </a:ext>
              </a:extLst>
            </p:cNvPr>
            <p:cNvCxnSpPr>
              <a:stCxn id="12" idx="3"/>
              <a:endCxn id="11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2">
              <a:extLst>
                <a:ext uri="{FF2B5EF4-FFF2-40B4-BE49-F238E27FC236}">
                  <a16:creationId xmlns:a16="http://schemas.microsoft.com/office/drawing/2014/main" id="{094F056E-6FE3-8A4A-AF07-6F27EB7DCAD0}"/>
                </a:ext>
              </a:extLst>
            </p:cNvPr>
            <p:cNvCxnSpPr>
              <a:stCxn id="11" idx="1"/>
              <a:endCxn id="9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3">
              <a:extLst>
                <a:ext uri="{FF2B5EF4-FFF2-40B4-BE49-F238E27FC236}">
                  <a16:creationId xmlns:a16="http://schemas.microsoft.com/office/drawing/2014/main" id="{3FA163B0-4E78-424C-98AC-7585BD70E553}"/>
                </a:ext>
              </a:extLst>
            </p:cNvPr>
            <p:cNvCxnSpPr>
              <a:stCxn id="12" idx="4"/>
              <a:endCxn id="10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4">
              <a:extLst>
                <a:ext uri="{FF2B5EF4-FFF2-40B4-BE49-F238E27FC236}">
                  <a16:creationId xmlns:a16="http://schemas.microsoft.com/office/drawing/2014/main" id="{6D5C4FA2-B212-F144-9B19-D24F667E45E7}"/>
                </a:ext>
              </a:extLst>
            </p:cNvPr>
            <p:cNvCxnSpPr>
              <a:stCxn id="10" idx="2"/>
              <a:endCxn id="11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0E9EE4C-13BD-C549-82A8-F63C580312A0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604E39-4CE8-0344-99C8-4BA7F134AE19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C058E6-863A-8546-B80B-F47AA273031C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7ABF576-0231-FA49-B0E3-6EBC05804427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BE04C94-939C-3043-998D-1712AC96ED17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CE00A80-411F-5C45-AEA3-35521384AB9B}"/>
                </a:ext>
              </a:extLst>
            </p:cNvPr>
            <p:cNvSpPr txBox="1"/>
            <p:nvPr/>
          </p:nvSpPr>
          <p:spPr>
            <a:xfrm>
              <a:off x="6132968" y="4328187"/>
              <a:ext cx="42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aphicFrame>
        <p:nvGraphicFramePr>
          <p:cNvPr id="25" name="表格 22">
            <a:extLst>
              <a:ext uri="{FF2B5EF4-FFF2-40B4-BE49-F238E27FC236}">
                <a16:creationId xmlns:a16="http://schemas.microsoft.com/office/drawing/2014/main" id="{09436FCB-7124-A949-8E81-CA43C51E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05349"/>
              </p:ext>
            </p:extLst>
          </p:nvPr>
        </p:nvGraphicFramePr>
        <p:xfrm>
          <a:off x="4114545" y="3200485"/>
          <a:ext cx="4212264" cy="272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4">
                  <a:extLst>
                    <a:ext uri="{9D8B030D-6E8A-4147-A177-3AD203B41FA5}">
                      <a16:colId xmlns:a16="http://schemas.microsoft.com/office/drawing/2014/main" val="613232879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70456302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49457457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31935854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64940843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559456517"/>
                    </a:ext>
                  </a:extLst>
                </a:gridCol>
              </a:tblGrid>
              <a:tr h="4543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628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85409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5414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52035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5811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033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44A0F-9258-2043-8468-79A54393771E}"/>
              </a:ext>
            </a:extLst>
          </p:cNvPr>
          <p:cNvSpPr txBox="1">
            <a:spLocks noChangeArrowheads="1"/>
          </p:cNvSpPr>
          <p:nvPr/>
        </p:nvSpPr>
        <p:spPr>
          <a:xfrm>
            <a:off x="321469" y="136525"/>
            <a:ext cx="8501062" cy="5540966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方法一：转换为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|V|</a:t>
            </a: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个单源点最短路径问题。</a:t>
            </a:r>
            <a:endParaRPr lang="en-US" altLang="zh-CN" sz="2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每次以一个顶点为源点，调用</a:t>
            </a:r>
            <a:r>
              <a:rPr lang="en-US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br>
              <a:rPr lang="en-US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Bellman-ford</a:t>
            </a: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算法。</a:t>
            </a:r>
            <a:endParaRPr lang="en-US" altLang="zh-CN" sz="2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如果没有负权，可调用</a:t>
            </a:r>
            <a:r>
              <a:rPr lang="en-US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总复杂度为：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O((|V|</a:t>
            </a:r>
            <a:r>
              <a:rPr lang="en-US" altLang="zh-CN" sz="22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+ |E|)|V|)</a:t>
            </a:r>
            <a:br>
              <a:rPr lang="en-US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 (|V|+|E|) |V| log |V| )   (</a:t>
            </a:r>
            <a:r>
              <a:rPr lang="zh-CN" altLang="en-US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二叉堆</a:t>
            </a:r>
            <a:r>
              <a:rPr lang="en-US" altLang="zh-CN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br>
              <a:rPr lang="en-US" altLang="zh-CN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 (|V| log |V| + |E|) |V|) </a:t>
            </a:r>
            <a:r>
              <a:rPr lang="zh-CN" altLang="en-US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fibonacci</a:t>
            </a:r>
            <a:r>
              <a:rPr lang="zh-CN" altLang="en-US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lang="en-US" altLang="zh-CN" sz="2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如果有负权，必须调用</a:t>
            </a:r>
            <a:r>
              <a:rPr lang="en-US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Bellman-ford</a:t>
            </a: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总复杂度为：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 |V|</a:t>
            </a:r>
            <a:r>
              <a:rPr lang="en-US" altLang="zh-CN" sz="22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∙ |E|)</a:t>
            </a: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方法二：设计新算法。</a:t>
            </a:r>
            <a:endParaRPr lang="en-US" altLang="zh-CN" sz="2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Floyd</a:t>
            </a: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给出了复杂度为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O(|V|</a:t>
            </a:r>
            <a:r>
              <a:rPr lang="en-US" altLang="zh-CN" sz="22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的算法。 </a:t>
            </a:r>
            <a:endParaRPr lang="en-US" altLang="zh-CN" sz="2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允许负权、但是不允许负环。</a:t>
            </a:r>
            <a:endParaRPr lang="en-US" altLang="zh-CN" sz="2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lvl="3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该算法也叫做</a:t>
            </a:r>
            <a:r>
              <a:rPr lang="en-US" altLang="zh-CN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Floyd-</a:t>
            </a:r>
            <a:r>
              <a:rPr lang="en-US" altLang="zh-CN" sz="2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Warshall</a:t>
            </a:r>
            <a:r>
              <a:rPr lang="zh-CN" altLang="en-US" sz="2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6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弗洛伊德算法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43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3A665A-1647-CC47-BB6A-830D42D1B99E}"/>
              </a:ext>
            </a:extLst>
          </p:cNvPr>
          <p:cNvSpPr txBox="1">
            <a:spLocks/>
          </p:cNvSpPr>
          <p:nvPr/>
        </p:nvSpPr>
        <p:spPr>
          <a:xfrm>
            <a:off x="738797" y="726281"/>
            <a:ext cx="7666406" cy="540543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基于动态规划！</a:t>
            </a:r>
            <a:endParaRPr lang="en-US" altLang="zh-CN" sz="2400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状态描述：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OPT[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u,v,k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的，只以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{1,..k}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为中间节点的路径中，最短的路径长度是多少。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目标是计算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OPT[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u,v,n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n=|V|)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状态转移方程：</a:t>
            </a:r>
            <a:endParaRPr lang="en-US" altLang="zh-CN" sz="2400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OPT[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u,v,k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]=min{OPT[u,v,k-1],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OPT[u,k,k-1]+OPT[k,v,k-1}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边界条件：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OPT[u,v,0] = Length[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可以用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O(|V|</a:t>
            </a:r>
            <a:r>
              <a:rPr lang="en-US" altLang="zh-CN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时间计算出所有状态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算法的具体实现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行代码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44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C411E0-E58F-FC44-93E6-C639DA46621C}"/>
              </a:ext>
            </a:extLst>
          </p:cNvPr>
          <p:cNvSpPr txBox="1">
            <a:spLocks/>
          </p:cNvSpPr>
          <p:nvPr/>
        </p:nvSpPr>
        <p:spPr>
          <a:xfrm>
            <a:off x="321469" y="1093334"/>
            <a:ext cx="8501062" cy="488314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说明：具体实现中，我们一个二维数组</a:t>
            </a:r>
            <a:r>
              <a:rPr lang="en-US" altLang="zh-CN" sz="2400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[][]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来替代三维数组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OPT[][][]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（这一个优化技巧在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bellman-ford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算法中也采用了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这样空间复杂度从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O(|V|</a:t>
            </a:r>
            <a:r>
              <a:rPr lang="en-US" altLang="zh-CN" sz="2400" b="1" baseline="300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优化到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O(|V|</a:t>
            </a:r>
            <a:r>
              <a:rPr lang="en-US" altLang="zh-CN" sz="2400" b="1" baseline="300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8900" lvl="1" indent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[][]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Length[][];</a:t>
            </a:r>
          </a:p>
          <a:p>
            <a:pPr marL="889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  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[k][v]</a:t>
            </a:r>
          </a:p>
          <a:p>
            <a:pPr marL="88900" lvl="1" indent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说明：在第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轮之后，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[u][v] </a:t>
            </a:r>
            <a:r>
              <a:rPr lang="zh-CN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≤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OPT[u][v][k]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b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这保证了在算法结束时，</a:t>
            </a:r>
            <a:r>
              <a:rPr lang="en-US" altLang="zh-CN" b="1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[u][v]=OPT[u][v][n]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42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算法的常见错误实现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45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C411E0-E58F-FC44-93E6-C639DA46621C}"/>
              </a:ext>
            </a:extLst>
          </p:cNvPr>
          <p:cNvSpPr txBox="1">
            <a:spLocks/>
          </p:cNvSpPr>
          <p:nvPr/>
        </p:nvSpPr>
        <p:spPr>
          <a:xfrm>
            <a:off x="321469" y="1093334"/>
            <a:ext cx="8501062" cy="488314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8ED485-31B6-8844-81F5-9778EC90DB9F}"/>
              </a:ext>
            </a:extLst>
          </p:cNvPr>
          <p:cNvSpPr txBox="1">
            <a:spLocks/>
          </p:cNvSpPr>
          <p:nvPr/>
        </p:nvSpPr>
        <p:spPr>
          <a:xfrm>
            <a:off x="321469" y="1307400"/>
            <a:ext cx="8501062" cy="4455015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虽然只有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行代码，但是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Floyd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算法经常被写错。</a:t>
            </a: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89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例如，一个常见的错误版本如下：</a:t>
            </a: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89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89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[][]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Length[][];</a:t>
            </a:r>
          </a:p>
          <a:p>
            <a:pPr marL="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for (int u = 1; u &lt;= n; u++)</a:t>
            </a:r>
          </a:p>
          <a:p>
            <a:pPr marL="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for (int v = 1; v &lt;= n; v++)</a:t>
            </a:r>
          </a:p>
          <a:p>
            <a:pPr marL="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for (int k = 1; k &lt;= n; k++)</a:t>
            </a:r>
            <a:endParaRPr lang="en-US" altLang="zh-CN" dirty="0">
              <a:solidFill>
                <a:srgbClr val="00B0F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8900" lvl="1" indent="36830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 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[k][v])</a:t>
            </a:r>
            <a:endParaRPr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31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算法的例子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46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C411E0-E58F-FC44-93E6-C639DA46621C}"/>
              </a:ext>
            </a:extLst>
          </p:cNvPr>
          <p:cNvSpPr txBox="1">
            <a:spLocks/>
          </p:cNvSpPr>
          <p:nvPr/>
        </p:nvSpPr>
        <p:spPr>
          <a:xfrm>
            <a:off x="321469" y="1093334"/>
            <a:ext cx="8501062" cy="488314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665FCC6-2813-C744-AFC4-10B8AF299262}"/>
              </a:ext>
            </a:extLst>
          </p:cNvPr>
          <p:cNvGrpSpPr>
            <a:grpSpLocks/>
          </p:cNvGrpSpPr>
          <p:nvPr/>
        </p:nvGrpSpPr>
        <p:grpSpPr bwMode="auto">
          <a:xfrm>
            <a:off x="886029" y="2551404"/>
            <a:ext cx="1598613" cy="1589087"/>
            <a:chOff x="1064" y="805"/>
            <a:chExt cx="1007" cy="1001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60D7ED39-AFC5-FF48-85F1-27509782D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D673D7A3-8860-A546-A781-D614FC4A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6379A86-5FB5-C145-AAFE-DD43163ED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F2B4B79-BE54-3141-A84A-E0BD1C269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79 h 74"/>
                <a:gd name="T2" fmla="*/ 9 w 534"/>
                <a:gd name="T3" fmla="*/ 319 h 74"/>
                <a:gd name="T4" fmla="*/ 53 w 534"/>
                <a:gd name="T5" fmla="*/ 463 h 74"/>
                <a:gd name="T6" fmla="*/ 84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2E8578F-6EDE-BF4A-A36B-78851D1CE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3D5AB49-5B7D-F54D-A07D-970695CFE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A5D1810-D448-D749-A429-04E47832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24478F2-FC78-1241-A0F1-00AA9B84F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923BB804-70B6-B54D-AF55-7DDDE2000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81CCB893-2697-F246-B262-700B25E96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85E8B3F0-C61A-114F-9E08-EBD709A14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FA70D125-879B-3846-B5DB-BD14247F3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538D867D-2FB4-414C-A835-BF1EA072D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2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FD754CB-8B88-E24D-B5EA-30246098DCA0}"/>
              </a:ext>
            </a:extLst>
          </p:cNvPr>
          <p:cNvGrpSpPr/>
          <p:nvPr/>
        </p:nvGrpSpPr>
        <p:grpSpPr>
          <a:xfrm>
            <a:off x="3247417" y="1883040"/>
            <a:ext cx="2489201" cy="1447800"/>
            <a:chOff x="3247417" y="1883040"/>
            <a:chExt cx="2489201" cy="1447800"/>
          </a:xfrm>
        </p:grpSpPr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D9726770-765B-A843-82CF-02422D993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003" y="1883040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rPr>
                <a:t>初始：</a:t>
              </a:r>
            </a:p>
          </p:txBody>
        </p:sp>
        <p:grpSp>
          <p:nvGrpSpPr>
            <p:cNvPr id="23" name="Group 21">
              <a:extLst>
                <a:ext uri="{FF2B5EF4-FFF2-40B4-BE49-F238E27FC236}">
                  <a16:creationId xmlns:a16="http://schemas.microsoft.com/office/drawing/2014/main" id="{A2629C58-B572-1F47-9280-E1CA7C7CBD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7417" y="2130690"/>
              <a:ext cx="2489201" cy="1200150"/>
              <a:chOff x="2164" y="1583"/>
              <a:chExt cx="1568" cy="756"/>
            </a:xfrm>
          </p:grpSpPr>
          <p:grpSp>
            <p:nvGrpSpPr>
              <p:cNvPr id="24" name="Group 22">
                <a:extLst>
                  <a:ext uri="{FF2B5EF4-FFF2-40B4-BE49-F238E27FC236}">
                    <a16:creationId xmlns:a16="http://schemas.microsoft.com/office/drawing/2014/main" id="{F5F202B8-7414-0A44-B51E-F066AFC38A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6" cy="756"/>
                <a:chOff x="1931" y="984"/>
                <a:chExt cx="946" cy="756"/>
              </a:xfrm>
            </p:grpSpPr>
            <p:sp>
              <p:nvSpPr>
                <p:cNvPr id="26" name="Text Box 23">
                  <a:extLst>
                    <a:ext uri="{FF2B5EF4-FFF2-40B4-BE49-F238E27FC236}">
                      <a16:creationId xmlns:a16="http://schemas.microsoft.com/office/drawing/2014/main" id="{68335F56-CF32-4148-9DD0-CF1DDE5DE9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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7" name="AutoShape 24">
                  <a:extLst>
                    <a:ext uri="{FF2B5EF4-FFF2-40B4-BE49-F238E27FC236}">
                      <a16:creationId xmlns:a16="http://schemas.microsoft.com/office/drawing/2014/main" id="{81DDDFCD-4EFB-3B4C-BFAC-77CB38C384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AutoShape 25">
                  <a:extLst>
                    <a:ext uri="{FF2B5EF4-FFF2-40B4-BE49-F238E27FC236}">
                      <a16:creationId xmlns:a16="http://schemas.microsoft.com/office/drawing/2014/main" id="{B56F2DFA-6D71-4E41-8B18-ED533143C0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1089"/>
                  <a:ext cx="29" cy="552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5" name="Text Box 26">
                <a:extLst>
                  <a:ext uri="{FF2B5EF4-FFF2-40B4-BE49-F238E27FC236}">
                    <a16:creationId xmlns:a16="http://schemas.microsoft.com/office/drawing/2014/main" id="{90841A6F-3B92-444B-AB3B-16D2C100D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D85FC0B-3EBB-574D-A709-5AC6DA528B06}"/>
              </a:ext>
            </a:extLst>
          </p:cNvPr>
          <p:cNvGrpSpPr/>
          <p:nvPr/>
        </p:nvGrpSpPr>
        <p:grpSpPr>
          <a:xfrm>
            <a:off x="6117358" y="1914040"/>
            <a:ext cx="2481263" cy="1430337"/>
            <a:chOff x="6117358" y="1914040"/>
            <a:chExt cx="2481263" cy="1430337"/>
          </a:xfrm>
        </p:grpSpPr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9DAAB341-9147-1648-BC6F-EC67F2669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945" y="1914040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grpSp>
          <p:nvGrpSpPr>
            <p:cNvPr id="31" name="Group 35">
              <a:extLst>
                <a:ext uri="{FF2B5EF4-FFF2-40B4-BE49-F238E27FC236}">
                  <a16:creationId xmlns:a16="http://schemas.microsoft.com/office/drawing/2014/main" id="{60B01EA1-CC5E-1240-9B20-3A911CD7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7358" y="2144227"/>
              <a:ext cx="2481263" cy="1200150"/>
              <a:chOff x="2164" y="1583"/>
              <a:chExt cx="1563" cy="756"/>
            </a:xfrm>
          </p:grpSpPr>
          <p:grpSp>
            <p:nvGrpSpPr>
              <p:cNvPr id="32" name="Group 36">
                <a:extLst>
                  <a:ext uri="{FF2B5EF4-FFF2-40B4-BE49-F238E27FC236}">
                    <a16:creationId xmlns:a16="http://schemas.microsoft.com/office/drawing/2014/main" id="{C94F64DC-FD83-3445-90A2-EF7A7893D5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1" cy="756"/>
                <a:chOff x="1931" y="984"/>
                <a:chExt cx="941" cy="756"/>
              </a:xfrm>
            </p:grpSpPr>
            <p:sp>
              <p:nvSpPr>
                <p:cNvPr id="34" name="Text Box 37">
                  <a:extLst>
                    <a:ext uri="{FF2B5EF4-FFF2-40B4-BE49-F238E27FC236}">
                      <a16:creationId xmlns:a16="http://schemas.microsoft.com/office/drawing/2014/main" id="{FA06CC3E-1E30-C842-AF49-49D832C14F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5" name="AutoShape 38">
                  <a:extLst>
                    <a:ext uri="{FF2B5EF4-FFF2-40B4-BE49-F238E27FC236}">
                      <a16:creationId xmlns:a16="http://schemas.microsoft.com/office/drawing/2014/main" id="{7915E5F3-B87C-2A43-A6B8-1E6945815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29" cy="577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AutoShape 39">
                  <a:extLst>
                    <a:ext uri="{FF2B5EF4-FFF2-40B4-BE49-F238E27FC236}">
                      <a16:creationId xmlns:a16="http://schemas.microsoft.com/office/drawing/2014/main" id="{D807F5C8-5AAD-D044-9222-55C489E711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7" y="1092"/>
                  <a:ext cx="29" cy="565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3" name="Text Box 40">
                <a:extLst>
                  <a:ext uri="{FF2B5EF4-FFF2-40B4-BE49-F238E27FC236}">
                    <a16:creationId xmlns:a16="http://schemas.microsoft.com/office/drawing/2014/main" id="{A0F06B81-D196-674F-B5DC-028F358EC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CD4E50E-FAC8-6743-A5DF-36DF9538A016}"/>
              </a:ext>
            </a:extLst>
          </p:cNvPr>
          <p:cNvGrpSpPr/>
          <p:nvPr/>
        </p:nvGrpSpPr>
        <p:grpSpPr>
          <a:xfrm>
            <a:off x="3257863" y="3740381"/>
            <a:ext cx="2359026" cy="1430337"/>
            <a:chOff x="3257863" y="3740381"/>
            <a:chExt cx="2359026" cy="1430337"/>
          </a:xfrm>
        </p:grpSpPr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DEE50353-2C72-AB4A-A438-B90D99F91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449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39" name="Group 49">
              <a:extLst>
                <a:ext uri="{FF2B5EF4-FFF2-40B4-BE49-F238E27FC236}">
                  <a16:creationId xmlns:a16="http://schemas.microsoft.com/office/drawing/2014/main" id="{3E1415D8-BFF0-4A41-AB7A-521D86993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863" y="3970568"/>
              <a:ext cx="2359026" cy="1200150"/>
              <a:chOff x="2164" y="1583"/>
              <a:chExt cx="1486" cy="756"/>
            </a:xfrm>
          </p:grpSpPr>
          <p:grpSp>
            <p:nvGrpSpPr>
              <p:cNvPr id="40" name="Group 50">
                <a:extLst>
                  <a:ext uri="{FF2B5EF4-FFF2-40B4-BE49-F238E27FC236}">
                    <a16:creationId xmlns:a16="http://schemas.microsoft.com/office/drawing/2014/main" id="{EC92DD9E-1FE7-6D46-8D99-42C2841E07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64" cy="756"/>
                <a:chOff x="1931" y="984"/>
                <a:chExt cx="864" cy="756"/>
              </a:xfrm>
            </p:grpSpPr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BF4C6BEE-0853-3048-9D26-6B047A12CF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43" name="AutoShape 52">
                  <a:extLst>
                    <a:ext uri="{FF2B5EF4-FFF2-40B4-BE49-F238E27FC236}">
                      <a16:creationId xmlns:a16="http://schemas.microsoft.com/office/drawing/2014/main" id="{7E77B42D-4126-3D47-8620-17BC0959B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AutoShape 53">
                  <a:extLst>
                    <a:ext uri="{FF2B5EF4-FFF2-40B4-BE49-F238E27FC236}">
                      <a16:creationId xmlns:a16="http://schemas.microsoft.com/office/drawing/2014/main" id="{D1074622-9F41-2A4C-90BC-C854EA3321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1074"/>
                  <a:ext cx="29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1" name="Text Box 54">
                <a:extLst>
                  <a:ext uri="{FF2B5EF4-FFF2-40B4-BE49-F238E27FC236}">
                    <a16:creationId xmlns:a16="http://schemas.microsoft.com/office/drawing/2014/main" id="{F44B96E5-71A0-7548-BC6F-E8F8EC020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2632965-D0A0-AF40-9BD4-72F98E62412B}"/>
              </a:ext>
            </a:extLst>
          </p:cNvPr>
          <p:cNvGrpSpPr/>
          <p:nvPr/>
        </p:nvGrpSpPr>
        <p:grpSpPr>
          <a:xfrm>
            <a:off x="6178113" y="3740381"/>
            <a:ext cx="2338388" cy="1430337"/>
            <a:chOff x="6178113" y="3740381"/>
            <a:chExt cx="2338388" cy="1430337"/>
          </a:xfrm>
        </p:grpSpPr>
        <p:sp>
          <p:nvSpPr>
            <p:cNvPr id="46" name="Text Box 62">
              <a:extLst>
                <a:ext uri="{FF2B5EF4-FFF2-40B4-BE49-F238E27FC236}">
                  <a16:creationId xmlns:a16="http://schemas.microsoft.com/office/drawing/2014/main" id="{C7B2B6F5-04F0-D148-803B-A51C1EF52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700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k=3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DCFA239-BD58-D242-A912-3F1233181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8113" y="3970568"/>
              <a:ext cx="2338388" cy="1200150"/>
              <a:chOff x="2164" y="1583"/>
              <a:chExt cx="1473" cy="756"/>
            </a:xfrm>
          </p:grpSpPr>
          <p:grpSp>
            <p:nvGrpSpPr>
              <p:cNvPr id="48" name="Group 64">
                <a:extLst>
                  <a:ext uri="{FF2B5EF4-FFF2-40B4-BE49-F238E27FC236}">
                    <a16:creationId xmlns:a16="http://schemas.microsoft.com/office/drawing/2014/main" id="{0D8D8FE6-9EB5-9C47-9811-AA233E0F08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51" cy="756"/>
                <a:chOff x="1931" y="984"/>
                <a:chExt cx="851" cy="756"/>
              </a:xfrm>
            </p:grpSpPr>
            <p:sp>
              <p:nvSpPr>
                <p:cNvPr id="50" name="Text Box 65">
                  <a:extLst>
                    <a:ext uri="{FF2B5EF4-FFF2-40B4-BE49-F238E27FC236}">
                      <a16:creationId xmlns:a16="http://schemas.microsoft.com/office/drawing/2014/main" id="{01892B9A-F1E2-1C40-877D-D6A8942A29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1" name="AutoShape 66">
                  <a:extLst>
                    <a:ext uri="{FF2B5EF4-FFF2-40B4-BE49-F238E27FC236}">
                      <a16:creationId xmlns:a16="http://schemas.microsoft.com/office/drawing/2014/main" id="{9E8B47F3-71BE-9D44-8726-F5FBDF21F2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3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AutoShape 67">
                  <a:extLst>
                    <a:ext uri="{FF2B5EF4-FFF2-40B4-BE49-F238E27FC236}">
                      <a16:creationId xmlns:a16="http://schemas.microsoft.com/office/drawing/2014/main" id="{95F12337-ECA8-C04A-B72A-48B1D69BA0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1074"/>
                  <a:ext cx="31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9" name="Text Box 68">
                <a:extLst>
                  <a:ext uri="{FF2B5EF4-FFF2-40B4-BE49-F238E27FC236}">
                    <a16:creationId xmlns:a16="http://schemas.microsoft.com/office/drawing/2014/main" id="{A7A3F88D-95E3-774A-BC32-D05B82B4C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3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求出任意两点间的最短路径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47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C411E0-E58F-FC44-93E6-C639DA46621C}"/>
              </a:ext>
            </a:extLst>
          </p:cNvPr>
          <p:cNvSpPr txBox="1">
            <a:spLocks/>
          </p:cNvSpPr>
          <p:nvPr/>
        </p:nvSpPr>
        <p:spPr>
          <a:xfrm>
            <a:off x="321469" y="1093334"/>
            <a:ext cx="8501062" cy="488314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F70422-DE95-4940-8FC0-705EC0461D86}"/>
              </a:ext>
            </a:extLst>
          </p:cNvPr>
          <p:cNvSpPr txBox="1">
            <a:spLocks/>
          </p:cNvSpPr>
          <p:nvPr/>
        </p:nvSpPr>
        <p:spPr>
          <a:xfrm>
            <a:off x="321469" y="1093334"/>
            <a:ext cx="8501062" cy="540543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1" indent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[][]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Length[][];</a:t>
            </a:r>
          </a:p>
          <a:p>
            <a:pPr marL="88900" lvl="1" indent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Path[][]  0;   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// path[u][v]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是一个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0~n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的整数，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表示直连。</a:t>
            </a: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89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    if 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[k][v] &lt;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[u][v]){</a:t>
            </a:r>
          </a:p>
          <a:p>
            <a:pPr marL="88900" lvl="1" indent="36830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[u][v] =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[u][k] +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[k][v];</a:t>
            </a:r>
          </a:p>
          <a:p>
            <a:pPr marL="88900" lvl="1" indent="36830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Path[u][v] = k;  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// 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需要通过</a:t>
            </a:r>
            <a:r>
              <a:rPr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做中转。</a:t>
            </a: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8900" lvl="1" indent="36830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}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Path[][]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数组可以找到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125402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小结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48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C411E0-E58F-FC44-93E6-C639DA46621C}"/>
              </a:ext>
            </a:extLst>
          </p:cNvPr>
          <p:cNvSpPr txBox="1">
            <a:spLocks/>
          </p:cNvSpPr>
          <p:nvPr/>
        </p:nvSpPr>
        <p:spPr>
          <a:xfrm>
            <a:off x="321469" y="1093334"/>
            <a:ext cx="8501062" cy="488314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C012BE0-6D02-9F47-A655-989E9066D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59887"/>
              </p:ext>
            </p:extLst>
          </p:nvPr>
        </p:nvGraphicFramePr>
        <p:xfrm>
          <a:off x="1039090" y="1261015"/>
          <a:ext cx="7065820" cy="45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55">
                  <a:extLst>
                    <a:ext uri="{9D8B030D-6E8A-4147-A177-3AD203B41FA5}">
                      <a16:colId xmlns:a16="http://schemas.microsoft.com/office/drawing/2014/main" val="3488706626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56040328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3100257773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60493370"/>
                    </a:ext>
                  </a:extLst>
                </a:gridCol>
              </a:tblGrid>
              <a:tr h="64099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Dijkstra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Bellman-ford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Floyd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77294"/>
                  </a:ext>
                </a:extLst>
              </a:tr>
              <a:tr h="59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允许负权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21370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目标问题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单源点最短路径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任意两点</a:t>
                      </a:r>
                      <a:b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最短路径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575176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时间复杂度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O(|E|+|V|</a:t>
                      </a:r>
                      <a:r>
                        <a:rPr lang="en-US" altLang="zh-CN" sz="2400" baseline="300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O(|E| ∙ |V|)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O(|V|</a:t>
                      </a:r>
                      <a:r>
                        <a:rPr lang="en-US" altLang="zh-CN" sz="2400" baseline="300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01814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空间复杂度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O(|E|+|V|)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O(|E|+|V|)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O(|V|</a:t>
                      </a:r>
                      <a:r>
                        <a:rPr lang="en-US" altLang="zh-CN" sz="2400" baseline="300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260521"/>
                  </a:ext>
                </a:extLst>
              </a:tr>
              <a:tr h="6905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主要思想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贪心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动态规划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动态规划</a:t>
                      </a:r>
                      <a:endParaRPr lang="en-US" altLang="zh-CN" sz="2400" dirty="0"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91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特殊情况：各弧长均为</a:t>
            </a:r>
            <a:r>
              <a:rPr lang="en-US" altLang="zh-CN" dirty="0"/>
              <a:t>1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49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C411E0-E58F-FC44-93E6-C639DA46621C}"/>
              </a:ext>
            </a:extLst>
          </p:cNvPr>
          <p:cNvSpPr txBox="1">
            <a:spLocks/>
          </p:cNvSpPr>
          <p:nvPr/>
        </p:nvSpPr>
        <p:spPr>
          <a:xfrm>
            <a:off x="321469" y="1093334"/>
            <a:ext cx="8501062" cy="488314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732E6C93-C868-844E-B4F8-D48A7E32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4906901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E19700C7-5F2E-8548-8E76-F9AA683B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3913126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F79598BA-D0E0-194B-9F99-5867E58C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05" y="4365563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48089A80-E601-9C4F-A340-904DF735D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267" y="5346638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B8B56649-F18C-DD41-8026-3CA8CE54B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267" y="4692588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647D860-3E0C-214E-BECC-F79B82E7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267" y="4040126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D13F36A7-073F-C649-8520-CD7C0D34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267" y="3387663"/>
            <a:ext cx="282575" cy="282575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9720E325-827A-AE43-9B4C-5CF263EA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730" y="3673413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6C9B4E6-6260-A440-AEFD-358F00F3C3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5730" y="4343338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BB80156-1223-0646-8C9B-B9FFCE667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730" y="4995801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F392B7C-D2F1-3A44-AF16-4FB59FF42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9555" y="3568638"/>
            <a:ext cx="9874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7865D345-D635-934A-B1B7-526E8FD1C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580" y="4132201"/>
            <a:ext cx="68897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74975FB-7C94-904A-905E-F9676619D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9555" y="5102163"/>
            <a:ext cx="9699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3807DFC-FCE5-6347-B336-355DC9C60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042" y="4643376"/>
            <a:ext cx="741363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243973BA-B419-5248-BEDE-95629AD3A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692" y="4195701"/>
            <a:ext cx="22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A339FADD-97A1-B449-9ACA-CD9624C366D1}"/>
              </a:ext>
            </a:extLst>
          </p:cNvPr>
          <p:cNvSpPr>
            <a:spLocks/>
          </p:cNvSpPr>
          <p:nvPr/>
        </p:nvSpPr>
        <p:spPr bwMode="auto">
          <a:xfrm>
            <a:off x="1939017" y="3603563"/>
            <a:ext cx="242888" cy="1816100"/>
          </a:xfrm>
          <a:custGeom>
            <a:avLst/>
            <a:gdLst>
              <a:gd name="T0" fmla="*/ 153 w 153"/>
              <a:gd name="T1" fmla="*/ 0 h 1144"/>
              <a:gd name="T2" fmla="*/ 31 w 153"/>
              <a:gd name="T3" fmla="*/ 278 h 1144"/>
              <a:gd name="T4" fmla="*/ 20 w 153"/>
              <a:gd name="T5" fmla="*/ 744 h 1144"/>
              <a:gd name="T6" fmla="*/ 153 w 153"/>
              <a:gd name="T7" fmla="*/ 1144 h 1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" h="1144">
                <a:moveTo>
                  <a:pt x="153" y="0"/>
                </a:moveTo>
                <a:cubicBezTo>
                  <a:pt x="103" y="77"/>
                  <a:pt x="53" y="154"/>
                  <a:pt x="31" y="278"/>
                </a:cubicBezTo>
                <a:cubicBezTo>
                  <a:pt x="9" y="402"/>
                  <a:pt x="0" y="600"/>
                  <a:pt x="20" y="744"/>
                </a:cubicBezTo>
                <a:cubicBezTo>
                  <a:pt x="40" y="888"/>
                  <a:pt x="134" y="1077"/>
                  <a:pt x="153" y="1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99E8D92-30B4-0549-BA6D-ADF85215A279}"/>
              </a:ext>
            </a:extLst>
          </p:cNvPr>
          <p:cNvSpPr>
            <a:spLocks/>
          </p:cNvSpPr>
          <p:nvPr/>
        </p:nvSpPr>
        <p:spPr bwMode="auto">
          <a:xfrm>
            <a:off x="2429555" y="3424176"/>
            <a:ext cx="2009775" cy="955675"/>
          </a:xfrm>
          <a:custGeom>
            <a:avLst/>
            <a:gdLst>
              <a:gd name="T0" fmla="*/ 0 w 1266"/>
              <a:gd name="T1" fmla="*/ 24 h 602"/>
              <a:gd name="T2" fmla="*/ 288 w 1266"/>
              <a:gd name="T3" fmla="*/ 35 h 602"/>
              <a:gd name="T4" fmla="*/ 844 w 1266"/>
              <a:gd name="T5" fmla="*/ 235 h 602"/>
              <a:gd name="T6" fmla="*/ 1266 w 1266"/>
              <a:gd name="T7" fmla="*/ 602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6" h="602">
                <a:moveTo>
                  <a:pt x="0" y="24"/>
                </a:moveTo>
                <a:cubicBezTo>
                  <a:pt x="73" y="12"/>
                  <a:pt x="147" y="0"/>
                  <a:pt x="288" y="35"/>
                </a:cubicBezTo>
                <a:cubicBezTo>
                  <a:pt x="429" y="70"/>
                  <a:pt x="681" y="140"/>
                  <a:pt x="844" y="235"/>
                </a:cubicBezTo>
                <a:cubicBezTo>
                  <a:pt x="1007" y="330"/>
                  <a:pt x="1136" y="466"/>
                  <a:pt x="1266" y="6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F1FC5D88-A402-D240-B415-110180835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1617" y="4791013"/>
            <a:ext cx="1031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A3D75C-02F2-DC4A-B779-BB99BB2B116E}"/>
              </a:ext>
            </a:extLst>
          </p:cNvPr>
          <p:cNvSpPr txBox="1"/>
          <p:nvPr/>
        </p:nvSpPr>
        <p:spPr>
          <a:xfrm>
            <a:off x="1596345" y="1320013"/>
            <a:ext cx="6528262" cy="14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直接采用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BFS(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广度优先遍历）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O(|V|+|E|)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07F1AC-F6B0-4440-8C41-DE8D74137AF9}"/>
              </a:ext>
            </a:extLst>
          </p:cNvPr>
          <p:cNvSpPr/>
          <p:nvPr/>
        </p:nvSpPr>
        <p:spPr bwMode="auto">
          <a:xfrm>
            <a:off x="5387240" y="3868969"/>
            <a:ext cx="387927" cy="387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D24FF5-9A1D-AB4A-ACEF-490F0DB56B26}"/>
              </a:ext>
            </a:extLst>
          </p:cNvPr>
          <p:cNvSpPr/>
          <p:nvPr/>
        </p:nvSpPr>
        <p:spPr bwMode="auto">
          <a:xfrm>
            <a:off x="5775167" y="3868969"/>
            <a:ext cx="387927" cy="387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7B10840-A9DD-634A-AE0E-6555CB19B2C0}"/>
              </a:ext>
            </a:extLst>
          </p:cNvPr>
          <p:cNvSpPr/>
          <p:nvPr/>
        </p:nvSpPr>
        <p:spPr bwMode="auto">
          <a:xfrm>
            <a:off x="6163094" y="3868969"/>
            <a:ext cx="387927" cy="387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1127F5-7C64-1C4D-B389-E1EBCDF0E242}"/>
              </a:ext>
            </a:extLst>
          </p:cNvPr>
          <p:cNvSpPr/>
          <p:nvPr/>
        </p:nvSpPr>
        <p:spPr bwMode="auto">
          <a:xfrm>
            <a:off x="6551021" y="3868969"/>
            <a:ext cx="387927" cy="387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E5B8A0-AF53-354F-B07F-D9544F1F0608}"/>
              </a:ext>
            </a:extLst>
          </p:cNvPr>
          <p:cNvSpPr/>
          <p:nvPr/>
        </p:nvSpPr>
        <p:spPr bwMode="auto">
          <a:xfrm>
            <a:off x="6938948" y="3868969"/>
            <a:ext cx="387927" cy="387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CAB9F7-9DE1-414E-AD9F-ABFA3972AAC4}"/>
              </a:ext>
            </a:extLst>
          </p:cNvPr>
          <p:cNvSpPr/>
          <p:nvPr/>
        </p:nvSpPr>
        <p:spPr bwMode="auto">
          <a:xfrm>
            <a:off x="7326875" y="3868969"/>
            <a:ext cx="387927" cy="387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F8E4898-FEAA-F442-A977-B1F37A90658F}"/>
              </a:ext>
            </a:extLst>
          </p:cNvPr>
          <p:cNvSpPr/>
          <p:nvPr/>
        </p:nvSpPr>
        <p:spPr bwMode="auto">
          <a:xfrm>
            <a:off x="7714802" y="3868969"/>
            <a:ext cx="387927" cy="387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E48B8DE-BC97-A347-BB84-4930EC9825A4}"/>
              </a:ext>
            </a:extLst>
          </p:cNvPr>
          <p:cNvSpPr txBox="1"/>
          <p:nvPr/>
        </p:nvSpPr>
        <p:spPr>
          <a:xfrm>
            <a:off x="5424751" y="387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1F95FE7-0BC4-0F40-88DB-8D4E7006E40D}"/>
              </a:ext>
            </a:extLst>
          </p:cNvPr>
          <p:cNvSpPr txBox="1"/>
          <p:nvPr/>
        </p:nvSpPr>
        <p:spPr>
          <a:xfrm>
            <a:off x="5812677" y="3884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D33AAA-2BDC-864E-84E7-F57A29A63D18}"/>
              </a:ext>
            </a:extLst>
          </p:cNvPr>
          <p:cNvSpPr txBox="1"/>
          <p:nvPr/>
        </p:nvSpPr>
        <p:spPr>
          <a:xfrm>
            <a:off x="6200604" y="387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DD967F6-4B4C-444E-807D-915BAE3D5E3D}"/>
              </a:ext>
            </a:extLst>
          </p:cNvPr>
          <p:cNvSpPr txBox="1"/>
          <p:nvPr/>
        </p:nvSpPr>
        <p:spPr>
          <a:xfrm>
            <a:off x="6983214" y="388040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D7B1B0-2167-1648-9926-531E1A2BBE6D}"/>
              </a:ext>
            </a:extLst>
          </p:cNvPr>
          <p:cNvSpPr txBox="1"/>
          <p:nvPr/>
        </p:nvSpPr>
        <p:spPr>
          <a:xfrm>
            <a:off x="6588531" y="387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C52C5D-2693-1F40-B63C-50BA531AA69E}"/>
              </a:ext>
            </a:extLst>
          </p:cNvPr>
          <p:cNvSpPr txBox="1"/>
          <p:nvPr/>
        </p:nvSpPr>
        <p:spPr>
          <a:xfrm>
            <a:off x="7371141" y="387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3D1D2C-35BC-1445-A7ED-C05243ED1BB6}"/>
              </a:ext>
            </a:extLst>
          </p:cNvPr>
          <p:cNvSpPr txBox="1"/>
          <p:nvPr/>
        </p:nvSpPr>
        <p:spPr>
          <a:xfrm>
            <a:off x="7759068" y="3865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5C23A16-6E2C-484F-9C44-B20307F06E2F}"/>
              </a:ext>
            </a:extLst>
          </p:cNvPr>
          <p:cNvSpPr txBox="1"/>
          <p:nvPr/>
        </p:nvSpPr>
        <p:spPr>
          <a:xfrm>
            <a:off x="1970599" y="3107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D63967-A222-534B-B07F-A271E4F03824}"/>
              </a:ext>
            </a:extLst>
          </p:cNvPr>
          <p:cNvSpPr txBox="1"/>
          <p:nvPr/>
        </p:nvSpPr>
        <p:spPr>
          <a:xfrm>
            <a:off x="3161143" y="3973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84BE57-E0BA-E046-932A-6191D7E91FC3}"/>
              </a:ext>
            </a:extLst>
          </p:cNvPr>
          <p:cNvSpPr txBox="1"/>
          <p:nvPr/>
        </p:nvSpPr>
        <p:spPr>
          <a:xfrm>
            <a:off x="4547570" y="4235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FD34C47-1096-5C41-ABEB-2DA6F27BD539}"/>
              </a:ext>
            </a:extLst>
          </p:cNvPr>
          <p:cNvSpPr txBox="1"/>
          <p:nvPr/>
        </p:nvSpPr>
        <p:spPr>
          <a:xfrm>
            <a:off x="1988045" y="3851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55F2CD-373A-544B-896A-D1CC8794A253}"/>
              </a:ext>
            </a:extLst>
          </p:cNvPr>
          <p:cNvSpPr txBox="1"/>
          <p:nvPr/>
        </p:nvSpPr>
        <p:spPr>
          <a:xfrm>
            <a:off x="1840327" y="539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8ED76E-74FE-4E4D-8C1E-2E71B71FDEB3}"/>
              </a:ext>
            </a:extLst>
          </p:cNvPr>
          <p:cNvSpPr txBox="1"/>
          <p:nvPr/>
        </p:nvSpPr>
        <p:spPr>
          <a:xfrm>
            <a:off x="1967984" y="4489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54798A-4A44-1948-B00A-885941097EC2}"/>
              </a:ext>
            </a:extLst>
          </p:cNvPr>
          <p:cNvSpPr txBox="1"/>
          <p:nvPr/>
        </p:nvSpPr>
        <p:spPr>
          <a:xfrm>
            <a:off x="3645580" y="504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D874AF4C-2839-2441-B36F-17B9A9EEC5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21441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D874AF4C-2839-2441-B36F-17B9A9EEC5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21441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3279" t="-6897" r="-103279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1613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6CA0DD-76F0-2147-87C7-D73A0BAA074C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6CA0DD-76F0-2147-87C7-D73A0BAA0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D81CAD-2A0D-1D4E-ADAC-C5A89D79EA81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D81CAD-2A0D-1D4E-ADAC-C5A89D79E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216" t="-5970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2C91174-480C-B743-AF20-3B1579FE5DCA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62DBA7B-5BE0-864E-83C4-AF0D3DD84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DFDC3D3A-4E30-6943-A3B4-516016830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6F98930A-F6C0-FD47-A9FF-80F23C596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7F3FDACA-DD50-CC46-8259-4D135144B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3109BEA5-EDF3-B044-91C1-209E7C5CB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3" name="Oval 11">
                <a:extLst>
                  <a:ext uri="{FF2B5EF4-FFF2-40B4-BE49-F238E27FC236}">
                    <a16:creationId xmlns:a16="http://schemas.microsoft.com/office/drawing/2014/main" id="{1503E0A2-A3E8-F14A-9622-5780562E8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4FF92573-254B-FF44-8C70-4C9E58DF9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13">
                <a:extLst>
                  <a:ext uri="{FF2B5EF4-FFF2-40B4-BE49-F238E27FC236}">
                    <a16:creationId xmlns:a16="http://schemas.microsoft.com/office/drawing/2014/main" id="{CFA74149-B0AD-1D4C-9376-C48075834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DF3AC7E1-67E3-C34A-8E53-9E5656973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3F8E2B7E-8FC7-554A-B8CF-F757C4EBB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9B7BCC7A-2A8D-2548-9F51-4383FACA9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01FBB404-8DA4-4047-9C13-84D1CB4F0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5516EA4E-F779-764E-A37D-D27E6AA70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DEB26C94-74E8-5148-8EC3-B79685FFB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DB0E0764-9B73-4749-953E-62BB1B6DD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ED1DEB86-E170-1B49-BAA5-B7CC81E2A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62578986-F6B1-A84A-BFBD-5A3B3CFD0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C7C6B9B8-77C9-FC47-82B5-C8798F361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FA49FE93-077A-5F40-B543-349E34B3D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27F03877-DD76-F842-8D32-3B656DF60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17C3F825-FA9D-B844-84EE-6BC371D13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C3E056FA-BF01-6B47-B460-8346FD02A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2E40D19B-2558-F345-B9CE-75B3042A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72F5941C-5219-DE44-883D-09511BE76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018CC2E1-4A52-3D49-B6D0-76F400D66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C56B63CA-56FA-DA4B-9A79-3021D6600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9F58BF18-6E5F-134F-813D-4CE7EC2B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07832F09-3B25-5B47-AC84-3233FC85F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E826A051-4332-EF46-B622-2E70D829F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3F8A6F5F-F49E-174A-A0D8-BDEF9D380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4D67402-61EC-294D-A256-DB708BEA5D82}"/>
                  </a:ext>
                </a:extLst>
              </p:cNvPr>
              <p:cNvSpPr/>
              <p:nvPr/>
            </p:nvSpPr>
            <p:spPr>
              <a:xfrm>
                <a:off x="7770295" y="3287616"/>
                <a:ext cx="962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∞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13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4D67402-61EC-294D-A256-DB708BEA5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95" y="3287616"/>
                <a:ext cx="962123" cy="369332"/>
              </a:xfrm>
              <a:prstGeom prst="rect">
                <a:avLst/>
              </a:prstGeom>
              <a:blipFill>
                <a:blip r:embed="rId5"/>
                <a:stretch>
                  <a:fillRect l="-5263" t="-6667" r="-394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水杯问题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50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C411E0-E58F-FC44-93E6-C639DA46621C}"/>
              </a:ext>
            </a:extLst>
          </p:cNvPr>
          <p:cNvSpPr txBox="1">
            <a:spLocks/>
          </p:cNvSpPr>
          <p:nvPr/>
        </p:nvSpPr>
        <p:spPr>
          <a:xfrm>
            <a:off x="321469" y="1093334"/>
            <a:ext cx="8501062" cy="488314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301AA6F-5B32-7144-9412-F25966B94078}"/>
              </a:ext>
            </a:extLst>
          </p:cNvPr>
          <p:cNvSpPr txBox="1">
            <a:spLocks/>
          </p:cNvSpPr>
          <p:nvPr/>
        </p:nvSpPr>
        <p:spPr>
          <a:xfrm>
            <a:off x="518203" y="1000569"/>
            <a:ext cx="8107593" cy="5405437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问题描述：设有两个无刻度杯子，容量为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升、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升。无限水源。如何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用最少的步骤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量出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升水？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indent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   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杯子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打满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升。倒入杯子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。再打满杯子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(5,5)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。然后倒入杯子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(3,7)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。倒掉杯子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得到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(3,0)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。倒入杯子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(0,3)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。打满杯子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(5,3)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。然后倒入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(1,7)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。接下来，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(1,0)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。再接下来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(0,1)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。然后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(5,1)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。然后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(0,6)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。然后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(5,6)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，然后</a:t>
            </a:r>
            <a:r>
              <a:rPr lang="en-US" altLang="zh-CN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(4,7)!</a:t>
            </a:r>
            <a:r>
              <a:rPr lang="zh-CN" altLang="en-US" sz="24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怎样将这个解法一般化描述？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构造一个图。状态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(0≤i≤5, 0≤j≤7)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为一个顶点。如果从状态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通过一次操作可到状态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’,j’)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则连一条弧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(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I’,j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’)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。求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(0,0)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{(4,j),(i,4)}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的最短路。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14596A-86AE-3E4C-A8F5-E4105205ED91}"/>
              </a:ext>
            </a:extLst>
          </p:cNvPr>
          <p:cNvSpPr txBox="1"/>
          <p:nvPr/>
        </p:nvSpPr>
        <p:spPr>
          <a:xfrm>
            <a:off x="5263661" y="3793040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(5,5)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B9888B-817A-4846-91AA-48F56045A515}"/>
              </a:ext>
            </a:extLst>
          </p:cNvPr>
          <p:cNvSpPr txBox="1"/>
          <p:nvPr/>
        </p:nvSpPr>
        <p:spPr>
          <a:xfrm>
            <a:off x="1295718" y="68568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(0,0)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B08115-FF46-A547-B62A-8DC544E4AEA2}"/>
              </a:ext>
            </a:extLst>
          </p:cNvPr>
          <p:cNvSpPr txBox="1"/>
          <p:nvPr/>
        </p:nvSpPr>
        <p:spPr>
          <a:xfrm>
            <a:off x="7242089" y="68568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(0,7)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65180E-5821-EB46-93E3-9DC481D0085D}"/>
              </a:ext>
            </a:extLst>
          </p:cNvPr>
          <p:cNvSpPr txBox="1"/>
          <p:nvPr/>
        </p:nvSpPr>
        <p:spPr>
          <a:xfrm>
            <a:off x="1295718" y="3793040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(5,0)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2B046E-1BA3-3346-BD65-8A802781F731}"/>
              </a:ext>
            </a:extLst>
          </p:cNvPr>
          <p:cNvSpPr txBox="1"/>
          <p:nvPr/>
        </p:nvSpPr>
        <p:spPr>
          <a:xfrm>
            <a:off x="5263661" y="68568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(0,5)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BE25B-EEAE-B441-A4FF-5C2138E860EC}"/>
              </a:ext>
            </a:extLst>
          </p:cNvPr>
          <p:cNvSpPr txBox="1"/>
          <p:nvPr/>
        </p:nvSpPr>
        <p:spPr>
          <a:xfrm>
            <a:off x="7231323" y="3793040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(5,7)</a:t>
            </a:r>
            <a:endParaRPr lang="zh-CN" altLang="en-US" dirty="0"/>
          </a:p>
        </p:txBody>
      </p:sp>
      <p:cxnSp>
        <p:nvCxnSpPr>
          <p:cNvPr id="9" name="直接箭头连接符 11">
            <a:extLst>
              <a:ext uri="{FF2B5EF4-FFF2-40B4-BE49-F238E27FC236}">
                <a16:creationId xmlns:a16="http://schemas.microsoft.com/office/drawing/2014/main" id="{FFA49690-AD51-FA42-A103-473751651220}"/>
              </a:ext>
            </a:extLst>
          </p:cNvPr>
          <p:cNvCxnSpPr>
            <a:stCxn id="4" idx="3"/>
            <a:endCxn id="5" idx="0"/>
          </p:cNvCxnSpPr>
          <p:nvPr/>
        </p:nvCxnSpPr>
        <p:spPr bwMode="auto">
          <a:xfrm flipV="1">
            <a:off x="2085427" y="685682"/>
            <a:ext cx="5551517" cy="184666"/>
          </a:xfrm>
          <a:prstGeom prst="curvedConnector4">
            <a:avLst>
              <a:gd name="adj1" fmla="val 46444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11">
            <a:extLst>
              <a:ext uri="{FF2B5EF4-FFF2-40B4-BE49-F238E27FC236}">
                <a16:creationId xmlns:a16="http://schemas.microsoft.com/office/drawing/2014/main" id="{74A90BAF-CB4B-EC40-B8B6-139DC89499D4}"/>
              </a:ext>
            </a:extLst>
          </p:cNvPr>
          <p:cNvCxnSpPr>
            <a:stCxn id="4" idx="3"/>
            <a:endCxn id="6" idx="3"/>
          </p:cNvCxnSpPr>
          <p:nvPr/>
        </p:nvCxnSpPr>
        <p:spPr bwMode="auto">
          <a:xfrm>
            <a:off x="2085427" y="870348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1">
            <a:extLst>
              <a:ext uri="{FF2B5EF4-FFF2-40B4-BE49-F238E27FC236}">
                <a16:creationId xmlns:a16="http://schemas.microsoft.com/office/drawing/2014/main" id="{1F786BBA-6AD7-E244-AD2F-85611550D2D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2085427" y="870348"/>
            <a:ext cx="3178234" cy="31073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1C064C-2711-764A-B391-136660900A13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 bwMode="auto">
          <a:xfrm>
            <a:off x="6053370" y="870348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1">
            <a:extLst>
              <a:ext uri="{FF2B5EF4-FFF2-40B4-BE49-F238E27FC236}">
                <a16:creationId xmlns:a16="http://schemas.microsoft.com/office/drawing/2014/main" id="{3D5D6B12-3067-F74A-A8EF-7EBB6A291476}"/>
              </a:ext>
            </a:extLst>
          </p:cNvPr>
          <p:cNvCxnSpPr>
            <a:stCxn id="5" idx="3"/>
            <a:endCxn id="8" idx="3"/>
          </p:cNvCxnSpPr>
          <p:nvPr/>
        </p:nvCxnSpPr>
        <p:spPr bwMode="auto">
          <a:xfrm flipH="1">
            <a:off x="8021032" y="870348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A141D56-5307-A348-BFA0-89DD8D04249C}"/>
              </a:ext>
            </a:extLst>
          </p:cNvPr>
          <p:cNvSpPr txBox="1"/>
          <p:nvPr/>
        </p:nvSpPr>
        <p:spPr>
          <a:xfrm>
            <a:off x="7227801" y="230608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(3,7)</a:t>
            </a:r>
            <a:endParaRPr lang="zh-CN" altLang="en-US" dirty="0"/>
          </a:p>
        </p:txBody>
      </p:sp>
      <p:cxnSp>
        <p:nvCxnSpPr>
          <p:cNvPr id="15" name="直接箭头连接符 11">
            <a:extLst>
              <a:ext uri="{FF2B5EF4-FFF2-40B4-BE49-F238E27FC236}">
                <a16:creationId xmlns:a16="http://schemas.microsoft.com/office/drawing/2014/main" id="{5A069B89-BAF1-CE49-BAEB-227D6DC1FF40}"/>
              </a:ext>
            </a:extLst>
          </p:cNvPr>
          <p:cNvCxnSpPr>
            <a:stCxn id="3" idx="3"/>
            <a:endCxn id="14" idx="1"/>
          </p:cNvCxnSpPr>
          <p:nvPr/>
        </p:nvCxnSpPr>
        <p:spPr bwMode="auto">
          <a:xfrm flipV="1">
            <a:off x="6053370" y="2490748"/>
            <a:ext cx="1174431" cy="14869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1">
            <a:extLst>
              <a:ext uri="{FF2B5EF4-FFF2-40B4-BE49-F238E27FC236}">
                <a16:creationId xmlns:a16="http://schemas.microsoft.com/office/drawing/2014/main" id="{B87CEAEB-655F-264B-A80E-142C8C101B53}"/>
              </a:ext>
            </a:extLst>
          </p:cNvPr>
          <p:cNvCxnSpPr>
            <a:stCxn id="8" idx="2"/>
            <a:endCxn id="6" idx="2"/>
          </p:cNvCxnSpPr>
          <p:nvPr/>
        </p:nvCxnSpPr>
        <p:spPr bwMode="auto">
          <a:xfrm rot="5400000">
            <a:off x="4658376" y="1194570"/>
            <a:ext cx="12700" cy="593560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1">
            <a:extLst>
              <a:ext uri="{FF2B5EF4-FFF2-40B4-BE49-F238E27FC236}">
                <a16:creationId xmlns:a16="http://schemas.microsoft.com/office/drawing/2014/main" id="{578954C1-938C-AB4C-8B65-537A46C89993}"/>
              </a:ext>
            </a:extLst>
          </p:cNvPr>
          <p:cNvCxnSpPr>
            <a:stCxn id="8" idx="1"/>
            <a:endCxn id="5" idx="1"/>
          </p:cNvCxnSpPr>
          <p:nvPr/>
        </p:nvCxnSpPr>
        <p:spPr bwMode="auto">
          <a:xfrm rot="10800000" flipH="1">
            <a:off x="7231323" y="870348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1">
            <a:extLst>
              <a:ext uri="{FF2B5EF4-FFF2-40B4-BE49-F238E27FC236}">
                <a16:creationId xmlns:a16="http://schemas.microsoft.com/office/drawing/2014/main" id="{AE42B191-4442-804C-92E2-D71A21982866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 bwMode="auto">
          <a:xfrm rot="10800000">
            <a:off x="5263661" y="870348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1">
            <a:extLst>
              <a:ext uri="{FF2B5EF4-FFF2-40B4-BE49-F238E27FC236}">
                <a16:creationId xmlns:a16="http://schemas.microsoft.com/office/drawing/2014/main" id="{04E0F494-378A-A042-9B78-800D928A4F56}"/>
              </a:ext>
            </a:extLst>
          </p:cNvPr>
          <p:cNvCxnSpPr>
            <a:stCxn id="6" idx="1"/>
            <a:endCxn id="4" idx="1"/>
          </p:cNvCxnSpPr>
          <p:nvPr/>
        </p:nvCxnSpPr>
        <p:spPr bwMode="auto">
          <a:xfrm rot="10800000">
            <a:off x="1295718" y="870348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A1ECCE-FD91-2647-AA49-2F8E55158426}"/>
              </a:ext>
            </a:extLst>
          </p:cNvPr>
          <p:cNvSpPr txBox="1"/>
          <p:nvPr/>
        </p:nvSpPr>
        <p:spPr>
          <a:xfrm>
            <a:off x="767862" y="4531705"/>
            <a:ext cx="8186645" cy="196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可以到哪些状态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(a) (0,j), (5,j), (i,0), (i,7).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(b)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将杯子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倒入杯子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B: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若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&gt;7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(i+j-7,7)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，否则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(0,i+j)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(c)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将杯子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倒入杯子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A: 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&gt;5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(5,i+j-5)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，否则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(i+j,0)</a:t>
            </a: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思考题：跳跳棋**（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bzoj2144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52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C411E0-E58F-FC44-93E6-C639DA46621C}"/>
              </a:ext>
            </a:extLst>
          </p:cNvPr>
          <p:cNvSpPr txBox="1">
            <a:spLocks/>
          </p:cNvSpPr>
          <p:nvPr/>
        </p:nvSpPr>
        <p:spPr>
          <a:xfrm>
            <a:off x="321469" y="1093334"/>
            <a:ext cx="8501062" cy="4883149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007491A-DDBC-2E47-AE39-E21A770404A7}"/>
              </a:ext>
            </a:extLst>
          </p:cNvPr>
          <p:cNvSpPr txBox="1">
            <a:spLocks/>
          </p:cNvSpPr>
          <p:nvPr/>
        </p:nvSpPr>
        <p:spPr>
          <a:xfrm>
            <a:off x="321469" y="843283"/>
            <a:ext cx="8501062" cy="2281264"/>
          </a:xfrm>
          <a:prstGeom prst="rect">
            <a:avLst/>
          </a:prstGeom>
        </p:spPr>
        <p:txBody>
          <a:bodyPr/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数轴上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个整点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i,j,k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处有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个棋子。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&lt;j&lt;k)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你可以按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跳子棋规则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移动这些棋子。</a:t>
            </a:r>
            <a:endParaRPr lang="en-US" altLang="zh-CN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目标：将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个棋子的位子变化为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 (a&lt;b&lt;c)</a:t>
            </a:r>
          </a:p>
          <a:p>
            <a:pPr marL="0" indent="0"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i,j,k,a,b,c</a:t>
            </a:r>
            <a:r>
              <a:rPr lang="zh-CN" altLang="en-US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。输出最小步数，或者输出无解</a:t>
            </a:r>
            <a:r>
              <a:rPr lang="en-US" altLang="zh-CN" sz="2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4CCF97-C47A-7E4C-8831-5A1C54E5E06C}"/>
              </a:ext>
            </a:extLst>
          </p:cNvPr>
          <p:cNvGrpSpPr/>
          <p:nvPr/>
        </p:nvGrpSpPr>
        <p:grpSpPr>
          <a:xfrm>
            <a:off x="570765" y="3663113"/>
            <a:ext cx="5131723" cy="530046"/>
            <a:chOff x="892234" y="3967941"/>
            <a:chExt cx="5131723" cy="530046"/>
          </a:xfrm>
        </p:grpSpPr>
        <p:cxnSp>
          <p:nvCxnSpPr>
            <p:cNvPr id="9" name="直接连接符 4">
              <a:extLst>
                <a:ext uri="{FF2B5EF4-FFF2-40B4-BE49-F238E27FC236}">
                  <a16:creationId xmlns:a16="http://schemas.microsoft.com/office/drawing/2014/main" id="{66505A55-0BE5-FC45-A8F3-F764F8984E1E}"/>
                </a:ext>
              </a:extLst>
            </p:cNvPr>
            <p:cNvCxnSpPr/>
            <p:nvPr/>
          </p:nvCxnSpPr>
          <p:spPr bwMode="auto">
            <a:xfrm>
              <a:off x="892234" y="405106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44B9407-7028-CB44-ACDE-7FBC527E2359}"/>
                </a:ext>
              </a:extLst>
            </p:cNvPr>
            <p:cNvSpPr/>
            <p:nvPr/>
          </p:nvSpPr>
          <p:spPr bwMode="auto">
            <a:xfrm>
              <a:off x="1900844" y="397348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30EFC9D-55E3-C542-9544-2E12FE830A9D}"/>
                </a:ext>
              </a:extLst>
            </p:cNvPr>
            <p:cNvSpPr/>
            <p:nvPr/>
          </p:nvSpPr>
          <p:spPr bwMode="auto">
            <a:xfrm>
              <a:off x="2837411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0D96FF0-9A1F-1648-959D-40FD7CB55903}"/>
                </a:ext>
              </a:extLst>
            </p:cNvPr>
            <p:cNvSpPr/>
            <p:nvPr/>
          </p:nvSpPr>
          <p:spPr bwMode="auto">
            <a:xfrm>
              <a:off x="4200698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8E6540-593C-8A4E-AEC3-352F515A2337}"/>
                </a:ext>
              </a:extLst>
            </p:cNvPr>
            <p:cNvSpPr txBox="1"/>
            <p:nvPr/>
          </p:nvSpPr>
          <p:spPr>
            <a:xfrm>
              <a:off x="1827518" y="41195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D93E11B-77D0-CC4F-839A-72DB75DD90FF}"/>
                </a:ext>
              </a:extLst>
            </p:cNvPr>
            <p:cNvSpPr txBox="1"/>
            <p:nvPr/>
          </p:nvSpPr>
          <p:spPr>
            <a:xfrm>
              <a:off x="2764085" y="41286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1134840-B08D-0E40-855F-BA51F1C18BA6}"/>
                </a:ext>
              </a:extLst>
            </p:cNvPr>
            <p:cNvSpPr txBox="1"/>
            <p:nvPr/>
          </p:nvSpPr>
          <p:spPr>
            <a:xfrm>
              <a:off x="4131634" y="41195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88882E0-4443-E74F-9246-59FEC89D86F0}"/>
              </a:ext>
            </a:extLst>
          </p:cNvPr>
          <p:cNvGrpSpPr/>
          <p:nvPr/>
        </p:nvGrpSpPr>
        <p:grpSpPr>
          <a:xfrm>
            <a:off x="554140" y="4547032"/>
            <a:ext cx="5131723" cy="535587"/>
            <a:chOff x="875609" y="4851860"/>
            <a:chExt cx="5131723" cy="535587"/>
          </a:xfrm>
        </p:grpSpPr>
        <p:cxnSp>
          <p:nvCxnSpPr>
            <p:cNvPr id="17" name="直接连接符 11">
              <a:extLst>
                <a:ext uri="{FF2B5EF4-FFF2-40B4-BE49-F238E27FC236}">
                  <a16:creationId xmlns:a16="http://schemas.microsoft.com/office/drawing/2014/main" id="{17CA75E7-8F73-5749-A5BF-FAA6F5E8FB2F}"/>
                </a:ext>
              </a:extLst>
            </p:cNvPr>
            <p:cNvCxnSpPr/>
            <p:nvPr/>
          </p:nvCxnSpPr>
          <p:spPr bwMode="auto">
            <a:xfrm>
              <a:off x="875609" y="494052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5ED13D1-7D68-BA4D-B8D1-B38A8F25496C}"/>
                </a:ext>
              </a:extLst>
            </p:cNvPr>
            <p:cNvSpPr/>
            <p:nvPr/>
          </p:nvSpPr>
          <p:spPr bwMode="auto">
            <a:xfrm>
              <a:off x="3757353" y="4851860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BDF8CFB-6B4E-9B45-92C4-E1F7799770E0}"/>
                </a:ext>
              </a:extLst>
            </p:cNvPr>
            <p:cNvSpPr/>
            <p:nvPr/>
          </p:nvSpPr>
          <p:spPr bwMode="auto">
            <a:xfrm>
              <a:off x="2820786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163E35F-4DB6-7C47-A7E1-B970CCCABC80}"/>
                </a:ext>
              </a:extLst>
            </p:cNvPr>
            <p:cNvSpPr/>
            <p:nvPr/>
          </p:nvSpPr>
          <p:spPr bwMode="auto">
            <a:xfrm>
              <a:off x="4184073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C0444E3-A45B-DE47-9FBE-4A6D7DF2623B}"/>
                </a:ext>
              </a:extLst>
            </p:cNvPr>
            <p:cNvSpPr txBox="1"/>
            <p:nvPr/>
          </p:nvSpPr>
          <p:spPr>
            <a:xfrm>
              <a:off x="3680182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1C864FE-9696-B544-B0A5-B7DA76AD14C9}"/>
                </a:ext>
              </a:extLst>
            </p:cNvPr>
            <p:cNvSpPr txBox="1"/>
            <p:nvPr/>
          </p:nvSpPr>
          <p:spPr>
            <a:xfrm>
              <a:off x="2747460" y="5018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41D8EBA-B26E-DC47-A51C-7E347D24ECF8}"/>
                </a:ext>
              </a:extLst>
            </p:cNvPr>
            <p:cNvSpPr txBox="1"/>
            <p:nvPr/>
          </p:nvSpPr>
          <p:spPr>
            <a:xfrm>
              <a:off x="4115009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DFAE0AF-5B97-CA41-9CDB-04DDBAE7E7FF}"/>
              </a:ext>
            </a:extLst>
          </p:cNvPr>
          <p:cNvGrpSpPr/>
          <p:nvPr/>
        </p:nvGrpSpPr>
        <p:grpSpPr>
          <a:xfrm>
            <a:off x="570765" y="5198196"/>
            <a:ext cx="5131723" cy="520932"/>
            <a:chOff x="892234" y="5503024"/>
            <a:chExt cx="5131723" cy="520932"/>
          </a:xfrm>
        </p:grpSpPr>
        <p:cxnSp>
          <p:nvCxnSpPr>
            <p:cNvPr id="25" name="直接连接符 18">
              <a:extLst>
                <a:ext uri="{FF2B5EF4-FFF2-40B4-BE49-F238E27FC236}">
                  <a16:creationId xmlns:a16="http://schemas.microsoft.com/office/drawing/2014/main" id="{049C2D39-64E3-2348-9011-8C78D0A00439}"/>
                </a:ext>
              </a:extLst>
            </p:cNvPr>
            <p:cNvCxnSpPr/>
            <p:nvPr/>
          </p:nvCxnSpPr>
          <p:spPr bwMode="auto">
            <a:xfrm>
              <a:off x="892234" y="5586152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8C535BB-17A7-814B-9B19-77B2399CA6F0}"/>
                </a:ext>
              </a:extLst>
            </p:cNvPr>
            <p:cNvSpPr/>
            <p:nvPr/>
          </p:nvSpPr>
          <p:spPr bwMode="auto">
            <a:xfrm>
              <a:off x="1900844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E7CC7ED-401B-EA47-AB55-7A27BC917988}"/>
                </a:ext>
              </a:extLst>
            </p:cNvPr>
            <p:cNvSpPr/>
            <p:nvPr/>
          </p:nvSpPr>
          <p:spPr bwMode="auto">
            <a:xfrm>
              <a:off x="1037602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E07AE3C-81FD-3649-ABAB-A5D0D6FE07E3}"/>
                </a:ext>
              </a:extLst>
            </p:cNvPr>
            <p:cNvSpPr/>
            <p:nvPr/>
          </p:nvSpPr>
          <p:spPr bwMode="auto">
            <a:xfrm>
              <a:off x="4200698" y="550302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5A58934-56DA-A04F-B537-4AFBCCF0E92A}"/>
                </a:ext>
              </a:extLst>
            </p:cNvPr>
            <p:cNvSpPr txBox="1"/>
            <p:nvPr/>
          </p:nvSpPr>
          <p:spPr>
            <a:xfrm>
              <a:off x="1827518" y="5654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10340C6-A47D-204E-9E28-C310183F818C}"/>
                </a:ext>
              </a:extLst>
            </p:cNvPr>
            <p:cNvSpPr txBox="1"/>
            <p:nvPr/>
          </p:nvSpPr>
          <p:spPr>
            <a:xfrm>
              <a:off x="964276" y="565462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9E8A65-9CDA-4A45-959C-FB6B9FBECD46}"/>
                </a:ext>
              </a:extLst>
            </p:cNvPr>
            <p:cNvSpPr txBox="1"/>
            <p:nvPr/>
          </p:nvSpPr>
          <p:spPr>
            <a:xfrm>
              <a:off x="4131634" y="5654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EB4309E-6C14-3243-AB04-8A17E9138553}"/>
              </a:ext>
            </a:extLst>
          </p:cNvPr>
          <p:cNvGrpSpPr/>
          <p:nvPr/>
        </p:nvGrpSpPr>
        <p:grpSpPr>
          <a:xfrm>
            <a:off x="554140" y="5842408"/>
            <a:ext cx="5131723" cy="548026"/>
            <a:chOff x="875609" y="6147236"/>
            <a:chExt cx="5131723" cy="548026"/>
          </a:xfrm>
        </p:grpSpPr>
        <p:cxnSp>
          <p:nvCxnSpPr>
            <p:cNvPr id="33" name="直接连接符 25">
              <a:extLst>
                <a:ext uri="{FF2B5EF4-FFF2-40B4-BE49-F238E27FC236}">
                  <a16:creationId xmlns:a16="http://schemas.microsoft.com/office/drawing/2014/main" id="{B78A408A-EB3F-D844-8357-AEADFA3225E7}"/>
                </a:ext>
              </a:extLst>
            </p:cNvPr>
            <p:cNvCxnSpPr/>
            <p:nvPr/>
          </p:nvCxnSpPr>
          <p:spPr bwMode="auto">
            <a:xfrm>
              <a:off x="875609" y="6230364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9310387-0C40-7345-A353-DDB0669A8659}"/>
                </a:ext>
              </a:extLst>
            </p:cNvPr>
            <p:cNvSpPr/>
            <p:nvPr/>
          </p:nvSpPr>
          <p:spPr bwMode="auto">
            <a:xfrm>
              <a:off x="1884219" y="6152779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9D94FD3-BC7C-1F42-85E5-83EEC8AA4C8A}"/>
                </a:ext>
              </a:extLst>
            </p:cNvPr>
            <p:cNvSpPr/>
            <p:nvPr/>
          </p:nvSpPr>
          <p:spPr bwMode="auto">
            <a:xfrm>
              <a:off x="5558444" y="6159675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311E60B-F7D6-3E4B-A566-FEC8B7C7CB48}"/>
                </a:ext>
              </a:extLst>
            </p:cNvPr>
            <p:cNvSpPr/>
            <p:nvPr/>
          </p:nvSpPr>
          <p:spPr bwMode="auto">
            <a:xfrm>
              <a:off x="4184073" y="6147236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6C5F518-F966-E14C-B9D9-C291EAD69644}"/>
                </a:ext>
              </a:extLst>
            </p:cNvPr>
            <p:cNvSpPr txBox="1"/>
            <p:nvPr/>
          </p:nvSpPr>
          <p:spPr>
            <a:xfrm>
              <a:off x="1810893" y="6298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2D1CA91-67AC-6547-8A07-D1AE6C082446}"/>
                </a:ext>
              </a:extLst>
            </p:cNvPr>
            <p:cNvSpPr txBox="1"/>
            <p:nvPr/>
          </p:nvSpPr>
          <p:spPr>
            <a:xfrm>
              <a:off x="5485118" y="63259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178D1F4-FE00-3644-9179-BCA4EC84E268}"/>
                </a:ext>
              </a:extLst>
            </p:cNvPr>
            <p:cNvSpPr txBox="1"/>
            <p:nvPr/>
          </p:nvSpPr>
          <p:spPr>
            <a:xfrm>
              <a:off x="4115009" y="6298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4745A9F-50AF-D349-AECC-FD6206D68110}"/>
              </a:ext>
            </a:extLst>
          </p:cNvPr>
          <p:cNvSpPr txBox="1"/>
          <p:nvPr/>
        </p:nvSpPr>
        <p:spPr>
          <a:xfrm>
            <a:off x="6258137" y="4064894"/>
            <a:ext cx="1723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数据范围：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i,j,k,a,b,c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属于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[-10</a:t>
            </a:r>
            <a:r>
              <a:rPr lang="en-US" altLang="zh-CN" sz="2400" baseline="30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,10</a:t>
            </a:r>
            <a:r>
              <a:rPr lang="en-US" altLang="zh-CN" sz="2400" baseline="30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9E273A98-FABC-014E-B379-F9864D2B33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25472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9E273A98-FABC-014E-B379-F9864D2B33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25472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3279" t="-6897" r="-103279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1613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2E798F-9984-B145-BD3F-063B2F2282FF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2E798F-9984-B145-BD3F-063B2F22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A90E4-E5F1-AA49-8595-F1358EFB00A9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A90E4-E5F1-AA49-8595-F1358EFB0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216" t="-5970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B1CD2C5-25FE-A34B-9C98-590B6A70D669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07C505-A292-0249-A10D-646897614F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67F962E1-6318-BF4D-BAC1-113DD27D1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82CAA5F2-E549-A54E-939C-62D66DD24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99A62996-A146-C749-AD2A-ACAE8E30F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43EE035E-4AD9-D347-9212-213050F82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3" name="Oval 11">
                <a:extLst>
                  <a:ext uri="{FF2B5EF4-FFF2-40B4-BE49-F238E27FC236}">
                    <a16:creationId xmlns:a16="http://schemas.microsoft.com/office/drawing/2014/main" id="{07368E9F-98CF-CD4E-A91A-15445580F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B46B695C-E927-604D-9820-E4B2A3098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13">
                <a:extLst>
                  <a:ext uri="{FF2B5EF4-FFF2-40B4-BE49-F238E27FC236}">
                    <a16:creationId xmlns:a16="http://schemas.microsoft.com/office/drawing/2014/main" id="{D74F3354-BA36-7D44-A34D-9012792C3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B5A44695-CD0C-2349-923E-D1974474F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F335EB8-CD43-184E-8FE2-90532E0A1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EE2F3E96-A6DA-7C41-AAA8-2C468B137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5CFE46CA-E16A-354A-945B-7CC8546A5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9F640F97-4C03-A147-A996-7533B4DF1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6CB32274-4822-FB4A-9767-63609B7F0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25B8B22A-D281-844F-92A4-9253BE68B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83CE6003-14A8-7140-8569-EBE5AAEB0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7CAB5E04-C11E-724B-803A-2423401A7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726D55B6-134B-1941-97E0-308D0ADC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C91AC563-3288-F24A-8073-F50541112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17757930-5A75-3A4D-A308-3947EFD41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ECA3E422-1ED9-7E4A-AE53-69E4BEDD7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8A4B4FDD-B4C3-F44A-B436-CFF822DFD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47BC97D0-432C-2943-B412-C4DFA1C06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A4BFF8AC-EFE2-0948-94C8-9248F8DA7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4C744C7D-3ACF-6A4F-94D1-704D5B63F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D100C832-6237-0944-AE03-896031FCF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B99697A6-5AEF-6446-947F-496AC8AE4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29D71628-6134-B04A-A3C9-3B2A10C28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76E70719-DC9B-8940-A3AE-B7382DD83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20B37657-DEC5-064C-9119-8C14EFB97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5A313AF-7143-5B4F-AF70-76B3CBC4CFE7}"/>
                  </a:ext>
                </a:extLst>
              </p:cNvPr>
              <p:cNvSpPr/>
              <p:nvPr/>
            </p:nvSpPr>
            <p:spPr>
              <a:xfrm>
                <a:off x="7739652" y="4395495"/>
                <a:ext cx="1061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19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5A313AF-7143-5B4F-AF70-76B3CBC4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52" y="4395495"/>
                <a:ext cx="1061509" cy="369332"/>
              </a:xfrm>
              <a:prstGeom prst="rect">
                <a:avLst/>
              </a:prstGeom>
              <a:blipFill>
                <a:blip r:embed="rId5"/>
                <a:stretch>
                  <a:fillRect l="-3529" t="-3333" r="-35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59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45456AD9-395F-CE45-9065-AA889E4AB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396736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45456AD9-395F-CE45-9065-AA889E4AB0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396736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3279" t="-6897" r="-103279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1613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02154C-B7FB-614E-B84C-9A2B9E5D24AC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02154C-B7FB-614E-B84C-9A2B9E5D2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E8A668-056D-D84C-8A0C-E90B24591DEA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l-GR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E8A668-056D-D84C-8A0C-E90B24591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2020" t="-5970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C28E0D2-74CD-894B-9A4B-8289BE9273B8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F6B40A-EF28-D248-BAF5-C0FEE299F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1D56EDC2-8811-8543-8667-4ECA1D38B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1F3B60B7-A318-684C-A1A1-4F7118AE1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D8928B63-CDB7-4749-8DD2-27377CCFF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AB0DEB42-A54B-6246-804F-D87B586D9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3" name="Oval 11">
                <a:extLst>
                  <a:ext uri="{FF2B5EF4-FFF2-40B4-BE49-F238E27FC236}">
                    <a16:creationId xmlns:a16="http://schemas.microsoft.com/office/drawing/2014/main" id="{11DCC842-CBFA-8B4E-9057-F382BEADE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9DB0B756-6C4A-F742-8874-7AE942677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13">
                <a:extLst>
                  <a:ext uri="{FF2B5EF4-FFF2-40B4-BE49-F238E27FC236}">
                    <a16:creationId xmlns:a16="http://schemas.microsoft.com/office/drawing/2014/main" id="{9B3CB469-6BD9-794A-9865-C2CF7C657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FAF027DE-E3E5-3B41-86BE-594084AD0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5324FAA-2880-F24E-A6C2-36E950711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2E3B177B-E26D-214A-B42E-D92DF5C60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D6990C6A-8FAA-8F4F-97C5-ACBEDF23E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5712B48D-8683-6F41-86C1-9611A052C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08BEE2A9-6FC6-AA47-83F7-06C3621B1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F2FCCA05-0CBA-0647-9DC5-5C8B735AC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87484668-1835-C24C-8174-C6BE6019B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29886CB7-F946-9F49-922F-FCCE62E6E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9F53AB13-EB29-AC44-ADBF-976423F53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7B3A7361-F80E-6A44-9E0F-AB04ED97B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E5B1A37C-ABB5-AA41-B96F-D38007F7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4BB914C3-F89A-CE4F-B1BB-18D5736D4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135F72F4-0BC5-194C-BAA5-36EDFAB0F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62905163-F554-7D4E-81A7-6DFBA5201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191CEF80-8AD0-9642-B2A5-F5C7403D6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81934013-EE35-314B-B8D9-5B74FB702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2E6188DC-9E02-6C4A-94D9-3DE32356F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C299E442-B8AA-294B-8E76-20C00C5CC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5063E908-7F71-DA46-89E7-7F05C4885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1C58AABD-910F-5D4C-A746-6540A9FE9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42B85CC7-F07F-9A45-B66E-8DEEB7595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9FEF390-1640-6844-9719-AA087A1407D6}"/>
                  </a:ext>
                </a:extLst>
              </p:cNvPr>
              <p:cNvSpPr/>
              <p:nvPr/>
            </p:nvSpPr>
            <p:spPr>
              <a:xfrm>
                <a:off x="7712405" y="4016326"/>
                <a:ext cx="11692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∞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18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9FEF390-1640-6844-9719-AA087A140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05" y="4016326"/>
                <a:ext cx="116923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6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88E7FA53-91DB-C845-A7BE-551B2AE4D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0032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88E7FA53-91DB-C845-A7BE-551B2AE4D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0032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3279" t="-6897" r="-103279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1613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90028B-CDDB-304F-B7F2-E0C9099D97A4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90028B-CDDB-304F-B7F2-E0C9099D9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3BBF1F-5B26-9E40-91F6-D7BA722A7B7E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3BBF1F-5B26-9E40-91F6-D7BA722A7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2020" t="-5970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08B1892-7767-B649-ACE1-C65F46BED64C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A69FEC-6D32-D248-91D2-E169DCA74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B2487E1B-47AA-9142-A814-8A78B4A6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FD7BDBF3-FDD9-324E-B2F5-FFB668AA8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BA8149D9-632C-A449-80DF-8C4D4A3E4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C0A803C9-CFFB-834D-A479-15269186C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3" name="Oval 11">
                <a:extLst>
                  <a:ext uri="{FF2B5EF4-FFF2-40B4-BE49-F238E27FC236}">
                    <a16:creationId xmlns:a16="http://schemas.microsoft.com/office/drawing/2014/main" id="{F33DEE98-8907-064E-B443-8985835B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77866E3A-5277-A840-BB14-4FD98B81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13">
                <a:extLst>
                  <a:ext uri="{FF2B5EF4-FFF2-40B4-BE49-F238E27FC236}">
                    <a16:creationId xmlns:a16="http://schemas.microsoft.com/office/drawing/2014/main" id="{1B330F4A-CEE3-8948-8064-A14446D02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FD40F55B-0D6E-DD4C-B228-EBCE1603D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9424113A-CC85-5048-9061-14A865606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81EE54E0-67C2-8546-863D-AD57AB92A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3D1F122D-F8DE-E547-B643-49AC1D033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AD426761-F916-964D-8150-50757971C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1578842C-D54F-6D4E-86C4-48DB9734E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B1F79D0A-4CBC-774B-B491-86E2129B3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DD9F98C9-4D50-3C47-9D07-D70C8A4A1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3AC4A643-E68D-494A-8963-28B96ED93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43145014-8264-354B-AE72-E95FCDA05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BF506AD3-619F-6648-9CB7-8ABD22FE9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0FD13C55-5AB6-8D4A-922A-899B663B0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32F688A1-0BEB-A741-BE6D-B70AE3569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2E43783D-7E90-844D-BDA2-99425D827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4A4D3465-0E62-D140-B313-AB75796E4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23668D88-90A6-D54A-AB19-D063B589F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59089D43-A024-364F-AE12-DB2CB42EF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2BE4A3BF-A1D3-CE4C-B042-06AABE269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A2259B74-9B21-D14E-BE65-E48F46CF3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771C2CA0-1D0C-2643-9DA9-39B3725D8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AF43DB84-E944-E34B-83E1-4964C5E18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2413BD7B-DE8E-6D4D-ABC4-AF367E04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2D46437-B395-E449-8D3B-764DF415EFC4}"/>
                  </a:ext>
                </a:extLst>
              </p:cNvPr>
              <p:cNvSpPr/>
              <p:nvPr/>
            </p:nvSpPr>
            <p:spPr>
              <a:xfrm>
                <a:off x="7712405" y="4016326"/>
                <a:ext cx="11692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17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2D46437-B395-E449-8D3B-764DF415E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05" y="4016326"/>
                <a:ext cx="116923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55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51EB381C-264B-8740-9320-A38F6FB45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8757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3">
                <a:extLst>
                  <a:ext uri="{FF2B5EF4-FFF2-40B4-BE49-F238E27FC236}">
                    <a16:creationId xmlns:a16="http://schemas.microsoft.com/office/drawing/2014/main" id="{51EB381C-264B-8740-9320-A38F6FB45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8757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3279" t="-6897" r="-103279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897" r="-1613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ABEFDC-24C6-A940-9A3E-88300FFA4509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ABEFDC-24C6-A940-9A3E-88300FFA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B5804C-68DF-A340-8F82-2D8ABB32F3DB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B5804C-68DF-A340-8F82-2D8ABB32F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blipFill>
                <a:blip r:embed="rId4"/>
                <a:stretch>
                  <a:fillRect l="-1766" t="-5970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E9A93E7-AE57-444F-8EDD-979BD0CD1372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9A2320-B8EB-284D-88BC-3A12D4EBC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A103A61C-EDF9-E243-82E1-BE98479C8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991A07F7-8D06-D143-A81D-C313471BA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15F1E549-4829-2D40-833D-8E0BABF0C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1351B6DF-2447-FA4B-B10F-A4A949551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3" name="Oval 11">
                <a:extLst>
                  <a:ext uri="{FF2B5EF4-FFF2-40B4-BE49-F238E27FC236}">
                    <a16:creationId xmlns:a16="http://schemas.microsoft.com/office/drawing/2014/main" id="{3B704157-9D13-6241-BC7B-129D38F09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C79EAF65-18FB-A84E-8167-50FCBDBD9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13">
                <a:extLst>
                  <a:ext uri="{FF2B5EF4-FFF2-40B4-BE49-F238E27FC236}">
                    <a16:creationId xmlns:a16="http://schemas.microsoft.com/office/drawing/2014/main" id="{C7B91445-FFDE-7944-B369-60EC1CED2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34D1C5C9-78EF-7D4B-9F84-4333908A2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3AC3C393-A391-AE44-8183-3FDEF1A2B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19A77AA5-A985-974C-B0BA-B0A4BEE2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DDADD1ED-10D0-7342-8F7D-4DD815961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C8E8A8E4-6303-9546-8EFF-116514A51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D57D85DF-0C99-4644-A775-3AFED3100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600F281D-1149-3246-A914-49CF35C53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DE471859-910F-014A-8655-29E2FE73E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ED4FE069-B8A3-2242-AAF7-8C708CF6F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83DE8F07-84C3-D94C-8E20-D7A95E74C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0A2AD01C-F30F-7E46-B586-0750B6BC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41CDB098-2A3A-CA4A-9290-A4451CCC6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2974AE26-9037-C24A-96AE-40A31994F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B25D7E2E-B305-0D4A-92C8-CEC9CBB5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6889D5D0-61DE-B345-932E-CA4D61E37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8A8CA17A-A94D-BB4B-8B76-E578FF18B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E4B99C56-EE85-2B4C-9BBA-D60947447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618140C9-39E9-5D4F-90A1-D5BFE5C72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ABAE13AA-2797-034C-B956-BD8986A20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3D8D3A4B-7DBE-5046-A83B-B2BBE4B68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2715ED23-4402-024A-A1F9-EB88623E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51E63F09-2474-BB4D-A3C6-261A0C24C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44775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3983</Words>
  <Application>Microsoft Macintosh PowerPoint</Application>
  <PresentationFormat>全屏显示(4:3)</PresentationFormat>
  <Paragraphs>1172</Paragraphs>
  <Slides>52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黑体</vt:lpstr>
      <vt:lpstr>黑体</vt:lpstr>
      <vt:lpstr>宋体</vt:lpstr>
      <vt:lpstr>KaiTi</vt:lpstr>
      <vt:lpstr>Kaiti SC</vt:lpstr>
      <vt:lpstr>Arial</vt:lpstr>
      <vt:lpstr>Calibri</vt:lpstr>
      <vt:lpstr>Cambria Math</vt:lpstr>
      <vt:lpstr>Times New Roman</vt:lpstr>
      <vt:lpstr>Verdana</vt:lpstr>
      <vt:lpstr>Wingdings</vt:lpstr>
      <vt:lpstr>机器学习v2.1rgb</vt:lpstr>
      <vt:lpstr>第六章 图（4）</vt:lpstr>
      <vt:lpstr>单源点最短路径问题</vt:lpstr>
      <vt:lpstr>迪杰斯特拉(Dijkstra)算法思想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正确性证明</vt:lpstr>
      <vt:lpstr>算法的实现难点</vt:lpstr>
      <vt:lpstr>类C程序伪代码（主要步骤）</vt:lpstr>
      <vt:lpstr>Dijkstra算法的堆优化（类Prim)</vt:lpstr>
      <vt:lpstr>无向图的最短路径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打印0到n的最短路径</vt:lpstr>
      <vt:lpstr>PowerPoint 演示文稿</vt:lpstr>
      <vt:lpstr>Dijkstra算法的局限性</vt:lpstr>
      <vt:lpstr>负环的定义</vt:lpstr>
      <vt:lpstr>Bellman-ford(贝尔曼福德)算法</vt:lpstr>
      <vt:lpstr>一个引理</vt:lpstr>
      <vt:lpstr>Bellman-ford算法的基本思想</vt:lpstr>
      <vt:lpstr>Bellman-ford算法具体实现</vt:lpstr>
      <vt:lpstr>Bellman-ford算法正确性</vt:lpstr>
      <vt:lpstr>Bellman-ford算法的复杂度</vt:lpstr>
      <vt:lpstr>课后思考题及阅读任务</vt:lpstr>
      <vt:lpstr>PowerPoint 演示文稿</vt:lpstr>
      <vt:lpstr>问题描述</vt:lpstr>
      <vt:lpstr>PowerPoint 演示文稿</vt:lpstr>
      <vt:lpstr>Floyd算法 (弗洛伊德算法)思想</vt:lpstr>
      <vt:lpstr>Floyd算法的具体实现(5行代码)</vt:lpstr>
      <vt:lpstr>Floyd算法的常见错误实现</vt:lpstr>
      <vt:lpstr>Floyd算法的例子</vt:lpstr>
      <vt:lpstr>求出任意两点间的最短路径</vt:lpstr>
      <vt:lpstr>小结</vt:lpstr>
      <vt:lpstr>特殊情况：各弧长均为1</vt:lpstr>
      <vt:lpstr>水杯问题</vt:lpstr>
      <vt:lpstr>PowerPoint 演示文稿</vt:lpstr>
      <vt:lpstr>思考题：跳跳棋**（bzoj2144）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堆与并查集</dc:title>
  <dc:creator>w49</dc:creator>
  <cp:lastModifiedBy>w49</cp:lastModifiedBy>
  <cp:revision>108</cp:revision>
  <cp:lastPrinted>2021-06-21T15:57:19Z</cp:lastPrinted>
  <dcterms:created xsi:type="dcterms:W3CDTF">2021-05-22T17:28:05Z</dcterms:created>
  <dcterms:modified xsi:type="dcterms:W3CDTF">2021-06-22T07:51:51Z</dcterms:modified>
</cp:coreProperties>
</file>