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handoutMasterIdLst>
    <p:handoutMasterId r:id="rId46"/>
  </p:handoutMasterIdLst>
  <p:sldIdLst>
    <p:sldId id="580" r:id="rId2"/>
    <p:sldId id="633" r:id="rId3"/>
    <p:sldId id="582" r:id="rId4"/>
    <p:sldId id="581" r:id="rId5"/>
    <p:sldId id="634" r:id="rId6"/>
    <p:sldId id="635" r:id="rId7"/>
    <p:sldId id="636" r:id="rId8"/>
    <p:sldId id="637" r:id="rId9"/>
    <p:sldId id="297" r:id="rId10"/>
    <p:sldId id="590" r:id="rId11"/>
    <p:sldId id="583" r:id="rId12"/>
    <p:sldId id="638" r:id="rId13"/>
    <p:sldId id="641" r:id="rId14"/>
    <p:sldId id="642" r:id="rId15"/>
    <p:sldId id="643" r:id="rId16"/>
    <p:sldId id="644" r:id="rId17"/>
    <p:sldId id="645" r:id="rId18"/>
    <p:sldId id="639" r:id="rId19"/>
    <p:sldId id="646" r:id="rId20"/>
    <p:sldId id="640" r:id="rId21"/>
    <p:sldId id="591" r:id="rId22"/>
    <p:sldId id="592" r:id="rId23"/>
    <p:sldId id="593" r:id="rId24"/>
    <p:sldId id="594" r:id="rId25"/>
    <p:sldId id="595" r:id="rId26"/>
    <p:sldId id="584" r:id="rId27"/>
    <p:sldId id="655" r:id="rId28"/>
    <p:sldId id="656" r:id="rId29"/>
    <p:sldId id="596" r:id="rId30"/>
    <p:sldId id="657" r:id="rId31"/>
    <p:sldId id="658" r:id="rId32"/>
    <p:sldId id="659" r:id="rId33"/>
    <p:sldId id="660" r:id="rId34"/>
    <p:sldId id="661" r:id="rId35"/>
    <p:sldId id="662" r:id="rId36"/>
    <p:sldId id="597" r:id="rId37"/>
    <p:sldId id="665" r:id="rId38"/>
    <p:sldId id="666" r:id="rId39"/>
    <p:sldId id="304" r:id="rId40"/>
    <p:sldId id="305" r:id="rId41"/>
    <p:sldId id="306" r:id="rId42"/>
    <p:sldId id="653" r:id="rId43"/>
    <p:sldId id="648"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30">
          <p15:clr>
            <a:srgbClr val="A4A3A4"/>
          </p15:clr>
        </p15:guide>
        <p15:guide id="2" pos="2140">
          <p15:clr>
            <a:srgbClr val="A4A3A4"/>
          </p15:clr>
        </p15:guide>
      </p15:sldGuideLst>
    </p:ext>
    <p:ext uri="{2D200454-40CA-4A62-9FC3-DE9A4176ACB9}">
      <p15:notesGuideLst xmlns:p15="http://schemas.microsoft.com/office/powerpoint/2012/main">
        <p15:guide id="1" orient="horz" pos="2905">
          <p15:clr>
            <a:srgbClr val="A4A3A4"/>
          </p15:clr>
        </p15:guide>
        <p15:guide id="2" pos="2107">
          <p15:clr>
            <a:srgbClr val="A4A3A4"/>
          </p15:clr>
        </p15:guide>
      </p15:notes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9EE5B-B699-D04F-B9E5-B898FA74A15D}" v="29" dt="2021-06-29T12:32:36.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4" autoAdjust="0"/>
    <p:restoredTop sz="92043" autoAdjust="0"/>
  </p:normalViewPr>
  <p:slideViewPr>
    <p:cSldViewPr snapToGrid="0">
      <p:cViewPr varScale="1">
        <p:scale>
          <a:sx n="136" d="100"/>
          <a:sy n="136" d="100"/>
        </p:scale>
        <p:origin x="1512" y="184"/>
      </p:cViewPr>
      <p:guideLst>
        <p:guide orient="horz" pos="2830"/>
        <p:guide pos="21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5" d="100"/>
          <a:sy n="115" d="100"/>
        </p:scale>
        <p:origin x="1272" y="208"/>
      </p:cViewPr>
      <p:guideLst>
        <p:guide orient="horz" pos="2905"/>
        <p:guide pos="210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军波" userId="abc43a65-caf0-4467-916d-72d11a280d59" providerId="ADAL" clId="{3776E186-798B-41EF-99AF-69CD81DF1B15}"/>
    <pc:docChg chg="undo custSel addSld delSld modSld">
      <pc:chgData name="王军波" userId="abc43a65-caf0-4467-916d-72d11a280d59" providerId="ADAL" clId="{3776E186-798B-41EF-99AF-69CD81DF1B15}" dt="2021-05-23T15:06:41.389" v="433"/>
      <pc:docMkLst>
        <pc:docMk/>
      </pc:docMkLst>
      <pc:sldChg chg="add">
        <pc:chgData name="王军波" userId="abc43a65-caf0-4467-916d-72d11a280d59" providerId="ADAL" clId="{3776E186-798B-41EF-99AF-69CD81DF1B15}" dt="2021-05-23T12:51:57.398" v="411"/>
        <pc:sldMkLst>
          <pc:docMk/>
          <pc:sldMk cId="3124354111" sldId="278"/>
        </pc:sldMkLst>
      </pc:sldChg>
      <pc:sldChg chg="add">
        <pc:chgData name="王军波" userId="abc43a65-caf0-4467-916d-72d11a280d59" providerId="ADAL" clId="{3776E186-798B-41EF-99AF-69CD81DF1B15}" dt="2021-05-23T12:51:57.398" v="411"/>
        <pc:sldMkLst>
          <pc:docMk/>
          <pc:sldMk cId="793723130" sldId="297"/>
        </pc:sldMkLst>
      </pc:sldChg>
      <pc:sldChg chg="add">
        <pc:chgData name="王军波" userId="abc43a65-caf0-4467-916d-72d11a280d59" providerId="ADAL" clId="{3776E186-798B-41EF-99AF-69CD81DF1B15}" dt="2021-05-23T12:51:57.398" v="411"/>
        <pc:sldMkLst>
          <pc:docMk/>
          <pc:sldMk cId="3852609185" sldId="377"/>
        </pc:sldMkLst>
      </pc:sldChg>
      <pc:sldChg chg="addSp delSp modSp modAnim">
        <pc:chgData name="王军波" userId="abc43a65-caf0-4467-916d-72d11a280d59" providerId="ADAL" clId="{3776E186-798B-41EF-99AF-69CD81DF1B15}" dt="2021-05-23T11:01:42.167" v="165"/>
        <pc:sldMkLst>
          <pc:docMk/>
          <pc:sldMk cId="2599752650" sldId="586"/>
        </pc:sldMkLst>
        <pc:spChg chg="mod">
          <ac:chgData name="王军波" userId="abc43a65-caf0-4467-916d-72d11a280d59" providerId="ADAL" clId="{3776E186-798B-41EF-99AF-69CD81DF1B15}" dt="2021-05-23T10:58:19.228" v="134" actId="404"/>
          <ac:spMkLst>
            <pc:docMk/>
            <pc:sldMk cId="2599752650" sldId="586"/>
            <ac:spMk id="27"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28"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29"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30"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31"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32"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38"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0"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2"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4"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6"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7"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48" creationId="{00000000-0000-0000-0000-000000000000}"/>
          </ac:spMkLst>
        </pc:spChg>
        <pc:spChg chg="mod">
          <ac:chgData name="王军波" userId="abc43a65-caf0-4467-916d-72d11a280d59" providerId="ADAL" clId="{3776E186-798B-41EF-99AF-69CD81DF1B15}" dt="2021-05-23T10:58:19.228" v="134" actId="404"/>
          <ac:spMkLst>
            <pc:docMk/>
            <pc:sldMk cId="2599752650" sldId="586"/>
            <ac:spMk id="50" creationId="{00000000-0000-0000-0000-000000000000}"/>
          </ac:spMkLst>
        </pc:spChg>
        <pc:spChg chg="mod">
          <ac:chgData name="王军波" userId="abc43a65-caf0-4467-916d-72d11a280d59" providerId="ADAL" clId="{3776E186-798B-41EF-99AF-69CD81DF1B15}" dt="2021-05-23T10:58:30.180" v="137" actId="404"/>
          <ac:spMkLst>
            <pc:docMk/>
            <pc:sldMk cId="2599752650" sldId="586"/>
            <ac:spMk id="52" creationId="{4F38FE8A-6C66-4A4C-AE15-8DE2184CC2BE}"/>
          </ac:spMkLst>
        </pc:spChg>
        <pc:spChg chg="mod">
          <ac:chgData name="王军波" userId="abc43a65-caf0-4467-916d-72d11a280d59" providerId="ADAL" clId="{3776E186-798B-41EF-99AF-69CD81DF1B15}" dt="2021-05-23T10:58:30.180" v="137" actId="404"/>
          <ac:spMkLst>
            <pc:docMk/>
            <pc:sldMk cId="2599752650" sldId="586"/>
            <ac:spMk id="53" creationId="{9494C9E6-D769-4F26-B561-02320B36EEF7}"/>
          </ac:spMkLst>
        </pc:spChg>
        <pc:spChg chg="mod">
          <ac:chgData name="王军波" userId="abc43a65-caf0-4467-916d-72d11a280d59" providerId="ADAL" clId="{3776E186-798B-41EF-99AF-69CD81DF1B15}" dt="2021-05-23T10:58:30.180" v="137" actId="404"/>
          <ac:spMkLst>
            <pc:docMk/>
            <pc:sldMk cId="2599752650" sldId="586"/>
            <ac:spMk id="54" creationId="{8FD8E133-F9D2-479C-BE2E-813634F2BE57}"/>
          </ac:spMkLst>
        </pc:spChg>
        <pc:spChg chg="mod">
          <ac:chgData name="王军波" userId="abc43a65-caf0-4467-916d-72d11a280d59" providerId="ADAL" clId="{3776E186-798B-41EF-99AF-69CD81DF1B15}" dt="2021-05-23T10:58:30.180" v="137" actId="404"/>
          <ac:spMkLst>
            <pc:docMk/>
            <pc:sldMk cId="2599752650" sldId="586"/>
            <ac:spMk id="55" creationId="{0548D160-D37E-48BF-B8EA-4D3EDE2CF36C}"/>
          </ac:spMkLst>
        </pc:spChg>
        <pc:spChg chg="mod">
          <ac:chgData name="王军波" userId="abc43a65-caf0-4467-916d-72d11a280d59" providerId="ADAL" clId="{3776E186-798B-41EF-99AF-69CD81DF1B15}" dt="2021-05-23T10:58:30.180" v="137" actId="404"/>
          <ac:spMkLst>
            <pc:docMk/>
            <pc:sldMk cId="2599752650" sldId="586"/>
            <ac:spMk id="56" creationId="{DA337679-1136-4B42-BE0C-E3097C8FE665}"/>
          </ac:spMkLst>
        </pc:spChg>
        <pc:spChg chg="mod">
          <ac:chgData name="王军波" userId="abc43a65-caf0-4467-916d-72d11a280d59" providerId="ADAL" clId="{3776E186-798B-41EF-99AF-69CD81DF1B15}" dt="2021-05-23T10:58:30.180" v="137" actId="404"/>
          <ac:spMkLst>
            <pc:docMk/>
            <pc:sldMk cId="2599752650" sldId="586"/>
            <ac:spMk id="57" creationId="{7B21B8B3-A383-474C-8E0E-51A62C91C930}"/>
          </ac:spMkLst>
        </pc:spChg>
        <pc:spChg chg="mod">
          <ac:chgData name="王军波" userId="abc43a65-caf0-4467-916d-72d11a280d59" providerId="ADAL" clId="{3776E186-798B-41EF-99AF-69CD81DF1B15}" dt="2021-05-23T10:58:30.180" v="137" actId="404"/>
          <ac:spMkLst>
            <pc:docMk/>
            <pc:sldMk cId="2599752650" sldId="586"/>
            <ac:spMk id="63" creationId="{8103BB72-41CC-43B8-9427-4BC058F5D37B}"/>
          </ac:spMkLst>
        </pc:spChg>
        <pc:spChg chg="mod">
          <ac:chgData name="王军波" userId="abc43a65-caf0-4467-916d-72d11a280d59" providerId="ADAL" clId="{3776E186-798B-41EF-99AF-69CD81DF1B15}" dt="2021-05-23T10:58:30.180" v="137" actId="404"/>
          <ac:spMkLst>
            <pc:docMk/>
            <pc:sldMk cId="2599752650" sldId="586"/>
            <ac:spMk id="65" creationId="{2790FF36-BFB8-4DD3-A934-2774FE06E859}"/>
          </ac:spMkLst>
        </pc:spChg>
        <pc:spChg chg="mod">
          <ac:chgData name="王军波" userId="abc43a65-caf0-4467-916d-72d11a280d59" providerId="ADAL" clId="{3776E186-798B-41EF-99AF-69CD81DF1B15}" dt="2021-05-23T10:58:30.180" v="137" actId="404"/>
          <ac:spMkLst>
            <pc:docMk/>
            <pc:sldMk cId="2599752650" sldId="586"/>
            <ac:spMk id="67" creationId="{5B115210-A7DC-4649-AE3B-4F859A7438FF}"/>
          </ac:spMkLst>
        </pc:spChg>
        <pc:spChg chg="del">
          <ac:chgData name="王军波" userId="abc43a65-caf0-4467-916d-72d11a280d59" providerId="ADAL" clId="{3776E186-798B-41EF-99AF-69CD81DF1B15}" dt="2021-05-23T10:57:07.154" v="124" actId="478"/>
          <ac:spMkLst>
            <pc:docMk/>
            <pc:sldMk cId="2599752650" sldId="586"/>
            <ac:spMk id="69" creationId="{68015348-263F-450F-B075-73CF4F20D418}"/>
          </ac:spMkLst>
        </pc:spChg>
        <pc:spChg chg="mod">
          <ac:chgData name="王军波" userId="abc43a65-caf0-4467-916d-72d11a280d59" providerId="ADAL" clId="{3776E186-798B-41EF-99AF-69CD81DF1B15}" dt="2021-05-23T10:58:30.180" v="137" actId="404"/>
          <ac:spMkLst>
            <pc:docMk/>
            <pc:sldMk cId="2599752650" sldId="586"/>
            <ac:spMk id="71" creationId="{F84F75EF-FF31-475D-94E9-EA45EF2644B4}"/>
          </ac:spMkLst>
        </pc:spChg>
        <pc:spChg chg="mod">
          <ac:chgData name="王军波" userId="abc43a65-caf0-4467-916d-72d11a280d59" providerId="ADAL" clId="{3776E186-798B-41EF-99AF-69CD81DF1B15}" dt="2021-05-23T10:58:30.180" v="137" actId="404"/>
          <ac:spMkLst>
            <pc:docMk/>
            <pc:sldMk cId="2599752650" sldId="586"/>
            <ac:spMk id="72" creationId="{B90E04C4-7D58-48A5-991E-DA045B688BAC}"/>
          </ac:spMkLst>
        </pc:spChg>
        <pc:spChg chg="mod">
          <ac:chgData name="王军波" userId="abc43a65-caf0-4467-916d-72d11a280d59" providerId="ADAL" clId="{3776E186-798B-41EF-99AF-69CD81DF1B15}" dt="2021-05-23T10:58:30.180" v="137" actId="404"/>
          <ac:spMkLst>
            <pc:docMk/>
            <pc:sldMk cId="2599752650" sldId="586"/>
            <ac:spMk id="73" creationId="{D68C4DB0-499C-450E-8C04-C4D3BAA36F72}"/>
          </ac:spMkLst>
        </pc:spChg>
        <pc:spChg chg="del">
          <ac:chgData name="王军波" userId="abc43a65-caf0-4467-916d-72d11a280d59" providerId="ADAL" clId="{3776E186-798B-41EF-99AF-69CD81DF1B15}" dt="2021-05-23T10:57:11.956" v="125" actId="478"/>
          <ac:spMkLst>
            <pc:docMk/>
            <pc:sldMk cId="2599752650" sldId="586"/>
            <ac:spMk id="74" creationId="{9271AF72-AE4C-4150-BA5C-0C1384929E9B}"/>
          </ac:spMkLst>
        </pc:spChg>
        <pc:spChg chg="mod">
          <ac:chgData name="王军波" userId="abc43a65-caf0-4467-916d-72d11a280d59" providerId="ADAL" clId="{3776E186-798B-41EF-99AF-69CD81DF1B15}" dt="2021-05-23T10:58:57.309" v="144" actId="207"/>
          <ac:spMkLst>
            <pc:docMk/>
            <pc:sldMk cId="2599752650" sldId="586"/>
            <ac:spMk id="80" creationId="{E4C32F38-5A71-45B4-B9AF-A05EB23AEBAE}"/>
          </ac:spMkLst>
        </pc:spChg>
        <pc:spChg chg="mod">
          <ac:chgData name="王军波" userId="abc43a65-caf0-4467-916d-72d11a280d59" providerId="ADAL" clId="{3776E186-798B-41EF-99AF-69CD81DF1B15}" dt="2021-05-23T10:58:43.294" v="141" actId="20577"/>
          <ac:spMkLst>
            <pc:docMk/>
            <pc:sldMk cId="2599752650" sldId="586"/>
            <ac:spMk id="81" creationId="{2079F650-F8A0-41FB-9A42-9649636E3DD5}"/>
          </ac:spMkLst>
        </pc:spChg>
        <pc:spChg chg="mod">
          <ac:chgData name="王军波" userId="abc43a65-caf0-4467-916d-72d11a280d59" providerId="ADAL" clId="{3776E186-798B-41EF-99AF-69CD81DF1B15}" dt="2021-05-23T11:00:08.960" v="155" actId="207"/>
          <ac:spMkLst>
            <pc:docMk/>
            <pc:sldMk cId="2599752650" sldId="586"/>
            <ac:spMk id="99" creationId="{64C2BBDD-BE2F-4FB7-9C96-08801CCACCBA}"/>
          </ac:spMkLst>
        </pc:spChg>
        <pc:spChg chg="mod">
          <ac:chgData name="王军波" userId="abc43a65-caf0-4467-916d-72d11a280d59" providerId="ADAL" clId="{3776E186-798B-41EF-99AF-69CD81DF1B15}" dt="2021-05-23T10:59:58.574" v="154" actId="20577"/>
          <ac:spMkLst>
            <pc:docMk/>
            <pc:sldMk cId="2599752650" sldId="586"/>
            <ac:spMk id="101" creationId="{09CD74AF-465C-4BA8-906A-540954FAA29F}"/>
          </ac:spMkLst>
        </pc:spChg>
        <pc:grpChg chg="mod">
          <ac:chgData name="王军波" userId="abc43a65-caf0-4467-916d-72d11a280d59" providerId="ADAL" clId="{3776E186-798B-41EF-99AF-69CD81DF1B15}" dt="2021-05-23T11:00:45.507" v="159" actId="1076"/>
          <ac:grpSpMkLst>
            <pc:docMk/>
            <pc:sldMk cId="2599752650" sldId="586"/>
            <ac:grpSpMk id="3" creationId="{00000000-0000-0000-0000-000000000000}"/>
          </ac:grpSpMkLst>
        </pc:grpChg>
        <pc:grpChg chg="add mod">
          <ac:chgData name="王军波" userId="abc43a65-caf0-4467-916d-72d11a280d59" providerId="ADAL" clId="{3776E186-798B-41EF-99AF-69CD81DF1B15}" dt="2021-05-23T11:00:32.930" v="158" actId="1076"/>
          <ac:grpSpMkLst>
            <pc:docMk/>
            <pc:sldMk cId="2599752650" sldId="586"/>
            <ac:grpSpMk id="51" creationId="{8301569D-08C5-40CE-A2DB-F7DDC7A310A9}"/>
          </ac:grpSpMkLst>
        </pc:grpChg>
        <pc:grpChg chg="add mod">
          <ac:chgData name="王军波" userId="abc43a65-caf0-4467-916d-72d11a280d59" providerId="ADAL" clId="{3776E186-798B-41EF-99AF-69CD81DF1B15}" dt="2021-05-23T11:01:08.573" v="161" actId="1076"/>
          <ac:grpSpMkLst>
            <pc:docMk/>
            <pc:sldMk cId="2599752650" sldId="586"/>
            <ac:grpSpMk id="75" creationId="{C668BD87-2869-41BA-95A2-639864B2082D}"/>
          </ac:grpSpMkLst>
        </pc:grpChg>
        <pc:grpChg chg="add mod">
          <ac:chgData name="王军波" userId="abc43a65-caf0-4467-916d-72d11a280d59" providerId="ADAL" clId="{3776E186-798B-41EF-99AF-69CD81DF1B15}" dt="2021-05-23T11:00:51.748" v="160" actId="1076"/>
          <ac:grpSpMkLst>
            <pc:docMk/>
            <pc:sldMk cId="2599752650" sldId="586"/>
            <ac:grpSpMk id="96" creationId="{D870AB87-2128-4567-A5DD-0C4473CD14D6}"/>
          </ac:grpSpMkLst>
        </pc:grpChg>
        <pc:cxnChg chg="del mod">
          <ac:chgData name="王军波" userId="abc43a65-caf0-4467-916d-72d11a280d59" providerId="ADAL" clId="{3776E186-798B-41EF-99AF-69CD81DF1B15}" dt="2021-05-23T10:57:26.682" v="126" actId="478"/>
          <ac:cxnSpMkLst>
            <pc:docMk/>
            <pc:sldMk cId="2599752650" sldId="586"/>
            <ac:cxnSpMk id="70" creationId="{A3C7D070-2911-4A76-9A60-901F3D44C050}"/>
          </ac:cxnSpMkLst>
        </pc:cxnChg>
      </pc:sldChg>
      <pc:sldChg chg="modSp">
        <pc:chgData name="王军波" userId="abc43a65-caf0-4467-916d-72d11a280d59" providerId="ADAL" clId="{3776E186-798B-41EF-99AF-69CD81DF1B15}" dt="2021-05-23T11:10:04.841" v="286"/>
        <pc:sldMkLst>
          <pc:docMk/>
          <pc:sldMk cId="3368619090" sldId="587"/>
        </pc:sldMkLst>
        <pc:spChg chg="mod">
          <ac:chgData name="王军波" userId="abc43a65-caf0-4467-916d-72d11a280d59" providerId="ADAL" clId="{3776E186-798B-41EF-99AF-69CD81DF1B15}" dt="2021-05-23T11:10:04.841" v="286"/>
          <ac:spMkLst>
            <pc:docMk/>
            <pc:sldMk cId="3368619090" sldId="587"/>
            <ac:spMk id="3" creationId="{666125B3-46E6-CD44-8B15-CE564C996615}"/>
          </ac:spMkLst>
        </pc:spChg>
      </pc:sldChg>
      <pc:sldChg chg="addSp delSp modSp modAnim">
        <pc:chgData name="王军波" userId="abc43a65-caf0-4467-916d-72d11a280d59" providerId="ADAL" clId="{3776E186-798B-41EF-99AF-69CD81DF1B15}" dt="2021-05-23T11:23:05.778" v="317"/>
        <pc:sldMkLst>
          <pc:docMk/>
          <pc:sldMk cId="2868274484" sldId="588"/>
        </pc:sldMkLst>
        <pc:spChg chg="mod topLvl">
          <ac:chgData name="王军波" userId="abc43a65-caf0-4467-916d-72d11a280d59" providerId="ADAL" clId="{3776E186-798B-41EF-99AF-69CD81DF1B15}" dt="2021-05-23T11:11:56.641" v="299" actId="164"/>
          <ac:spMkLst>
            <pc:docMk/>
            <pc:sldMk cId="2868274484" sldId="588"/>
            <ac:spMk id="29" creationId="{9C775DE2-A6FD-4C15-9540-91DDAA3EB9BB}"/>
          </ac:spMkLst>
        </pc:spChg>
        <pc:spChg chg="mod topLvl">
          <ac:chgData name="王军波" userId="abc43a65-caf0-4467-916d-72d11a280d59" providerId="ADAL" clId="{3776E186-798B-41EF-99AF-69CD81DF1B15}" dt="2021-05-23T11:11:56.641" v="299" actId="164"/>
          <ac:spMkLst>
            <pc:docMk/>
            <pc:sldMk cId="2868274484" sldId="588"/>
            <ac:spMk id="30" creationId="{254FB873-68B4-4541-8A29-BB8A5040BB60}"/>
          </ac:spMkLst>
        </pc:spChg>
        <pc:spChg chg="mod topLvl">
          <ac:chgData name="王军波" userId="abc43a65-caf0-4467-916d-72d11a280d59" providerId="ADAL" clId="{3776E186-798B-41EF-99AF-69CD81DF1B15}" dt="2021-05-23T11:11:56.641" v="299" actId="164"/>
          <ac:spMkLst>
            <pc:docMk/>
            <pc:sldMk cId="2868274484" sldId="588"/>
            <ac:spMk id="31" creationId="{624FDF97-4591-4303-9FB7-E715E443F37B}"/>
          </ac:spMkLst>
        </pc:spChg>
        <pc:spChg chg="mod topLvl">
          <ac:chgData name="王军波" userId="abc43a65-caf0-4467-916d-72d11a280d59" providerId="ADAL" clId="{3776E186-798B-41EF-99AF-69CD81DF1B15}" dt="2021-05-23T11:11:56.641" v="299" actId="164"/>
          <ac:spMkLst>
            <pc:docMk/>
            <pc:sldMk cId="2868274484" sldId="588"/>
            <ac:spMk id="32" creationId="{D6F397D6-25F3-4214-89AB-94A4B44C3B6A}"/>
          </ac:spMkLst>
        </pc:spChg>
        <pc:spChg chg="mod topLvl">
          <ac:chgData name="王军波" userId="abc43a65-caf0-4467-916d-72d11a280d59" providerId="ADAL" clId="{3776E186-798B-41EF-99AF-69CD81DF1B15}" dt="2021-05-23T11:11:56.641" v="299" actId="164"/>
          <ac:spMkLst>
            <pc:docMk/>
            <pc:sldMk cId="2868274484" sldId="588"/>
            <ac:spMk id="33" creationId="{E43AA10B-48B2-426A-9D9A-2A611AF28964}"/>
          </ac:spMkLst>
        </pc:spChg>
        <pc:spChg chg="mod topLvl">
          <ac:chgData name="王军波" userId="abc43a65-caf0-4467-916d-72d11a280d59" providerId="ADAL" clId="{3776E186-798B-41EF-99AF-69CD81DF1B15}" dt="2021-05-23T11:11:56.641" v="299" actId="164"/>
          <ac:spMkLst>
            <pc:docMk/>
            <pc:sldMk cId="2868274484" sldId="588"/>
            <ac:spMk id="34" creationId="{E8A0B8B9-74C2-4EAA-9260-F4A0ECC92A6F}"/>
          </ac:spMkLst>
        </pc:spChg>
        <pc:spChg chg="mod topLvl">
          <ac:chgData name="王军波" userId="abc43a65-caf0-4467-916d-72d11a280d59" providerId="ADAL" clId="{3776E186-798B-41EF-99AF-69CD81DF1B15}" dt="2021-05-23T11:11:56.641" v="299" actId="164"/>
          <ac:spMkLst>
            <pc:docMk/>
            <pc:sldMk cId="2868274484" sldId="588"/>
            <ac:spMk id="40" creationId="{F78190EF-3D35-4EF2-A482-0F6FF1967FE7}"/>
          </ac:spMkLst>
        </pc:spChg>
        <pc:spChg chg="mod topLvl">
          <ac:chgData name="王军波" userId="abc43a65-caf0-4467-916d-72d11a280d59" providerId="ADAL" clId="{3776E186-798B-41EF-99AF-69CD81DF1B15}" dt="2021-05-23T11:11:56.641" v="299" actId="164"/>
          <ac:spMkLst>
            <pc:docMk/>
            <pc:sldMk cId="2868274484" sldId="588"/>
            <ac:spMk id="42" creationId="{EF040D09-A49F-424F-82C3-5876E28231F2}"/>
          </ac:spMkLst>
        </pc:spChg>
        <pc:spChg chg="mod topLvl">
          <ac:chgData name="王军波" userId="abc43a65-caf0-4467-916d-72d11a280d59" providerId="ADAL" clId="{3776E186-798B-41EF-99AF-69CD81DF1B15}" dt="2021-05-23T11:11:56.641" v="299" actId="164"/>
          <ac:spMkLst>
            <pc:docMk/>
            <pc:sldMk cId="2868274484" sldId="588"/>
            <ac:spMk id="44" creationId="{B58BF47C-153C-4414-A723-3E0337FBDBFF}"/>
          </ac:spMkLst>
        </pc:spChg>
        <pc:spChg chg="del">
          <ac:chgData name="王军波" userId="abc43a65-caf0-4467-916d-72d11a280d59" providerId="ADAL" clId="{3776E186-798B-41EF-99AF-69CD81DF1B15}" dt="2021-05-23T11:11:14.551" v="294" actId="478"/>
          <ac:spMkLst>
            <pc:docMk/>
            <pc:sldMk cId="2868274484" sldId="588"/>
            <ac:spMk id="46" creationId="{3F9D91C4-B609-4B36-B963-22B1F2C6B91E}"/>
          </ac:spMkLst>
        </pc:spChg>
        <pc:spChg chg="mod topLvl">
          <ac:chgData name="王军波" userId="abc43a65-caf0-4467-916d-72d11a280d59" providerId="ADAL" clId="{3776E186-798B-41EF-99AF-69CD81DF1B15}" dt="2021-05-23T11:11:56.641" v="299" actId="164"/>
          <ac:spMkLst>
            <pc:docMk/>
            <pc:sldMk cId="2868274484" sldId="588"/>
            <ac:spMk id="48" creationId="{BA644608-098A-4E89-B10C-BE6E52FFC69F}"/>
          </ac:spMkLst>
        </pc:spChg>
        <pc:spChg chg="mod topLvl">
          <ac:chgData name="王军波" userId="abc43a65-caf0-4467-916d-72d11a280d59" providerId="ADAL" clId="{3776E186-798B-41EF-99AF-69CD81DF1B15}" dt="2021-05-23T11:11:56.641" v="299" actId="164"/>
          <ac:spMkLst>
            <pc:docMk/>
            <pc:sldMk cId="2868274484" sldId="588"/>
            <ac:spMk id="49" creationId="{02A1435D-9580-4E0B-9C7C-4F4FD281943B}"/>
          </ac:spMkLst>
        </pc:spChg>
        <pc:spChg chg="del mod topLvl">
          <ac:chgData name="王军波" userId="abc43a65-caf0-4467-916d-72d11a280d59" providerId="ADAL" clId="{3776E186-798B-41EF-99AF-69CD81DF1B15}" dt="2021-05-23T11:11:38.594" v="297" actId="478"/>
          <ac:spMkLst>
            <pc:docMk/>
            <pc:sldMk cId="2868274484" sldId="588"/>
            <ac:spMk id="50" creationId="{75279E0E-3ECA-4604-BCA4-DAF95BBCEB4B}"/>
          </ac:spMkLst>
        </pc:spChg>
        <pc:spChg chg="mod">
          <ac:chgData name="王军波" userId="abc43a65-caf0-4467-916d-72d11a280d59" providerId="ADAL" clId="{3776E186-798B-41EF-99AF-69CD81DF1B15}" dt="2021-05-23T11:22:39.648" v="312"/>
          <ac:spMkLst>
            <pc:docMk/>
            <pc:sldMk cId="2868274484" sldId="588"/>
            <ac:spMk id="57" creationId="{6ECA9D5B-13A9-455E-B06A-F0F118B8B451}"/>
          </ac:spMkLst>
        </pc:spChg>
        <pc:spChg chg="mod">
          <ac:chgData name="王军波" userId="abc43a65-caf0-4467-916d-72d11a280d59" providerId="ADAL" clId="{3776E186-798B-41EF-99AF-69CD81DF1B15}" dt="2021-05-23T11:22:33.304" v="310"/>
          <ac:spMkLst>
            <pc:docMk/>
            <pc:sldMk cId="2868274484" sldId="588"/>
            <ac:spMk id="69" creationId="{1B3B2B7F-D56C-4660-B76F-FA20202A60B0}"/>
          </ac:spMkLst>
        </pc:spChg>
        <pc:spChg chg="mod">
          <ac:chgData name="王军波" userId="abc43a65-caf0-4467-916d-72d11a280d59" providerId="ADAL" clId="{3776E186-798B-41EF-99AF-69CD81DF1B15}" dt="2021-05-23T11:22:52.084" v="316" actId="20577"/>
          <ac:spMkLst>
            <pc:docMk/>
            <pc:sldMk cId="2868274484" sldId="588"/>
            <ac:spMk id="72" creationId="{4A20157F-03B5-4BF2-B3C9-BC03F4F64E5E}"/>
          </ac:spMkLst>
        </pc:spChg>
        <pc:spChg chg="add del">
          <ac:chgData name="王军波" userId="abc43a65-caf0-4467-916d-72d11a280d59" providerId="ADAL" clId="{3776E186-798B-41EF-99AF-69CD81DF1B15}" dt="2021-05-23T11:22:47.876" v="314" actId="478"/>
          <ac:spMkLst>
            <pc:docMk/>
            <pc:sldMk cId="2868274484" sldId="588"/>
            <ac:spMk id="76" creationId="{C0224E70-80A4-49F9-BDFB-A711AB2ED9D4}"/>
          </ac:spMkLst>
        </pc:spChg>
        <pc:grpChg chg="mod">
          <ac:chgData name="王军波" userId="abc43a65-caf0-4467-916d-72d11a280d59" providerId="ADAL" clId="{3776E186-798B-41EF-99AF-69CD81DF1B15}" dt="2021-05-23T11:10:57.576" v="288" actId="1076"/>
          <ac:grpSpMkLst>
            <pc:docMk/>
            <pc:sldMk cId="2868274484" sldId="588"/>
            <ac:grpSpMk id="4" creationId="{00000000-0000-0000-0000-000000000000}"/>
          </ac:grpSpMkLst>
        </pc:grpChg>
        <pc:grpChg chg="add del mod">
          <ac:chgData name="王军波" userId="abc43a65-caf0-4467-916d-72d11a280d59" providerId="ADAL" clId="{3776E186-798B-41EF-99AF-69CD81DF1B15}" dt="2021-05-23T11:11:35.265" v="295" actId="165"/>
          <ac:grpSpMkLst>
            <pc:docMk/>
            <pc:sldMk cId="2868274484" sldId="588"/>
            <ac:grpSpMk id="28" creationId="{20F8365F-492B-486D-A6A9-3405F610BD0B}"/>
          </ac:grpSpMkLst>
        </pc:grpChg>
        <pc:grpChg chg="add mod">
          <ac:chgData name="王军波" userId="abc43a65-caf0-4467-916d-72d11a280d59" providerId="ADAL" clId="{3776E186-798B-41EF-99AF-69CD81DF1B15}" dt="2021-05-23T11:11:59.128" v="305" actId="1036"/>
          <ac:grpSpMkLst>
            <pc:docMk/>
            <pc:sldMk cId="2868274484" sldId="588"/>
            <ac:grpSpMk id="52" creationId="{EF89EFAF-B147-4D49-997B-673106AE3C7E}"/>
          </ac:grpSpMkLst>
        </pc:grpChg>
        <pc:grpChg chg="add mod">
          <ac:chgData name="王军波" userId="abc43a65-caf0-4467-916d-72d11a280d59" providerId="ADAL" clId="{3776E186-798B-41EF-99AF-69CD81DF1B15}" dt="2021-05-23T11:12:06.586" v="308" actId="1076"/>
          <ac:grpSpMkLst>
            <pc:docMk/>
            <pc:sldMk cId="2868274484" sldId="588"/>
            <ac:grpSpMk id="53" creationId="{8A3C6519-DD76-4A35-92E2-AF5116B3E2E6}"/>
          </ac:grpSpMkLst>
        </pc:grpChg>
        <pc:cxnChg chg="mod topLvl">
          <ac:chgData name="王军波" userId="abc43a65-caf0-4467-916d-72d11a280d59" providerId="ADAL" clId="{3776E186-798B-41EF-99AF-69CD81DF1B15}" dt="2021-05-23T11:11:56.641" v="299" actId="164"/>
          <ac:cxnSpMkLst>
            <pc:docMk/>
            <pc:sldMk cId="2868274484" sldId="588"/>
            <ac:cxnSpMk id="35" creationId="{15452A89-95C9-443A-BA53-7881DB293D6D}"/>
          </ac:cxnSpMkLst>
        </pc:cxnChg>
        <pc:cxnChg chg="mod topLvl">
          <ac:chgData name="王军波" userId="abc43a65-caf0-4467-916d-72d11a280d59" providerId="ADAL" clId="{3776E186-798B-41EF-99AF-69CD81DF1B15}" dt="2021-05-23T11:11:56.641" v="299" actId="164"/>
          <ac:cxnSpMkLst>
            <pc:docMk/>
            <pc:sldMk cId="2868274484" sldId="588"/>
            <ac:cxnSpMk id="36" creationId="{A901D615-4CFB-471C-A6E6-3F09BECB0909}"/>
          </ac:cxnSpMkLst>
        </pc:cxnChg>
        <pc:cxnChg chg="mod topLvl">
          <ac:chgData name="王军波" userId="abc43a65-caf0-4467-916d-72d11a280d59" providerId="ADAL" clId="{3776E186-798B-41EF-99AF-69CD81DF1B15}" dt="2021-05-23T11:11:56.641" v="299" actId="164"/>
          <ac:cxnSpMkLst>
            <pc:docMk/>
            <pc:sldMk cId="2868274484" sldId="588"/>
            <ac:cxnSpMk id="37" creationId="{BC238BF8-2278-41AC-B8D5-5FB1A8E7E92F}"/>
          </ac:cxnSpMkLst>
        </pc:cxnChg>
        <pc:cxnChg chg="mod topLvl">
          <ac:chgData name="王军波" userId="abc43a65-caf0-4467-916d-72d11a280d59" providerId="ADAL" clId="{3776E186-798B-41EF-99AF-69CD81DF1B15}" dt="2021-05-23T11:11:56.641" v="299" actId="164"/>
          <ac:cxnSpMkLst>
            <pc:docMk/>
            <pc:sldMk cId="2868274484" sldId="588"/>
            <ac:cxnSpMk id="38" creationId="{1825189B-012F-4FA6-8E17-1F140A3481CE}"/>
          </ac:cxnSpMkLst>
        </pc:cxnChg>
        <pc:cxnChg chg="mod topLvl">
          <ac:chgData name="王军波" userId="abc43a65-caf0-4467-916d-72d11a280d59" providerId="ADAL" clId="{3776E186-798B-41EF-99AF-69CD81DF1B15}" dt="2021-05-23T11:11:56.641" v="299" actId="164"/>
          <ac:cxnSpMkLst>
            <pc:docMk/>
            <pc:sldMk cId="2868274484" sldId="588"/>
            <ac:cxnSpMk id="39" creationId="{38605A74-46A2-4CE0-BF48-A3D3F96186B9}"/>
          </ac:cxnSpMkLst>
        </pc:cxnChg>
        <pc:cxnChg chg="mod topLvl">
          <ac:chgData name="王军波" userId="abc43a65-caf0-4467-916d-72d11a280d59" providerId="ADAL" clId="{3776E186-798B-41EF-99AF-69CD81DF1B15}" dt="2021-05-23T11:11:56.641" v="299" actId="164"/>
          <ac:cxnSpMkLst>
            <pc:docMk/>
            <pc:sldMk cId="2868274484" sldId="588"/>
            <ac:cxnSpMk id="41" creationId="{91A974C2-5180-4FE8-81A6-2868CBE7ED21}"/>
          </ac:cxnSpMkLst>
        </pc:cxnChg>
        <pc:cxnChg chg="mod topLvl">
          <ac:chgData name="王军波" userId="abc43a65-caf0-4467-916d-72d11a280d59" providerId="ADAL" clId="{3776E186-798B-41EF-99AF-69CD81DF1B15}" dt="2021-05-23T11:11:56.641" v="299" actId="164"/>
          <ac:cxnSpMkLst>
            <pc:docMk/>
            <pc:sldMk cId="2868274484" sldId="588"/>
            <ac:cxnSpMk id="43" creationId="{E84AC1BB-B500-4F1C-98C2-4BCBAD467C8A}"/>
          </ac:cxnSpMkLst>
        </pc:cxnChg>
        <pc:cxnChg chg="mod topLvl">
          <ac:chgData name="王军波" userId="abc43a65-caf0-4467-916d-72d11a280d59" providerId="ADAL" clId="{3776E186-798B-41EF-99AF-69CD81DF1B15}" dt="2021-05-23T11:11:56.641" v="299" actId="164"/>
          <ac:cxnSpMkLst>
            <pc:docMk/>
            <pc:sldMk cId="2868274484" sldId="588"/>
            <ac:cxnSpMk id="45" creationId="{A2C9E5F9-B5BC-4223-862F-2F9EE236E85F}"/>
          </ac:cxnSpMkLst>
        </pc:cxnChg>
        <pc:cxnChg chg="del mod topLvl">
          <ac:chgData name="王军波" userId="abc43a65-caf0-4467-916d-72d11a280d59" providerId="ADAL" clId="{3776E186-798B-41EF-99AF-69CD81DF1B15}" dt="2021-05-23T11:11:41.637" v="298" actId="478"/>
          <ac:cxnSpMkLst>
            <pc:docMk/>
            <pc:sldMk cId="2868274484" sldId="588"/>
            <ac:cxnSpMk id="47" creationId="{F3239D8B-59CB-422F-B4DB-D35563233A94}"/>
          </ac:cxnSpMkLst>
        </pc:cxnChg>
      </pc:sldChg>
      <pc:sldChg chg="modSp">
        <pc:chgData name="王军波" userId="abc43a65-caf0-4467-916d-72d11a280d59" providerId="ADAL" clId="{3776E186-798B-41EF-99AF-69CD81DF1B15}" dt="2021-05-23T11:28:26.173" v="375" actId="947"/>
        <pc:sldMkLst>
          <pc:docMk/>
          <pc:sldMk cId="2489440632" sldId="589"/>
        </pc:sldMkLst>
        <pc:spChg chg="mod">
          <ac:chgData name="王军波" userId="abc43a65-caf0-4467-916d-72d11a280d59" providerId="ADAL" clId="{3776E186-798B-41EF-99AF-69CD81DF1B15}" dt="2021-05-23T11:28:26.173" v="375" actId="947"/>
          <ac:spMkLst>
            <pc:docMk/>
            <pc:sldMk cId="2489440632" sldId="589"/>
            <ac:spMk id="3" creationId="{00A6B553-EA07-2C47-9B24-571A846CF87C}"/>
          </ac:spMkLst>
        </pc:spChg>
      </pc:sldChg>
      <pc:sldChg chg="modSp">
        <pc:chgData name="王军波" userId="abc43a65-caf0-4467-916d-72d11a280d59" providerId="ADAL" clId="{3776E186-798B-41EF-99AF-69CD81DF1B15}" dt="2021-05-23T11:28:46.011" v="378"/>
        <pc:sldMkLst>
          <pc:docMk/>
          <pc:sldMk cId="3175424250" sldId="590"/>
        </pc:sldMkLst>
        <pc:spChg chg="mod">
          <ac:chgData name="王军波" userId="abc43a65-caf0-4467-916d-72d11a280d59" providerId="ADAL" clId="{3776E186-798B-41EF-99AF-69CD81DF1B15}" dt="2021-05-23T11:28:46.011" v="378"/>
          <ac:spMkLst>
            <pc:docMk/>
            <pc:sldMk cId="3175424250" sldId="590"/>
            <ac:spMk id="2" creationId="{00000000-0000-0000-0000-000000000000}"/>
          </ac:spMkLst>
        </pc:spChg>
      </pc:sldChg>
      <pc:sldChg chg="addSp delSp modSp modAnim">
        <pc:chgData name="王军波" userId="abc43a65-caf0-4467-916d-72d11a280d59" providerId="ADAL" clId="{3776E186-798B-41EF-99AF-69CD81DF1B15}" dt="2021-05-23T12:46:02.249" v="405"/>
        <pc:sldMkLst>
          <pc:docMk/>
          <pc:sldMk cId="4293591654" sldId="591"/>
        </pc:sldMkLst>
        <pc:spChg chg="mod">
          <ac:chgData name="王军波" userId="abc43a65-caf0-4467-916d-72d11a280d59" providerId="ADAL" clId="{3776E186-798B-41EF-99AF-69CD81DF1B15}" dt="2021-05-23T12:42:26.099" v="395" actId="15"/>
          <ac:spMkLst>
            <pc:docMk/>
            <pc:sldMk cId="4293591654" sldId="591"/>
            <ac:spMk id="3" creationId="{00000000-0000-0000-0000-000000000000}"/>
          </ac:spMkLst>
        </pc:spChg>
        <pc:spChg chg="add del">
          <ac:chgData name="王军波" userId="abc43a65-caf0-4467-916d-72d11a280d59" providerId="ADAL" clId="{3776E186-798B-41EF-99AF-69CD81DF1B15}" dt="2021-05-23T12:41:52.652" v="384"/>
          <ac:spMkLst>
            <pc:docMk/>
            <pc:sldMk cId="4293591654" sldId="591"/>
            <ac:spMk id="5" creationId="{A3DE0E05-5FFD-4C76-B2ED-127776A7118A}"/>
          </ac:spMkLst>
        </pc:spChg>
      </pc:sldChg>
      <pc:sldChg chg="modAnim">
        <pc:chgData name="王军波" userId="abc43a65-caf0-4467-916d-72d11a280d59" providerId="ADAL" clId="{3776E186-798B-41EF-99AF-69CD81DF1B15}" dt="2021-05-23T12:51:06.688" v="409"/>
        <pc:sldMkLst>
          <pc:docMk/>
          <pc:sldMk cId="3611673796" sldId="592"/>
        </pc:sldMkLst>
      </pc:sldChg>
      <pc:sldChg chg="modAnim">
        <pc:chgData name="王军波" userId="abc43a65-caf0-4467-916d-72d11a280d59" providerId="ADAL" clId="{3776E186-798B-41EF-99AF-69CD81DF1B15}" dt="2021-05-23T13:19:48.720" v="417"/>
        <pc:sldMkLst>
          <pc:docMk/>
          <pc:sldMk cId="3914550358" sldId="593"/>
        </pc:sldMkLst>
      </pc:sldChg>
      <pc:sldChg chg="addSp modSp modAnim">
        <pc:chgData name="王军波" userId="abc43a65-caf0-4467-916d-72d11a280d59" providerId="ADAL" clId="{3776E186-798B-41EF-99AF-69CD81DF1B15}" dt="2021-05-23T15:06:41.389" v="433"/>
        <pc:sldMkLst>
          <pc:docMk/>
          <pc:sldMk cId="2326798834" sldId="596"/>
        </pc:sldMkLst>
        <pc:spChg chg="mod">
          <ac:chgData name="王军波" userId="abc43a65-caf0-4467-916d-72d11a280d59" providerId="ADAL" clId="{3776E186-798B-41EF-99AF-69CD81DF1B15}" dt="2021-05-23T15:05:24.723" v="422" actId="164"/>
          <ac:spMkLst>
            <pc:docMk/>
            <pc:sldMk cId="2326798834" sldId="596"/>
            <ac:spMk id="54" creationId="{00000000-0000-0000-0000-000000000000}"/>
          </ac:spMkLst>
        </pc:spChg>
        <pc:spChg chg="mod">
          <ac:chgData name="王军波" userId="abc43a65-caf0-4467-916d-72d11a280d59" providerId="ADAL" clId="{3776E186-798B-41EF-99AF-69CD81DF1B15}" dt="2021-05-23T15:05:24.723" v="422" actId="164"/>
          <ac:spMkLst>
            <pc:docMk/>
            <pc:sldMk cId="2326798834" sldId="596"/>
            <ac:spMk id="55" creationId="{00000000-0000-0000-0000-000000000000}"/>
          </ac:spMkLst>
        </pc:spChg>
        <pc:spChg chg="mod">
          <ac:chgData name="王军波" userId="abc43a65-caf0-4467-916d-72d11a280d59" providerId="ADAL" clId="{3776E186-798B-41EF-99AF-69CD81DF1B15}" dt="2021-05-23T15:05:24.723" v="422" actId="164"/>
          <ac:spMkLst>
            <pc:docMk/>
            <pc:sldMk cId="2326798834" sldId="596"/>
            <ac:spMk id="56" creationId="{00000000-0000-0000-0000-000000000000}"/>
          </ac:spMkLst>
        </pc:spChg>
        <pc:spChg chg="mod">
          <ac:chgData name="王军波" userId="abc43a65-caf0-4467-916d-72d11a280d59" providerId="ADAL" clId="{3776E186-798B-41EF-99AF-69CD81DF1B15}" dt="2021-05-23T15:05:24.723" v="422" actId="164"/>
          <ac:spMkLst>
            <pc:docMk/>
            <pc:sldMk cId="2326798834" sldId="596"/>
            <ac:spMk id="57" creationId="{00000000-0000-0000-0000-000000000000}"/>
          </ac:spMkLst>
        </pc:spChg>
        <pc:spChg chg="mod">
          <ac:chgData name="王军波" userId="abc43a65-caf0-4467-916d-72d11a280d59" providerId="ADAL" clId="{3776E186-798B-41EF-99AF-69CD81DF1B15}" dt="2021-05-23T15:06:35.341" v="431" actId="164"/>
          <ac:spMkLst>
            <pc:docMk/>
            <pc:sldMk cId="2326798834" sldId="596"/>
            <ac:spMk id="58" creationId="{00000000-0000-0000-0000-000000000000}"/>
          </ac:spMkLst>
        </pc:spChg>
        <pc:spChg chg="mod">
          <ac:chgData name="王军波" userId="abc43a65-caf0-4467-916d-72d11a280d59" providerId="ADAL" clId="{3776E186-798B-41EF-99AF-69CD81DF1B15}" dt="2021-05-23T15:06:35.341" v="431" actId="164"/>
          <ac:spMkLst>
            <pc:docMk/>
            <pc:sldMk cId="2326798834" sldId="596"/>
            <ac:spMk id="60" creationId="{00000000-0000-0000-0000-000000000000}"/>
          </ac:spMkLst>
        </pc:spChg>
        <pc:spChg chg="mod">
          <ac:chgData name="王军波" userId="abc43a65-caf0-4467-916d-72d11a280d59" providerId="ADAL" clId="{3776E186-798B-41EF-99AF-69CD81DF1B15}" dt="2021-05-23T15:05:58.619" v="425" actId="164"/>
          <ac:spMkLst>
            <pc:docMk/>
            <pc:sldMk cId="2326798834" sldId="596"/>
            <ac:spMk id="61" creationId="{00000000-0000-0000-0000-000000000000}"/>
          </ac:spMkLst>
        </pc:spChg>
        <pc:spChg chg="mod">
          <ac:chgData name="王军波" userId="abc43a65-caf0-4467-916d-72d11a280d59" providerId="ADAL" clId="{3776E186-798B-41EF-99AF-69CD81DF1B15}" dt="2021-05-23T15:05:30.207" v="423" actId="164"/>
          <ac:spMkLst>
            <pc:docMk/>
            <pc:sldMk cId="2326798834" sldId="596"/>
            <ac:spMk id="84" creationId="{00000000-0000-0000-0000-000000000000}"/>
          </ac:spMkLst>
        </pc:spChg>
        <pc:spChg chg="mod">
          <ac:chgData name="王军波" userId="abc43a65-caf0-4467-916d-72d11a280d59" providerId="ADAL" clId="{3776E186-798B-41EF-99AF-69CD81DF1B15}" dt="2021-05-23T15:05:30.207" v="423" actId="164"/>
          <ac:spMkLst>
            <pc:docMk/>
            <pc:sldMk cId="2326798834" sldId="596"/>
            <ac:spMk id="87" creationId="{00000000-0000-0000-0000-000000000000}"/>
          </ac:spMkLst>
        </pc:spChg>
        <pc:spChg chg="mod">
          <ac:chgData name="王军波" userId="abc43a65-caf0-4467-916d-72d11a280d59" providerId="ADAL" clId="{3776E186-798B-41EF-99AF-69CD81DF1B15}" dt="2021-05-23T15:05:39.648" v="424" actId="164"/>
          <ac:spMkLst>
            <pc:docMk/>
            <pc:sldMk cId="2326798834" sldId="596"/>
            <ac:spMk id="110" creationId="{00000000-0000-0000-0000-000000000000}"/>
          </ac:spMkLst>
        </pc:spChg>
        <pc:grpChg chg="add mod">
          <ac:chgData name="王军波" userId="abc43a65-caf0-4467-916d-72d11a280d59" providerId="ADAL" clId="{3776E186-798B-41EF-99AF-69CD81DF1B15}" dt="2021-05-23T15:05:24.723" v="422" actId="164"/>
          <ac:grpSpMkLst>
            <pc:docMk/>
            <pc:sldMk cId="2326798834" sldId="596"/>
            <ac:grpSpMk id="2" creationId="{4ABF45BF-1C84-41E0-BBD2-48E6568E220C}"/>
          </ac:grpSpMkLst>
        </pc:grpChg>
        <pc:grpChg chg="add mod">
          <ac:chgData name="王军波" userId="abc43a65-caf0-4467-916d-72d11a280d59" providerId="ADAL" clId="{3776E186-798B-41EF-99AF-69CD81DF1B15}" dt="2021-05-23T15:05:30.207" v="423" actId="164"/>
          <ac:grpSpMkLst>
            <pc:docMk/>
            <pc:sldMk cId="2326798834" sldId="596"/>
            <ac:grpSpMk id="3" creationId="{72FE9609-55D5-4F99-9B53-7B3760E36C97}"/>
          </ac:grpSpMkLst>
        </pc:grpChg>
        <pc:grpChg chg="mod">
          <ac:chgData name="王军波" userId="abc43a65-caf0-4467-916d-72d11a280d59" providerId="ADAL" clId="{3776E186-798B-41EF-99AF-69CD81DF1B15}" dt="2021-05-23T15:05:24.723" v="422" actId="164"/>
          <ac:grpSpMkLst>
            <pc:docMk/>
            <pc:sldMk cId="2326798834" sldId="596"/>
            <ac:grpSpMk id="4" creationId="{00000000-0000-0000-0000-000000000000}"/>
          </ac:grpSpMkLst>
        </pc:grpChg>
        <pc:grpChg chg="add mod">
          <ac:chgData name="王军波" userId="abc43a65-caf0-4467-916d-72d11a280d59" providerId="ADAL" clId="{3776E186-798B-41EF-99AF-69CD81DF1B15}" dt="2021-05-23T15:05:39.648" v="424" actId="164"/>
          <ac:grpSpMkLst>
            <pc:docMk/>
            <pc:sldMk cId="2326798834" sldId="596"/>
            <ac:grpSpMk id="26" creationId="{3BBCE637-8FF0-4BD1-8377-D8801B95D02D}"/>
          </ac:grpSpMkLst>
        </pc:grpChg>
        <pc:grpChg chg="add mod">
          <ac:chgData name="王军波" userId="abc43a65-caf0-4467-916d-72d11a280d59" providerId="ADAL" clId="{3776E186-798B-41EF-99AF-69CD81DF1B15}" dt="2021-05-23T15:06:35.341" v="431" actId="164"/>
          <ac:grpSpMkLst>
            <pc:docMk/>
            <pc:sldMk cId="2326798834" sldId="596"/>
            <ac:grpSpMk id="27" creationId="{64C8BAAE-B81D-41DF-8E71-9E7886855663}"/>
          </ac:grpSpMkLst>
        </pc:grpChg>
        <pc:grpChg chg="add mod">
          <ac:chgData name="王军波" userId="abc43a65-caf0-4467-916d-72d11a280d59" providerId="ADAL" clId="{3776E186-798B-41EF-99AF-69CD81DF1B15}" dt="2021-05-23T15:06:35.341" v="431" actId="164"/>
          <ac:grpSpMkLst>
            <pc:docMk/>
            <pc:sldMk cId="2326798834" sldId="596"/>
            <ac:grpSpMk id="28" creationId="{2358404F-61CF-4104-A668-0C7D22EDA9BC}"/>
          </ac:grpSpMkLst>
        </pc:grpChg>
        <pc:grpChg chg="mod">
          <ac:chgData name="王军波" userId="abc43a65-caf0-4467-916d-72d11a280d59" providerId="ADAL" clId="{3776E186-798B-41EF-99AF-69CD81DF1B15}" dt="2021-05-23T15:05:58.619" v="425" actId="164"/>
          <ac:grpSpMkLst>
            <pc:docMk/>
            <pc:sldMk cId="2326798834" sldId="596"/>
            <ac:grpSpMk id="31" creationId="{00000000-0000-0000-0000-000000000000}"/>
          </ac:grpSpMkLst>
        </pc:grpChg>
        <pc:grpChg chg="mod">
          <ac:chgData name="王军波" userId="abc43a65-caf0-4467-916d-72d11a280d59" providerId="ADAL" clId="{3776E186-798B-41EF-99AF-69CD81DF1B15}" dt="2021-05-23T15:05:30.207" v="423" actId="164"/>
          <ac:grpSpMkLst>
            <pc:docMk/>
            <pc:sldMk cId="2326798834" sldId="596"/>
            <ac:grpSpMk id="62" creationId="{00000000-0000-0000-0000-000000000000}"/>
          </ac:grpSpMkLst>
        </pc:grpChg>
        <pc:grpChg chg="mod">
          <ac:chgData name="王军波" userId="abc43a65-caf0-4467-916d-72d11a280d59" providerId="ADAL" clId="{3776E186-798B-41EF-99AF-69CD81DF1B15}" dt="2021-05-23T15:05:39.648" v="424" actId="164"/>
          <ac:grpSpMkLst>
            <pc:docMk/>
            <pc:sldMk cId="2326798834" sldId="596"/>
            <ac:grpSpMk id="88" creationId="{00000000-0000-0000-0000-000000000000}"/>
          </ac:grpSpMkLst>
        </pc:grpChg>
      </pc:sldChg>
      <pc:sldChg chg="addSp delSp modSp">
        <pc:chgData name="王军波" userId="abc43a65-caf0-4467-916d-72d11a280d59" providerId="ADAL" clId="{3776E186-798B-41EF-99AF-69CD81DF1B15}" dt="2021-05-22T19:28:14.594" v="51" actId="1076"/>
        <pc:sldMkLst>
          <pc:docMk/>
          <pc:sldMk cId="4178446864" sldId="622"/>
        </pc:sldMkLst>
        <pc:spChg chg="del mod">
          <ac:chgData name="王军波" userId="abc43a65-caf0-4467-916d-72d11a280d59" providerId="ADAL" clId="{3776E186-798B-41EF-99AF-69CD81DF1B15}" dt="2021-05-22T19:26:56.747" v="1" actId="478"/>
          <ac:spMkLst>
            <pc:docMk/>
            <pc:sldMk cId="4178446864" sldId="622"/>
            <ac:spMk id="3" creationId="{00000000-0000-0000-0000-000000000000}"/>
          </ac:spMkLst>
        </pc:spChg>
        <pc:spChg chg="add mod">
          <ac:chgData name="王军波" userId="abc43a65-caf0-4467-916d-72d11a280d59" providerId="ADAL" clId="{3776E186-798B-41EF-99AF-69CD81DF1B15}" dt="2021-05-22T19:28:14.594" v="51" actId="1076"/>
          <ac:spMkLst>
            <pc:docMk/>
            <pc:sldMk cId="4178446864" sldId="622"/>
            <ac:spMk id="5" creationId="{0C46E62F-F73A-4CBA-8B03-F5322D0AD5F5}"/>
          </ac:spMkLst>
        </pc:spChg>
      </pc:sldChg>
      <pc:sldChg chg="delSp modSp">
        <pc:chgData name="王军波" userId="abc43a65-caf0-4467-916d-72d11a280d59" providerId="ADAL" clId="{3776E186-798B-41EF-99AF-69CD81DF1B15}" dt="2021-05-22T19:28:52.190" v="81" actId="1037"/>
        <pc:sldMkLst>
          <pc:docMk/>
          <pc:sldMk cId="2194282655" sldId="623"/>
        </pc:sldMkLst>
        <pc:spChg chg="mod">
          <ac:chgData name="王军波" userId="abc43a65-caf0-4467-916d-72d11a280d59" providerId="ADAL" clId="{3776E186-798B-41EF-99AF-69CD81DF1B15}" dt="2021-05-22T19:28:52.190" v="81" actId="1037"/>
          <ac:spMkLst>
            <pc:docMk/>
            <pc:sldMk cId="2194282655" sldId="623"/>
            <ac:spMk id="5"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6"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7"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8"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9"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10" creationId="{00000000-0000-0000-0000-000000000000}"/>
          </ac:spMkLst>
        </pc:spChg>
        <pc:spChg chg="del">
          <ac:chgData name="王军波" userId="abc43a65-caf0-4467-916d-72d11a280d59" providerId="ADAL" clId="{3776E186-798B-41EF-99AF-69CD81DF1B15}" dt="2021-05-22T19:28:46.547" v="57" actId="478"/>
          <ac:spMkLst>
            <pc:docMk/>
            <pc:sldMk cId="2194282655" sldId="623"/>
            <ac:spMk id="11" creationId="{DA887724-44B6-F54A-9D28-2147D7AAF015}"/>
          </ac:spMkLst>
        </pc:spChg>
        <pc:spChg chg="mod">
          <ac:chgData name="王军波" userId="abc43a65-caf0-4467-916d-72d11a280d59" providerId="ADAL" clId="{3776E186-798B-41EF-99AF-69CD81DF1B15}" dt="2021-05-22T19:28:52.190" v="81" actId="1037"/>
          <ac:spMkLst>
            <pc:docMk/>
            <pc:sldMk cId="2194282655" sldId="623"/>
            <ac:spMk id="19"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29"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0"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1"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2"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3"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4"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38"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45"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46"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53"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54" creationId="{00000000-0000-0000-0000-000000000000}"/>
          </ac:spMkLst>
        </pc:spChg>
        <pc:spChg chg="mod">
          <ac:chgData name="王军波" userId="abc43a65-caf0-4467-916d-72d11a280d59" providerId="ADAL" clId="{3776E186-798B-41EF-99AF-69CD81DF1B15}" dt="2021-05-22T19:28:41.767" v="56" actId="404"/>
          <ac:spMkLst>
            <pc:docMk/>
            <pc:sldMk cId="2194282655" sldId="623"/>
            <ac:spMk id="57"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58"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59"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60" creationId="{00000000-0000-0000-0000-000000000000}"/>
          </ac:spMkLst>
        </pc:spChg>
        <pc:spChg chg="mod">
          <ac:chgData name="王军波" userId="abc43a65-caf0-4467-916d-72d11a280d59" providerId="ADAL" clId="{3776E186-798B-41EF-99AF-69CD81DF1B15}" dt="2021-05-22T19:28:52.190" v="81" actId="1037"/>
          <ac:spMkLst>
            <pc:docMk/>
            <pc:sldMk cId="2194282655" sldId="623"/>
            <ac:spMk id="61" creationId="{00000000-0000-0000-0000-000000000000}"/>
          </ac:spMkLst>
        </pc:spChg>
        <pc:cxnChg chg="mod">
          <ac:chgData name="王军波" userId="abc43a65-caf0-4467-916d-72d11a280d59" providerId="ADAL" clId="{3776E186-798B-41EF-99AF-69CD81DF1B15}" dt="2021-05-22T19:28:52.190" v="81" actId="1037"/>
          <ac:cxnSpMkLst>
            <pc:docMk/>
            <pc:sldMk cId="2194282655" sldId="623"/>
            <ac:cxnSpMk id="12"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13"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16"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20"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23"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26"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35"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36"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37"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39"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40"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41"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47"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50"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55" creationId="{00000000-0000-0000-0000-000000000000}"/>
          </ac:cxnSpMkLst>
        </pc:cxnChg>
        <pc:cxnChg chg="mod">
          <ac:chgData name="王军波" userId="abc43a65-caf0-4467-916d-72d11a280d59" providerId="ADAL" clId="{3776E186-798B-41EF-99AF-69CD81DF1B15}" dt="2021-05-22T19:28:52.190" v="81" actId="1037"/>
          <ac:cxnSpMkLst>
            <pc:docMk/>
            <pc:sldMk cId="2194282655" sldId="623"/>
            <ac:cxnSpMk id="56" creationId="{00000000-0000-0000-0000-000000000000}"/>
          </ac:cxnSpMkLst>
        </pc:cxnChg>
      </pc:sldChg>
      <pc:sldChg chg="delSp">
        <pc:chgData name="王军波" userId="abc43a65-caf0-4467-916d-72d11a280d59" providerId="ADAL" clId="{3776E186-798B-41EF-99AF-69CD81DF1B15}" dt="2021-05-22T19:29:01.404" v="82" actId="478"/>
        <pc:sldMkLst>
          <pc:docMk/>
          <pc:sldMk cId="2937531179" sldId="624"/>
        </pc:sldMkLst>
        <pc:spChg chg="del">
          <ac:chgData name="王军波" userId="abc43a65-caf0-4467-916d-72d11a280d59" providerId="ADAL" clId="{3776E186-798B-41EF-99AF-69CD81DF1B15}" dt="2021-05-22T19:29:01.404" v="82" actId="478"/>
          <ac:spMkLst>
            <pc:docMk/>
            <pc:sldMk cId="2937531179" sldId="624"/>
            <ac:spMk id="42" creationId="{F2CB5C5E-1C9D-5F4C-A672-F26EAFC5B538}"/>
          </ac:spMkLst>
        </pc:spChg>
      </pc:sldChg>
      <pc:sldChg chg="delSp modSp">
        <pc:chgData name="王军波" userId="abc43a65-caf0-4467-916d-72d11a280d59" providerId="ADAL" clId="{3776E186-798B-41EF-99AF-69CD81DF1B15}" dt="2021-05-22T19:30:03.616" v="101"/>
        <pc:sldMkLst>
          <pc:docMk/>
          <pc:sldMk cId="948361290" sldId="625"/>
        </pc:sldMkLst>
        <pc:spChg chg="del">
          <ac:chgData name="王军波" userId="abc43a65-caf0-4467-916d-72d11a280d59" providerId="ADAL" clId="{3776E186-798B-41EF-99AF-69CD81DF1B15}" dt="2021-05-22T19:29:07.288" v="83" actId="478"/>
          <ac:spMkLst>
            <pc:docMk/>
            <pc:sldMk cId="948361290" sldId="625"/>
            <ac:spMk id="7" creationId="{E358B1A5-A7C7-3642-9CAE-DCCE46AA6290}"/>
          </ac:spMkLst>
        </pc:spChg>
        <pc:spChg chg="mod">
          <ac:chgData name="王军波" userId="abc43a65-caf0-4467-916d-72d11a280d59" providerId="ADAL" clId="{3776E186-798B-41EF-99AF-69CD81DF1B15}" dt="2021-05-22T19:30:03.616" v="101"/>
          <ac:spMkLst>
            <pc:docMk/>
            <pc:sldMk cId="948361290" sldId="625"/>
            <ac:spMk id="42" creationId="{00000000-0000-0000-0000-000000000000}"/>
          </ac:spMkLst>
        </pc:spChg>
      </pc:sldChg>
      <pc:sldChg chg="modSp modAnim">
        <pc:chgData name="王军波" userId="abc43a65-caf0-4467-916d-72d11a280d59" providerId="ADAL" clId="{3776E186-798B-41EF-99AF-69CD81DF1B15}" dt="2021-05-22T19:31:29.165" v="117" actId="113"/>
        <pc:sldMkLst>
          <pc:docMk/>
          <pc:sldMk cId="3113867525" sldId="626"/>
        </pc:sldMkLst>
        <pc:spChg chg="mod">
          <ac:chgData name="王军波" userId="abc43a65-caf0-4467-916d-72d11a280d59" providerId="ADAL" clId="{3776E186-798B-41EF-99AF-69CD81DF1B15}" dt="2021-05-22T19:31:29.165" v="117" actId="113"/>
          <ac:spMkLst>
            <pc:docMk/>
            <pc:sldMk cId="3113867525" sldId="626"/>
            <ac:spMk id="3" creationId="{00000000-0000-0000-0000-000000000000}"/>
          </ac:spMkLst>
        </pc:spChg>
      </pc:sldChg>
      <pc:sldChg chg="add del">
        <pc:chgData name="王军波" userId="abc43a65-caf0-4467-916d-72d11a280d59" providerId="ADAL" clId="{3776E186-798B-41EF-99AF-69CD81DF1B15}" dt="2021-05-23T13:17:53.025" v="412" actId="2696"/>
        <pc:sldMkLst>
          <pc:docMk/>
          <pc:sldMk cId="490627556" sldId="633"/>
        </pc:sldMkLst>
      </pc:sldChg>
    </pc:docChg>
  </pc:docChgLst>
  <pc:docChgLst>
    <pc:chgData name="军波 王" userId="abc43a65-caf0-4467-916d-72d11a280d59" providerId="ADAL" clId="{D769EE5B-B699-D04F-B9E5-B898FA74A15D}"/>
    <pc:docChg chg="undo custSel modSld">
      <pc:chgData name="军波 王" userId="abc43a65-caf0-4467-916d-72d11a280d59" providerId="ADAL" clId="{D769EE5B-B699-D04F-B9E5-B898FA74A15D}" dt="2021-06-29T12:32:36.193" v="57" actId="58"/>
      <pc:docMkLst>
        <pc:docMk/>
      </pc:docMkLst>
      <pc:sldChg chg="addSp delSp modSp mod modAnim chgLayout">
        <pc:chgData name="军波 王" userId="abc43a65-caf0-4467-916d-72d11a280d59" providerId="ADAL" clId="{D769EE5B-B699-D04F-B9E5-B898FA74A15D}" dt="2021-06-27T04:36:48.664" v="15"/>
        <pc:sldMkLst>
          <pc:docMk/>
          <pc:sldMk cId="0" sldId="581"/>
        </pc:sldMkLst>
        <pc:spChg chg="mod ord">
          <ac:chgData name="军波 王" userId="abc43a65-caf0-4467-916d-72d11a280d59" providerId="ADAL" clId="{D769EE5B-B699-D04F-B9E5-B898FA74A15D}" dt="2021-06-27T04:36:07.194" v="10" actId="403"/>
          <ac:spMkLst>
            <pc:docMk/>
            <pc:sldMk cId="0" sldId="581"/>
            <ac:spMk id="2" creationId="{00000000-0000-0000-0000-000000000000}"/>
          </ac:spMkLst>
        </pc:spChg>
        <pc:spChg chg="add del mod ord">
          <ac:chgData name="军波 王" userId="abc43a65-caf0-4467-916d-72d11a280d59" providerId="ADAL" clId="{D769EE5B-B699-D04F-B9E5-B898FA74A15D}" dt="2021-06-27T04:36:20.060" v="11" actId="478"/>
          <ac:spMkLst>
            <pc:docMk/>
            <pc:sldMk cId="0" sldId="581"/>
            <ac:spMk id="3" creationId="{50CD54B4-6238-1E49-8A3A-61278690E327}"/>
          </ac:spMkLst>
        </pc:spChg>
        <pc:spChg chg="mod ord">
          <ac:chgData name="军波 王" userId="abc43a65-caf0-4467-916d-72d11a280d59" providerId="ADAL" clId="{D769EE5B-B699-D04F-B9E5-B898FA74A15D}" dt="2021-06-27T04:35:53.380" v="9" actId="700"/>
          <ac:spMkLst>
            <pc:docMk/>
            <pc:sldMk cId="0" sldId="581"/>
            <ac:spMk id="4" creationId="{3A8E7876-4543-A44E-84BB-F4F7DD29AC29}"/>
          </ac:spMkLst>
        </pc:spChg>
        <pc:spChg chg="mod">
          <ac:chgData name="军波 王" userId="abc43a65-caf0-4467-916d-72d11a280d59" providerId="ADAL" clId="{D769EE5B-B699-D04F-B9E5-B898FA74A15D}" dt="2021-06-27T04:36:32.014" v="14" actId="14100"/>
          <ac:spMkLst>
            <pc:docMk/>
            <pc:sldMk cId="0" sldId="581"/>
            <ac:spMk id="7" creationId="{EC9B2359-DBB3-4B43-A783-75AD46FC2D8D}"/>
          </ac:spMkLst>
        </pc:spChg>
      </pc:sldChg>
      <pc:sldChg chg="addSp delSp modSp mod modAnim chgLayout">
        <pc:chgData name="军波 王" userId="abc43a65-caf0-4467-916d-72d11a280d59" providerId="ADAL" clId="{D769EE5B-B699-D04F-B9E5-B898FA74A15D}" dt="2021-06-27T04:40:45.147" v="17"/>
        <pc:sldMkLst>
          <pc:docMk/>
          <pc:sldMk cId="0" sldId="582"/>
        </pc:sldMkLst>
        <pc:spChg chg="add del mod ord">
          <ac:chgData name="军波 王" userId="abc43a65-caf0-4467-916d-72d11a280d59" providerId="ADAL" clId="{D769EE5B-B699-D04F-B9E5-B898FA74A15D}" dt="2021-06-27T04:35:30.438" v="7" actId="478"/>
          <ac:spMkLst>
            <pc:docMk/>
            <pc:sldMk cId="0" sldId="582"/>
            <ac:spMk id="2" creationId="{7E21A89A-61EB-814C-BAFD-10E928459D0F}"/>
          </ac:spMkLst>
        </pc:spChg>
        <pc:spChg chg="add del mod ord">
          <ac:chgData name="军波 王" userId="abc43a65-caf0-4467-916d-72d11a280d59" providerId="ADAL" clId="{D769EE5B-B699-D04F-B9E5-B898FA74A15D}" dt="2021-06-27T04:37:00.777" v="16" actId="478"/>
          <ac:spMkLst>
            <pc:docMk/>
            <pc:sldMk cId="0" sldId="582"/>
            <ac:spMk id="3" creationId="{AE503957-0B70-974C-AA50-B65642356829}"/>
          </ac:spMkLst>
        </pc:spChg>
        <pc:spChg chg="mod ord">
          <ac:chgData name="军波 王" userId="abc43a65-caf0-4467-916d-72d11a280d59" providerId="ADAL" clId="{D769EE5B-B699-D04F-B9E5-B898FA74A15D}" dt="2021-06-27T04:35:49.234" v="8" actId="700"/>
          <ac:spMkLst>
            <pc:docMk/>
            <pc:sldMk cId="0" sldId="582"/>
            <ac:spMk id="4" creationId="{921879CF-73FB-BA46-A1A3-F34AABB8A02F}"/>
          </ac:spMkLst>
        </pc:spChg>
        <pc:spChg chg="mod ord">
          <ac:chgData name="军波 王" userId="abc43a65-caf0-4467-916d-72d11a280d59" providerId="ADAL" clId="{D769EE5B-B699-D04F-B9E5-B898FA74A15D}" dt="2021-06-27T04:35:49.234" v="8" actId="700"/>
          <ac:spMkLst>
            <pc:docMk/>
            <pc:sldMk cId="0" sldId="582"/>
            <ac:spMk id="6" creationId="{E3A38F31-9C9D-A24B-B1B3-93EBBC8ED0AD}"/>
          </ac:spMkLst>
        </pc:spChg>
        <pc:spChg chg="mod">
          <ac:chgData name="军波 王" userId="abc43a65-caf0-4467-916d-72d11a280d59" providerId="ADAL" clId="{D769EE5B-B699-D04F-B9E5-B898FA74A15D}" dt="2021-06-27T04:35:26.614" v="6" actId="21"/>
          <ac:spMkLst>
            <pc:docMk/>
            <pc:sldMk cId="0" sldId="582"/>
            <ac:spMk id="108" creationId="{5A2CDB0F-C7F6-AF4E-8ADA-ED5591D4FB81}"/>
          </ac:spMkLst>
        </pc:spChg>
      </pc:sldChg>
      <pc:sldChg chg="modSp mod modAnim">
        <pc:chgData name="军波 王" userId="abc43a65-caf0-4467-916d-72d11a280d59" providerId="ADAL" clId="{D769EE5B-B699-D04F-B9E5-B898FA74A15D}" dt="2021-06-29T12:32:36.193" v="57" actId="58"/>
        <pc:sldMkLst>
          <pc:docMk/>
          <pc:sldMk cId="2952287165" sldId="583"/>
        </pc:sldMkLst>
        <pc:spChg chg="mod">
          <ac:chgData name="军波 王" userId="abc43a65-caf0-4467-916d-72d11a280d59" providerId="ADAL" clId="{D769EE5B-B699-D04F-B9E5-B898FA74A15D}" dt="2021-06-29T12:32:36.193" v="57" actId="58"/>
          <ac:spMkLst>
            <pc:docMk/>
            <pc:sldMk cId="2952287165" sldId="583"/>
            <ac:spMk id="4" creationId="{ACE073BE-B29C-FF47-9A83-12940B0CC300}"/>
          </ac:spMkLst>
        </pc:spChg>
        <pc:graphicFrameChg chg="mod">
          <ac:chgData name="军波 王" userId="abc43a65-caf0-4467-916d-72d11a280d59" providerId="ADAL" clId="{D769EE5B-B699-D04F-B9E5-B898FA74A15D}" dt="2021-06-27T04:45:42.420" v="52" actId="1076"/>
          <ac:graphicFrameMkLst>
            <pc:docMk/>
            <pc:sldMk cId="2952287165" sldId="583"/>
            <ac:graphicFrameMk id="5" creationId="{20316E14-0976-1A4F-A1A8-4A1E33F46685}"/>
          </ac:graphicFrameMkLst>
        </pc:graphicFrameChg>
      </pc:sldChg>
      <pc:sldChg chg="modSp mod modAnim">
        <pc:chgData name="军波 王" userId="abc43a65-caf0-4467-916d-72d11a280d59" providerId="ADAL" clId="{D769EE5B-B699-D04F-B9E5-B898FA74A15D}" dt="2021-06-27T04:41:45.214" v="26"/>
        <pc:sldMkLst>
          <pc:docMk/>
          <pc:sldMk cId="157991380" sldId="634"/>
        </pc:sldMkLst>
        <pc:spChg chg="mod">
          <ac:chgData name="军波 王" userId="abc43a65-caf0-4467-916d-72d11a280d59" providerId="ADAL" clId="{D769EE5B-B699-D04F-B9E5-B898FA74A15D}" dt="2021-06-27T04:41:18.807" v="23" actId="1076"/>
          <ac:spMkLst>
            <pc:docMk/>
            <pc:sldMk cId="157991380" sldId="634"/>
            <ac:spMk id="4" creationId="{34E1C9AA-5F9A-8F48-B285-54399783A480}"/>
          </ac:spMkLst>
        </pc:spChg>
      </pc:sldChg>
      <pc:sldChg chg="modSp mod">
        <pc:chgData name="军波 王" userId="abc43a65-caf0-4467-916d-72d11a280d59" providerId="ADAL" clId="{D769EE5B-B699-D04F-B9E5-B898FA74A15D}" dt="2021-06-27T04:42:46.921" v="44" actId="1076"/>
        <pc:sldMkLst>
          <pc:docMk/>
          <pc:sldMk cId="2801809362" sldId="635"/>
        </pc:sldMkLst>
        <pc:spChg chg="mod">
          <ac:chgData name="军波 王" userId="abc43a65-caf0-4467-916d-72d11a280d59" providerId="ADAL" clId="{D769EE5B-B699-D04F-B9E5-B898FA74A15D}" dt="2021-06-27T04:41:58.723" v="28" actId="14100"/>
          <ac:spMkLst>
            <pc:docMk/>
            <pc:sldMk cId="2801809362" sldId="635"/>
            <ac:spMk id="4" creationId="{8C3CA509-D6D8-1F44-9826-BFBB7091706C}"/>
          </ac:spMkLst>
        </pc:spChg>
        <pc:spChg chg="mod">
          <ac:chgData name="军波 王" userId="abc43a65-caf0-4467-916d-72d11a280d59" providerId="ADAL" clId="{D769EE5B-B699-D04F-B9E5-B898FA74A15D}" dt="2021-06-27T04:42:24.901" v="36" actId="14100"/>
          <ac:spMkLst>
            <pc:docMk/>
            <pc:sldMk cId="2801809362" sldId="635"/>
            <ac:spMk id="26" creationId="{2B1014C0-2ADE-E747-A9EB-AAC2FFDF3E48}"/>
          </ac:spMkLst>
        </pc:spChg>
        <pc:spChg chg="mod">
          <ac:chgData name="军波 王" userId="abc43a65-caf0-4467-916d-72d11a280d59" providerId="ADAL" clId="{D769EE5B-B699-D04F-B9E5-B898FA74A15D}" dt="2021-06-27T04:42:46.921" v="44" actId="1076"/>
          <ac:spMkLst>
            <pc:docMk/>
            <pc:sldMk cId="2801809362" sldId="635"/>
            <ac:spMk id="40" creationId="{FE29586A-50E0-064D-B726-E1D6E6D70A57}"/>
          </ac:spMkLst>
        </pc:spChg>
        <pc:spChg chg="mod">
          <ac:chgData name="军波 王" userId="abc43a65-caf0-4467-916d-72d11a280d59" providerId="ADAL" clId="{D769EE5B-B699-D04F-B9E5-B898FA74A15D}" dt="2021-06-27T04:42:44.128" v="43" actId="1076"/>
          <ac:spMkLst>
            <pc:docMk/>
            <pc:sldMk cId="2801809362" sldId="635"/>
            <ac:spMk id="41" creationId="{414EEAB9-DFE9-0B4F-9364-4B2FB59CF744}"/>
          </ac:spMkLst>
        </pc:spChg>
      </pc:sldChg>
      <pc:sldChg chg="delSp modSp mod delAnim">
        <pc:chgData name="军波 王" userId="abc43a65-caf0-4467-916d-72d11a280d59" providerId="ADAL" clId="{D769EE5B-B699-D04F-B9E5-B898FA74A15D}" dt="2021-06-27T04:46:05.410" v="56" actId="1076"/>
        <pc:sldMkLst>
          <pc:docMk/>
          <pc:sldMk cId="3692230486" sldId="638"/>
        </pc:sldMkLst>
        <pc:spChg chg="mod">
          <ac:chgData name="军波 王" userId="abc43a65-caf0-4467-916d-72d11a280d59" providerId="ADAL" clId="{D769EE5B-B699-D04F-B9E5-B898FA74A15D}" dt="2021-06-27T04:46:05.410" v="56" actId="1076"/>
          <ac:spMkLst>
            <pc:docMk/>
            <pc:sldMk cId="3692230486" sldId="638"/>
            <ac:spMk id="4" creationId="{551C64C7-5774-7141-A9E3-0563A7C1BD4B}"/>
          </ac:spMkLst>
        </pc:spChg>
        <pc:graphicFrameChg chg="del mod">
          <ac:chgData name="军波 王" userId="abc43a65-caf0-4467-916d-72d11a280d59" providerId="ADAL" clId="{D769EE5B-B699-D04F-B9E5-B898FA74A15D}" dt="2021-06-27T04:46:01.148" v="55" actId="478"/>
          <ac:graphicFrameMkLst>
            <pc:docMk/>
            <pc:sldMk cId="3692230486" sldId="638"/>
            <ac:graphicFrameMk id="5" creationId="{766B3077-8460-704B-A07E-2118A6C47CE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lstStyle>
            <a:lvl1pPr algn="r" eaLnBrk="1" hangingPunct="1">
              <a:defRPr sz="1200"/>
            </a:lvl1pPr>
          </a:lstStyle>
          <a:p>
            <a:pPr>
              <a:defRPr/>
            </a:pPr>
            <a:fld id="{BFA25A84-0C97-884A-A4C7-F01C144333D2}"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66564"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lstStyle>
            <a:lvl1pPr algn="r" eaLnBrk="1" hangingPunct="1">
              <a:defRPr sz="1200"/>
            </a:lvl1pPr>
          </a:lstStyle>
          <a:p>
            <a:pPr>
              <a:defRPr/>
            </a:pPr>
            <a:fld id="{E9D023BD-B546-5B42-9DDB-CBF7723E70C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动态查找</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15</a:t>
            </a:fld>
            <a:endParaRPr lang="en-US" altLang="zh-CN"/>
          </a:p>
        </p:txBody>
      </p:sp>
    </p:spTree>
    <p:extLst>
      <p:ext uri="{BB962C8B-B14F-4D97-AF65-F5344CB8AC3E}">
        <p14:creationId xmlns:p14="http://schemas.microsoft.com/office/powerpoint/2010/main" val="18567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动态的查找</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16</a:t>
            </a:fld>
            <a:endParaRPr lang="en-US" altLang="zh-CN"/>
          </a:p>
        </p:txBody>
      </p:sp>
    </p:spTree>
    <p:extLst>
      <p:ext uri="{BB962C8B-B14F-4D97-AF65-F5344CB8AC3E}">
        <p14:creationId xmlns:p14="http://schemas.microsoft.com/office/powerpoint/2010/main" val="3596988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比如选不同的元素做根节点</a:t>
            </a:r>
          </a:p>
          <a:p>
            <a:r>
              <a:rPr lang="zh-CN" altLang="en-US" dirty="0"/>
              <a:t>中序遍历有序性</a:t>
            </a:r>
          </a:p>
        </p:txBody>
      </p:sp>
      <p:sp>
        <p:nvSpPr>
          <p:cNvPr id="4" name="灯片编号占位符 3"/>
          <p:cNvSpPr>
            <a:spLocks noGrp="1"/>
          </p:cNvSpPr>
          <p:nvPr>
            <p:ph type="sldNum" sz="quarter" idx="5"/>
          </p:nvPr>
        </p:nvSpPr>
        <p:spPr/>
        <p:txBody>
          <a:bodyPr/>
          <a:lstStyle/>
          <a:p>
            <a:fld id="{182033CA-4FD2-4835-9EA1-4AF72E7AEA8C}" type="slidenum">
              <a:rPr lang="en-US" altLang="en-US" smtClean="0"/>
              <a:t>18</a:t>
            </a:fld>
            <a:endParaRPr lang="en-US" altLang="en-US"/>
          </a:p>
        </p:txBody>
      </p:sp>
    </p:spTree>
    <p:extLst>
      <p:ext uri="{BB962C8B-B14F-4D97-AF65-F5344CB8AC3E}">
        <p14:creationId xmlns:p14="http://schemas.microsoft.com/office/powerpoint/2010/main" val="389427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19</a:t>
            </a:fld>
            <a:endParaRPr lang="en-US" altLang="zh-CN"/>
          </a:p>
        </p:txBody>
      </p:sp>
    </p:spTree>
    <p:extLst>
      <p:ext uri="{BB962C8B-B14F-4D97-AF65-F5344CB8AC3E}">
        <p14:creationId xmlns:p14="http://schemas.microsoft.com/office/powerpoint/2010/main" val="3546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类比先序遍历</a:t>
            </a:r>
          </a:p>
          <a:p>
            <a:endParaRPr lang="zh-CN" altLang="en-US" dirty="0"/>
          </a:p>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20</a:t>
            </a:fld>
            <a:endParaRPr lang="en-US" altLang="en-US"/>
          </a:p>
        </p:txBody>
      </p:sp>
    </p:spTree>
    <p:extLst>
      <p:ext uri="{BB962C8B-B14F-4D97-AF65-F5344CB8AC3E}">
        <p14:creationId xmlns:p14="http://schemas.microsoft.com/office/powerpoint/2010/main" val="285928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21</a:t>
            </a:fld>
            <a:endParaRPr lang="en-US" altLang="zh-CN"/>
          </a:p>
        </p:txBody>
      </p:sp>
    </p:spTree>
    <p:extLst>
      <p:ext uri="{BB962C8B-B14F-4D97-AF65-F5344CB8AC3E}">
        <p14:creationId xmlns:p14="http://schemas.microsoft.com/office/powerpoint/2010/main" val="3297779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递归 不回溯</a:t>
            </a:r>
          </a:p>
          <a:p>
            <a:r>
              <a:rPr kumimoji="1" lang="en-US" altLang="zh-CN" dirty="0"/>
              <a:t>P</a:t>
            </a:r>
            <a:r>
              <a:rPr kumimoji="1" lang="zh-CN" altLang="en-US" dirty="0"/>
              <a:t>取结果 成功了就返回当前节点</a:t>
            </a:r>
          </a:p>
          <a:p>
            <a:r>
              <a:rPr kumimoji="1" lang="zh-CN" altLang="en-US" dirty="0"/>
              <a:t>失败了返回路径上一个节点 配合后续插入用</a:t>
            </a:r>
          </a:p>
          <a:p>
            <a:r>
              <a:rPr kumimoji="1" lang="en-US" altLang="zh-CN" dirty="0"/>
              <a:t>f</a:t>
            </a:r>
            <a:r>
              <a:rPr kumimoji="1" lang="zh-CN" altLang="en-US" dirty="0"/>
              <a:t>查找用</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24</a:t>
            </a:fld>
            <a:endParaRPr lang="en-US" altLang="zh-CN"/>
          </a:p>
        </p:txBody>
      </p:sp>
    </p:spTree>
    <p:extLst>
      <p:ext uri="{BB962C8B-B14F-4D97-AF65-F5344CB8AC3E}">
        <p14:creationId xmlns:p14="http://schemas.microsoft.com/office/powerpoint/2010/main" val="306599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a:t>
            </a:r>
            <a:r>
              <a:rPr kumimoji="1" lang="zh-CN" altLang="en-US" dirty="0"/>
              <a:t>初始是空</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25</a:t>
            </a:fld>
            <a:endParaRPr lang="en-US" altLang="zh-CN"/>
          </a:p>
        </p:txBody>
      </p:sp>
    </p:spTree>
    <p:extLst>
      <p:ext uri="{BB962C8B-B14F-4D97-AF65-F5344CB8AC3E}">
        <p14:creationId xmlns:p14="http://schemas.microsoft.com/office/powerpoint/2010/main" val="1129382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26</a:t>
            </a:fld>
            <a:endParaRPr lang="en-US" altLang="en-US"/>
          </a:p>
        </p:txBody>
      </p:sp>
    </p:spTree>
    <p:extLst>
      <p:ext uri="{BB962C8B-B14F-4D97-AF65-F5344CB8AC3E}">
        <p14:creationId xmlns:p14="http://schemas.microsoft.com/office/powerpoint/2010/main" val="139828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a:t>
            </a:r>
            <a:r>
              <a:rPr kumimoji="1" lang="zh-CN" altLang="en-US" dirty="0"/>
              <a:t>初始是空</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27</a:t>
            </a:fld>
            <a:endParaRPr lang="en-US" altLang="zh-CN"/>
          </a:p>
        </p:txBody>
      </p:sp>
    </p:spTree>
    <p:extLst>
      <p:ext uri="{BB962C8B-B14F-4D97-AF65-F5344CB8AC3E}">
        <p14:creationId xmlns:p14="http://schemas.microsoft.com/office/powerpoint/2010/main" val="171325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静态查找就是只能看，不能改。</a:t>
            </a:r>
            <a:r>
              <a:rPr kumimoji="1" lang="en-US" altLang="zh-CN" dirty="0"/>
              <a:t>E.g.</a:t>
            </a:r>
            <a:r>
              <a:rPr kumimoji="1" lang="zh-CN" altLang="en-US" dirty="0"/>
              <a:t>系统分为用户和管理员，用户只能看，管理员可以修改。 </a:t>
            </a:r>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4</a:t>
            </a:fld>
            <a:endParaRPr lang="en-US" altLang="zh-CN"/>
          </a:p>
        </p:txBody>
      </p:sp>
    </p:spTree>
    <p:extLst>
      <p:ext uri="{BB962C8B-B14F-4D97-AF65-F5344CB8AC3E}">
        <p14:creationId xmlns:p14="http://schemas.microsoft.com/office/powerpoint/2010/main" val="722844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a:t>
            </a:r>
            <a:r>
              <a:rPr kumimoji="1" lang="zh-CN" altLang="en-US" dirty="0"/>
              <a:t>初始是空</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28</a:t>
            </a:fld>
            <a:endParaRPr lang="en-US" altLang="zh-CN"/>
          </a:p>
        </p:txBody>
      </p:sp>
    </p:spTree>
    <p:extLst>
      <p:ext uri="{BB962C8B-B14F-4D97-AF65-F5344CB8AC3E}">
        <p14:creationId xmlns:p14="http://schemas.microsoft.com/office/powerpoint/2010/main" val="312501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29</a:t>
            </a:fld>
            <a:endParaRPr lang="en-US" altLang="en-US"/>
          </a:p>
        </p:txBody>
      </p:sp>
    </p:spTree>
    <p:extLst>
      <p:ext uri="{BB962C8B-B14F-4D97-AF65-F5344CB8AC3E}">
        <p14:creationId xmlns:p14="http://schemas.microsoft.com/office/powerpoint/2010/main" val="2723399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30</a:t>
            </a:fld>
            <a:endParaRPr lang="en-US" altLang="zh-CN"/>
          </a:p>
        </p:txBody>
      </p:sp>
    </p:spTree>
    <p:extLst>
      <p:ext uri="{BB962C8B-B14F-4D97-AF65-F5344CB8AC3E}">
        <p14:creationId xmlns:p14="http://schemas.microsoft.com/office/powerpoint/2010/main" val="249238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31</a:t>
            </a:fld>
            <a:endParaRPr lang="en-US" altLang="zh-CN"/>
          </a:p>
        </p:txBody>
      </p:sp>
    </p:spTree>
    <p:extLst>
      <p:ext uri="{BB962C8B-B14F-4D97-AF65-F5344CB8AC3E}">
        <p14:creationId xmlns:p14="http://schemas.microsoft.com/office/powerpoint/2010/main" val="3580555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32</a:t>
            </a:fld>
            <a:endParaRPr lang="en-US" altLang="zh-CN"/>
          </a:p>
        </p:txBody>
      </p:sp>
    </p:spTree>
    <p:extLst>
      <p:ext uri="{BB962C8B-B14F-4D97-AF65-F5344CB8AC3E}">
        <p14:creationId xmlns:p14="http://schemas.microsoft.com/office/powerpoint/2010/main" val="1187505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33</a:t>
            </a:fld>
            <a:endParaRPr lang="en-US" altLang="zh-CN"/>
          </a:p>
        </p:txBody>
      </p:sp>
    </p:spTree>
    <p:extLst>
      <p:ext uri="{BB962C8B-B14F-4D97-AF65-F5344CB8AC3E}">
        <p14:creationId xmlns:p14="http://schemas.microsoft.com/office/powerpoint/2010/main" val="3381725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34</a:t>
            </a:fld>
            <a:endParaRPr lang="en-US" altLang="zh-CN"/>
          </a:p>
        </p:txBody>
      </p:sp>
    </p:spTree>
    <p:extLst>
      <p:ext uri="{BB962C8B-B14F-4D97-AF65-F5344CB8AC3E}">
        <p14:creationId xmlns:p14="http://schemas.microsoft.com/office/powerpoint/2010/main" val="4583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前驱是左子树上最右的一点 没有右子树</a:t>
            </a:r>
          </a:p>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35</a:t>
            </a:fld>
            <a:endParaRPr lang="en-US" altLang="zh-CN"/>
          </a:p>
        </p:txBody>
      </p:sp>
    </p:spTree>
    <p:extLst>
      <p:ext uri="{BB962C8B-B14F-4D97-AF65-F5344CB8AC3E}">
        <p14:creationId xmlns:p14="http://schemas.microsoft.com/office/powerpoint/2010/main" val="1741301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36</a:t>
            </a:fld>
            <a:endParaRPr lang="en-US" altLang="en-US"/>
          </a:p>
        </p:txBody>
      </p:sp>
    </p:spTree>
    <p:extLst>
      <p:ext uri="{BB962C8B-B14F-4D97-AF65-F5344CB8AC3E}">
        <p14:creationId xmlns:p14="http://schemas.microsoft.com/office/powerpoint/2010/main" val="3664558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37</a:t>
            </a:fld>
            <a:endParaRPr lang="en-US" altLang="zh-CN"/>
          </a:p>
        </p:txBody>
      </p:sp>
    </p:spTree>
    <p:extLst>
      <p:ext uri="{BB962C8B-B14F-4D97-AF65-F5344CB8AC3E}">
        <p14:creationId xmlns:p14="http://schemas.microsoft.com/office/powerpoint/2010/main" val="32597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等概率就是全体比较次数求平均</a:t>
            </a:r>
          </a:p>
        </p:txBody>
      </p:sp>
      <p:sp>
        <p:nvSpPr>
          <p:cNvPr id="4" name="灯片编号占位符 3"/>
          <p:cNvSpPr>
            <a:spLocks noGrp="1"/>
          </p:cNvSpPr>
          <p:nvPr>
            <p:ph type="sldNum" sz="quarter" idx="5"/>
          </p:nvPr>
        </p:nvSpPr>
        <p:spPr/>
        <p:txBody>
          <a:bodyPr/>
          <a:lstStyle/>
          <a:p>
            <a:fld id="{182033CA-4FD2-4835-9EA1-4AF72E7AEA8C}" type="slidenum">
              <a:rPr lang="en-US" altLang="en-US" smtClean="0"/>
              <a:t>5</a:t>
            </a:fld>
            <a:endParaRPr lang="en-US" altLang="en-US"/>
          </a:p>
        </p:txBody>
      </p:sp>
    </p:spTree>
    <p:extLst>
      <p:ext uri="{BB962C8B-B14F-4D97-AF65-F5344CB8AC3E}">
        <p14:creationId xmlns:p14="http://schemas.microsoft.com/office/powerpoint/2010/main" val="1317689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38</a:t>
            </a:fld>
            <a:endParaRPr lang="en-US" altLang="zh-CN"/>
          </a:p>
        </p:txBody>
      </p:sp>
    </p:spTree>
    <p:extLst>
      <p:ext uri="{BB962C8B-B14F-4D97-AF65-F5344CB8AC3E}">
        <p14:creationId xmlns:p14="http://schemas.microsoft.com/office/powerpoint/2010/main" val="2004950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42</a:t>
            </a:fld>
            <a:endParaRPr lang="en-US" altLang="en-US"/>
          </a:p>
        </p:txBody>
      </p:sp>
    </p:spTree>
    <p:extLst>
      <p:ext uri="{BB962C8B-B14F-4D97-AF65-F5344CB8AC3E}">
        <p14:creationId xmlns:p14="http://schemas.microsoft.com/office/powerpoint/2010/main" val="151392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43</a:t>
            </a:fld>
            <a:endParaRPr lang="en-US" altLang="zh-CN"/>
          </a:p>
        </p:txBody>
      </p:sp>
    </p:spTree>
    <p:extLst>
      <p:ext uri="{BB962C8B-B14F-4D97-AF65-F5344CB8AC3E}">
        <p14:creationId xmlns:p14="http://schemas.microsoft.com/office/powerpoint/2010/main" val="95984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6</a:t>
            </a:fld>
            <a:endParaRPr lang="en-US" altLang="en-US"/>
          </a:p>
        </p:txBody>
      </p:sp>
    </p:spTree>
    <p:extLst>
      <p:ext uri="{BB962C8B-B14F-4D97-AF65-F5344CB8AC3E}">
        <p14:creationId xmlns:p14="http://schemas.microsoft.com/office/powerpoint/2010/main" val="664462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必须是有序表</a:t>
            </a:r>
          </a:p>
        </p:txBody>
      </p:sp>
      <p:sp>
        <p:nvSpPr>
          <p:cNvPr id="4" name="灯片编号占位符 3"/>
          <p:cNvSpPr>
            <a:spLocks noGrp="1"/>
          </p:cNvSpPr>
          <p:nvPr>
            <p:ph type="sldNum" sz="quarter" idx="5"/>
          </p:nvPr>
        </p:nvSpPr>
        <p:spPr/>
        <p:txBody>
          <a:bodyPr/>
          <a:lstStyle/>
          <a:p>
            <a:fld id="{182033CA-4FD2-4835-9EA1-4AF72E7AEA8C}" type="slidenum">
              <a:rPr lang="en-US" altLang="en-US" smtClean="0"/>
              <a:t>7</a:t>
            </a:fld>
            <a:endParaRPr lang="en-US" altLang="en-US"/>
          </a:p>
        </p:txBody>
      </p:sp>
    </p:spTree>
    <p:extLst>
      <p:ext uri="{BB962C8B-B14F-4D97-AF65-F5344CB8AC3E}">
        <p14:creationId xmlns:p14="http://schemas.microsoft.com/office/powerpoint/2010/main" val="43868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8</a:t>
            </a:fld>
            <a:endParaRPr lang="en-US" altLang="en-US"/>
          </a:p>
        </p:txBody>
      </p:sp>
    </p:spTree>
    <p:extLst>
      <p:ext uri="{BB962C8B-B14F-4D97-AF65-F5344CB8AC3E}">
        <p14:creationId xmlns:p14="http://schemas.microsoft.com/office/powerpoint/2010/main" val="301737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满二叉树 第</a:t>
            </a:r>
            <a:r>
              <a:rPr lang="en-US" altLang="zh-CN" dirty="0"/>
              <a:t>1</a:t>
            </a:r>
            <a:r>
              <a:rPr lang="zh-CN" altLang="en-US" dirty="0"/>
              <a:t>行查找</a:t>
            </a:r>
            <a:r>
              <a:rPr lang="en-US" altLang="zh-CN" dirty="0"/>
              <a:t>1</a:t>
            </a:r>
            <a:r>
              <a:rPr lang="zh-CN" altLang="en-US" dirty="0"/>
              <a:t>次 </a:t>
            </a:r>
            <a:r>
              <a:rPr lang="en-US" altLang="zh-CN" dirty="0"/>
              <a:t>h</a:t>
            </a:r>
            <a:r>
              <a:rPr lang="zh-CN" altLang="en-US" dirty="0"/>
              <a:t>行的就是查找</a:t>
            </a:r>
            <a:r>
              <a:rPr lang="en-US" altLang="zh-CN" dirty="0"/>
              <a:t>h</a:t>
            </a:r>
            <a:r>
              <a:rPr lang="zh-CN" altLang="en-US" dirty="0"/>
              <a:t>次</a:t>
            </a:r>
          </a:p>
        </p:txBody>
      </p:sp>
      <p:sp>
        <p:nvSpPr>
          <p:cNvPr id="4" name="灯片编号占位符 3"/>
          <p:cNvSpPr>
            <a:spLocks noGrp="1"/>
          </p:cNvSpPr>
          <p:nvPr>
            <p:ph type="sldNum" sz="quarter" idx="5"/>
          </p:nvPr>
        </p:nvSpPr>
        <p:spPr/>
        <p:txBody>
          <a:bodyPr/>
          <a:lstStyle/>
          <a:p>
            <a:fld id="{182033CA-4FD2-4835-9EA1-4AF72E7AEA8C}" type="slidenum">
              <a:rPr lang="en-US" altLang="en-US" smtClean="0"/>
              <a:t>11</a:t>
            </a:fld>
            <a:endParaRPr lang="en-US" altLang="en-US"/>
          </a:p>
        </p:txBody>
      </p:sp>
    </p:spTree>
    <p:extLst>
      <p:ext uri="{BB962C8B-B14F-4D97-AF65-F5344CB8AC3E}">
        <p14:creationId xmlns:p14="http://schemas.microsoft.com/office/powerpoint/2010/main" val="112041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a:p>
        </p:txBody>
      </p:sp>
      <p:sp>
        <p:nvSpPr>
          <p:cNvPr id="4" name="灯片编号占位符 3"/>
          <p:cNvSpPr>
            <a:spLocks noGrp="1"/>
          </p:cNvSpPr>
          <p:nvPr>
            <p:ph type="sldNum" sz="quarter" idx="5"/>
          </p:nvPr>
        </p:nvSpPr>
        <p:spPr/>
        <p:txBody>
          <a:bodyPr/>
          <a:lstStyle/>
          <a:p>
            <a:fld id="{182033CA-4FD2-4835-9EA1-4AF72E7AEA8C}" type="slidenum">
              <a:rPr lang="en-US" altLang="en-US" smtClean="0"/>
              <a:t>12</a:t>
            </a:fld>
            <a:endParaRPr lang="en-US" altLang="en-US"/>
          </a:p>
        </p:txBody>
      </p:sp>
    </p:spTree>
    <p:extLst>
      <p:ext uri="{BB962C8B-B14F-4D97-AF65-F5344CB8AC3E}">
        <p14:creationId xmlns:p14="http://schemas.microsoft.com/office/powerpoint/2010/main" val="352619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t>13</a:t>
            </a:fld>
            <a:endParaRPr lang="en-US" altLang="zh-CN"/>
          </a:p>
        </p:txBody>
      </p:sp>
    </p:spTree>
    <p:extLst>
      <p:ext uri="{BB962C8B-B14F-4D97-AF65-F5344CB8AC3E}">
        <p14:creationId xmlns:p14="http://schemas.microsoft.com/office/powerpoint/2010/main" val="1886190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Rectangle 7"/>
          <p:cNvSpPr/>
          <p:nvPr userDrawn="1"/>
        </p:nvSpPr>
        <p:spPr bwMode="ltGray">
          <a:xfrm>
            <a:off x="273465" y="250374"/>
            <a:ext cx="5306646" cy="1080000"/>
          </a:xfrm>
          <a:prstGeom prst="rect">
            <a:avLst/>
          </a:prstGeom>
          <a:solidFill>
            <a:srgbClr val="365F2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图片 7"/>
          <p:cNvPicPr>
            <a:picLocks noChangeAspect="1"/>
          </p:cNvPicPr>
          <p:nvPr userDrawn="1"/>
        </p:nvPicPr>
        <p:blipFill>
          <a:blip r:embed="rId2"/>
          <a:stretch>
            <a:fillRect/>
          </a:stretch>
        </p:blipFill>
        <p:spPr>
          <a:xfrm>
            <a:off x="5580111" y="0"/>
            <a:ext cx="3030632" cy="138656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3" name="矩形 12"/>
          <p:cNvSpPr/>
          <p:nvPr userDrawn="1"/>
        </p:nvSpPr>
        <p:spPr>
          <a:xfrm>
            <a:off x="3810" y="765313"/>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19"/>
          <p:cNvGrpSpPr/>
          <p:nvPr/>
        </p:nvGrpSpPr>
        <p:grpSpPr bwMode="auto">
          <a:xfrm>
            <a:off x="152400" y="6019800"/>
            <a:ext cx="4476750" cy="620713"/>
            <a:chOff x="4667006" y="6237312"/>
            <a:chExt cx="4476994" cy="620688"/>
          </a:xfrm>
        </p:grpSpPr>
        <p:pic>
          <p:nvPicPr>
            <p:cNvPr id="5" name="Picture 15" descr="C:\Users\admin\Desktop\新建文件夹\中山大学 SUN YAT-SEN UNIVERSITY_files\20100326090959718073.jpg"/>
            <p:cNvPicPr>
              <a:picLocks noChangeAspect="1" noChangeArrowheads="1"/>
            </p:cNvPicPr>
            <p:nvPr/>
          </p:nvPicPr>
          <p:blipFill>
            <a:blip r:embed="rId2" cstate="print"/>
            <a:srcRect/>
            <a:stretch>
              <a:fillRect/>
            </a:stretch>
          </p:blipFill>
          <p:spPr bwMode="auto">
            <a:xfrm>
              <a:off x="4667006" y="6237312"/>
              <a:ext cx="784477" cy="620688"/>
            </a:xfrm>
            <a:prstGeom prst="flowChartOnlineStorage">
              <a:avLst/>
            </a:prstGeom>
            <a:noFill/>
            <a:ln>
              <a:solidFill>
                <a:schemeClr val="bg1"/>
              </a:solidFill>
            </a:ln>
          </p:spPr>
        </p:pic>
        <p:pic>
          <p:nvPicPr>
            <p:cNvPr id="6" name="Picture 17" descr="C:\Users\admin\Desktop\新建文件夹\中山大学 SUN YAT-SEN UNIVERSITY_files\20100326091031765303.jpg"/>
            <p:cNvPicPr>
              <a:picLocks noChangeAspect="1" noChangeArrowheads="1"/>
            </p:cNvPicPr>
            <p:nvPr/>
          </p:nvPicPr>
          <p:blipFill>
            <a:blip r:embed="rId3" cstate="print"/>
            <a:srcRect/>
            <a:stretch>
              <a:fillRect/>
            </a:stretch>
          </p:blipFill>
          <p:spPr bwMode="auto">
            <a:xfrm>
              <a:off x="6405494" y="6237312"/>
              <a:ext cx="773730" cy="620688"/>
            </a:xfrm>
            <a:prstGeom prst="flowChartOnlineStorage">
              <a:avLst/>
            </a:prstGeom>
            <a:noFill/>
            <a:ln>
              <a:solidFill>
                <a:schemeClr val="bg1"/>
              </a:solidFill>
            </a:ln>
          </p:spPr>
        </p:pic>
        <p:pic>
          <p:nvPicPr>
            <p:cNvPr id="7" name="Picture 18" descr="C:\Users\admin\Desktop\新建文件夹\中山大学 SUN YAT-SEN UNIVERSITY_files\20100326090919484875.jpg"/>
            <p:cNvPicPr>
              <a:picLocks noChangeAspect="1" noChangeArrowheads="1"/>
            </p:cNvPicPr>
            <p:nvPr/>
          </p:nvPicPr>
          <p:blipFill>
            <a:blip r:embed="rId4" cstate="print"/>
            <a:srcRect/>
            <a:stretch>
              <a:fillRect/>
            </a:stretch>
          </p:blipFill>
          <p:spPr bwMode="auto">
            <a:xfrm>
              <a:off x="5570294" y="6237312"/>
              <a:ext cx="722892" cy="620688"/>
            </a:xfrm>
            <a:prstGeom prst="flowChartOnlineStorage">
              <a:avLst/>
            </a:prstGeom>
            <a:noFill/>
            <a:ln>
              <a:solidFill>
                <a:schemeClr val="bg1"/>
              </a:solidFill>
            </a:ln>
          </p:spPr>
        </p:pic>
        <p:pic>
          <p:nvPicPr>
            <p:cNvPr id="8" name="Picture 19" descr="C:\Users\admin\Desktop\新建文件夹\中山大学 SUN YAT-SEN UNIVERSITY_files\20100326091611312484.jpg"/>
            <p:cNvPicPr>
              <a:picLocks noChangeAspect="1" noChangeArrowheads="1"/>
            </p:cNvPicPr>
            <p:nvPr/>
          </p:nvPicPr>
          <p:blipFill>
            <a:blip r:embed="rId5" cstate="print"/>
            <a:srcRect/>
            <a:stretch>
              <a:fillRect/>
            </a:stretch>
          </p:blipFill>
          <p:spPr bwMode="auto">
            <a:xfrm>
              <a:off x="7299059" y="6237312"/>
              <a:ext cx="798023" cy="620688"/>
            </a:xfrm>
            <a:prstGeom prst="flowChartOnlineStorage">
              <a:avLst/>
            </a:prstGeom>
            <a:noFill/>
            <a:ln>
              <a:solidFill>
                <a:schemeClr val="bg1"/>
              </a:solidFill>
            </a:ln>
          </p:spPr>
        </p:pic>
        <p:pic>
          <p:nvPicPr>
            <p:cNvPr id="9" name="Picture 20" descr="C:\Users\admin\Desktop\新建文件夹\中山大学 SUN YAT-SEN UNIVERSITY_files\20100324161939791076.jpg"/>
            <p:cNvPicPr>
              <a:picLocks noChangeAspect="1" noChangeArrowheads="1"/>
            </p:cNvPicPr>
            <p:nvPr/>
          </p:nvPicPr>
          <p:blipFill>
            <a:blip r:embed="rId6" cstate="print"/>
            <a:srcRect/>
            <a:stretch>
              <a:fillRect/>
            </a:stretch>
          </p:blipFill>
          <p:spPr bwMode="auto">
            <a:xfrm>
              <a:off x="8213478" y="6237312"/>
              <a:ext cx="930522" cy="620688"/>
            </a:xfrm>
            <a:prstGeom prst="flowChartOnlineStorage">
              <a:avLst/>
            </a:prstGeom>
            <a:noFill/>
            <a:ln>
              <a:solidFill>
                <a:schemeClr val="bg1"/>
              </a:solidFill>
            </a:ln>
          </p:spPr>
        </p:pic>
      </p:grpSp>
      <p:pic>
        <p:nvPicPr>
          <p:cNvPr id="10" name="Picture 5" descr="C:\Users\YHGong\Desktop\未命名-5.jpg"/>
          <p:cNvPicPr>
            <a:picLocks noChangeAspect="1" noChangeArrowheads="1"/>
          </p:cNvPicPr>
          <p:nvPr userDrawn="1"/>
        </p:nvPicPr>
        <p:blipFill>
          <a:blip r:embed="rId7">
            <a:clrChange>
              <a:clrFrom>
                <a:srgbClr val="FFFFFF"/>
              </a:clrFrom>
              <a:clrTo>
                <a:srgbClr val="FFFFFF">
                  <a:alpha val="0"/>
                </a:srgbClr>
              </a:clrTo>
            </a:clrChange>
          </a:blip>
          <a:srcRect/>
          <a:stretch>
            <a:fillRect/>
          </a:stretch>
        </p:blipFill>
        <p:spPr bwMode="auto">
          <a:xfrm>
            <a:off x="-9525" y="533400"/>
            <a:ext cx="91630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3"/>
          <p:cNvPicPr>
            <a:picLocks noChangeAspect="1" noChangeArrowheads="1"/>
          </p:cNvPicPr>
          <p:nvPr/>
        </p:nvPicPr>
        <p:blipFill>
          <a:blip r:embed="rId8"/>
          <a:srcRect t="23546" b="8830"/>
          <a:stretch>
            <a:fillRect/>
          </a:stretch>
        </p:blipFill>
        <p:spPr bwMode="auto">
          <a:xfrm>
            <a:off x="-9525" y="-87313"/>
            <a:ext cx="4019550" cy="12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YHGong\Desktop\未命名-2.jpg"/>
          <p:cNvPicPr>
            <a:picLocks noChangeAspect="1" noChangeArrowheads="1"/>
          </p:cNvPicPr>
          <p:nvPr userDrawn="1"/>
        </p:nvPicPr>
        <p:blipFill>
          <a:blip r:embed="rId9"/>
          <a:srcRect/>
          <a:stretch>
            <a:fillRect/>
          </a:stretch>
        </p:blipFill>
        <p:spPr bwMode="auto">
          <a:xfrm flipV="1">
            <a:off x="352425" y="3751263"/>
            <a:ext cx="78486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334108" y="1747965"/>
            <a:ext cx="7848600" cy="1927225"/>
          </a:xfrm>
          <a:prstGeom prst="rect">
            <a:avLst/>
          </a:prstGeom>
        </p:spPr>
        <p:txBody>
          <a:bodyPr anchor="b">
            <a:noAutofit/>
          </a:bodyPr>
          <a:lstStyle>
            <a:lvl1pPr algn="l">
              <a:defRPr sz="6000" b="0" i="0" cap="none" baseline="0">
                <a:solidFill>
                  <a:schemeClr val="tx1"/>
                </a:solidFill>
                <a:effectLst/>
                <a:latin typeface="Kaiti SC" panose="02010600040101010101" pitchFamily="2" charset="-122"/>
                <a:ea typeface="Kaiti SC" panose="02010600040101010101" pitchFamily="2" charset="-122"/>
              </a:defRPr>
            </a:lvl1pPr>
          </a:lstStyle>
          <a:p>
            <a:r>
              <a:rPr lang="zh-CN" altLang="en-US" dirty="0"/>
              <a:t>单击此处编辑母版标题样式</a:t>
            </a:r>
            <a:endParaRPr lang="en-US" dirty="0"/>
          </a:p>
        </p:txBody>
      </p:sp>
      <p:sp>
        <p:nvSpPr>
          <p:cNvPr id="16" name="Subtitle 2"/>
          <p:cNvSpPr>
            <a:spLocks noGrp="1"/>
          </p:cNvSpPr>
          <p:nvPr>
            <p:ph type="subTitle" idx="1"/>
          </p:nvPr>
        </p:nvSpPr>
        <p:spPr>
          <a:xfrm>
            <a:off x="334108" y="3881565"/>
            <a:ext cx="7848600" cy="1752600"/>
          </a:xfrm>
          <a:prstGeom prst="rect">
            <a:avLst/>
          </a:prstGeom>
        </p:spPr>
        <p:txBody>
          <a:bodyPr>
            <a:normAutofit/>
          </a:bodyPr>
          <a:lstStyle>
            <a:lvl1pPr marL="0" indent="0" algn="l">
              <a:buNone/>
              <a:defRPr sz="3200" b="0" i="0">
                <a:solidFill>
                  <a:schemeClr val="tx1">
                    <a:lumMod val="75000"/>
                    <a:lumOff val="25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3" name="矩形 12"/>
          <p:cNvSpPr/>
          <p:nvPr userDrawn="1"/>
        </p:nvSpPr>
        <p:spPr>
          <a:xfrm>
            <a:off x="3810" y="765313"/>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19"/>
          <p:cNvGrpSpPr/>
          <p:nvPr/>
        </p:nvGrpSpPr>
        <p:grpSpPr bwMode="auto">
          <a:xfrm>
            <a:off x="152400" y="6019800"/>
            <a:ext cx="4476750" cy="620713"/>
            <a:chOff x="4667006" y="6237312"/>
            <a:chExt cx="4476994" cy="620688"/>
          </a:xfrm>
        </p:grpSpPr>
        <p:pic>
          <p:nvPicPr>
            <p:cNvPr id="5" name="Picture 15" descr="C:\Users\admin\Desktop\新建文件夹\中山大学 SUN YAT-SEN UNIVERSITY_files\20100326090959718073.jpg"/>
            <p:cNvPicPr>
              <a:picLocks noChangeAspect="1" noChangeArrowheads="1"/>
            </p:cNvPicPr>
            <p:nvPr/>
          </p:nvPicPr>
          <p:blipFill>
            <a:blip r:embed="rId2" cstate="print"/>
            <a:srcRect/>
            <a:stretch>
              <a:fillRect/>
            </a:stretch>
          </p:blipFill>
          <p:spPr bwMode="auto">
            <a:xfrm>
              <a:off x="4667006" y="6237312"/>
              <a:ext cx="784477" cy="620688"/>
            </a:xfrm>
            <a:prstGeom prst="flowChartOnlineStorage">
              <a:avLst/>
            </a:prstGeom>
            <a:noFill/>
            <a:ln>
              <a:solidFill>
                <a:schemeClr val="bg1"/>
              </a:solidFill>
            </a:ln>
          </p:spPr>
        </p:pic>
        <p:pic>
          <p:nvPicPr>
            <p:cNvPr id="6" name="Picture 17" descr="C:\Users\admin\Desktop\新建文件夹\中山大学 SUN YAT-SEN UNIVERSITY_files\20100326091031765303.jpg"/>
            <p:cNvPicPr>
              <a:picLocks noChangeAspect="1" noChangeArrowheads="1"/>
            </p:cNvPicPr>
            <p:nvPr/>
          </p:nvPicPr>
          <p:blipFill>
            <a:blip r:embed="rId3" cstate="print"/>
            <a:srcRect/>
            <a:stretch>
              <a:fillRect/>
            </a:stretch>
          </p:blipFill>
          <p:spPr bwMode="auto">
            <a:xfrm>
              <a:off x="6405494" y="6237312"/>
              <a:ext cx="773730" cy="620688"/>
            </a:xfrm>
            <a:prstGeom prst="flowChartOnlineStorage">
              <a:avLst/>
            </a:prstGeom>
            <a:noFill/>
            <a:ln>
              <a:solidFill>
                <a:schemeClr val="bg1"/>
              </a:solidFill>
            </a:ln>
          </p:spPr>
        </p:pic>
        <p:pic>
          <p:nvPicPr>
            <p:cNvPr id="7" name="Picture 18" descr="C:\Users\admin\Desktop\新建文件夹\中山大学 SUN YAT-SEN UNIVERSITY_files\20100326090919484875.jpg"/>
            <p:cNvPicPr>
              <a:picLocks noChangeAspect="1" noChangeArrowheads="1"/>
            </p:cNvPicPr>
            <p:nvPr/>
          </p:nvPicPr>
          <p:blipFill>
            <a:blip r:embed="rId4" cstate="print"/>
            <a:srcRect/>
            <a:stretch>
              <a:fillRect/>
            </a:stretch>
          </p:blipFill>
          <p:spPr bwMode="auto">
            <a:xfrm>
              <a:off x="5570294" y="6237312"/>
              <a:ext cx="722892" cy="620688"/>
            </a:xfrm>
            <a:prstGeom prst="flowChartOnlineStorage">
              <a:avLst/>
            </a:prstGeom>
            <a:noFill/>
            <a:ln>
              <a:solidFill>
                <a:schemeClr val="bg1"/>
              </a:solidFill>
            </a:ln>
          </p:spPr>
        </p:pic>
        <p:pic>
          <p:nvPicPr>
            <p:cNvPr id="8" name="Picture 19" descr="C:\Users\admin\Desktop\新建文件夹\中山大学 SUN YAT-SEN UNIVERSITY_files\20100326091611312484.jpg"/>
            <p:cNvPicPr>
              <a:picLocks noChangeAspect="1" noChangeArrowheads="1"/>
            </p:cNvPicPr>
            <p:nvPr/>
          </p:nvPicPr>
          <p:blipFill>
            <a:blip r:embed="rId5" cstate="print"/>
            <a:srcRect/>
            <a:stretch>
              <a:fillRect/>
            </a:stretch>
          </p:blipFill>
          <p:spPr bwMode="auto">
            <a:xfrm>
              <a:off x="7299059" y="6237312"/>
              <a:ext cx="798023" cy="620688"/>
            </a:xfrm>
            <a:prstGeom prst="flowChartOnlineStorage">
              <a:avLst/>
            </a:prstGeom>
            <a:noFill/>
            <a:ln>
              <a:solidFill>
                <a:schemeClr val="bg1"/>
              </a:solidFill>
            </a:ln>
          </p:spPr>
        </p:pic>
        <p:pic>
          <p:nvPicPr>
            <p:cNvPr id="9" name="Picture 20" descr="C:\Users\admin\Desktop\新建文件夹\中山大学 SUN YAT-SEN UNIVERSITY_files\20100324161939791076.jpg"/>
            <p:cNvPicPr>
              <a:picLocks noChangeAspect="1" noChangeArrowheads="1"/>
            </p:cNvPicPr>
            <p:nvPr/>
          </p:nvPicPr>
          <p:blipFill>
            <a:blip r:embed="rId6" cstate="print"/>
            <a:srcRect/>
            <a:stretch>
              <a:fillRect/>
            </a:stretch>
          </p:blipFill>
          <p:spPr bwMode="auto">
            <a:xfrm>
              <a:off x="8213478" y="6237312"/>
              <a:ext cx="930522" cy="620688"/>
            </a:xfrm>
            <a:prstGeom prst="flowChartOnlineStorage">
              <a:avLst/>
            </a:prstGeom>
            <a:noFill/>
            <a:ln>
              <a:solidFill>
                <a:schemeClr val="bg1"/>
              </a:solidFill>
            </a:ln>
          </p:spPr>
        </p:pic>
      </p:grpSp>
      <p:sp>
        <p:nvSpPr>
          <p:cNvPr id="15" name="Title 1"/>
          <p:cNvSpPr>
            <a:spLocks noGrp="1"/>
          </p:cNvSpPr>
          <p:nvPr>
            <p:ph type="ctrTitle"/>
          </p:nvPr>
        </p:nvSpPr>
        <p:spPr>
          <a:xfrm>
            <a:off x="334108" y="1747965"/>
            <a:ext cx="7848600" cy="1927225"/>
          </a:xfrm>
          <a:prstGeom prst="rect">
            <a:avLst/>
          </a:prstGeom>
        </p:spPr>
        <p:txBody>
          <a:bodyPr anchor="b">
            <a:noAutofit/>
          </a:bodyPr>
          <a:lstStyle>
            <a:lvl1pPr algn="l">
              <a:defRPr sz="5400" b="0" i="0" cap="none" baseline="0">
                <a:solidFill>
                  <a:schemeClr val="tx1"/>
                </a:solidFill>
                <a:effectLst/>
                <a:latin typeface="Kaiti SC" panose="02010600040101010101" pitchFamily="2" charset="-122"/>
                <a:ea typeface="Kaiti SC" panose="02010600040101010101" pitchFamily="2" charset="-122"/>
              </a:defRPr>
            </a:lvl1p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5400" b="0" baseline="0">
                <a:solidFill>
                  <a:schemeClr val="tx1"/>
                </a:solidFill>
                <a:effectLst/>
                <a:latin typeface="KaiTi" panose="02010609060101010101" pitchFamily="49" charset="-122"/>
                <a:ea typeface="KaiTi" panose="02010609060101010101" pitchFamily="49" charset="-122"/>
              </a:defRPr>
            </a:lvl1pPr>
          </a:lstStyle>
          <a:p>
            <a:r>
              <a:rPr lang="zh-CN" altLang="en-US" dirty="0"/>
              <a:t>单击此处编辑母版标题样式</a:t>
            </a:r>
          </a:p>
        </p:txBody>
      </p:sp>
      <p:sp>
        <p:nvSpPr>
          <p:cNvPr id="7" name="矩形 6"/>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auto" hangingPunct="0">
              <a:spcBef>
                <a:spcPts val="0"/>
              </a:spcBef>
              <a:spcAft>
                <a:spcPts val="0"/>
              </a:spcAft>
              <a:defRPr kumimoji="1" sz="900" kern="1200" smtClean="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E77BBB7A-0347-E541-A2E2-A5EF01BC7CF9}" type="slidenum">
              <a:rPr lang="zh-CN" altLang="en-US" smtClean="0"/>
              <a:t>‹#›</a:t>
            </a:fld>
            <a:endParaRPr lang="zh-CN" altLang="en-US" dirty="0"/>
          </a:p>
        </p:txBody>
      </p:sp>
      <p:sp>
        <p:nvSpPr>
          <p:cNvPr id="10" name="矩形 9"/>
          <p:cNvSpPr/>
          <p:nvPr userDrawn="1"/>
        </p:nvSpPr>
        <p:spPr>
          <a:xfrm>
            <a:off x="0" y="5667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CustomShape 1"/>
          <p:cNvSpPr/>
          <p:nvPr userDrawn="1"/>
        </p:nvSpPr>
        <p:spPr>
          <a:xfrm>
            <a:off x="0" y="0"/>
            <a:ext cx="9144000" cy="720000"/>
          </a:xfrm>
          <a:prstGeom prst="rect">
            <a:avLst/>
          </a:prstGeom>
          <a:solidFill>
            <a:srgbClr val="365F2E"/>
          </a:solidFill>
          <a:ln>
            <a:noFill/>
          </a:ln>
        </p:spPr>
        <p:style>
          <a:lnRef idx="0">
            <a:srgbClr val="FFFFFF"/>
          </a:lnRef>
          <a:fillRef idx="0">
            <a:srgbClr val="FFFFFF"/>
          </a:fillRef>
          <a:effectRef idx="0">
            <a:srgbClr val="FFFFFF"/>
          </a:effectRef>
          <a:fontRef idx="minor"/>
        </p:style>
        <p:txBody>
          <a:bodyPr anchor="ctr"/>
          <a:lstStyle/>
          <a:p>
            <a:r>
              <a:rPr lang="zh-CN" altLang="en-US" sz="3000" b="1" spc="-1" dirty="0">
                <a:solidFill>
                  <a:schemeClr val="bg1"/>
                </a:solidFill>
                <a:uFill>
                  <a:solidFill>
                    <a:srgbClr val="FFFFFF"/>
                  </a:solidFill>
                </a:uFill>
                <a:latin typeface="黑体" panose="02010609060101010101" pitchFamily="49" charset="-122"/>
                <a:ea typeface="黑体" panose="02010609060101010101" pitchFamily="49" charset="-122"/>
              </a:rPr>
              <a:t> </a:t>
            </a:r>
          </a:p>
        </p:txBody>
      </p:sp>
      <p:sp>
        <p:nvSpPr>
          <p:cNvPr id="8" name="CustomShape 4"/>
          <p:cNvSpPr/>
          <p:nvPr userDrawn="1"/>
        </p:nvSpPr>
        <p:spPr>
          <a:xfrm>
            <a:off x="79415" y="86989"/>
            <a:ext cx="3633817"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2800" b="1" spc="-1" dirty="0">
              <a:solidFill>
                <a:schemeClr val="bg1"/>
              </a:solidFill>
              <a:uFill>
                <a:solidFill>
                  <a:srgbClr val="FFFFFF"/>
                </a:solidFill>
              </a:uFill>
              <a:latin typeface="黑体" panose="02010609060101010101" pitchFamily="49" charset="-122"/>
              <a:ea typeface="黑体" panose="02010609060101010101" pitchFamily="49" charset="-122"/>
            </a:endParaRPr>
          </a:p>
        </p:txBody>
      </p:sp>
      <p:sp>
        <p:nvSpPr>
          <p:cNvPr id="9" name="Title Placeholder 1"/>
          <p:cNvSpPr>
            <a:spLocks noGrp="1"/>
          </p:cNvSpPr>
          <p:nvPr>
            <p:ph type="title" hasCustomPrompt="1"/>
          </p:nvPr>
        </p:nvSpPr>
        <p:spPr>
          <a:xfrm>
            <a:off x="0" y="1"/>
            <a:ext cx="7886700" cy="720000"/>
          </a:xfrm>
          <a:prstGeom prst="rect">
            <a:avLst/>
          </a:prstGeom>
        </p:spPr>
        <p:txBody>
          <a:bodyPr vert="horz" lIns="91440" tIns="45720" rIns="91440" bIns="45720" rtlCol="0" anchor="ctr">
            <a:normAutofit/>
          </a:bodyPr>
          <a:lstStyle>
            <a:lvl1pPr>
              <a:defRPr sz="3000" baseline="0">
                <a:solidFill>
                  <a:schemeClr val="bg2"/>
                </a:solidFill>
                <a:latin typeface="Calibri" panose="020F0502020204030204" pitchFamily="34" charset="0"/>
                <a:ea typeface="黑体" panose="02010609060101010101" pitchFamily="49" charset="-122"/>
              </a:defRPr>
            </a:lvl1pPr>
          </a:lstStyle>
          <a:p>
            <a:r>
              <a:rPr lang="zh-CN" altLang="en-US" dirty="0"/>
              <a:t> 单击此处编辑母版标题样式</a:t>
            </a:r>
            <a:endParaRPr lang="en-US" dirty="0"/>
          </a:p>
        </p:txBody>
      </p:sp>
      <p:sp>
        <p:nvSpPr>
          <p:cNvPr id="6" name="Slide Number Placeholder 5"/>
          <p:cNvSpPr>
            <a:spLocks noGrp="1"/>
          </p:cNvSpPr>
          <p:nvPr>
            <p:ph type="sldNum" sz="quarter" idx="12"/>
          </p:nvPr>
        </p:nvSpPr>
        <p:spPr>
          <a:xfrm>
            <a:off x="7966115" y="132486"/>
            <a:ext cx="1098470" cy="365125"/>
          </a:xfrm>
          <a:prstGeom prst="rect">
            <a:avLst/>
          </a:prstGeom>
        </p:spPr>
        <p:txBody>
          <a:bodyPr/>
          <a:lstStyle>
            <a:lvl1pPr algn="ctr">
              <a:defRPr>
                <a:solidFill>
                  <a:schemeClr val="bg1"/>
                </a:solidFill>
                <a:latin typeface="+mn-lt"/>
                <a:ea typeface="黑体" panose="02010609060101010101" pitchFamily="49" charset="-122"/>
              </a:defRPr>
            </a:lvl1pPr>
          </a:lstStyle>
          <a:p>
            <a:fld id="{D8DAEA3C-6CBF-084D-A42C-73170CDC7BA7}" type="slidenum">
              <a:rPr kumimoji="1" lang="zh-CN" altLang="en-US" smtClean="0"/>
              <a:t>‹#›</a:t>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CustomShape 1"/>
          <p:cNvSpPr/>
          <p:nvPr userDrawn="1"/>
        </p:nvSpPr>
        <p:spPr>
          <a:xfrm>
            <a:off x="0" y="0"/>
            <a:ext cx="9144000" cy="720000"/>
          </a:xfrm>
          <a:prstGeom prst="rect">
            <a:avLst/>
          </a:prstGeom>
          <a:solidFill>
            <a:srgbClr val="365F2E"/>
          </a:solidFill>
          <a:ln>
            <a:noFill/>
          </a:ln>
        </p:spPr>
        <p:style>
          <a:lnRef idx="0">
            <a:srgbClr val="FFFFFF"/>
          </a:lnRef>
          <a:fillRef idx="0">
            <a:srgbClr val="FFFFFF"/>
          </a:fillRef>
          <a:effectRef idx="0">
            <a:srgbClr val="FFFFFF"/>
          </a:effectRef>
          <a:fontRef idx="minor"/>
        </p:style>
        <p:txBody>
          <a:bodyPr anchor="ctr"/>
          <a:lstStyle/>
          <a:p>
            <a:r>
              <a:rPr lang="zh-CN" altLang="en-US" sz="3000" b="1" spc="-1" dirty="0">
                <a:solidFill>
                  <a:schemeClr val="bg1"/>
                </a:solidFill>
                <a:uFill>
                  <a:solidFill>
                    <a:srgbClr val="FFFFFF"/>
                  </a:solidFill>
                </a:uFill>
                <a:latin typeface="黑体" panose="02010609060101010101" pitchFamily="49" charset="-122"/>
                <a:ea typeface="黑体" panose="02010609060101010101" pitchFamily="49" charset="-122"/>
              </a:rPr>
              <a:t> </a:t>
            </a:r>
          </a:p>
        </p:txBody>
      </p:sp>
      <p:sp>
        <p:nvSpPr>
          <p:cNvPr id="8" name="CustomShape 4"/>
          <p:cNvSpPr/>
          <p:nvPr userDrawn="1"/>
        </p:nvSpPr>
        <p:spPr>
          <a:xfrm>
            <a:off x="79415" y="86989"/>
            <a:ext cx="3633817"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2800" b="1" spc="-1" dirty="0">
              <a:solidFill>
                <a:schemeClr val="bg1"/>
              </a:solidFill>
              <a:uFill>
                <a:solidFill>
                  <a:srgbClr val="FFFFFF"/>
                </a:solidFill>
              </a:uFill>
              <a:latin typeface="黑体" panose="02010609060101010101" pitchFamily="49" charset="-122"/>
              <a:ea typeface="黑体" panose="02010609060101010101" pitchFamily="49" charset="-122"/>
            </a:endParaRPr>
          </a:p>
        </p:txBody>
      </p:sp>
      <p:sp>
        <p:nvSpPr>
          <p:cNvPr id="9" name="Title Placeholder 1"/>
          <p:cNvSpPr>
            <a:spLocks noGrp="1"/>
          </p:cNvSpPr>
          <p:nvPr>
            <p:ph type="title" hasCustomPrompt="1"/>
          </p:nvPr>
        </p:nvSpPr>
        <p:spPr>
          <a:xfrm>
            <a:off x="0" y="1"/>
            <a:ext cx="7886700" cy="720000"/>
          </a:xfrm>
          <a:prstGeom prst="rect">
            <a:avLst/>
          </a:prstGeom>
        </p:spPr>
        <p:txBody>
          <a:bodyPr vert="horz" lIns="91440" tIns="45720" rIns="91440" bIns="45720" rtlCol="0" anchor="ctr">
            <a:normAutofit/>
          </a:bodyPr>
          <a:lstStyle>
            <a:lvl1pPr>
              <a:defRPr sz="3200" baseline="0">
                <a:solidFill>
                  <a:schemeClr val="bg2"/>
                </a:solidFill>
                <a:latin typeface="Calibri" panose="020F0502020204030204" pitchFamily="34" charset="0"/>
                <a:ea typeface="黑体" panose="02010609060101010101" pitchFamily="49" charset="-122"/>
              </a:defRPr>
            </a:lvl1pPr>
          </a:lstStyle>
          <a:p>
            <a:r>
              <a:rPr lang="zh-CN" altLang="en-US" dirty="0"/>
              <a:t> 单击此处编辑母版标题样式</a:t>
            </a:r>
            <a:endParaRPr lang="en-US" dirty="0"/>
          </a:p>
        </p:txBody>
      </p:sp>
      <p:sp>
        <p:nvSpPr>
          <p:cNvPr id="6" name="Slide Number Placeholder 5"/>
          <p:cNvSpPr>
            <a:spLocks noGrp="1"/>
          </p:cNvSpPr>
          <p:nvPr>
            <p:ph type="sldNum" sz="quarter" idx="12"/>
          </p:nvPr>
        </p:nvSpPr>
        <p:spPr>
          <a:xfrm>
            <a:off x="7966115" y="132486"/>
            <a:ext cx="1098470" cy="365125"/>
          </a:xfrm>
          <a:prstGeom prst="rect">
            <a:avLst/>
          </a:prstGeom>
        </p:spPr>
        <p:txBody>
          <a:bodyPr/>
          <a:lstStyle>
            <a:lvl1pPr algn="ctr">
              <a:defRPr>
                <a:solidFill>
                  <a:schemeClr val="bg1"/>
                </a:solidFill>
                <a:latin typeface="+mn-lt"/>
                <a:ea typeface="黑体" panose="02010609060101010101" pitchFamily="49" charset="-122"/>
              </a:defRPr>
            </a:lvl1pPr>
          </a:lstStyle>
          <a:p>
            <a:fld id="{D8DAEA3C-6CBF-084D-A42C-73170CDC7BA7}" type="slidenum">
              <a:rPr kumimoji="1" lang="zh-CN" altLang="en-US" smtClean="0"/>
              <a:t>‹#›</a:t>
            </a:fld>
            <a:endParaRPr kumimoji="1" lang="zh-CN" altLang="en-US" dirty="0"/>
          </a:p>
        </p:txBody>
      </p:sp>
      <p:sp>
        <p:nvSpPr>
          <p:cNvPr id="3" name="内容占位符 2">
            <a:extLst>
              <a:ext uri="{FF2B5EF4-FFF2-40B4-BE49-F238E27FC236}">
                <a16:creationId xmlns:a16="http://schemas.microsoft.com/office/drawing/2014/main" id="{E5E8B091-07D1-3342-BD34-0A14CAA50F13}"/>
              </a:ext>
            </a:extLst>
          </p:cNvPr>
          <p:cNvSpPr>
            <a:spLocks noGrp="1"/>
          </p:cNvSpPr>
          <p:nvPr>
            <p:ph sz="quarter" idx="13"/>
          </p:nvPr>
        </p:nvSpPr>
        <p:spPr>
          <a:xfrm>
            <a:off x="199697" y="806988"/>
            <a:ext cx="8755117" cy="5918526"/>
          </a:xfrm>
          <a:prstGeom prst="rect">
            <a:avLst/>
          </a:prstGeom>
        </p:spPr>
        <p:txBody>
          <a:bodyPr/>
          <a:lstStyle>
            <a:lvl1pPr>
              <a:lnSpc>
                <a:spcPct val="130000"/>
              </a:lnSpc>
              <a:buClr>
                <a:schemeClr val="tx1"/>
              </a:buClr>
              <a:defRPr sz="2400">
                <a:latin typeface="Times New Roman" panose="02020603050405020304" pitchFamily="18" charset="0"/>
                <a:ea typeface="SimHei" panose="02010609060101010101" pitchFamily="49" charset="-122"/>
                <a:cs typeface="Times New Roman" panose="02020603050405020304" pitchFamily="18" charset="0"/>
              </a:defRPr>
            </a:lvl1pPr>
            <a:lvl2pPr marL="685800" indent="-360045">
              <a:lnSpc>
                <a:spcPct val="130000"/>
              </a:lnSpc>
              <a:buClr>
                <a:schemeClr val="tx1"/>
              </a:buClr>
              <a:buFont typeface="Wingdings" pitchFamily="2" charset="2"/>
              <a:buChar char="Ø"/>
              <a:defRPr sz="2400">
                <a:latin typeface="Times New Roman" panose="02020603050405020304" pitchFamily="18" charset="0"/>
                <a:ea typeface="SimHei" panose="02010609060101010101" pitchFamily="49" charset="-122"/>
                <a:cs typeface="Times New Roman" panose="02020603050405020304" pitchFamily="18" charset="0"/>
              </a:defRPr>
            </a:lvl2pPr>
            <a:lvl3pPr>
              <a:lnSpc>
                <a:spcPct val="130000"/>
              </a:lnSpc>
              <a:buClr>
                <a:schemeClr val="tx1"/>
              </a:buClr>
              <a:defRPr sz="2000">
                <a:latin typeface="Times New Roman" panose="02020603050405020304" pitchFamily="18" charset="0"/>
                <a:ea typeface="SimHei" panose="02010609060101010101" pitchFamily="49" charset="-122"/>
                <a:cs typeface="Times New Roman" panose="02020603050405020304" pitchFamily="18" charset="0"/>
              </a:defRPr>
            </a:lvl3pPr>
            <a:lvl4pPr marL="1600200" indent="-360045">
              <a:lnSpc>
                <a:spcPct val="130000"/>
              </a:lnSpc>
              <a:buClr>
                <a:schemeClr val="tx1"/>
              </a:buClr>
              <a:buFont typeface="Arial" panose="020B0604020202020204" pitchFamily="34" charset="0"/>
              <a:buChar char="•"/>
              <a:defRPr sz="1800">
                <a:latin typeface="Times New Roman" panose="02020603050405020304" pitchFamily="18" charset="0"/>
                <a:ea typeface="SimHei" panose="02010609060101010101" pitchFamily="49" charset="-122"/>
                <a:cs typeface="Times New Roman" panose="02020603050405020304" pitchFamily="18" charset="0"/>
              </a:defRPr>
            </a:lvl4pPr>
            <a:lvl5pPr marL="2057400" indent="-360045">
              <a:lnSpc>
                <a:spcPct val="130000"/>
              </a:lnSpc>
              <a:buClr>
                <a:schemeClr val="tx1"/>
              </a:buClr>
              <a:buFont typeface="Wingdings" pitchFamily="2" charset="2"/>
              <a:buChar char="ü"/>
              <a:defRPr sz="1800">
                <a:latin typeface="Times New Roman" panose="02020603050405020304" pitchFamily="18" charset="0"/>
                <a:ea typeface="SimHei" panose="02010609060101010101" pitchFamily="49" charset="-122"/>
                <a:cs typeface="Times New Roman" panose="02020603050405020304" pitchFamily="18"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419420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46542" y="330370"/>
            <a:ext cx="2368292" cy="309201"/>
          </a:xfrm>
        </p:spPr>
        <p:txBody>
          <a:bodyPr/>
          <a:lstStyle/>
          <a:p>
            <a:endParaRPr lang="en-US" altLang="en-US"/>
          </a:p>
        </p:txBody>
      </p:sp>
      <p:sp>
        <p:nvSpPr>
          <p:cNvPr id="3" name="Footer Placeholder 2"/>
          <p:cNvSpPr>
            <a:spLocks noGrp="1"/>
          </p:cNvSpPr>
          <p:nvPr>
            <p:ph type="ftr" sz="quarter" idx="11"/>
          </p:nvPr>
        </p:nvSpPr>
        <p:spPr>
          <a:xfrm>
            <a:off x="1443491" y="329308"/>
            <a:ext cx="4034004" cy="309201"/>
          </a:xfrm>
        </p:spPr>
        <p:txBody>
          <a:bodyPr/>
          <a:lstStyle/>
          <a:p>
            <a:endParaRPr lang="en-US" altLang="en-US"/>
          </a:p>
        </p:txBody>
      </p:sp>
      <p:sp>
        <p:nvSpPr>
          <p:cNvPr id="4" name="Slide Number Placeholder 3"/>
          <p:cNvSpPr>
            <a:spLocks noGrp="1"/>
          </p:cNvSpPr>
          <p:nvPr>
            <p:ph type="sldNum" sz="quarter" idx="12"/>
          </p:nvPr>
        </p:nvSpPr>
        <p:spPr>
          <a:xfrm>
            <a:off x="487725" y="798973"/>
            <a:ext cx="795746" cy="503578"/>
          </a:xfrm>
        </p:spPr>
        <p:txBody>
          <a:bodyPr/>
          <a:lstStyle/>
          <a:p>
            <a:fld id="{B64B4D1D-2127-4D72-A731-DEDCF38890E5}" type="slidenum">
              <a:rPr lang="en-US" altLang="en-US" smtClean="0"/>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章节名">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81DFDB3-6B61-B441-8409-26A03EFBCAC8}"/>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0C354B20-D1AC-ED49-9F11-5E0605E7EAEE}"/>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a:extLst>
              <a:ext uri="{FF2B5EF4-FFF2-40B4-BE49-F238E27FC236}">
                <a16:creationId xmlns:a16="http://schemas.microsoft.com/office/drawing/2014/main" id="{1DE3D7F5-BF27-EB4B-A9EC-00D9A641DD62}"/>
              </a:ext>
            </a:extLst>
          </p:cNvPr>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auto" hangingPunct="0">
              <a:spcBef>
                <a:spcPts val="0"/>
              </a:spcBef>
              <a:spcAft>
                <a:spcPts val="0"/>
              </a:spcAft>
              <a:defRPr kumimoji="1" sz="900" kern="1200" smtClean="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E77BBB7A-0347-E541-A2E2-A5EF01BC7CF9}" type="slidenum">
              <a:rPr lang="zh-CN" altLang="en-US" smtClean="0"/>
              <a:pPr>
                <a:defRPr/>
              </a:pPr>
              <a:t>‹#›</a:t>
            </a:fld>
            <a:endParaRPr lang="zh-CN" altLang="en-US" dirty="0"/>
          </a:p>
        </p:txBody>
      </p:sp>
      <p:sp>
        <p:nvSpPr>
          <p:cNvPr id="10" name="矩形 9">
            <a:extLst>
              <a:ext uri="{FF2B5EF4-FFF2-40B4-BE49-F238E27FC236}">
                <a16:creationId xmlns:a16="http://schemas.microsoft.com/office/drawing/2014/main" id="{092975A9-694D-0F44-9726-4AC8161A1397}"/>
              </a:ext>
            </a:extLst>
          </p:cNvPr>
          <p:cNvSpPr/>
          <p:nvPr userDrawn="1"/>
        </p:nvSpPr>
        <p:spPr>
          <a:xfrm>
            <a:off x="0" y="5667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101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7" r:id="rId6"/>
    <p:sldLayoutId id="2147483656" r:id="rId7"/>
    <p:sldLayoutId id="2147483658" r:id="rId8"/>
  </p:sldLayoutIdLst>
  <p:hf hdr="0" ftr="0" dt="0"/>
  <p:txStyles>
    <p:titleStyle>
      <a:lvl1pPr algn="l" defTabSz="914400" rtl="0" eaLnBrk="1" latinLnBrk="0" hangingPunct="1">
        <a:lnSpc>
          <a:spcPct val="90000"/>
        </a:lnSpc>
        <a:spcBef>
          <a:spcPct val="0"/>
        </a:spcBef>
        <a:buNone/>
        <a:defRPr sz="3600" b="0" kern="1200" baseline="0">
          <a:solidFill>
            <a:schemeClr val="tx1"/>
          </a:solidFill>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slide" Target="slide43.xml"/><Relationship Id="rId5" Type="http://schemas.openxmlformats.org/officeDocument/2006/relationships/slide" Target="slide9.xml"/><Relationship Id="rId4" Type="http://schemas.openxmlformats.org/officeDocument/2006/relationships/slide" Target="slide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audio" Target="../media/audio4.wav"/></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slide" Target="slide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9272" y="2106591"/>
            <a:ext cx="9005455" cy="1568471"/>
          </a:xfrm>
          <a:prstGeom prst="rect">
            <a:avLst/>
          </a:prstGeom>
        </p:spPr>
        <p:txBody>
          <a:bodyPr/>
          <a:lstStyle/>
          <a:p>
            <a:pPr algn="ctr"/>
            <a:r>
              <a:rPr lang="zh-CN" altLang="en-US" sz="6000" dirty="0">
                <a:latin typeface="KaiTi" panose="02010609060101010101" pitchFamily="49" charset="-122"/>
                <a:ea typeface="KaiTi" panose="02010609060101010101" pitchFamily="49" charset="-122"/>
                <a:cs typeface="黑体" panose="02010609060101010101" pitchFamily="49" charset="-122"/>
              </a:rPr>
              <a:t>第九章 查找（</a:t>
            </a:r>
            <a:r>
              <a:rPr lang="en-US" altLang="zh-CN" sz="6000" dirty="0">
                <a:latin typeface="KaiTi" panose="02010609060101010101" pitchFamily="49" charset="-122"/>
                <a:ea typeface="KaiTi" panose="02010609060101010101" pitchFamily="49" charset="-122"/>
                <a:cs typeface="黑体" panose="02010609060101010101" pitchFamily="49" charset="-122"/>
              </a:rPr>
              <a:t>1</a:t>
            </a:r>
            <a:r>
              <a:rPr lang="zh-CN" altLang="en-US" sz="6000" dirty="0">
                <a:latin typeface="KaiTi" panose="02010609060101010101" pitchFamily="49" charset="-122"/>
                <a:ea typeface="KaiTi" panose="02010609060101010101" pitchFamily="49" charset="-122"/>
                <a:cs typeface="黑体" panose="02010609060101010101" pitchFamily="49" charset="-122"/>
              </a:rPr>
              <a:t>）</a:t>
            </a:r>
            <a:endParaRPr lang="zh-CN" altLang="en-US" sz="6000" b="0" dirty="0">
              <a:solidFill>
                <a:schemeClr val="tx1"/>
              </a:solidFill>
              <a:latin typeface="KaiTi" panose="02010609060101010101" pitchFamily="49" charset="-122"/>
              <a:ea typeface="KaiTi" panose="02010609060101010101" pitchFamily="49" charset="-122"/>
              <a:cs typeface="黑体" panose="02010609060101010101" pitchFamily="49" charset="-122"/>
            </a:endParaRPr>
          </a:p>
        </p:txBody>
      </p:sp>
      <p:sp>
        <p:nvSpPr>
          <p:cNvPr id="3" name="副标题 2"/>
          <p:cNvSpPr>
            <a:spLocks noGrp="1"/>
          </p:cNvSpPr>
          <p:nvPr>
            <p:ph type="subTitle" idx="4294967295"/>
          </p:nvPr>
        </p:nvSpPr>
        <p:spPr>
          <a:xfrm>
            <a:off x="647699" y="3681638"/>
            <a:ext cx="7848600" cy="1752600"/>
          </a:xfrm>
          <a:prstGeom prst="rect">
            <a:avLst/>
          </a:prstGeom>
        </p:spPr>
        <p:txBody>
          <a:bodyPr>
            <a:noAutofit/>
          </a:bodyPr>
          <a:lstStyle/>
          <a:p>
            <a:pPr marL="0" indent="0" algn="ctr">
              <a:buNone/>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静态查找</a:t>
            </a:r>
            <a:b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b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二叉查找树</a:t>
            </a:r>
            <a:endParaRPr lang="en-US"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10</a:t>
            </a:fld>
            <a:endParaRPr lang="zh-CN" altLang="en-US" dirty="0"/>
          </a:p>
        </p:txBody>
      </p:sp>
      <p:grpSp>
        <p:nvGrpSpPr>
          <p:cNvPr id="37" name="Group 2">
            <a:extLst>
              <a:ext uri="{FF2B5EF4-FFF2-40B4-BE49-F238E27FC236}">
                <a16:creationId xmlns:a16="http://schemas.microsoft.com/office/drawing/2014/main" id="{DEC99881-8C19-E14F-9C94-26451AB611A0}"/>
              </a:ext>
            </a:extLst>
          </p:cNvPr>
          <p:cNvGrpSpPr>
            <a:grpSpLocks/>
          </p:cNvGrpSpPr>
          <p:nvPr/>
        </p:nvGrpSpPr>
        <p:grpSpPr bwMode="auto">
          <a:xfrm>
            <a:off x="1372056" y="630238"/>
            <a:ext cx="6216650" cy="1385887"/>
            <a:chOff x="934" y="786"/>
            <a:chExt cx="3916" cy="873"/>
          </a:xfrm>
        </p:grpSpPr>
        <p:sp>
          <p:nvSpPr>
            <p:cNvPr id="38" name="Text Box 3">
              <a:extLst>
                <a:ext uri="{FF2B5EF4-FFF2-40B4-BE49-F238E27FC236}">
                  <a16:creationId xmlns:a16="http://schemas.microsoft.com/office/drawing/2014/main" id="{523B05A7-09A1-B744-AD89-6E1230252C95}"/>
                </a:ext>
              </a:extLst>
            </p:cNvPr>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39" name="Rectangle 4">
              <a:extLst>
                <a:ext uri="{FF2B5EF4-FFF2-40B4-BE49-F238E27FC236}">
                  <a16:creationId xmlns:a16="http://schemas.microsoft.com/office/drawing/2014/main" id="{20A28ED7-5221-A448-8846-AADB5A7D7390}"/>
                </a:ext>
              </a:extLst>
            </p:cNvPr>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40" name="Line 5">
              <a:extLst>
                <a:ext uri="{FF2B5EF4-FFF2-40B4-BE49-F238E27FC236}">
                  <a16:creationId xmlns:a16="http://schemas.microsoft.com/office/drawing/2014/main" id="{0539C021-9B42-E649-A541-002FC6FF81BF}"/>
                </a:ext>
              </a:extLst>
            </p:cNvPr>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 name="Line 6">
              <a:extLst>
                <a:ext uri="{FF2B5EF4-FFF2-40B4-BE49-F238E27FC236}">
                  <a16:creationId xmlns:a16="http://schemas.microsoft.com/office/drawing/2014/main" id="{DF1A7F87-6736-184B-9D1E-C922EC123515}"/>
                </a:ext>
              </a:extLst>
            </p:cNvPr>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 name="Line 7">
              <a:extLst>
                <a:ext uri="{FF2B5EF4-FFF2-40B4-BE49-F238E27FC236}">
                  <a16:creationId xmlns:a16="http://schemas.microsoft.com/office/drawing/2014/main" id="{925B3082-13C0-DD49-B0D8-B0BBBDD695FD}"/>
                </a:ext>
              </a:extLst>
            </p:cNvPr>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 name="Line 8">
              <a:extLst>
                <a:ext uri="{FF2B5EF4-FFF2-40B4-BE49-F238E27FC236}">
                  <a16:creationId xmlns:a16="http://schemas.microsoft.com/office/drawing/2014/main" id="{8C450187-66CD-724A-A32A-93EF0558B11D}"/>
                </a:ext>
              </a:extLst>
            </p:cNvPr>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4" name="Line 9">
              <a:extLst>
                <a:ext uri="{FF2B5EF4-FFF2-40B4-BE49-F238E27FC236}">
                  <a16:creationId xmlns:a16="http://schemas.microsoft.com/office/drawing/2014/main" id="{FC2821E6-1AAE-5D4C-94F2-6F03838F89F8}"/>
                </a:ext>
              </a:extLst>
            </p:cNvPr>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5" name="Line 10">
              <a:extLst>
                <a:ext uri="{FF2B5EF4-FFF2-40B4-BE49-F238E27FC236}">
                  <a16:creationId xmlns:a16="http://schemas.microsoft.com/office/drawing/2014/main" id="{B554E384-733C-7744-B9C0-6EE69A2B4518}"/>
                </a:ext>
              </a:extLst>
            </p:cNvPr>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 name="Line 11">
              <a:extLst>
                <a:ext uri="{FF2B5EF4-FFF2-40B4-BE49-F238E27FC236}">
                  <a16:creationId xmlns:a16="http://schemas.microsoft.com/office/drawing/2014/main" id="{09B621FB-903F-B34E-BEA8-B426BBFAABC2}"/>
                </a:ext>
              </a:extLst>
            </p:cNvPr>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 name="Line 12">
              <a:extLst>
                <a:ext uri="{FF2B5EF4-FFF2-40B4-BE49-F238E27FC236}">
                  <a16:creationId xmlns:a16="http://schemas.microsoft.com/office/drawing/2014/main" id="{E4B9EE55-EFBB-BC4E-859C-3947783FA06F}"/>
                </a:ext>
              </a:extLst>
            </p:cNvPr>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 name="Line 13">
              <a:extLst>
                <a:ext uri="{FF2B5EF4-FFF2-40B4-BE49-F238E27FC236}">
                  <a16:creationId xmlns:a16="http://schemas.microsoft.com/office/drawing/2014/main" id="{B5F07A9D-D3B0-DB4A-A694-9DE6537FC056}"/>
                </a:ext>
              </a:extLst>
            </p:cNvPr>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9" name="Line 14">
              <a:extLst>
                <a:ext uri="{FF2B5EF4-FFF2-40B4-BE49-F238E27FC236}">
                  <a16:creationId xmlns:a16="http://schemas.microsoft.com/office/drawing/2014/main" id="{FB57B999-89CD-8749-AF41-C34B3E355A16}"/>
                </a:ext>
              </a:extLst>
            </p:cNvPr>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0" name="Group 15">
              <a:extLst>
                <a:ext uri="{FF2B5EF4-FFF2-40B4-BE49-F238E27FC236}">
                  <a16:creationId xmlns:a16="http://schemas.microsoft.com/office/drawing/2014/main" id="{49AB3993-43F3-CE45-B983-2F83E2028D12}"/>
                </a:ext>
              </a:extLst>
            </p:cNvPr>
            <p:cNvGrpSpPr>
              <a:grpSpLocks/>
            </p:cNvGrpSpPr>
            <p:nvPr/>
          </p:nvGrpSpPr>
          <p:grpSpPr bwMode="auto">
            <a:xfrm>
              <a:off x="3383" y="1251"/>
              <a:ext cx="356" cy="390"/>
              <a:chOff x="975" y="1167"/>
              <a:chExt cx="356" cy="390"/>
            </a:xfrm>
          </p:grpSpPr>
          <p:sp>
            <p:nvSpPr>
              <p:cNvPr id="54" name="Line 16">
                <a:extLst>
                  <a:ext uri="{FF2B5EF4-FFF2-40B4-BE49-F238E27FC236}">
                    <a16:creationId xmlns:a16="http://schemas.microsoft.com/office/drawing/2014/main" id="{051FF8E0-3969-5747-83C4-15A42E98BE13}"/>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 name="Text Box 17">
                <a:extLst>
                  <a:ext uri="{FF2B5EF4-FFF2-40B4-BE49-F238E27FC236}">
                    <a16:creationId xmlns:a16="http://schemas.microsoft.com/office/drawing/2014/main" id="{A4870F70-D174-CB45-BBD8-9FAD9B3B4769}"/>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51" name="Group 18">
              <a:extLst>
                <a:ext uri="{FF2B5EF4-FFF2-40B4-BE49-F238E27FC236}">
                  <a16:creationId xmlns:a16="http://schemas.microsoft.com/office/drawing/2014/main" id="{767446E4-9008-1C44-BDA7-9EFDC1FAE04E}"/>
                </a:ext>
              </a:extLst>
            </p:cNvPr>
            <p:cNvGrpSpPr>
              <a:grpSpLocks/>
            </p:cNvGrpSpPr>
            <p:nvPr/>
          </p:nvGrpSpPr>
          <p:grpSpPr bwMode="auto">
            <a:xfrm>
              <a:off x="3010" y="1269"/>
              <a:ext cx="400" cy="390"/>
              <a:chOff x="975" y="1167"/>
              <a:chExt cx="400" cy="390"/>
            </a:xfrm>
          </p:grpSpPr>
          <p:sp>
            <p:nvSpPr>
              <p:cNvPr id="52" name="Line 19">
                <a:extLst>
                  <a:ext uri="{FF2B5EF4-FFF2-40B4-BE49-F238E27FC236}">
                    <a16:creationId xmlns:a16="http://schemas.microsoft.com/office/drawing/2014/main" id="{A4E77A20-F0C6-874F-9376-FF5ADF23610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3" name="Text Box 20">
                <a:extLst>
                  <a:ext uri="{FF2B5EF4-FFF2-40B4-BE49-F238E27FC236}">
                    <a16:creationId xmlns:a16="http://schemas.microsoft.com/office/drawing/2014/main" id="{BD14D2D2-31FD-C048-8C9F-F66693D37C76}"/>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56" name="Group 65">
            <a:extLst>
              <a:ext uri="{FF2B5EF4-FFF2-40B4-BE49-F238E27FC236}">
                <a16:creationId xmlns:a16="http://schemas.microsoft.com/office/drawing/2014/main" id="{E7A369BC-1AAF-174E-8BA2-D667EC5F3C50}"/>
              </a:ext>
            </a:extLst>
          </p:cNvPr>
          <p:cNvGrpSpPr>
            <a:grpSpLocks/>
          </p:cNvGrpSpPr>
          <p:nvPr/>
        </p:nvGrpSpPr>
        <p:grpSpPr bwMode="auto">
          <a:xfrm>
            <a:off x="1348244" y="2333625"/>
            <a:ext cx="6216650" cy="3338513"/>
            <a:chOff x="719" y="1470"/>
            <a:chExt cx="3916" cy="2103"/>
          </a:xfrm>
        </p:grpSpPr>
        <p:grpSp>
          <p:nvGrpSpPr>
            <p:cNvPr id="57" name="Group 21">
              <a:extLst>
                <a:ext uri="{FF2B5EF4-FFF2-40B4-BE49-F238E27FC236}">
                  <a16:creationId xmlns:a16="http://schemas.microsoft.com/office/drawing/2014/main" id="{B7F79DFC-9D88-A549-A57F-2377625A159C}"/>
                </a:ext>
              </a:extLst>
            </p:cNvPr>
            <p:cNvGrpSpPr>
              <a:grpSpLocks/>
            </p:cNvGrpSpPr>
            <p:nvPr/>
          </p:nvGrpSpPr>
          <p:grpSpPr bwMode="auto">
            <a:xfrm>
              <a:off x="1309" y="2227"/>
              <a:ext cx="2546" cy="1346"/>
              <a:chOff x="1098" y="1884"/>
              <a:chExt cx="2546" cy="1346"/>
            </a:xfrm>
          </p:grpSpPr>
          <p:grpSp>
            <p:nvGrpSpPr>
              <p:cNvPr id="70" name="Group 22">
                <a:extLst>
                  <a:ext uri="{FF2B5EF4-FFF2-40B4-BE49-F238E27FC236}">
                    <a16:creationId xmlns:a16="http://schemas.microsoft.com/office/drawing/2014/main" id="{EAB25A6D-9CC1-F84F-AB83-3F8970C1AAF6}"/>
                  </a:ext>
                </a:extLst>
              </p:cNvPr>
              <p:cNvGrpSpPr>
                <a:grpSpLocks/>
              </p:cNvGrpSpPr>
              <p:nvPr/>
            </p:nvGrpSpPr>
            <p:grpSpPr bwMode="auto">
              <a:xfrm>
                <a:off x="1683" y="1892"/>
                <a:ext cx="1961" cy="1338"/>
                <a:chOff x="3028" y="2392"/>
                <a:chExt cx="1961" cy="1338"/>
              </a:xfrm>
            </p:grpSpPr>
            <p:sp>
              <p:nvSpPr>
                <p:cNvPr id="72" name="Oval 23">
                  <a:extLst>
                    <a:ext uri="{FF2B5EF4-FFF2-40B4-BE49-F238E27FC236}">
                      <a16:creationId xmlns:a16="http://schemas.microsoft.com/office/drawing/2014/main" id="{203AD605-5C8D-174D-BA61-EB3A7045729C}"/>
                    </a:ext>
                  </a:extLst>
                </p:cNvPr>
                <p:cNvSpPr>
                  <a:spLocks noChangeArrowheads="1"/>
                </p:cNvSpPr>
                <p:nvPr/>
              </p:nvSpPr>
              <p:spPr bwMode="auto">
                <a:xfrm>
                  <a:off x="4744"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73" name="Oval 24">
                  <a:extLst>
                    <a:ext uri="{FF2B5EF4-FFF2-40B4-BE49-F238E27FC236}">
                      <a16:creationId xmlns:a16="http://schemas.microsoft.com/office/drawing/2014/main" id="{31F7F008-C993-5C4F-8A3D-CC51DD5ABBE7}"/>
                    </a:ext>
                  </a:extLst>
                </p:cNvPr>
                <p:cNvSpPr>
                  <a:spLocks noChangeArrowheads="1"/>
                </p:cNvSpPr>
                <p:nvPr/>
              </p:nvSpPr>
              <p:spPr bwMode="auto">
                <a:xfrm>
                  <a:off x="4262"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74" name="Oval 25">
                  <a:extLst>
                    <a:ext uri="{FF2B5EF4-FFF2-40B4-BE49-F238E27FC236}">
                      <a16:creationId xmlns:a16="http://schemas.microsoft.com/office/drawing/2014/main" id="{85DEF2D3-C7ED-934B-8E77-8754762479D0}"/>
                    </a:ext>
                  </a:extLst>
                </p:cNvPr>
                <p:cNvSpPr>
                  <a:spLocks noChangeArrowheads="1"/>
                </p:cNvSpPr>
                <p:nvPr/>
              </p:nvSpPr>
              <p:spPr bwMode="auto">
                <a:xfrm>
                  <a:off x="3793"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75" name="Oval 26">
                  <a:extLst>
                    <a:ext uri="{FF2B5EF4-FFF2-40B4-BE49-F238E27FC236}">
                      <a16:creationId xmlns:a16="http://schemas.microsoft.com/office/drawing/2014/main" id="{16818281-0E3B-0A46-BA30-F5BAA2E6FC5E}"/>
                    </a:ext>
                  </a:extLst>
                </p:cNvPr>
                <p:cNvSpPr>
                  <a:spLocks noChangeArrowheads="1"/>
                </p:cNvSpPr>
                <p:nvPr/>
              </p:nvSpPr>
              <p:spPr bwMode="auto">
                <a:xfrm>
                  <a:off x="3266"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76" name="Oval 27">
                  <a:extLst>
                    <a:ext uri="{FF2B5EF4-FFF2-40B4-BE49-F238E27FC236}">
                      <a16:creationId xmlns:a16="http://schemas.microsoft.com/office/drawing/2014/main" id="{4554DF65-6ED2-9844-807E-19B0B8413660}"/>
                    </a:ext>
                  </a:extLst>
                </p:cNvPr>
                <p:cNvSpPr>
                  <a:spLocks noChangeArrowheads="1"/>
                </p:cNvSpPr>
                <p:nvPr/>
              </p:nvSpPr>
              <p:spPr bwMode="auto">
                <a:xfrm>
                  <a:off x="4517"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77" name="Oval 28">
                  <a:extLst>
                    <a:ext uri="{FF2B5EF4-FFF2-40B4-BE49-F238E27FC236}">
                      <a16:creationId xmlns:a16="http://schemas.microsoft.com/office/drawing/2014/main" id="{F8B0C354-64AD-9B45-AFEB-C00EC88E7157}"/>
                    </a:ext>
                  </a:extLst>
                </p:cNvPr>
                <p:cNvSpPr>
                  <a:spLocks noChangeArrowheads="1"/>
                </p:cNvSpPr>
                <p:nvPr/>
              </p:nvSpPr>
              <p:spPr bwMode="auto">
                <a:xfrm>
                  <a:off x="4002"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78" name="Oval 29">
                  <a:extLst>
                    <a:ext uri="{FF2B5EF4-FFF2-40B4-BE49-F238E27FC236}">
                      <a16:creationId xmlns:a16="http://schemas.microsoft.com/office/drawing/2014/main" id="{9E9B29AE-9E7B-E34C-8C53-97783A3166DB}"/>
                    </a:ext>
                  </a:extLst>
                </p:cNvPr>
                <p:cNvSpPr>
                  <a:spLocks noChangeArrowheads="1"/>
                </p:cNvSpPr>
                <p:nvPr/>
              </p:nvSpPr>
              <p:spPr bwMode="auto">
                <a:xfrm>
                  <a:off x="3543"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79" name="Oval 30">
                  <a:extLst>
                    <a:ext uri="{FF2B5EF4-FFF2-40B4-BE49-F238E27FC236}">
                      <a16:creationId xmlns:a16="http://schemas.microsoft.com/office/drawing/2014/main" id="{B984219B-0118-3B4C-B43D-D2C5510746AC}"/>
                    </a:ext>
                  </a:extLst>
                </p:cNvPr>
                <p:cNvSpPr>
                  <a:spLocks noChangeArrowheads="1"/>
                </p:cNvSpPr>
                <p:nvPr/>
              </p:nvSpPr>
              <p:spPr bwMode="auto">
                <a:xfrm>
                  <a:off x="3028"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0" name="Oval 31">
                  <a:extLst>
                    <a:ext uri="{FF2B5EF4-FFF2-40B4-BE49-F238E27FC236}">
                      <a16:creationId xmlns:a16="http://schemas.microsoft.com/office/drawing/2014/main" id="{BE95823D-CE3B-DA4F-9301-721B7E2A1D84}"/>
                    </a:ext>
                  </a:extLst>
                </p:cNvPr>
                <p:cNvSpPr>
                  <a:spLocks noChangeArrowheads="1"/>
                </p:cNvSpPr>
                <p:nvPr/>
              </p:nvSpPr>
              <p:spPr bwMode="auto">
                <a:xfrm>
                  <a:off x="4291"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81" name="Oval 32">
                  <a:extLst>
                    <a:ext uri="{FF2B5EF4-FFF2-40B4-BE49-F238E27FC236}">
                      <a16:creationId xmlns:a16="http://schemas.microsoft.com/office/drawing/2014/main" id="{B3F10444-4983-0F41-9553-43FC27975401}"/>
                    </a:ext>
                  </a:extLst>
                </p:cNvPr>
                <p:cNvSpPr>
                  <a:spLocks noChangeArrowheads="1"/>
                </p:cNvSpPr>
                <p:nvPr/>
              </p:nvSpPr>
              <p:spPr bwMode="auto">
                <a:xfrm>
                  <a:off x="3275"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82" name="Oval 33">
                  <a:extLst>
                    <a:ext uri="{FF2B5EF4-FFF2-40B4-BE49-F238E27FC236}">
                      <a16:creationId xmlns:a16="http://schemas.microsoft.com/office/drawing/2014/main" id="{CFF03C6A-9315-F54B-B5D1-C2AF30F55173}"/>
                    </a:ext>
                  </a:extLst>
                </p:cNvPr>
                <p:cNvSpPr>
                  <a:spLocks noChangeArrowheads="1"/>
                </p:cNvSpPr>
                <p:nvPr/>
              </p:nvSpPr>
              <p:spPr bwMode="auto">
                <a:xfrm>
                  <a:off x="3805" y="239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83" name="Line 34">
                  <a:extLst>
                    <a:ext uri="{FF2B5EF4-FFF2-40B4-BE49-F238E27FC236}">
                      <a16:creationId xmlns:a16="http://schemas.microsoft.com/office/drawing/2014/main" id="{84E0AB8E-5225-BF4F-BC87-036DAC3E8290}"/>
                    </a:ext>
                  </a:extLst>
                </p:cNvPr>
                <p:cNvSpPr>
                  <a:spLocks noChangeShapeType="1"/>
                </p:cNvSpPr>
                <p:nvPr/>
              </p:nvSpPr>
              <p:spPr bwMode="auto">
                <a:xfrm flipH="1">
                  <a:off x="3500" y="2555"/>
                  <a:ext cx="3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Line 35">
                  <a:extLst>
                    <a:ext uri="{FF2B5EF4-FFF2-40B4-BE49-F238E27FC236}">
                      <a16:creationId xmlns:a16="http://schemas.microsoft.com/office/drawing/2014/main" id="{5B55AB7E-DB36-A24C-9D7A-85EB84ADADD5}"/>
                    </a:ext>
                  </a:extLst>
                </p:cNvPr>
                <p:cNvSpPr>
                  <a:spLocks noChangeShapeType="1"/>
                </p:cNvSpPr>
                <p:nvPr/>
              </p:nvSpPr>
              <p:spPr bwMode="auto">
                <a:xfrm>
                  <a:off x="4023" y="2544"/>
                  <a:ext cx="30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5" name="Line 36">
                  <a:extLst>
                    <a:ext uri="{FF2B5EF4-FFF2-40B4-BE49-F238E27FC236}">
                      <a16:creationId xmlns:a16="http://schemas.microsoft.com/office/drawing/2014/main" id="{7362A179-B627-0749-BE26-D97AEE06AC80}"/>
                    </a:ext>
                  </a:extLst>
                </p:cNvPr>
                <p:cNvSpPr>
                  <a:spLocks noChangeShapeType="1"/>
                </p:cNvSpPr>
                <p:nvPr/>
              </p:nvSpPr>
              <p:spPr bwMode="auto">
                <a:xfrm flipH="1">
                  <a:off x="3178" y="2922"/>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6" name="Line 37">
                  <a:extLst>
                    <a:ext uri="{FF2B5EF4-FFF2-40B4-BE49-F238E27FC236}">
                      <a16:creationId xmlns:a16="http://schemas.microsoft.com/office/drawing/2014/main" id="{F586058A-598F-594F-95D3-7D3ADF71C86C}"/>
                    </a:ext>
                  </a:extLst>
                </p:cNvPr>
                <p:cNvSpPr>
                  <a:spLocks noChangeShapeType="1"/>
                </p:cNvSpPr>
                <p:nvPr/>
              </p:nvSpPr>
              <p:spPr bwMode="auto">
                <a:xfrm>
                  <a:off x="3478" y="2933"/>
                  <a:ext cx="146"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7" name="Line 38">
                  <a:extLst>
                    <a:ext uri="{FF2B5EF4-FFF2-40B4-BE49-F238E27FC236}">
                      <a16:creationId xmlns:a16="http://schemas.microsoft.com/office/drawing/2014/main" id="{136E894D-B994-504A-A920-59947A3B75FB}"/>
                    </a:ext>
                  </a:extLst>
                </p:cNvPr>
                <p:cNvSpPr>
                  <a:spLocks noChangeShapeType="1"/>
                </p:cNvSpPr>
                <p:nvPr/>
              </p:nvSpPr>
              <p:spPr bwMode="auto">
                <a:xfrm flipH="1">
                  <a:off x="4189" y="2933"/>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Line 39">
                  <a:extLst>
                    <a:ext uri="{FF2B5EF4-FFF2-40B4-BE49-F238E27FC236}">
                      <a16:creationId xmlns:a16="http://schemas.microsoft.com/office/drawing/2014/main" id="{57886CAF-7C96-344C-8F3F-A0360AA367A6}"/>
                    </a:ext>
                  </a:extLst>
                </p:cNvPr>
                <p:cNvSpPr>
                  <a:spLocks noChangeShapeType="1"/>
                </p:cNvSpPr>
                <p:nvPr/>
              </p:nvSpPr>
              <p:spPr bwMode="auto">
                <a:xfrm>
                  <a:off x="4489" y="29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9" name="Line 40">
                  <a:extLst>
                    <a:ext uri="{FF2B5EF4-FFF2-40B4-BE49-F238E27FC236}">
                      <a16:creationId xmlns:a16="http://schemas.microsoft.com/office/drawing/2014/main" id="{C1BF99B9-FD63-594C-A032-165C00827DD1}"/>
                    </a:ext>
                  </a:extLst>
                </p:cNvPr>
                <p:cNvSpPr>
                  <a:spLocks noChangeShapeType="1"/>
                </p:cNvSpPr>
                <p:nvPr/>
              </p:nvSpPr>
              <p:spPr bwMode="auto">
                <a:xfrm>
                  <a:off x="3212" y="3300"/>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0" name="Line 41">
                  <a:extLst>
                    <a:ext uri="{FF2B5EF4-FFF2-40B4-BE49-F238E27FC236}">
                      <a16:creationId xmlns:a16="http://schemas.microsoft.com/office/drawing/2014/main" id="{C16E92CB-14FA-3743-A256-77F4D7A2CCBF}"/>
                    </a:ext>
                  </a:extLst>
                </p:cNvPr>
                <p:cNvSpPr>
                  <a:spLocks noChangeShapeType="1"/>
                </p:cNvSpPr>
                <p:nvPr/>
              </p:nvSpPr>
              <p:spPr bwMode="auto">
                <a:xfrm>
                  <a:off x="3734"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1" name="Line 42">
                  <a:extLst>
                    <a:ext uri="{FF2B5EF4-FFF2-40B4-BE49-F238E27FC236}">
                      <a16:creationId xmlns:a16="http://schemas.microsoft.com/office/drawing/2014/main" id="{C8DC7E80-7574-9841-A4C9-80F4300EEEC8}"/>
                    </a:ext>
                  </a:extLst>
                </p:cNvPr>
                <p:cNvSpPr>
                  <a:spLocks noChangeShapeType="1"/>
                </p:cNvSpPr>
                <p:nvPr/>
              </p:nvSpPr>
              <p:spPr bwMode="auto">
                <a:xfrm>
                  <a:off x="4212"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 name="Line 43">
                  <a:extLst>
                    <a:ext uri="{FF2B5EF4-FFF2-40B4-BE49-F238E27FC236}">
                      <a16:creationId xmlns:a16="http://schemas.microsoft.com/office/drawing/2014/main" id="{12B430D2-98B5-7844-BD40-2693C4E69EC0}"/>
                    </a:ext>
                  </a:extLst>
                </p:cNvPr>
                <p:cNvSpPr>
                  <a:spLocks noChangeShapeType="1"/>
                </p:cNvSpPr>
                <p:nvPr/>
              </p:nvSpPr>
              <p:spPr bwMode="auto">
                <a:xfrm>
                  <a:off x="4723" y="3289"/>
                  <a:ext cx="15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 name="Text Box 44">
                <a:extLst>
                  <a:ext uri="{FF2B5EF4-FFF2-40B4-BE49-F238E27FC236}">
                    <a16:creationId xmlns:a16="http://schemas.microsoft.com/office/drawing/2014/main" id="{DDD60C05-58E2-9846-892A-27186EF2AC6C}"/>
                  </a:ext>
                </a:extLst>
              </p:cNvPr>
              <p:cNvSpPr txBox="1">
                <a:spLocks noChangeArrowheads="1"/>
              </p:cNvSpPr>
              <p:nvPr/>
            </p:nvSpPr>
            <p:spPr bwMode="auto">
              <a:xfrm>
                <a:off x="1098" y="18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判定树：</a:t>
                </a:r>
              </a:p>
            </p:txBody>
          </p:sp>
        </p:grpSp>
        <p:sp>
          <p:nvSpPr>
            <p:cNvPr id="58" name="Text Box 47">
              <a:extLst>
                <a:ext uri="{FF2B5EF4-FFF2-40B4-BE49-F238E27FC236}">
                  <a16:creationId xmlns:a16="http://schemas.microsoft.com/office/drawing/2014/main" id="{542C6D6F-E026-F146-AFCF-B99DAEFF6A5C}"/>
                </a:ext>
              </a:extLst>
            </p:cNvPr>
            <p:cNvSpPr txBox="1">
              <a:spLocks noChangeArrowheads="1"/>
            </p:cNvSpPr>
            <p:nvPr/>
          </p:nvSpPr>
          <p:spPr bwMode="auto">
            <a:xfrm>
              <a:off x="719" y="147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59" name="Rectangle 48">
              <a:extLst>
                <a:ext uri="{FF2B5EF4-FFF2-40B4-BE49-F238E27FC236}">
                  <a16:creationId xmlns:a16="http://schemas.microsoft.com/office/drawing/2014/main" id="{1B294B7B-D5BF-8E4B-AA31-D5A6EAD2C210}"/>
                </a:ext>
              </a:extLst>
            </p:cNvPr>
            <p:cNvSpPr>
              <a:spLocks noChangeArrowheads="1"/>
            </p:cNvSpPr>
            <p:nvPr/>
          </p:nvSpPr>
          <p:spPr bwMode="auto">
            <a:xfrm>
              <a:off x="737" y="169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60" name="Line 49">
              <a:extLst>
                <a:ext uri="{FF2B5EF4-FFF2-40B4-BE49-F238E27FC236}">
                  <a16:creationId xmlns:a16="http://schemas.microsoft.com/office/drawing/2014/main" id="{F74C37D9-C547-1248-945F-14343E2594B7}"/>
                </a:ext>
              </a:extLst>
            </p:cNvPr>
            <p:cNvSpPr>
              <a:spLocks noChangeShapeType="1"/>
            </p:cNvSpPr>
            <p:nvPr/>
          </p:nvSpPr>
          <p:spPr bwMode="auto">
            <a:xfrm>
              <a:off x="100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 name="Line 50">
              <a:extLst>
                <a:ext uri="{FF2B5EF4-FFF2-40B4-BE49-F238E27FC236}">
                  <a16:creationId xmlns:a16="http://schemas.microsoft.com/office/drawing/2014/main" id="{0D8EAD44-0ADF-2340-994D-A6ECE7704C70}"/>
                </a:ext>
              </a:extLst>
            </p:cNvPr>
            <p:cNvSpPr>
              <a:spLocks noChangeShapeType="1"/>
            </p:cNvSpPr>
            <p:nvPr/>
          </p:nvSpPr>
          <p:spPr bwMode="auto">
            <a:xfrm>
              <a:off x="136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51">
              <a:extLst>
                <a:ext uri="{FF2B5EF4-FFF2-40B4-BE49-F238E27FC236}">
                  <a16:creationId xmlns:a16="http://schemas.microsoft.com/office/drawing/2014/main" id="{F52A0A42-FE55-8244-9880-7BBFD6468172}"/>
                </a:ext>
              </a:extLst>
            </p:cNvPr>
            <p:cNvSpPr>
              <a:spLocks noChangeShapeType="1"/>
            </p:cNvSpPr>
            <p:nvPr/>
          </p:nvSpPr>
          <p:spPr bwMode="auto">
            <a:xfrm>
              <a:off x="173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3" name="Line 52">
              <a:extLst>
                <a:ext uri="{FF2B5EF4-FFF2-40B4-BE49-F238E27FC236}">
                  <a16:creationId xmlns:a16="http://schemas.microsoft.com/office/drawing/2014/main" id="{68546F96-3FFD-044C-9BFA-2BA1C1103CB7}"/>
                </a:ext>
              </a:extLst>
            </p:cNvPr>
            <p:cNvSpPr>
              <a:spLocks noChangeShapeType="1"/>
            </p:cNvSpPr>
            <p:nvPr/>
          </p:nvSpPr>
          <p:spPr bwMode="auto">
            <a:xfrm>
              <a:off x="209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53">
              <a:extLst>
                <a:ext uri="{FF2B5EF4-FFF2-40B4-BE49-F238E27FC236}">
                  <a16:creationId xmlns:a16="http://schemas.microsoft.com/office/drawing/2014/main" id="{BCC39537-C7A5-564B-86C5-A3E7F0884C8C}"/>
                </a:ext>
              </a:extLst>
            </p:cNvPr>
            <p:cNvSpPr>
              <a:spLocks noChangeShapeType="1"/>
            </p:cNvSpPr>
            <p:nvPr/>
          </p:nvSpPr>
          <p:spPr bwMode="auto">
            <a:xfrm>
              <a:off x="246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5" name="Line 54">
              <a:extLst>
                <a:ext uri="{FF2B5EF4-FFF2-40B4-BE49-F238E27FC236}">
                  <a16:creationId xmlns:a16="http://schemas.microsoft.com/office/drawing/2014/main" id="{FF63581B-76BA-1347-87CC-338C9889A199}"/>
                </a:ext>
              </a:extLst>
            </p:cNvPr>
            <p:cNvSpPr>
              <a:spLocks noChangeShapeType="1"/>
            </p:cNvSpPr>
            <p:nvPr/>
          </p:nvSpPr>
          <p:spPr bwMode="auto">
            <a:xfrm>
              <a:off x="282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55">
              <a:extLst>
                <a:ext uri="{FF2B5EF4-FFF2-40B4-BE49-F238E27FC236}">
                  <a16:creationId xmlns:a16="http://schemas.microsoft.com/office/drawing/2014/main" id="{5D6F21A0-7D2E-5040-9435-D19131E49B50}"/>
                </a:ext>
              </a:extLst>
            </p:cNvPr>
            <p:cNvSpPr>
              <a:spLocks noChangeShapeType="1"/>
            </p:cNvSpPr>
            <p:nvPr/>
          </p:nvSpPr>
          <p:spPr bwMode="auto">
            <a:xfrm>
              <a:off x="318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7" name="Line 56">
              <a:extLst>
                <a:ext uri="{FF2B5EF4-FFF2-40B4-BE49-F238E27FC236}">
                  <a16:creationId xmlns:a16="http://schemas.microsoft.com/office/drawing/2014/main" id="{6C62673E-F0E6-8343-883A-79AF77AE0639}"/>
                </a:ext>
              </a:extLst>
            </p:cNvPr>
            <p:cNvSpPr>
              <a:spLocks noChangeShapeType="1"/>
            </p:cNvSpPr>
            <p:nvPr/>
          </p:nvSpPr>
          <p:spPr bwMode="auto">
            <a:xfrm>
              <a:off x="355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57">
              <a:extLst>
                <a:ext uri="{FF2B5EF4-FFF2-40B4-BE49-F238E27FC236}">
                  <a16:creationId xmlns:a16="http://schemas.microsoft.com/office/drawing/2014/main" id="{D36F815B-E8B9-A447-96D8-0268741583C4}"/>
                </a:ext>
              </a:extLst>
            </p:cNvPr>
            <p:cNvSpPr>
              <a:spLocks noChangeShapeType="1"/>
            </p:cNvSpPr>
            <p:nvPr/>
          </p:nvSpPr>
          <p:spPr bwMode="auto">
            <a:xfrm>
              <a:off x="391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58">
              <a:extLst>
                <a:ext uri="{FF2B5EF4-FFF2-40B4-BE49-F238E27FC236}">
                  <a16:creationId xmlns:a16="http://schemas.microsoft.com/office/drawing/2014/main" id="{99995B84-FD2E-3A4D-BD47-8B9A3D3832FB}"/>
                </a:ext>
              </a:extLst>
            </p:cNvPr>
            <p:cNvSpPr>
              <a:spLocks noChangeShapeType="1"/>
            </p:cNvSpPr>
            <p:nvPr/>
          </p:nvSpPr>
          <p:spPr bwMode="auto">
            <a:xfrm>
              <a:off x="428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17542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ox(out)">
                                      <p:cBhvr>
                                        <p:cTn id="13" dur="500"/>
                                        <p:tgtEl>
                                          <p:spTgt spid="56"/>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黑体" panose="02010609060101010101" pitchFamily="49" charset="-122"/>
              </a:rPr>
              <a:t>算法评价</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11</a:t>
            </a:fld>
            <a:endParaRPr kumimoji="1" lang="zh-CN" altLang="en-US" dirty="0"/>
          </a:p>
        </p:txBody>
      </p:sp>
      <p:sp>
        <p:nvSpPr>
          <p:cNvPr id="4" name="Rectangle 2">
            <a:extLst>
              <a:ext uri="{FF2B5EF4-FFF2-40B4-BE49-F238E27FC236}">
                <a16:creationId xmlns:a16="http://schemas.microsoft.com/office/drawing/2014/main" id="{ACE073BE-B29C-FF47-9A83-12940B0CC300}"/>
              </a:ext>
            </a:extLst>
          </p:cNvPr>
          <p:cNvSpPr>
            <a:spLocks noChangeArrowheads="1"/>
          </p:cNvSpPr>
          <p:nvPr/>
        </p:nvSpPr>
        <p:spPr bwMode="auto">
          <a:xfrm>
            <a:off x="321469" y="966150"/>
            <a:ext cx="8501062" cy="314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indent="-228600" eaLnBrk="1" hangingPunct="1">
              <a:lnSpc>
                <a:spcPct val="150000"/>
              </a:lnSpc>
              <a:buClr>
                <a:srgbClr val="FF3300"/>
              </a:buClr>
              <a:buFont typeface="Wingdings" panose="05000000000000000000" pitchFamily="2" charset="2"/>
              <a:buChar char="v"/>
              <a:defRPr/>
            </a:pPr>
            <a:r>
              <a:rPr kumimoji="1" lang="zh-CN" altLang="en-US"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判定树：描述查找过程的二叉树叫</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indent="-228600" eaLnBrk="1" hangingPunct="1">
              <a:lnSpc>
                <a:spcPct val="150000"/>
              </a:lnSpc>
              <a:buClr>
                <a:srgbClr val="FF3300"/>
              </a:buClr>
              <a:buFont typeface="Wingdings" panose="05000000000000000000" pitchFamily="2" charset="2"/>
              <a:buChar char="v"/>
              <a:defRPr/>
            </a:pPr>
            <a:r>
              <a:rPr kumimoji="1" lang="zh-CN" altLang="en-US"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有</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n</a:t>
            </a:r>
            <a:r>
              <a:rPr kumimoji="1" lang="zh-CN"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个结点的判定树的深度为</a:t>
            </a:r>
            <a:r>
              <a:rPr kumimoji="1" lang="zh-CN"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log</a:t>
            </a:r>
            <a:r>
              <a:rPr kumimoji="1" lang="en-US" altLang="zh-CN" sz="2400" b="0" i="0" u="none" strike="noStrike" kern="1200" cap="none" spc="0" normalizeH="0" baseline="-2500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2</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n+1</a:t>
            </a:r>
          </a:p>
          <a:p>
            <a:pPr indent="-228600" eaLnBrk="1" hangingPunct="1">
              <a:lnSpc>
                <a:spcPct val="150000"/>
              </a:lnSpc>
              <a:buClr>
                <a:srgbClr val="FF3300"/>
              </a:buClr>
              <a:buFont typeface="Wingdings" panose="05000000000000000000" pitchFamily="2" charset="2"/>
              <a:buChar char="v"/>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折半查找法在查找过程中进行的比较次数最多不超过其判定树的深度</a:t>
            </a:r>
          </a:p>
          <a:p>
            <a:pPr indent="-228600" eaLnBrk="1" hangingPunct="1">
              <a:lnSpc>
                <a:spcPct val="150000"/>
              </a:lnSpc>
              <a:buClr>
                <a:srgbClr val="FF3300"/>
              </a:buClr>
              <a:buFont typeface="Wingdings" panose="05000000000000000000" pitchFamily="2" charset="2"/>
              <a:buChar char="v"/>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折半查找的</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ASL</a:t>
            </a:r>
            <a:endPar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graphicFrame>
        <p:nvGraphicFramePr>
          <p:cNvPr id="5" name="Object 3">
            <a:extLst>
              <a:ext uri="{FF2B5EF4-FFF2-40B4-BE49-F238E27FC236}">
                <a16:creationId xmlns:a16="http://schemas.microsoft.com/office/drawing/2014/main" id="{20316E14-0976-1A4F-A1A8-4A1E33F46685}"/>
              </a:ext>
            </a:extLst>
          </p:cNvPr>
          <p:cNvGraphicFramePr>
            <a:graphicFrameLocks noChangeAspect="1"/>
          </p:cNvGraphicFramePr>
          <p:nvPr>
            <p:extLst>
              <p:ext uri="{D42A27DB-BD31-4B8C-83A1-F6EECF244321}">
                <p14:modId xmlns:p14="http://schemas.microsoft.com/office/powerpoint/2010/main" val="903023151"/>
              </p:ext>
            </p:extLst>
          </p:nvPr>
        </p:nvGraphicFramePr>
        <p:xfrm>
          <a:off x="384810" y="4358282"/>
          <a:ext cx="8508483" cy="2106347"/>
        </p:xfrm>
        <a:graphic>
          <a:graphicData uri="http://schemas.openxmlformats.org/presentationml/2006/ole">
            <mc:AlternateContent xmlns:mc="http://schemas.openxmlformats.org/markup-compatibility/2006">
              <mc:Choice xmlns:v="urn:schemas-microsoft-com:vml" Requires="v">
                <p:oleObj spid="_x0000_s1031" name="公式" r:id="rId5" imgW="4076640" imgH="1091880" progId="Equation.3">
                  <p:embed/>
                </p:oleObj>
              </mc:Choice>
              <mc:Fallback>
                <p:oleObj name="公式" r:id="rId5" imgW="4076640" imgH="1091880" progId="Equation.3">
                  <p:embed/>
                  <p:pic>
                    <p:nvPicPr>
                      <p:cNvPr id="5" name="Object 3">
                        <a:extLst>
                          <a:ext uri="{FF2B5EF4-FFF2-40B4-BE49-F238E27FC236}">
                            <a16:creationId xmlns:a16="http://schemas.microsoft.com/office/drawing/2014/main" id="{20316E14-0976-1A4F-A1A8-4A1E33F46685}"/>
                          </a:ext>
                        </a:extLst>
                      </p:cNvPr>
                      <p:cNvPicPr>
                        <a:picLocks noChangeAspect="1" noChangeArrowheads="1"/>
                      </p:cNvPicPr>
                      <p:nvPr/>
                    </p:nvPicPr>
                    <p:blipFill>
                      <a:blip r:embed="rId6"/>
                      <a:srcRect/>
                      <a:stretch>
                        <a:fillRect/>
                      </a:stretch>
                    </p:blipFill>
                    <p:spPr bwMode="auto">
                      <a:xfrm>
                        <a:off x="384810" y="4358282"/>
                        <a:ext cx="8508483" cy="210634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5228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rPr>
              <a:t>9.3 </a:t>
            </a:r>
            <a:r>
              <a:rPr lang="zh-CN" altLang="en-US" dirty="0">
                <a:latin typeface="黑体" panose="02010609060101010101" pitchFamily="49" charset="-122"/>
              </a:rPr>
              <a:t>分块查找</a:t>
            </a:r>
            <a:r>
              <a:rPr lang="en-US" altLang="zh-CN" dirty="0">
                <a:latin typeface="黑体" panose="02010609060101010101" pitchFamily="49" charset="-122"/>
              </a:rPr>
              <a:t>(**)</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12</a:t>
            </a:fld>
            <a:endParaRPr kumimoji="1" lang="zh-CN" altLang="en-US" dirty="0"/>
          </a:p>
        </p:txBody>
      </p:sp>
      <p:sp>
        <p:nvSpPr>
          <p:cNvPr id="4" name="Rectangle 2">
            <a:extLst>
              <a:ext uri="{FF2B5EF4-FFF2-40B4-BE49-F238E27FC236}">
                <a16:creationId xmlns:a16="http://schemas.microsoft.com/office/drawing/2014/main" id="{551C64C7-5774-7141-A9E3-0563A7C1BD4B}"/>
              </a:ext>
            </a:extLst>
          </p:cNvPr>
          <p:cNvSpPr txBox="1">
            <a:spLocks noChangeArrowheads="1"/>
          </p:cNvSpPr>
          <p:nvPr/>
        </p:nvSpPr>
        <p:spPr>
          <a:xfrm>
            <a:off x="187357" y="720001"/>
            <a:ext cx="8501062" cy="4473575"/>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ct val="150000"/>
              </a:lnSpc>
              <a:spcAft>
                <a:spcPts val="0"/>
              </a:spcAft>
              <a:buFont typeface="Wingdings" pitchFamily="2" charset="2"/>
              <a:buChar char="n"/>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查找过程：将表分成几块，块内无序，块间有序；先确定待查记录所在块，再在块内查找</a:t>
            </a:r>
          </a:p>
          <a:p>
            <a:pPr lvl="1" fontAlgn="auto">
              <a:lnSpc>
                <a:spcPct val="150000"/>
              </a:lnSpc>
              <a:spcAft>
                <a:spcPts val="0"/>
              </a:spcAft>
              <a:buFont typeface="Wingdings" pitchFamily="2" charset="2"/>
              <a:buChar char="n"/>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适用条件：分块有序表</a:t>
            </a:r>
          </a:p>
          <a:p>
            <a:pPr lvl="1" fontAlgn="auto">
              <a:lnSpc>
                <a:spcPct val="150000"/>
              </a:lnSpc>
              <a:spcAft>
                <a:spcPts val="0"/>
              </a:spcAft>
              <a:buFont typeface="Wingdings" pitchFamily="2" charset="2"/>
              <a:buChar char="n"/>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算法实现</a:t>
            </a:r>
          </a:p>
          <a:p>
            <a:pPr lvl="2" fontAlgn="auto">
              <a:lnSpc>
                <a:spcPct val="150000"/>
              </a:lnSpc>
              <a:spcAft>
                <a:spcPts val="0"/>
              </a:spcAft>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用数组存放待查记录</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每个数据元素至少含有关键字域</a:t>
            </a:r>
          </a:p>
          <a:p>
            <a:pPr lvl="2" fontAlgn="auto">
              <a:lnSpc>
                <a:spcPct val="150000"/>
              </a:lnSpc>
              <a:spcAft>
                <a:spcPts val="0"/>
              </a:spcAft>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建立索引表，每个索引表结点含有最大关键字域和指向本块第一个结点的指针</a:t>
            </a:r>
          </a:p>
          <a:p>
            <a:pPr lvl="1" fontAlgn="auto">
              <a:lnSpc>
                <a:spcPct val="150000"/>
              </a:lnSpc>
              <a:spcAft>
                <a:spcPts val="0"/>
              </a:spcAft>
              <a:buFont typeface="Wingdings" pitchFamily="2" charset="2"/>
              <a:buChar char="n"/>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算法描述</a:t>
            </a:r>
          </a:p>
        </p:txBody>
      </p:sp>
    </p:spTree>
    <p:extLst>
      <p:ext uri="{BB962C8B-B14F-4D97-AF65-F5344CB8AC3E}">
        <p14:creationId xmlns:p14="http://schemas.microsoft.com/office/powerpoint/2010/main" val="36922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13</a:t>
            </a:fld>
            <a:endParaRPr lang="zh-CN" altLang="en-US" dirty="0"/>
          </a:p>
        </p:txBody>
      </p:sp>
      <p:grpSp>
        <p:nvGrpSpPr>
          <p:cNvPr id="3" name="Group 2">
            <a:extLst>
              <a:ext uri="{FF2B5EF4-FFF2-40B4-BE49-F238E27FC236}">
                <a16:creationId xmlns:a16="http://schemas.microsoft.com/office/drawing/2014/main" id="{E5BC379C-E3D6-BD4E-A373-0DFFA6D1D18A}"/>
              </a:ext>
            </a:extLst>
          </p:cNvPr>
          <p:cNvGrpSpPr>
            <a:grpSpLocks/>
          </p:cNvGrpSpPr>
          <p:nvPr/>
        </p:nvGrpSpPr>
        <p:grpSpPr bwMode="auto">
          <a:xfrm>
            <a:off x="1196181" y="931636"/>
            <a:ext cx="6751638" cy="2706688"/>
            <a:chOff x="956" y="484"/>
            <a:chExt cx="4253" cy="1705"/>
          </a:xfrm>
        </p:grpSpPr>
        <p:grpSp>
          <p:nvGrpSpPr>
            <p:cNvPr id="4" name="Group 3">
              <a:extLst>
                <a:ext uri="{FF2B5EF4-FFF2-40B4-BE49-F238E27FC236}">
                  <a16:creationId xmlns:a16="http://schemas.microsoft.com/office/drawing/2014/main" id="{6A695C99-9BC3-3247-8FD0-981255A13BC8}"/>
                </a:ext>
              </a:extLst>
            </p:cNvPr>
            <p:cNvGrpSpPr>
              <a:grpSpLocks/>
            </p:cNvGrpSpPr>
            <p:nvPr/>
          </p:nvGrpSpPr>
          <p:grpSpPr bwMode="auto">
            <a:xfrm>
              <a:off x="956" y="484"/>
              <a:ext cx="4253" cy="1705"/>
              <a:chOff x="956" y="484"/>
              <a:chExt cx="4253" cy="1705"/>
            </a:xfrm>
          </p:grpSpPr>
          <p:sp>
            <p:nvSpPr>
              <p:cNvPr id="6" name="Text Box 4">
                <a:extLst>
                  <a:ext uri="{FF2B5EF4-FFF2-40B4-BE49-F238E27FC236}">
                    <a16:creationId xmlns:a16="http://schemas.microsoft.com/office/drawing/2014/main" id="{59B25103-6BEB-7C4E-A544-03AC1AE462C4}"/>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1    2    3    4   5    6    7    8    9  10  11  12  13  14 15  16  17  18</a:t>
                </a:r>
              </a:p>
            </p:txBody>
          </p:sp>
          <p:sp>
            <p:nvSpPr>
              <p:cNvPr id="7" name="Rectangle 5">
                <a:extLst>
                  <a:ext uri="{FF2B5EF4-FFF2-40B4-BE49-F238E27FC236}">
                    <a16:creationId xmlns:a16="http://schemas.microsoft.com/office/drawing/2014/main" id="{F5F4D350-8D3C-D74A-BD97-0EDB646B43B5}"/>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22  12  13   8   9   20  33  42  44 38  24  48  60  58  74 57  86  53</a:t>
                </a:r>
              </a:p>
            </p:txBody>
          </p:sp>
          <p:sp>
            <p:nvSpPr>
              <p:cNvPr id="8" name="Line 6">
                <a:extLst>
                  <a:ext uri="{FF2B5EF4-FFF2-40B4-BE49-F238E27FC236}">
                    <a16:creationId xmlns:a16="http://schemas.microsoft.com/office/drawing/2014/main" id="{046CDF61-1B99-2848-A0FA-4855007DB1CD}"/>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7">
                <a:extLst>
                  <a:ext uri="{FF2B5EF4-FFF2-40B4-BE49-F238E27FC236}">
                    <a16:creationId xmlns:a16="http://schemas.microsoft.com/office/drawing/2014/main" id="{D2491EDE-B8FA-1B45-AD65-FFA5093E5477}"/>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Line 8">
                <a:extLst>
                  <a:ext uri="{FF2B5EF4-FFF2-40B4-BE49-F238E27FC236}">
                    <a16:creationId xmlns:a16="http://schemas.microsoft.com/office/drawing/2014/main" id="{45B8874F-83C6-4A4C-A41A-46A7B8988AA6}"/>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Line 9">
                <a:extLst>
                  <a:ext uri="{FF2B5EF4-FFF2-40B4-BE49-F238E27FC236}">
                    <a16:creationId xmlns:a16="http://schemas.microsoft.com/office/drawing/2014/main" id="{EF3F124E-387F-EE45-969D-127A5A5F7209}"/>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Line 10">
                <a:extLst>
                  <a:ext uri="{FF2B5EF4-FFF2-40B4-BE49-F238E27FC236}">
                    <a16:creationId xmlns:a16="http://schemas.microsoft.com/office/drawing/2014/main" id="{6F28DB1B-1F55-D54E-AE92-55FA680F9D34}"/>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Line 11">
                <a:extLst>
                  <a:ext uri="{FF2B5EF4-FFF2-40B4-BE49-F238E27FC236}">
                    <a16:creationId xmlns:a16="http://schemas.microsoft.com/office/drawing/2014/main" id="{DEA0E166-BE23-674F-BBE0-DDA700D8C9F8}"/>
                  </a:ext>
                </a:extLst>
              </p:cNvPr>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Line 12">
                <a:extLst>
                  <a:ext uri="{FF2B5EF4-FFF2-40B4-BE49-F238E27FC236}">
                    <a16:creationId xmlns:a16="http://schemas.microsoft.com/office/drawing/2014/main" id="{EFF6D658-9916-B44F-B23E-53BB9BD738B3}"/>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Line 13">
                <a:extLst>
                  <a:ext uri="{FF2B5EF4-FFF2-40B4-BE49-F238E27FC236}">
                    <a16:creationId xmlns:a16="http://schemas.microsoft.com/office/drawing/2014/main" id="{9FD08D61-218B-A445-8A24-1F6A65D14975}"/>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Line 14">
                <a:extLst>
                  <a:ext uri="{FF2B5EF4-FFF2-40B4-BE49-F238E27FC236}">
                    <a16:creationId xmlns:a16="http://schemas.microsoft.com/office/drawing/2014/main" id="{1C500B56-133C-9645-B493-3FC5B2614A82}"/>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Line 15">
                <a:extLst>
                  <a:ext uri="{FF2B5EF4-FFF2-40B4-BE49-F238E27FC236}">
                    <a16:creationId xmlns:a16="http://schemas.microsoft.com/office/drawing/2014/main" id="{39DC3754-D28F-F546-B148-6BDBCD590A1A}"/>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Line 16">
                <a:extLst>
                  <a:ext uri="{FF2B5EF4-FFF2-40B4-BE49-F238E27FC236}">
                    <a16:creationId xmlns:a16="http://schemas.microsoft.com/office/drawing/2014/main" id="{C9998B7C-5100-A34C-9260-77296388E641}"/>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Line 17">
                <a:extLst>
                  <a:ext uri="{FF2B5EF4-FFF2-40B4-BE49-F238E27FC236}">
                    <a16:creationId xmlns:a16="http://schemas.microsoft.com/office/drawing/2014/main" id="{D2DE5626-36E1-F04F-9FA6-F0391AB7E631}"/>
                  </a:ext>
                </a:extLst>
              </p:cNvPr>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Line 18">
                <a:extLst>
                  <a:ext uri="{FF2B5EF4-FFF2-40B4-BE49-F238E27FC236}">
                    <a16:creationId xmlns:a16="http://schemas.microsoft.com/office/drawing/2014/main" id="{8B8ACB13-FEE0-E746-A40C-652AF00993CD}"/>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Line 19">
                <a:extLst>
                  <a:ext uri="{FF2B5EF4-FFF2-40B4-BE49-F238E27FC236}">
                    <a16:creationId xmlns:a16="http://schemas.microsoft.com/office/drawing/2014/main" id="{71CC3B37-3F8D-2B4D-9270-D062BCC09F8A}"/>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3246895E-D10D-854D-BB58-42EA4B206DCF}"/>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7C6D4F2C-6A8C-2F47-BB0D-8E61F575A5F9}"/>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A4FF3414-93EE-7140-9FF3-8AE0A87D8FD7}"/>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 name="Group 23">
                <a:extLst>
                  <a:ext uri="{FF2B5EF4-FFF2-40B4-BE49-F238E27FC236}">
                    <a16:creationId xmlns:a16="http://schemas.microsoft.com/office/drawing/2014/main" id="{E038E6DD-764B-E143-ADEF-F4EB9F981B46}"/>
                  </a:ext>
                </a:extLst>
              </p:cNvPr>
              <p:cNvGrpSpPr>
                <a:grpSpLocks/>
              </p:cNvGrpSpPr>
              <p:nvPr/>
            </p:nvGrpSpPr>
            <p:grpSpPr bwMode="auto">
              <a:xfrm>
                <a:off x="2400" y="733"/>
                <a:ext cx="1134" cy="501"/>
                <a:chOff x="1611" y="2944"/>
                <a:chExt cx="1134" cy="501"/>
              </a:xfrm>
            </p:grpSpPr>
            <p:grpSp>
              <p:nvGrpSpPr>
                <p:cNvPr id="36" name="Group 24">
                  <a:extLst>
                    <a:ext uri="{FF2B5EF4-FFF2-40B4-BE49-F238E27FC236}">
                      <a16:creationId xmlns:a16="http://schemas.microsoft.com/office/drawing/2014/main" id="{75378BC2-F406-7847-A58B-9AB28290115E}"/>
                    </a:ext>
                  </a:extLst>
                </p:cNvPr>
                <p:cNvGrpSpPr>
                  <a:grpSpLocks/>
                </p:cNvGrpSpPr>
                <p:nvPr/>
              </p:nvGrpSpPr>
              <p:grpSpPr bwMode="auto">
                <a:xfrm>
                  <a:off x="1611" y="2944"/>
                  <a:ext cx="1132" cy="478"/>
                  <a:chOff x="1667" y="2944"/>
                  <a:chExt cx="1076" cy="478"/>
                </a:xfrm>
              </p:grpSpPr>
              <p:sp>
                <p:nvSpPr>
                  <p:cNvPr id="41" name="Rectangle 25">
                    <a:extLst>
                      <a:ext uri="{FF2B5EF4-FFF2-40B4-BE49-F238E27FC236}">
                        <a16:creationId xmlns:a16="http://schemas.microsoft.com/office/drawing/2014/main" id="{B45152AF-1D37-984C-A1B1-AA539872BB3F}"/>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 name="Line 26">
                    <a:extLst>
                      <a:ext uri="{FF2B5EF4-FFF2-40B4-BE49-F238E27FC236}">
                        <a16:creationId xmlns:a16="http://schemas.microsoft.com/office/drawing/2014/main" id="{9BC83243-6AF3-B147-89D4-0D33F1EDC463}"/>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 name="Text Box 27">
                  <a:extLst>
                    <a:ext uri="{FF2B5EF4-FFF2-40B4-BE49-F238E27FC236}">
                      <a16:creationId xmlns:a16="http://schemas.microsoft.com/office/drawing/2014/main" id="{33AF3805-A030-4241-A8AE-082E4F40A8F2}"/>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22     48      86</a:t>
                  </a:r>
                </a:p>
              </p:txBody>
            </p:sp>
            <p:sp>
              <p:nvSpPr>
                <p:cNvPr id="38" name="Line 28">
                  <a:extLst>
                    <a:ext uri="{FF2B5EF4-FFF2-40B4-BE49-F238E27FC236}">
                      <a16:creationId xmlns:a16="http://schemas.microsoft.com/office/drawing/2014/main" id="{441D6564-3FAC-984C-920F-D0800B5D06E2}"/>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 name="Line 29">
                  <a:extLst>
                    <a:ext uri="{FF2B5EF4-FFF2-40B4-BE49-F238E27FC236}">
                      <a16:creationId xmlns:a16="http://schemas.microsoft.com/office/drawing/2014/main" id="{3EED0FBA-92EF-8A4D-9C6E-82BBDFA76513}"/>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 name="Text Box 30">
                  <a:extLst>
                    <a:ext uri="{FF2B5EF4-FFF2-40B4-BE49-F238E27FC236}">
                      <a16:creationId xmlns:a16="http://schemas.microsoft.com/office/drawing/2014/main" id="{E5B05B4F-E224-D948-A9D2-803DE701BB1E}"/>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1        7       13</a:t>
                  </a:r>
                </a:p>
              </p:txBody>
            </p:sp>
          </p:grpSp>
          <p:sp>
            <p:nvSpPr>
              <p:cNvPr id="26" name="Line 31">
                <a:extLst>
                  <a:ext uri="{FF2B5EF4-FFF2-40B4-BE49-F238E27FC236}">
                    <a16:creationId xmlns:a16="http://schemas.microsoft.com/office/drawing/2014/main" id="{E32D768D-2A30-1F45-BBB2-42B3F063B6EA}"/>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32">
                <a:extLst>
                  <a:ext uri="{FF2B5EF4-FFF2-40B4-BE49-F238E27FC236}">
                    <a16:creationId xmlns:a16="http://schemas.microsoft.com/office/drawing/2014/main" id="{219C3CB1-375B-9447-99FB-E884E67B8A66}"/>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33">
                <a:extLst>
                  <a:ext uri="{FF2B5EF4-FFF2-40B4-BE49-F238E27FC236}">
                    <a16:creationId xmlns:a16="http://schemas.microsoft.com/office/drawing/2014/main" id="{1F3580F3-935D-B845-BAB9-9E5B4AC278D9}"/>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34">
                <a:extLst>
                  <a:ext uri="{FF2B5EF4-FFF2-40B4-BE49-F238E27FC236}">
                    <a16:creationId xmlns:a16="http://schemas.microsoft.com/office/drawing/2014/main" id="{673979A2-2C71-2F47-908D-838B8AB24240}"/>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35">
                <a:extLst>
                  <a:ext uri="{FF2B5EF4-FFF2-40B4-BE49-F238E27FC236}">
                    <a16:creationId xmlns:a16="http://schemas.microsoft.com/office/drawing/2014/main" id="{E146E445-38E7-684D-A908-E20B85769EC7}"/>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36">
                <a:extLst>
                  <a:ext uri="{FF2B5EF4-FFF2-40B4-BE49-F238E27FC236}">
                    <a16:creationId xmlns:a16="http://schemas.microsoft.com/office/drawing/2014/main" id="{17BF7B0C-2832-3944-85BE-83A24D3B5992}"/>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37">
                <a:extLst>
                  <a:ext uri="{FF2B5EF4-FFF2-40B4-BE49-F238E27FC236}">
                    <a16:creationId xmlns:a16="http://schemas.microsoft.com/office/drawing/2014/main" id="{9BE218C1-BDB8-5946-9DED-8641B92C4532}"/>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8">
                <a:extLst>
                  <a:ext uri="{FF2B5EF4-FFF2-40B4-BE49-F238E27FC236}">
                    <a16:creationId xmlns:a16="http://schemas.microsoft.com/office/drawing/2014/main" id="{58DD865F-A0CC-F040-940F-770D8471E035}"/>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9">
                <a:extLst>
                  <a:ext uri="{FF2B5EF4-FFF2-40B4-BE49-F238E27FC236}">
                    <a16:creationId xmlns:a16="http://schemas.microsoft.com/office/drawing/2014/main" id="{D3DB3702-076F-5044-8CD8-FF09FAF9DB09}"/>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Text Box 40">
                <a:extLst>
                  <a:ext uri="{FF2B5EF4-FFF2-40B4-BE49-F238E27FC236}">
                    <a16:creationId xmlns:a16="http://schemas.microsoft.com/office/drawing/2014/main" id="{0641C174-5389-9946-8EBF-2E94A5832354}"/>
                  </a:ext>
                </a:extLst>
              </p:cNvPr>
              <p:cNvSpPr txBox="1">
                <a:spLocks noChangeArrowheads="1"/>
              </p:cNvSpPr>
              <p:nvPr/>
            </p:nvSpPr>
            <p:spPr bwMode="auto">
              <a:xfrm>
                <a:off x="2676" y="484"/>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索引表</a:t>
                </a:r>
              </a:p>
            </p:txBody>
          </p:sp>
        </p:grpSp>
        <p:sp>
          <p:nvSpPr>
            <p:cNvPr id="5" name="AutoShape 41">
              <a:extLst>
                <a:ext uri="{FF2B5EF4-FFF2-40B4-BE49-F238E27FC236}">
                  <a16:creationId xmlns:a16="http://schemas.microsoft.com/office/drawing/2014/main" id="{0EBC8775-63E7-3C49-BC75-F32BB2DDF1F7}"/>
                </a:ext>
              </a:extLst>
            </p:cNvPr>
            <p:cNvSpPr>
              <a:spLocks noChangeArrowheads="1"/>
            </p:cNvSpPr>
            <p:nvPr/>
          </p:nvSpPr>
          <p:spPr bwMode="auto">
            <a:xfrm>
              <a:off x="4023" y="710"/>
              <a:ext cx="989" cy="290"/>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查</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38</a:t>
              </a:r>
            </a:p>
          </p:txBody>
        </p:sp>
      </p:grpSp>
      <p:sp>
        <p:nvSpPr>
          <p:cNvPr id="43" name="Line 42">
            <a:extLst>
              <a:ext uri="{FF2B5EF4-FFF2-40B4-BE49-F238E27FC236}">
                <a16:creationId xmlns:a16="http://schemas.microsoft.com/office/drawing/2014/main" id="{D3C22408-DAA9-4E4B-8AC0-C5863B4EFA62}"/>
              </a:ext>
            </a:extLst>
          </p:cNvPr>
          <p:cNvSpPr>
            <a:spLocks noChangeShapeType="1"/>
          </p:cNvSpPr>
          <p:nvPr/>
        </p:nvSpPr>
        <p:spPr bwMode="auto">
          <a:xfrm>
            <a:off x="3640931" y="925286"/>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4" name="Line 43">
            <a:extLst>
              <a:ext uri="{FF2B5EF4-FFF2-40B4-BE49-F238E27FC236}">
                <a16:creationId xmlns:a16="http://schemas.microsoft.com/office/drawing/2014/main" id="{BDFDD8DE-63E1-E645-9EB3-0B96D7452FCC}"/>
              </a:ext>
            </a:extLst>
          </p:cNvPr>
          <p:cNvSpPr>
            <a:spLocks noChangeShapeType="1"/>
          </p:cNvSpPr>
          <p:nvPr/>
        </p:nvSpPr>
        <p:spPr bwMode="auto">
          <a:xfrm>
            <a:off x="4326731" y="925286"/>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5" name="Line 44">
            <a:extLst>
              <a:ext uri="{FF2B5EF4-FFF2-40B4-BE49-F238E27FC236}">
                <a16:creationId xmlns:a16="http://schemas.microsoft.com/office/drawing/2014/main" id="{710EF465-49EE-464A-8FF2-44CA88C68C2C}"/>
              </a:ext>
            </a:extLst>
          </p:cNvPr>
          <p:cNvSpPr>
            <a:spLocks noChangeShapeType="1"/>
          </p:cNvSpPr>
          <p:nvPr/>
        </p:nvSpPr>
        <p:spPr bwMode="auto">
          <a:xfrm flipV="1">
            <a:off x="3640931" y="3627211"/>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 name="Line 45">
            <a:extLst>
              <a:ext uri="{FF2B5EF4-FFF2-40B4-BE49-F238E27FC236}">
                <a16:creationId xmlns:a16="http://schemas.microsoft.com/office/drawing/2014/main" id="{F2CB5CA1-3188-964E-A3D3-CF535C62CF12}"/>
              </a:ext>
            </a:extLst>
          </p:cNvPr>
          <p:cNvSpPr>
            <a:spLocks noChangeShapeType="1"/>
          </p:cNvSpPr>
          <p:nvPr/>
        </p:nvSpPr>
        <p:spPr bwMode="auto">
          <a:xfrm flipV="1">
            <a:off x="4021931" y="3627211"/>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 name="Line 46">
            <a:extLst>
              <a:ext uri="{FF2B5EF4-FFF2-40B4-BE49-F238E27FC236}">
                <a16:creationId xmlns:a16="http://schemas.microsoft.com/office/drawing/2014/main" id="{7B332B02-2492-3444-A4B7-6455E60D60ED}"/>
              </a:ext>
            </a:extLst>
          </p:cNvPr>
          <p:cNvSpPr>
            <a:spLocks noChangeShapeType="1"/>
          </p:cNvSpPr>
          <p:nvPr/>
        </p:nvSpPr>
        <p:spPr bwMode="auto">
          <a:xfrm flipV="1">
            <a:off x="4402931" y="3627211"/>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 name="Line 47">
            <a:extLst>
              <a:ext uri="{FF2B5EF4-FFF2-40B4-BE49-F238E27FC236}">
                <a16:creationId xmlns:a16="http://schemas.microsoft.com/office/drawing/2014/main" id="{0F12FBAE-5A46-FC46-977B-7FA97606DFCC}"/>
              </a:ext>
            </a:extLst>
          </p:cNvPr>
          <p:cNvSpPr>
            <a:spLocks noChangeShapeType="1"/>
          </p:cNvSpPr>
          <p:nvPr/>
        </p:nvSpPr>
        <p:spPr bwMode="auto">
          <a:xfrm flipV="1">
            <a:off x="4783931" y="3627211"/>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9" name="Text Box 40">
            <a:extLst>
              <a:ext uri="{FF2B5EF4-FFF2-40B4-BE49-F238E27FC236}">
                <a16:creationId xmlns:a16="http://schemas.microsoft.com/office/drawing/2014/main" id="{221BDCEF-D29D-504A-A53C-9E9F264FBAB5}"/>
              </a:ext>
            </a:extLst>
          </p:cNvPr>
          <p:cNvSpPr txBox="1">
            <a:spLocks noChangeArrowheads="1"/>
          </p:cNvSpPr>
          <p:nvPr/>
        </p:nvSpPr>
        <p:spPr bwMode="auto">
          <a:xfrm>
            <a:off x="1972469" y="1325336"/>
            <a:ext cx="1466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最大关键字</a:t>
            </a:r>
          </a:p>
        </p:txBody>
      </p:sp>
      <p:sp>
        <p:nvSpPr>
          <p:cNvPr id="50" name="Text Box 40">
            <a:extLst>
              <a:ext uri="{FF2B5EF4-FFF2-40B4-BE49-F238E27FC236}">
                <a16:creationId xmlns:a16="http://schemas.microsoft.com/office/drawing/2014/main" id="{D9DC382A-BFCB-254D-8311-B787BCFD9494}"/>
              </a:ext>
            </a:extLst>
          </p:cNvPr>
          <p:cNvSpPr txBox="1">
            <a:spLocks noChangeArrowheads="1"/>
          </p:cNvSpPr>
          <p:nvPr/>
        </p:nvSpPr>
        <p:spPr bwMode="auto">
          <a:xfrm>
            <a:off x="2199481" y="1706336"/>
            <a:ext cx="1211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起始地址</a:t>
            </a:r>
          </a:p>
        </p:txBody>
      </p:sp>
    </p:spTree>
    <p:extLst>
      <p:ext uri="{BB962C8B-B14F-4D97-AF65-F5344CB8AC3E}">
        <p14:creationId xmlns:p14="http://schemas.microsoft.com/office/powerpoint/2010/main" val="314906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14</a:t>
            </a:fld>
            <a:endParaRPr lang="zh-CN" altLang="en-US" dirty="0"/>
          </a:p>
        </p:txBody>
      </p:sp>
      <p:grpSp>
        <p:nvGrpSpPr>
          <p:cNvPr id="3" name="Group 28">
            <a:extLst>
              <a:ext uri="{FF2B5EF4-FFF2-40B4-BE49-F238E27FC236}">
                <a16:creationId xmlns:a16="http://schemas.microsoft.com/office/drawing/2014/main" id="{F0A040EF-4A2C-0348-B6DB-945C3752442B}"/>
              </a:ext>
            </a:extLst>
          </p:cNvPr>
          <p:cNvGrpSpPr>
            <a:grpSpLocks/>
          </p:cNvGrpSpPr>
          <p:nvPr/>
        </p:nvGrpSpPr>
        <p:grpSpPr bwMode="auto">
          <a:xfrm>
            <a:off x="1323181" y="2347460"/>
            <a:ext cx="5995988" cy="396875"/>
            <a:chOff x="654" y="1417"/>
            <a:chExt cx="3777" cy="250"/>
          </a:xfrm>
        </p:grpSpPr>
        <p:sp>
          <p:nvSpPr>
            <p:cNvPr id="4" name="Text Box 7">
              <a:extLst>
                <a:ext uri="{FF2B5EF4-FFF2-40B4-BE49-F238E27FC236}">
                  <a16:creationId xmlns:a16="http://schemas.microsoft.com/office/drawing/2014/main" id="{DD4C05A7-6B08-E447-B895-CB306154F272}"/>
                </a:ext>
              </a:extLst>
            </p:cNvPr>
            <p:cNvSpPr txBox="1">
              <a:spLocks noChangeArrowheads="1"/>
            </p:cNvSpPr>
            <p:nvPr/>
          </p:nvSpPr>
          <p:spPr bwMode="auto">
            <a:xfrm>
              <a:off x="654" y="1417"/>
              <a:ext cx="4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ASL</a:t>
              </a:r>
            </a:p>
          </p:txBody>
        </p:sp>
        <p:sp>
          <p:nvSpPr>
            <p:cNvPr id="5" name="Text Box 10">
              <a:extLst>
                <a:ext uri="{FF2B5EF4-FFF2-40B4-BE49-F238E27FC236}">
                  <a16:creationId xmlns:a16="http://schemas.microsoft.com/office/drawing/2014/main" id="{29C604F0-92F0-E64E-B019-E687E269A49B}"/>
                </a:ext>
              </a:extLst>
            </p:cNvPr>
            <p:cNvSpPr txBox="1">
              <a:spLocks noChangeArrowheads="1"/>
            </p:cNvSpPr>
            <p:nvPr/>
          </p:nvSpPr>
          <p:spPr bwMode="auto">
            <a:xfrm>
              <a:off x="1387"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最大</a:t>
              </a:r>
            </a:p>
          </p:txBody>
        </p:sp>
        <p:sp>
          <p:nvSpPr>
            <p:cNvPr id="6" name="Text Box 11">
              <a:extLst>
                <a:ext uri="{FF2B5EF4-FFF2-40B4-BE49-F238E27FC236}">
                  <a16:creationId xmlns:a16="http://schemas.microsoft.com/office/drawing/2014/main" id="{258AE573-B8CA-EA4B-AEFF-F0FD52124180}"/>
                </a:ext>
              </a:extLst>
            </p:cNvPr>
            <p:cNvSpPr txBox="1">
              <a:spLocks noChangeArrowheads="1"/>
            </p:cNvSpPr>
            <p:nvPr/>
          </p:nvSpPr>
          <p:spPr bwMode="auto">
            <a:xfrm>
              <a:off x="2598"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最小</a:t>
              </a:r>
            </a:p>
          </p:txBody>
        </p:sp>
        <p:sp>
          <p:nvSpPr>
            <p:cNvPr id="7" name="Text Box 12">
              <a:extLst>
                <a:ext uri="{FF2B5EF4-FFF2-40B4-BE49-F238E27FC236}">
                  <a16:creationId xmlns:a16="http://schemas.microsoft.com/office/drawing/2014/main" id="{2110B734-DA4B-5648-9EE5-C5C4C9040596}"/>
                </a:ext>
              </a:extLst>
            </p:cNvPr>
            <p:cNvSpPr txBox="1">
              <a:spLocks noChangeArrowheads="1"/>
            </p:cNvSpPr>
            <p:nvPr/>
          </p:nvSpPr>
          <p:spPr bwMode="auto">
            <a:xfrm>
              <a:off x="3675" y="1417"/>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两者之间</a:t>
              </a:r>
            </a:p>
          </p:txBody>
        </p:sp>
      </p:grpSp>
      <p:grpSp>
        <p:nvGrpSpPr>
          <p:cNvPr id="8" name="Group 29">
            <a:extLst>
              <a:ext uri="{FF2B5EF4-FFF2-40B4-BE49-F238E27FC236}">
                <a16:creationId xmlns:a16="http://schemas.microsoft.com/office/drawing/2014/main" id="{AEE6743B-5F9E-F74B-85B0-60C280846218}"/>
              </a:ext>
            </a:extLst>
          </p:cNvPr>
          <p:cNvGrpSpPr>
            <a:grpSpLocks/>
          </p:cNvGrpSpPr>
          <p:nvPr/>
        </p:nvGrpSpPr>
        <p:grpSpPr bwMode="auto">
          <a:xfrm>
            <a:off x="1253331" y="2877685"/>
            <a:ext cx="6319838" cy="396875"/>
            <a:chOff x="610" y="1751"/>
            <a:chExt cx="3981" cy="250"/>
          </a:xfrm>
        </p:grpSpPr>
        <p:sp>
          <p:nvSpPr>
            <p:cNvPr id="9" name="Text Box 8">
              <a:extLst>
                <a:ext uri="{FF2B5EF4-FFF2-40B4-BE49-F238E27FC236}">
                  <a16:creationId xmlns:a16="http://schemas.microsoft.com/office/drawing/2014/main" id="{8C885793-1A2F-5949-88AF-782B5786C2E7}"/>
                </a:ext>
              </a:extLst>
            </p:cNvPr>
            <p:cNvSpPr txBox="1">
              <a:spLocks noChangeArrowheads="1"/>
            </p:cNvSpPr>
            <p:nvPr/>
          </p:nvSpPr>
          <p:spPr bwMode="auto">
            <a:xfrm>
              <a:off x="610"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表结构</a:t>
              </a:r>
            </a:p>
          </p:txBody>
        </p:sp>
        <p:sp>
          <p:nvSpPr>
            <p:cNvPr id="10" name="Text Box 13">
              <a:extLst>
                <a:ext uri="{FF2B5EF4-FFF2-40B4-BE49-F238E27FC236}">
                  <a16:creationId xmlns:a16="http://schemas.microsoft.com/office/drawing/2014/main" id="{100F0675-80AA-3845-812D-9F0BE81F05A3}"/>
                </a:ext>
              </a:extLst>
            </p:cNvPr>
            <p:cNvSpPr txBox="1">
              <a:spLocks noChangeArrowheads="1"/>
            </p:cNvSpPr>
            <p:nvPr/>
          </p:nvSpPr>
          <p:spPr bwMode="auto">
            <a:xfrm>
              <a:off x="1387" y="1751"/>
              <a:ext cx="1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有序表、无序表</a:t>
              </a:r>
            </a:p>
          </p:txBody>
        </p:sp>
        <p:sp>
          <p:nvSpPr>
            <p:cNvPr id="11" name="Text Box 14">
              <a:extLst>
                <a:ext uri="{FF2B5EF4-FFF2-40B4-BE49-F238E27FC236}">
                  <a16:creationId xmlns:a16="http://schemas.microsoft.com/office/drawing/2014/main" id="{D578F816-E728-AF41-AAB2-377230B9AABE}"/>
                </a:ext>
              </a:extLst>
            </p:cNvPr>
            <p:cNvSpPr txBox="1">
              <a:spLocks noChangeArrowheads="1"/>
            </p:cNvSpPr>
            <p:nvPr/>
          </p:nvSpPr>
          <p:spPr bwMode="auto">
            <a:xfrm>
              <a:off x="2598"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有序表</a:t>
              </a:r>
            </a:p>
          </p:txBody>
        </p:sp>
        <p:sp>
          <p:nvSpPr>
            <p:cNvPr id="12" name="Text Box 15">
              <a:extLst>
                <a:ext uri="{FF2B5EF4-FFF2-40B4-BE49-F238E27FC236}">
                  <a16:creationId xmlns:a16="http://schemas.microsoft.com/office/drawing/2014/main" id="{DA2C23F9-EB74-4B40-A838-A72F48CFC3B9}"/>
                </a:ext>
              </a:extLst>
            </p:cNvPr>
            <p:cNvSpPr txBox="1">
              <a:spLocks noChangeArrowheads="1"/>
            </p:cNvSpPr>
            <p:nvPr/>
          </p:nvSpPr>
          <p:spPr bwMode="auto">
            <a:xfrm>
              <a:off x="3675" y="175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分块有序表</a:t>
              </a:r>
            </a:p>
          </p:txBody>
        </p:sp>
      </p:grpSp>
      <p:grpSp>
        <p:nvGrpSpPr>
          <p:cNvPr id="13" name="Group 30">
            <a:extLst>
              <a:ext uri="{FF2B5EF4-FFF2-40B4-BE49-F238E27FC236}">
                <a16:creationId xmlns:a16="http://schemas.microsoft.com/office/drawing/2014/main" id="{375CC299-E6E1-0F46-A2B5-6E34A797B740}"/>
              </a:ext>
            </a:extLst>
          </p:cNvPr>
          <p:cNvGrpSpPr>
            <a:grpSpLocks/>
          </p:cNvGrpSpPr>
          <p:nvPr/>
        </p:nvGrpSpPr>
        <p:grpSpPr bwMode="auto">
          <a:xfrm>
            <a:off x="1181894" y="3352347"/>
            <a:ext cx="6645275" cy="701675"/>
            <a:chOff x="565" y="2050"/>
            <a:chExt cx="4186" cy="442"/>
          </a:xfrm>
        </p:grpSpPr>
        <p:sp>
          <p:nvSpPr>
            <p:cNvPr id="14" name="Text Box 9">
              <a:extLst>
                <a:ext uri="{FF2B5EF4-FFF2-40B4-BE49-F238E27FC236}">
                  <a16:creationId xmlns:a16="http://schemas.microsoft.com/office/drawing/2014/main" id="{063F30CB-E4EF-7D43-BBC8-D8ACFB82C5A1}"/>
                </a:ext>
              </a:extLst>
            </p:cNvPr>
            <p:cNvSpPr txBox="1">
              <a:spLocks noChangeArrowheads="1"/>
            </p:cNvSpPr>
            <p:nvPr/>
          </p:nvSpPr>
          <p:spPr bwMode="auto">
            <a:xfrm>
              <a:off x="565" y="205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存储结构</a:t>
              </a:r>
            </a:p>
          </p:txBody>
        </p:sp>
        <p:sp>
          <p:nvSpPr>
            <p:cNvPr id="15" name="Text Box 16">
              <a:extLst>
                <a:ext uri="{FF2B5EF4-FFF2-40B4-BE49-F238E27FC236}">
                  <a16:creationId xmlns:a16="http://schemas.microsoft.com/office/drawing/2014/main" id="{2F09C649-752C-BD4F-B0FB-5EB1E83C3272}"/>
                </a:ext>
              </a:extLst>
            </p:cNvPr>
            <p:cNvSpPr txBox="1">
              <a:spLocks noChangeArrowheads="1"/>
            </p:cNvSpPr>
            <p:nvPr/>
          </p:nvSpPr>
          <p:spPr bwMode="auto">
            <a:xfrm>
              <a:off x="1387"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线性链表</a:t>
              </a:r>
            </a:p>
          </p:txBody>
        </p:sp>
        <p:sp>
          <p:nvSpPr>
            <p:cNvPr id="16" name="Text Box 17">
              <a:extLst>
                <a:ext uri="{FF2B5EF4-FFF2-40B4-BE49-F238E27FC236}">
                  <a16:creationId xmlns:a16="http://schemas.microsoft.com/office/drawing/2014/main" id="{D3398181-2130-5249-B350-2A0BA7FEBC8E}"/>
                </a:ext>
              </a:extLst>
            </p:cNvPr>
            <p:cNvSpPr txBox="1">
              <a:spLocks noChangeArrowheads="1"/>
            </p:cNvSpPr>
            <p:nvPr/>
          </p:nvSpPr>
          <p:spPr bwMode="auto">
            <a:xfrm>
              <a:off x="2598" y="2050"/>
              <a:ext cx="10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顺序存储结构</a:t>
              </a:r>
            </a:p>
          </p:txBody>
        </p:sp>
        <p:sp>
          <p:nvSpPr>
            <p:cNvPr id="17" name="Text Box 18">
              <a:extLst>
                <a:ext uri="{FF2B5EF4-FFF2-40B4-BE49-F238E27FC236}">
                  <a16:creationId xmlns:a16="http://schemas.microsoft.com/office/drawing/2014/main" id="{E052DB28-E68A-FC4B-A351-F64E0F33A4C6}"/>
                </a:ext>
              </a:extLst>
            </p:cNvPr>
            <p:cNvSpPr txBox="1">
              <a:spLocks noChangeArrowheads="1"/>
            </p:cNvSpPr>
            <p:nvPr/>
          </p:nvSpPr>
          <p:spPr bwMode="auto">
            <a:xfrm>
              <a:off x="3675"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线性链表</a:t>
              </a:r>
            </a:p>
          </p:txBody>
        </p:sp>
      </p:grpSp>
      <p:grpSp>
        <p:nvGrpSpPr>
          <p:cNvPr id="18" name="Group 27">
            <a:extLst>
              <a:ext uri="{FF2B5EF4-FFF2-40B4-BE49-F238E27FC236}">
                <a16:creationId xmlns:a16="http://schemas.microsoft.com/office/drawing/2014/main" id="{77E2C06F-93F6-0941-B933-154CBC13F666}"/>
              </a:ext>
            </a:extLst>
          </p:cNvPr>
          <p:cNvGrpSpPr>
            <a:grpSpLocks/>
          </p:cNvGrpSpPr>
          <p:nvPr/>
        </p:nvGrpSpPr>
        <p:grpSpPr bwMode="auto">
          <a:xfrm>
            <a:off x="1150144" y="1167947"/>
            <a:ext cx="6843712" cy="2879724"/>
            <a:chOff x="545" y="674"/>
            <a:chExt cx="4311" cy="1814"/>
          </a:xfrm>
        </p:grpSpPr>
        <p:sp>
          <p:nvSpPr>
            <p:cNvPr id="19" name="Text Box 3">
              <a:extLst>
                <a:ext uri="{FF2B5EF4-FFF2-40B4-BE49-F238E27FC236}">
                  <a16:creationId xmlns:a16="http://schemas.microsoft.com/office/drawing/2014/main" id="{7E3D0994-5188-3B40-BFF3-6169C792F156}"/>
                </a:ext>
              </a:extLst>
            </p:cNvPr>
            <p:cNvSpPr txBox="1">
              <a:spLocks noChangeArrowheads="1"/>
            </p:cNvSpPr>
            <p:nvPr/>
          </p:nvSpPr>
          <p:spPr bwMode="auto">
            <a:xfrm>
              <a:off x="1963" y="674"/>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chemeClr val="tx2">
                      <a:lumMod val="75000"/>
                    </a:schemeClr>
                  </a:solidFill>
                  <a:effectLst/>
                  <a:uLnTx/>
                  <a:uFillTx/>
                  <a:latin typeface="SimHei" panose="02010609060101010101" pitchFamily="49" charset="-122"/>
                  <a:ea typeface="SimHei" panose="02010609060101010101" pitchFamily="49" charset="-122"/>
                </a:rPr>
                <a:t>查找方法比较</a:t>
              </a:r>
            </a:p>
          </p:txBody>
        </p:sp>
        <p:sp>
          <p:nvSpPr>
            <p:cNvPr id="20" name="Text Box 4">
              <a:extLst>
                <a:ext uri="{FF2B5EF4-FFF2-40B4-BE49-F238E27FC236}">
                  <a16:creationId xmlns:a16="http://schemas.microsoft.com/office/drawing/2014/main" id="{749B04A4-BD79-BB4C-A032-46EF79648AFF}"/>
                </a:ext>
              </a:extLst>
            </p:cNvPr>
            <p:cNvSpPr txBox="1">
              <a:spLocks noChangeArrowheads="1"/>
            </p:cNvSpPr>
            <p:nvPr/>
          </p:nvSpPr>
          <p:spPr bwMode="auto">
            <a:xfrm>
              <a:off x="1387"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顺序查找</a:t>
              </a:r>
            </a:p>
          </p:txBody>
        </p:sp>
        <p:sp>
          <p:nvSpPr>
            <p:cNvPr id="21" name="Text Box 5">
              <a:extLst>
                <a:ext uri="{FF2B5EF4-FFF2-40B4-BE49-F238E27FC236}">
                  <a16:creationId xmlns:a16="http://schemas.microsoft.com/office/drawing/2014/main" id="{246EB14B-49D9-1E46-B4FB-B22923A0FC43}"/>
                </a:ext>
              </a:extLst>
            </p:cNvPr>
            <p:cNvSpPr txBox="1">
              <a:spLocks noChangeArrowheads="1"/>
            </p:cNvSpPr>
            <p:nvPr/>
          </p:nvSpPr>
          <p:spPr bwMode="auto">
            <a:xfrm>
              <a:off x="2598"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折半查找</a:t>
              </a:r>
            </a:p>
          </p:txBody>
        </p:sp>
        <p:sp>
          <p:nvSpPr>
            <p:cNvPr id="22" name="Text Box 6">
              <a:extLst>
                <a:ext uri="{FF2B5EF4-FFF2-40B4-BE49-F238E27FC236}">
                  <a16:creationId xmlns:a16="http://schemas.microsoft.com/office/drawing/2014/main" id="{42BD4ADE-F588-8C47-86D7-DE275AC2D9D5}"/>
                </a:ext>
              </a:extLst>
            </p:cNvPr>
            <p:cNvSpPr txBox="1">
              <a:spLocks noChangeArrowheads="1"/>
            </p:cNvSpPr>
            <p:nvPr/>
          </p:nvSpPr>
          <p:spPr bwMode="auto">
            <a:xfrm>
              <a:off x="3675" y="11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分块查找</a:t>
              </a:r>
            </a:p>
          </p:txBody>
        </p:sp>
        <p:sp>
          <p:nvSpPr>
            <p:cNvPr id="23" name="Line 19">
              <a:extLst>
                <a:ext uri="{FF2B5EF4-FFF2-40B4-BE49-F238E27FC236}">
                  <a16:creationId xmlns:a16="http://schemas.microsoft.com/office/drawing/2014/main" id="{DB75322B-8507-5F4B-A89E-42CED86EB069}"/>
                </a:ext>
              </a:extLst>
            </p:cNvPr>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4" name="Group 20">
              <a:extLst>
                <a:ext uri="{FF2B5EF4-FFF2-40B4-BE49-F238E27FC236}">
                  <a16:creationId xmlns:a16="http://schemas.microsoft.com/office/drawing/2014/main" id="{19524827-DAAA-DC44-BC07-83688D742DB6}"/>
                </a:ext>
              </a:extLst>
            </p:cNvPr>
            <p:cNvGrpSpPr>
              <a:grpSpLocks/>
            </p:cNvGrpSpPr>
            <p:nvPr/>
          </p:nvGrpSpPr>
          <p:grpSpPr bwMode="auto">
            <a:xfrm>
              <a:off x="545" y="1133"/>
              <a:ext cx="4310" cy="1355"/>
              <a:chOff x="545" y="1133"/>
              <a:chExt cx="4310" cy="1622"/>
            </a:xfrm>
          </p:grpSpPr>
          <p:sp>
            <p:nvSpPr>
              <p:cNvPr id="27" name="Rectangle 21">
                <a:extLst>
                  <a:ext uri="{FF2B5EF4-FFF2-40B4-BE49-F238E27FC236}">
                    <a16:creationId xmlns:a16="http://schemas.microsoft.com/office/drawing/2014/main" id="{6ED8C183-B759-3443-88C6-81053522678E}"/>
                  </a:ext>
                </a:extLst>
              </p:cNvPr>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2">
                <a:extLst>
                  <a:ext uri="{FF2B5EF4-FFF2-40B4-BE49-F238E27FC236}">
                    <a16:creationId xmlns:a16="http://schemas.microsoft.com/office/drawing/2014/main" id="{4FE66742-3CBC-FB41-BB17-4A2DADA2BE52}"/>
                  </a:ext>
                </a:extLst>
              </p:cNvPr>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3">
                <a:extLst>
                  <a:ext uri="{FF2B5EF4-FFF2-40B4-BE49-F238E27FC236}">
                    <a16:creationId xmlns:a16="http://schemas.microsoft.com/office/drawing/2014/main" id="{7FDD4393-A654-8E4F-99CA-8EF4666923A3}"/>
                  </a:ext>
                </a:extLst>
              </p:cNvPr>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4">
                <a:extLst>
                  <a:ext uri="{FF2B5EF4-FFF2-40B4-BE49-F238E27FC236}">
                    <a16:creationId xmlns:a16="http://schemas.microsoft.com/office/drawing/2014/main" id="{B36DD2A4-26A9-9043-BC3F-68F30092371E}"/>
                  </a:ext>
                </a:extLst>
              </p:cNvPr>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 name="Line 25">
              <a:extLst>
                <a:ext uri="{FF2B5EF4-FFF2-40B4-BE49-F238E27FC236}">
                  <a16:creationId xmlns:a16="http://schemas.microsoft.com/office/drawing/2014/main" id="{9A0F808E-00D7-924B-B8F6-C8B0EDFFDB8E}"/>
                </a:ext>
              </a:extLst>
            </p:cNvPr>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8E10A555-F32A-C74E-8054-AEB29A3FC072}"/>
                </a:ext>
              </a:extLst>
            </p:cNvPr>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78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15</a:t>
            </a:fld>
            <a:endParaRPr lang="zh-CN" altLang="en-US" dirty="0"/>
          </a:p>
        </p:txBody>
      </p:sp>
      <p:sp>
        <p:nvSpPr>
          <p:cNvPr id="3" name="Text Box 2">
            <a:extLst>
              <a:ext uri="{FF2B5EF4-FFF2-40B4-BE49-F238E27FC236}">
                <a16:creationId xmlns:a16="http://schemas.microsoft.com/office/drawing/2014/main" id="{824D0A69-1C2A-BD45-AD6E-BA4BD1C7D341}"/>
              </a:ext>
            </a:extLst>
          </p:cNvPr>
          <p:cNvSpPr txBox="1">
            <a:spLocks noChangeArrowheads="1"/>
          </p:cNvSpPr>
          <p:nvPr/>
        </p:nvSpPr>
        <p:spPr bwMode="auto">
          <a:xfrm>
            <a:off x="2494340" y="680828"/>
            <a:ext cx="4666662" cy="8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9.4</a:t>
            </a:r>
            <a:r>
              <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、二叉查找树</a:t>
            </a:r>
          </a:p>
        </p:txBody>
      </p:sp>
      <p:sp>
        <p:nvSpPr>
          <p:cNvPr id="4" name="Text Box 4">
            <a:hlinkClick r:id="" action="ppaction://hlinkshowjump?jump=nextslide"/>
            <a:extLst>
              <a:ext uri="{FF2B5EF4-FFF2-40B4-BE49-F238E27FC236}">
                <a16:creationId xmlns:a16="http://schemas.microsoft.com/office/drawing/2014/main" id="{6AED2C75-D047-BC47-8448-5F7B327DA731}"/>
              </a:ext>
            </a:extLst>
          </p:cNvPr>
          <p:cNvSpPr txBox="1">
            <a:spLocks noChangeArrowheads="1"/>
          </p:cNvSpPr>
          <p:nvPr/>
        </p:nvSpPr>
        <p:spPr bwMode="auto">
          <a:xfrm>
            <a:off x="1622095" y="2013438"/>
            <a:ext cx="1806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．定义</a:t>
            </a:r>
            <a:endParaRPr kumimoji="1" lang="zh-CN" altLang="en-US" sz="44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Rectangle 5">
            <a:hlinkClick r:id="rId3" action="ppaction://hlinksldjump"/>
            <a:extLst>
              <a:ext uri="{FF2B5EF4-FFF2-40B4-BE49-F238E27FC236}">
                <a16:creationId xmlns:a16="http://schemas.microsoft.com/office/drawing/2014/main" id="{D1BEDD72-D69C-F548-AB45-3EC18F645792}"/>
              </a:ext>
            </a:extLst>
          </p:cNvPr>
          <p:cNvSpPr>
            <a:spLocks noChangeArrowheads="1"/>
          </p:cNvSpPr>
          <p:nvPr/>
        </p:nvSpPr>
        <p:spPr bwMode="auto">
          <a:xfrm>
            <a:off x="1622095" y="2819322"/>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．查找算法</a:t>
            </a:r>
            <a:endParaRPr kumimoji="1" lang="zh-CN" altLang="en-US" sz="24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Text Box 6">
            <a:hlinkClick r:id="rId4" action="ppaction://hlinksldjump"/>
            <a:extLst>
              <a:ext uri="{FF2B5EF4-FFF2-40B4-BE49-F238E27FC236}">
                <a16:creationId xmlns:a16="http://schemas.microsoft.com/office/drawing/2014/main" id="{FB3A7C35-0FC3-5B4A-829B-2615E3B30287}"/>
              </a:ext>
            </a:extLst>
          </p:cNvPr>
          <p:cNvSpPr txBox="1">
            <a:spLocks noChangeArrowheads="1"/>
          </p:cNvSpPr>
          <p:nvPr/>
        </p:nvSpPr>
        <p:spPr bwMode="auto">
          <a:xfrm>
            <a:off x="1622095" y="3625206"/>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．插入算法</a:t>
            </a:r>
            <a:endParaRPr kumimoji="1" lang="zh-CN" altLang="en-US" sz="24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Text Box 7">
            <a:hlinkClick r:id="rId5" action="ppaction://hlinksldjump"/>
            <a:extLst>
              <a:ext uri="{FF2B5EF4-FFF2-40B4-BE49-F238E27FC236}">
                <a16:creationId xmlns:a16="http://schemas.microsoft.com/office/drawing/2014/main" id="{23B66991-813E-EB4E-B9D3-D5D58FB9A583}"/>
              </a:ext>
            </a:extLst>
          </p:cNvPr>
          <p:cNvSpPr txBox="1">
            <a:spLocks noChangeArrowheads="1"/>
          </p:cNvSpPr>
          <p:nvPr/>
        </p:nvSpPr>
        <p:spPr bwMode="auto">
          <a:xfrm>
            <a:off x="1622094" y="4431090"/>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4</a:t>
            </a:r>
            <a:r>
              <a:rPr kumimoji="1" lang="zh-CN" altLang="en-US"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．删除算法</a:t>
            </a:r>
            <a:endParaRPr kumimoji="1" lang="zh-CN" altLang="en-US" sz="40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Text Box 8">
            <a:hlinkClick r:id="rId6" action="ppaction://hlinksldjump"/>
            <a:extLst>
              <a:ext uri="{FF2B5EF4-FFF2-40B4-BE49-F238E27FC236}">
                <a16:creationId xmlns:a16="http://schemas.microsoft.com/office/drawing/2014/main" id="{4B83C6B4-8B1F-974F-935F-36B8769226C7}"/>
              </a:ext>
            </a:extLst>
          </p:cNvPr>
          <p:cNvSpPr txBox="1">
            <a:spLocks noChangeArrowheads="1"/>
          </p:cNvSpPr>
          <p:nvPr/>
        </p:nvSpPr>
        <p:spPr bwMode="auto">
          <a:xfrm>
            <a:off x="1622094" y="5236974"/>
            <a:ext cx="4123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5</a:t>
            </a:r>
            <a:r>
              <a:rPr kumimoji="1" lang="zh-CN" altLang="en-US" sz="36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．查找性能的分析</a:t>
            </a:r>
            <a:endParaRPr kumimoji="1" lang="zh-CN" altLang="en-US" sz="240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8754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2D0C785C-8EBB-AE4E-8417-9BC55D1DA11B}"/>
              </a:ext>
            </a:extLst>
          </p:cNvPr>
          <p:cNvSpPr>
            <a:spLocks noGrp="1"/>
          </p:cNvSpPr>
          <p:nvPr>
            <p:ph type="title"/>
          </p:nvPr>
        </p:nvSpPr>
        <p:spPr/>
        <p:txBody>
          <a:bodyPr>
            <a:normAutofit/>
          </a:bodyPr>
          <a:lstStyle/>
          <a:p>
            <a:r>
              <a:rPr kumimoji="1" lang="en-US" altLang="zh-CN" b="1" dirty="0">
                <a:solidFill>
                  <a:schemeClr val="bg1"/>
                </a:solidFill>
                <a:latin typeface="SimHei" panose="02010609060101010101" pitchFamily="49" charset="-122"/>
                <a:ea typeface="SimHei" panose="02010609060101010101" pitchFamily="49" charset="-122"/>
              </a:rPr>
              <a:t>1</a:t>
            </a:r>
            <a:r>
              <a:rPr kumimoji="1" lang="zh-CN" altLang="en-US" b="1" dirty="0">
                <a:solidFill>
                  <a:schemeClr val="bg1"/>
                </a:solidFill>
                <a:latin typeface="SimHei" panose="02010609060101010101" pitchFamily="49" charset="-122"/>
                <a:ea typeface="SimHei" panose="02010609060101010101" pitchFamily="49" charset="-122"/>
              </a:rPr>
              <a:t>．定义：</a:t>
            </a:r>
            <a:endParaRPr lang="zh-CN" altLang="en-US" dirty="0">
              <a:solidFill>
                <a:schemeClr val="bg1"/>
              </a:solidFill>
            </a:endParaRPr>
          </a:p>
        </p:txBody>
      </p:sp>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2"/>
          </p:nvPr>
        </p:nvSpPr>
        <p:spPr/>
        <p:txBody>
          <a:bodyPr/>
          <a:lstStyle/>
          <a:p>
            <a:pPr>
              <a:defRPr/>
            </a:pPr>
            <a:fld id="{E77BBB7A-0347-E541-A2E2-A5EF01BC7CF9}" type="slidenum">
              <a:rPr lang="zh-CN" altLang="en-US" smtClean="0"/>
              <a:pPr>
                <a:defRPr/>
              </a:pPr>
              <a:t>16</a:t>
            </a:fld>
            <a:endParaRPr lang="zh-CN" altLang="en-US" dirty="0"/>
          </a:p>
        </p:txBody>
      </p:sp>
      <p:sp>
        <p:nvSpPr>
          <p:cNvPr id="3" name="Text Box 2">
            <a:extLst>
              <a:ext uri="{FF2B5EF4-FFF2-40B4-BE49-F238E27FC236}">
                <a16:creationId xmlns:a16="http://schemas.microsoft.com/office/drawing/2014/main" id="{53222F19-86E8-C643-9779-582DB2C4902C}"/>
              </a:ext>
            </a:extLst>
          </p:cNvPr>
          <p:cNvSpPr txBox="1">
            <a:spLocks noChangeArrowheads="1"/>
          </p:cNvSpPr>
          <p:nvPr/>
        </p:nvSpPr>
        <p:spPr bwMode="auto">
          <a:xfrm>
            <a:off x="1401395" y="2771686"/>
            <a:ext cx="6468437" cy="97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）若它的左子树不空，则左子树上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均小于</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根结点的值；</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Text Box 4">
            <a:extLst>
              <a:ext uri="{FF2B5EF4-FFF2-40B4-BE49-F238E27FC236}">
                <a16:creationId xmlns:a16="http://schemas.microsoft.com/office/drawing/2014/main" id="{6221784D-FE54-2749-BAC6-5E5CB9C44EDA}"/>
              </a:ext>
            </a:extLst>
          </p:cNvPr>
          <p:cNvSpPr txBox="1">
            <a:spLocks noChangeArrowheads="1"/>
          </p:cNvSpPr>
          <p:nvPr/>
        </p:nvSpPr>
        <p:spPr bwMode="auto">
          <a:xfrm>
            <a:off x="1190337" y="1219096"/>
            <a:ext cx="7106433" cy="122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lang="zh-CN" altLang="en-US" sz="2800"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二叉查找树</a:t>
            </a:r>
            <a:r>
              <a:rPr lang="en-US" altLang="zh-CN" sz="2800"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二叉排序树</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或是一棵空树；</a:t>
            </a:r>
            <a:b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b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或是具有如下特性的二叉树</a:t>
            </a: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6" name="Text Box 5">
            <a:extLst>
              <a:ext uri="{FF2B5EF4-FFF2-40B4-BE49-F238E27FC236}">
                <a16:creationId xmlns:a16="http://schemas.microsoft.com/office/drawing/2014/main" id="{D9081951-88A9-2849-A254-9BABFEDA5A05}"/>
              </a:ext>
            </a:extLst>
          </p:cNvPr>
          <p:cNvSpPr txBox="1">
            <a:spLocks noChangeArrowheads="1"/>
          </p:cNvSpPr>
          <p:nvPr/>
        </p:nvSpPr>
        <p:spPr bwMode="auto">
          <a:xfrm>
            <a:off x="1401395" y="5517849"/>
            <a:ext cx="6009542" cy="59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）左、右子树也</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都是</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二叉排序树。</a:t>
            </a:r>
            <a:endParaRPr kumimoji="1" lang="zh-CN" altLang="en-US" sz="1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Text Box 6">
            <a:extLst>
              <a:ext uri="{FF2B5EF4-FFF2-40B4-BE49-F238E27FC236}">
                <a16:creationId xmlns:a16="http://schemas.microsoft.com/office/drawing/2014/main" id="{94A5481C-BE41-CF41-B717-154036CB3508}"/>
              </a:ext>
            </a:extLst>
          </p:cNvPr>
          <p:cNvSpPr txBox="1">
            <a:spLocks noChangeArrowheads="1"/>
          </p:cNvSpPr>
          <p:nvPr/>
        </p:nvSpPr>
        <p:spPr bwMode="auto">
          <a:xfrm>
            <a:off x="1401395" y="4088285"/>
            <a:ext cx="6468437" cy="103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）若它的右子树不空，则右子树上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均大于</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根结点的值；</a:t>
            </a:r>
            <a:endParaRPr kumimoji="1" lang="zh-CN" altLang="en-US" sz="1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9711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17</a:t>
            </a:fld>
            <a:endParaRPr lang="zh-CN" altLang="en-US" dirty="0"/>
          </a:p>
        </p:txBody>
      </p:sp>
      <p:sp>
        <p:nvSpPr>
          <p:cNvPr id="3" name="Oval 2">
            <a:extLst>
              <a:ext uri="{FF2B5EF4-FFF2-40B4-BE49-F238E27FC236}">
                <a16:creationId xmlns:a16="http://schemas.microsoft.com/office/drawing/2014/main" id="{3A046320-7E71-DC48-A19B-ABFB6E272FF2}"/>
              </a:ext>
            </a:extLst>
          </p:cNvPr>
          <p:cNvSpPr>
            <a:spLocks noChangeArrowheads="1"/>
          </p:cNvSpPr>
          <p:nvPr/>
        </p:nvSpPr>
        <p:spPr bwMode="auto">
          <a:xfrm>
            <a:off x="4507523" y="7854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 name="Oval 3">
            <a:extLst>
              <a:ext uri="{FF2B5EF4-FFF2-40B4-BE49-F238E27FC236}">
                <a16:creationId xmlns:a16="http://schemas.microsoft.com/office/drawing/2014/main" id="{7C30F34F-D111-FF49-97AF-BC7F82489CC0}"/>
              </a:ext>
            </a:extLst>
          </p:cNvPr>
          <p:cNvSpPr>
            <a:spLocks noChangeArrowheads="1"/>
          </p:cNvSpPr>
          <p:nvPr/>
        </p:nvSpPr>
        <p:spPr bwMode="auto">
          <a:xfrm>
            <a:off x="29073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 name="Oval 4">
            <a:extLst>
              <a:ext uri="{FF2B5EF4-FFF2-40B4-BE49-F238E27FC236}">
                <a16:creationId xmlns:a16="http://schemas.microsoft.com/office/drawing/2014/main" id="{69038CBC-0429-E342-A9F3-77B455DBC800}"/>
              </a:ext>
            </a:extLst>
          </p:cNvPr>
          <p:cNvSpPr>
            <a:spLocks noChangeArrowheads="1"/>
          </p:cNvSpPr>
          <p:nvPr/>
        </p:nvSpPr>
        <p:spPr bwMode="auto">
          <a:xfrm>
            <a:off x="62601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 name="Oval 5">
            <a:extLst>
              <a:ext uri="{FF2B5EF4-FFF2-40B4-BE49-F238E27FC236}">
                <a16:creationId xmlns:a16="http://schemas.microsoft.com/office/drawing/2014/main" id="{2C211990-19E6-1C42-91DF-81BF0028C073}"/>
              </a:ext>
            </a:extLst>
          </p:cNvPr>
          <p:cNvSpPr>
            <a:spLocks noChangeArrowheads="1"/>
          </p:cNvSpPr>
          <p:nvPr/>
        </p:nvSpPr>
        <p:spPr bwMode="auto">
          <a:xfrm>
            <a:off x="13833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 name="Oval 6">
            <a:extLst>
              <a:ext uri="{FF2B5EF4-FFF2-40B4-BE49-F238E27FC236}">
                <a16:creationId xmlns:a16="http://schemas.microsoft.com/office/drawing/2014/main" id="{5704E16F-532D-2749-AEDE-EAA4D9B861E8}"/>
              </a:ext>
            </a:extLst>
          </p:cNvPr>
          <p:cNvSpPr>
            <a:spLocks noChangeArrowheads="1"/>
          </p:cNvSpPr>
          <p:nvPr/>
        </p:nvSpPr>
        <p:spPr bwMode="auto">
          <a:xfrm>
            <a:off x="77841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8" name="Oval 7">
            <a:extLst>
              <a:ext uri="{FF2B5EF4-FFF2-40B4-BE49-F238E27FC236}">
                <a16:creationId xmlns:a16="http://schemas.microsoft.com/office/drawing/2014/main" id="{81A1C839-0E75-DB48-A1D3-A8B2AA601998}"/>
              </a:ext>
            </a:extLst>
          </p:cNvPr>
          <p:cNvSpPr>
            <a:spLocks noChangeArrowheads="1"/>
          </p:cNvSpPr>
          <p:nvPr/>
        </p:nvSpPr>
        <p:spPr bwMode="auto">
          <a:xfrm>
            <a:off x="697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9" name="Oval 8">
            <a:extLst>
              <a:ext uri="{FF2B5EF4-FFF2-40B4-BE49-F238E27FC236}">
                <a16:creationId xmlns:a16="http://schemas.microsoft.com/office/drawing/2014/main" id="{76D8A432-1DB6-914B-A1CC-FBFE95DF248D}"/>
              </a:ext>
            </a:extLst>
          </p:cNvPr>
          <p:cNvSpPr>
            <a:spLocks noChangeArrowheads="1"/>
          </p:cNvSpPr>
          <p:nvPr/>
        </p:nvSpPr>
        <p:spPr bwMode="auto">
          <a:xfrm>
            <a:off x="6793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 name="Oval 9">
            <a:extLst>
              <a:ext uri="{FF2B5EF4-FFF2-40B4-BE49-F238E27FC236}">
                <a16:creationId xmlns:a16="http://schemas.microsoft.com/office/drawing/2014/main" id="{99BE2EB2-B379-4442-A3C8-9BFA7EF7498C}"/>
              </a:ext>
            </a:extLst>
          </p:cNvPr>
          <p:cNvSpPr>
            <a:spLocks noChangeArrowheads="1"/>
          </p:cNvSpPr>
          <p:nvPr/>
        </p:nvSpPr>
        <p:spPr bwMode="auto">
          <a:xfrm>
            <a:off x="45075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 name="Oval 10">
            <a:extLst>
              <a:ext uri="{FF2B5EF4-FFF2-40B4-BE49-F238E27FC236}">
                <a16:creationId xmlns:a16="http://schemas.microsoft.com/office/drawing/2014/main" id="{C0F1B8DF-AB66-7641-B962-6E77E0D3814C}"/>
              </a:ext>
            </a:extLst>
          </p:cNvPr>
          <p:cNvSpPr>
            <a:spLocks noChangeArrowheads="1"/>
          </p:cNvSpPr>
          <p:nvPr/>
        </p:nvSpPr>
        <p:spPr bwMode="auto">
          <a:xfrm>
            <a:off x="35931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2" name="Oval 11">
            <a:extLst>
              <a:ext uri="{FF2B5EF4-FFF2-40B4-BE49-F238E27FC236}">
                <a16:creationId xmlns:a16="http://schemas.microsoft.com/office/drawing/2014/main" id="{E6EBF159-6496-824C-8914-9988D4C31E59}"/>
              </a:ext>
            </a:extLst>
          </p:cNvPr>
          <p:cNvSpPr>
            <a:spLocks noChangeArrowheads="1"/>
          </p:cNvSpPr>
          <p:nvPr/>
        </p:nvSpPr>
        <p:spPr bwMode="auto">
          <a:xfrm>
            <a:off x="21453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 name="Oval 12">
            <a:extLst>
              <a:ext uri="{FF2B5EF4-FFF2-40B4-BE49-F238E27FC236}">
                <a16:creationId xmlns:a16="http://schemas.microsoft.com/office/drawing/2014/main" id="{A2EECB98-7E10-F64F-817A-39CDBA94D352}"/>
              </a:ext>
            </a:extLst>
          </p:cNvPr>
          <p:cNvSpPr>
            <a:spLocks noChangeArrowheads="1"/>
          </p:cNvSpPr>
          <p:nvPr/>
        </p:nvSpPr>
        <p:spPr bwMode="auto">
          <a:xfrm>
            <a:off x="15357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4" name="Oval 13">
            <a:extLst>
              <a:ext uri="{FF2B5EF4-FFF2-40B4-BE49-F238E27FC236}">
                <a16:creationId xmlns:a16="http://schemas.microsoft.com/office/drawing/2014/main" id="{8CF1DEAA-51B1-7345-A098-B3368C687047}"/>
              </a:ext>
            </a:extLst>
          </p:cNvPr>
          <p:cNvSpPr>
            <a:spLocks noChangeArrowheads="1"/>
          </p:cNvSpPr>
          <p:nvPr/>
        </p:nvSpPr>
        <p:spPr bwMode="auto">
          <a:xfrm>
            <a:off x="77841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5" name="Line 14">
            <a:extLst>
              <a:ext uri="{FF2B5EF4-FFF2-40B4-BE49-F238E27FC236}">
                <a16:creationId xmlns:a16="http://schemas.microsoft.com/office/drawing/2014/main" id="{5EE6C7BD-5CF9-BE44-9FE9-ECBF8ECC9D2A}"/>
              </a:ext>
            </a:extLst>
          </p:cNvPr>
          <p:cNvSpPr>
            <a:spLocks noChangeShapeType="1"/>
          </p:cNvSpPr>
          <p:nvPr/>
        </p:nvSpPr>
        <p:spPr bwMode="auto">
          <a:xfrm flipH="1">
            <a:off x="3593123" y="1242646"/>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Line 15">
            <a:extLst>
              <a:ext uri="{FF2B5EF4-FFF2-40B4-BE49-F238E27FC236}">
                <a16:creationId xmlns:a16="http://schemas.microsoft.com/office/drawing/2014/main" id="{B82AB478-EEBE-E741-9AC2-6E5322847ED0}"/>
              </a:ext>
            </a:extLst>
          </p:cNvPr>
          <p:cNvSpPr>
            <a:spLocks noChangeShapeType="1"/>
          </p:cNvSpPr>
          <p:nvPr/>
        </p:nvSpPr>
        <p:spPr bwMode="auto">
          <a:xfrm flipH="1">
            <a:off x="2069123" y="2157046"/>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Line 16">
            <a:extLst>
              <a:ext uri="{FF2B5EF4-FFF2-40B4-BE49-F238E27FC236}">
                <a16:creationId xmlns:a16="http://schemas.microsoft.com/office/drawing/2014/main" id="{061C2310-DEB3-7340-886F-4C51EE559D48}"/>
              </a:ext>
            </a:extLst>
          </p:cNvPr>
          <p:cNvSpPr>
            <a:spLocks noChangeShapeType="1"/>
          </p:cNvSpPr>
          <p:nvPr/>
        </p:nvSpPr>
        <p:spPr bwMode="auto">
          <a:xfrm>
            <a:off x="5193323" y="1242646"/>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Line 17">
            <a:extLst>
              <a:ext uri="{FF2B5EF4-FFF2-40B4-BE49-F238E27FC236}">
                <a16:creationId xmlns:a16="http://schemas.microsoft.com/office/drawing/2014/main" id="{2CA11682-4E80-094B-985F-3B39BD23C75A}"/>
              </a:ext>
            </a:extLst>
          </p:cNvPr>
          <p:cNvSpPr>
            <a:spLocks noChangeShapeType="1"/>
          </p:cNvSpPr>
          <p:nvPr/>
        </p:nvSpPr>
        <p:spPr bwMode="auto">
          <a:xfrm>
            <a:off x="3593123" y="2157046"/>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Line 18">
            <a:extLst>
              <a:ext uri="{FF2B5EF4-FFF2-40B4-BE49-F238E27FC236}">
                <a16:creationId xmlns:a16="http://schemas.microsoft.com/office/drawing/2014/main" id="{916CE2C8-A7DB-B84B-84EB-9273E38F1C08}"/>
              </a:ext>
            </a:extLst>
          </p:cNvPr>
          <p:cNvSpPr>
            <a:spLocks noChangeShapeType="1"/>
          </p:cNvSpPr>
          <p:nvPr/>
        </p:nvSpPr>
        <p:spPr bwMode="auto">
          <a:xfrm flipH="1">
            <a:off x="1078523" y="3223846"/>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Line 19">
            <a:extLst>
              <a:ext uri="{FF2B5EF4-FFF2-40B4-BE49-F238E27FC236}">
                <a16:creationId xmlns:a16="http://schemas.microsoft.com/office/drawing/2014/main" id="{BFE1C5D5-4005-A640-A5BB-9703C3834D80}"/>
              </a:ext>
            </a:extLst>
          </p:cNvPr>
          <p:cNvSpPr>
            <a:spLocks noChangeShapeType="1"/>
          </p:cNvSpPr>
          <p:nvPr/>
        </p:nvSpPr>
        <p:spPr bwMode="auto">
          <a:xfrm>
            <a:off x="1916723" y="31476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Line 20">
            <a:extLst>
              <a:ext uri="{FF2B5EF4-FFF2-40B4-BE49-F238E27FC236}">
                <a16:creationId xmlns:a16="http://schemas.microsoft.com/office/drawing/2014/main" id="{6C08BAE8-0A2E-A842-94B9-1B33D0631B37}"/>
              </a:ext>
            </a:extLst>
          </p:cNvPr>
          <p:cNvSpPr>
            <a:spLocks noChangeShapeType="1"/>
          </p:cNvSpPr>
          <p:nvPr/>
        </p:nvSpPr>
        <p:spPr bwMode="auto">
          <a:xfrm flipH="1">
            <a:off x="1916723" y="4366846"/>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1">
            <a:extLst>
              <a:ext uri="{FF2B5EF4-FFF2-40B4-BE49-F238E27FC236}">
                <a16:creationId xmlns:a16="http://schemas.microsoft.com/office/drawing/2014/main" id="{BBA5F3FC-D883-D546-883F-CCDD3871C849}"/>
              </a:ext>
            </a:extLst>
          </p:cNvPr>
          <p:cNvSpPr>
            <a:spLocks noChangeShapeType="1"/>
          </p:cNvSpPr>
          <p:nvPr/>
        </p:nvSpPr>
        <p:spPr bwMode="auto">
          <a:xfrm flipH="1">
            <a:off x="3974123" y="3147646"/>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2">
            <a:extLst>
              <a:ext uri="{FF2B5EF4-FFF2-40B4-BE49-F238E27FC236}">
                <a16:creationId xmlns:a16="http://schemas.microsoft.com/office/drawing/2014/main" id="{034B75B8-867A-574F-B2A3-E8B5D301F269}"/>
              </a:ext>
            </a:extLst>
          </p:cNvPr>
          <p:cNvSpPr>
            <a:spLocks noChangeShapeType="1"/>
          </p:cNvSpPr>
          <p:nvPr/>
        </p:nvSpPr>
        <p:spPr bwMode="auto">
          <a:xfrm>
            <a:off x="7022123" y="2157046"/>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3">
            <a:extLst>
              <a:ext uri="{FF2B5EF4-FFF2-40B4-BE49-F238E27FC236}">
                <a16:creationId xmlns:a16="http://schemas.microsoft.com/office/drawing/2014/main" id="{12CD4432-4281-0A44-A38C-48FADCBD6B9A}"/>
              </a:ext>
            </a:extLst>
          </p:cNvPr>
          <p:cNvSpPr>
            <a:spLocks noChangeShapeType="1"/>
          </p:cNvSpPr>
          <p:nvPr/>
        </p:nvSpPr>
        <p:spPr bwMode="auto">
          <a:xfrm flipH="1">
            <a:off x="7403123" y="32238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4">
            <a:extLst>
              <a:ext uri="{FF2B5EF4-FFF2-40B4-BE49-F238E27FC236}">
                <a16:creationId xmlns:a16="http://schemas.microsoft.com/office/drawing/2014/main" id="{C83DF2B7-FA8E-754E-9274-D449391B04AD}"/>
              </a:ext>
            </a:extLst>
          </p:cNvPr>
          <p:cNvSpPr>
            <a:spLocks noChangeShapeType="1"/>
          </p:cNvSpPr>
          <p:nvPr/>
        </p:nvSpPr>
        <p:spPr bwMode="auto">
          <a:xfrm>
            <a:off x="7326923" y="4290646"/>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Text Box 25">
            <a:extLst>
              <a:ext uri="{FF2B5EF4-FFF2-40B4-BE49-F238E27FC236}">
                <a16:creationId xmlns:a16="http://schemas.microsoft.com/office/drawing/2014/main" id="{A02B4C95-DF48-5F4B-B2DE-D26D8AAAF25B}"/>
              </a:ext>
            </a:extLst>
          </p:cNvPr>
          <p:cNvSpPr txBox="1">
            <a:spLocks noChangeArrowheads="1"/>
          </p:cNvSpPr>
          <p:nvPr/>
        </p:nvSpPr>
        <p:spPr bwMode="auto">
          <a:xfrm>
            <a:off x="773723" y="556846"/>
            <a:ext cx="103425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rPr>
              <a:t>例</a:t>
            </a:r>
            <a:r>
              <a:rPr kumimoji="1" lang="en-US" altLang="zh-CN" sz="4400" b="1"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rPr>
              <a:t>:</a:t>
            </a:r>
            <a:endParaRPr kumimoji="1" lang="en-US" altLang="zh-CN" sz="2400" b="0"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endParaRPr>
          </a:p>
        </p:txBody>
      </p:sp>
      <p:sp>
        <p:nvSpPr>
          <p:cNvPr id="27" name="Text Box 26">
            <a:extLst>
              <a:ext uri="{FF2B5EF4-FFF2-40B4-BE49-F238E27FC236}">
                <a16:creationId xmlns:a16="http://schemas.microsoft.com/office/drawing/2014/main" id="{5DB1FF37-21E8-BC4A-B8B0-C2E427BFB593}"/>
              </a:ext>
            </a:extLst>
          </p:cNvPr>
          <p:cNvSpPr txBox="1">
            <a:spLocks noChangeArrowheads="1"/>
          </p:cNvSpPr>
          <p:nvPr/>
        </p:nvSpPr>
        <p:spPr bwMode="auto">
          <a:xfrm>
            <a:off x="3839979" y="5433646"/>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是二叉排序树。</a:t>
            </a:r>
            <a:endParaRPr kumimoji="1" lang="zh-CN" altLang="en-US" sz="3600" b="0" i="0" u="none" strike="noStrike" kern="1200" cap="none" spc="0" normalizeH="0" baseline="0" noProof="0" dirty="0">
              <a:ln>
                <a:noFill/>
              </a:ln>
              <a:effectLst/>
              <a:uLnTx/>
              <a:uFillTx/>
              <a:latin typeface="SimHei" panose="02010609060101010101" pitchFamily="49" charset="-122"/>
              <a:ea typeface="SimHei" panose="02010609060101010101" pitchFamily="49" charset="-122"/>
            </a:endParaRPr>
          </a:p>
        </p:txBody>
      </p:sp>
      <p:sp>
        <p:nvSpPr>
          <p:cNvPr id="28" name="Line 27">
            <a:extLst>
              <a:ext uri="{FF2B5EF4-FFF2-40B4-BE49-F238E27FC236}">
                <a16:creationId xmlns:a16="http://schemas.microsoft.com/office/drawing/2014/main" id="{5EB1336B-293D-814D-965C-E19B7EF61347}"/>
              </a:ext>
            </a:extLst>
          </p:cNvPr>
          <p:cNvSpPr>
            <a:spLocks noChangeShapeType="1"/>
          </p:cNvSpPr>
          <p:nvPr/>
        </p:nvSpPr>
        <p:spPr bwMode="auto">
          <a:xfrm>
            <a:off x="5193323" y="3071446"/>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Oval 28">
            <a:extLst>
              <a:ext uri="{FF2B5EF4-FFF2-40B4-BE49-F238E27FC236}">
                <a16:creationId xmlns:a16="http://schemas.microsoft.com/office/drawing/2014/main" id="{BC6C07E4-DD8F-FF4A-83B5-D144E2CBD562}"/>
              </a:ext>
            </a:extLst>
          </p:cNvPr>
          <p:cNvSpPr>
            <a:spLocks noChangeArrowheads="1"/>
          </p:cNvSpPr>
          <p:nvPr/>
        </p:nvSpPr>
        <p:spPr bwMode="auto">
          <a:xfrm>
            <a:off x="5726723" y="3833446"/>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66</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0" name="Text Box 29">
            <a:extLst>
              <a:ext uri="{FF2B5EF4-FFF2-40B4-BE49-F238E27FC236}">
                <a16:creationId xmlns:a16="http://schemas.microsoft.com/office/drawing/2014/main" id="{9DBACCFF-3D86-CD4B-ACF7-52F52EE46E9D}"/>
              </a:ext>
            </a:extLst>
          </p:cNvPr>
          <p:cNvSpPr txBox="1">
            <a:spLocks noChangeArrowheads="1"/>
          </p:cNvSpPr>
          <p:nvPr/>
        </p:nvSpPr>
        <p:spPr bwMode="auto">
          <a:xfrm>
            <a:off x="3008129" y="5205046"/>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6000" b="1" i="0" u="none" strike="noStrike" kern="1200" cap="none" spc="0" normalizeH="0" baseline="0" noProof="0" dirty="0">
                <a:ln>
                  <a:noFill/>
                </a:ln>
                <a:solidFill>
                  <a:srgbClr val="00B0F0"/>
                </a:solidFill>
                <a:effectLst/>
                <a:uLnTx/>
                <a:uFillTx/>
                <a:latin typeface="SimHei" panose="02010609060101010101" pitchFamily="49" charset="-122"/>
                <a:ea typeface="SimHei" panose="02010609060101010101" pitchFamily="49" charset="-122"/>
              </a:rPr>
              <a:t>不</a:t>
            </a:r>
            <a:endParaRPr kumimoji="1" lang="zh-CN" altLang="en-US" sz="6000" b="0" i="0" u="none" strike="noStrike" kern="1200" cap="none" spc="0" normalizeH="0" baseline="0" noProof="0" dirty="0">
              <a:ln>
                <a:noFill/>
              </a:ln>
              <a:solidFill>
                <a:srgbClr val="00B0F0"/>
              </a:solidFill>
              <a:effectLst/>
              <a:uLnTx/>
              <a:uFillTx/>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1788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Top)">
                                      <p:cBhvr>
                                        <p:cTn id="13" dur="500"/>
                                        <p:tgtEl>
                                          <p:spTgt spid="3"/>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11"/>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12"/>
                                        </p:tgtEl>
                                        <p:attrNameLst>
                                          <p:attrName>style.visibility</p:attrName>
                                        </p:attrNameLst>
                                      </p:cBhvr>
                                      <p:to>
                                        <p:strVal val="visible"/>
                                      </p:to>
                                    </p:set>
                                  </p:childTnLst>
                                </p:cTn>
                              </p:par>
                            </p:childTnLst>
                          </p:cTn>
                        </p:par>
                        <p:par>
                          <p:cTn id="41" fill="hold">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par>
                          <p:cTn id="44" fill="hold">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14"/>
                                        </p:tgtEl>
                                        <p:attrNameLst>
                                          <p:attrName>style.visibility</p:attrName>
                                        </p:attrNameLst>
                                      </p:cBhvr>
                                      <p:to>
                                        <p:strVal val="visible"/>
                                      </p:to>
                                    </p:set>
                                  </p:childTnLst>
                                </p:cTn>
                              </p:par>
                            </p:childTnLst>
                          </p:cTn>
                        </p:par>
                        <p:par>
                          <p:cTn id="47" fill="hold">
                            <p:stCondLst>
                              <p:cond delay="6000"/>
                            </p:stCondLst>
                            <p:childTnLst>
                              <p:par>
                                <p:cTn id="48" presetID="1" presetClass="entr" presetSubtype="0" fill="hold" nodeType="afterEffect">
                                  <p:stCondLst>
                                    <p:cond delay="0"/>
                                  </p:stCondLst>
                                  <p:childTnLst>
                                    <p:set>
                                      <p:cBhvr>
                                        <p:cTn id="49" dur="1" fill="hold">
                                          <p:stCondLst>
                                            <p:cond delay="499"/>
                                          </p:stCondLst>
                                        </p:cTn>
                                        <p:tgtEl>
                                          <p:spTgt spid="15"/>
                                        </p:tgtEl>
                                        <p:attrNameLst>
                                          <p:attrName>style.visibility</p:attrName>
                                        </p:attrNameLst>
                                      </p:cBhvr>
                                      <p:to>
                                        <p:strVal val="visible"/>
                                      </p:to>
                                    </p:set>
                                  </p:childTnLst>
                                </p:cTn>
                              </p:par>
                            </p:childTnLst>
                          </p:cTn>
                        </p:par>
                        <p:par>
                          <p:cTn id="50" fill="hold">
                            <p:stCondLst>
                              <p:cond delay="6500"/>
                            </p:stCondLst>
                            <p:childTnLst>
                              <p:par>
                                <p:cTn id="51" presetID="1" presetClass="entr" presetSubtype="0" fill="hold" nodeType="afterEffect">
                                  <p:stCondLst>
                                    <p:cond delay="0"/>
                                  </p:stCondLst>
                                  <p:childTnLst>
                                    <p:set>
                                      <p:cBhvr>
                                        <p:cTn id="52" dur="1" fill="hold">
                                          <p:stCondLst>
                                            <p:cond delay="499"/>
                                          </p:stCondLst>
                                        </p:cTn>
                                        <p:tgtEl>
                                          <p:spTgt spid="16"/>
                                        </p:tgtEl>
                                        <p:attrNameLst>
                                          <p:attrName>style.visibility</p:attrName>
                                        </p:attrNameLst>
                                      </p:cBhvr>
                                      <p:to>
                                        <p:strVal val="visible"/>
                                      </p:to>
                                    </p:set>
                                  </p:childTnLst>
                                </p:cTn>
                              </p:par>
                            </p:childTnLst>
                          </p:cTn>
                        </p:par>
                        <p:par>
                          <p:cTn id="53" fill="hold">
                            <p:stCondLst>
                              <p:cond delay="7000"/>
                            </p:stCondLst>
                            <p:childTnLst>
                              <p:par>
                                <p:cTn id="54" presetID="1" presetClass="entr" presetSubtype="0" fill="hold" nodeType="afterEffect">
                                  <p:stCondLst>
                                    <p:cond delay="0"/>
                                  </p:stCondLst>
                                  <p:childTnLst>
                                    <p:set>
                                      <p:cBhvr>
                                        <p:cTn id="55" dur="1" fill="hold">
                                          <p:stCondLst>
                                            <p:cond delay="499"/>
                                          </p:stCondLst>
                                        </p:cTn>
                                        <p:tgtEl>
                                          <p:spTgt spid="17"/>
                                        </p:tgtEl>
                                        <p:attrNameLst>
                                          <p:attrName>style.visibility</p:attrName>
                                        </p:attrNameLst>
                                      </p:cBhvr>
                                      <p:to>
                                        <p:strVal val="visible"/>
                                      </p:to>
                                    </p:set>
                                  </p:childTnLst>
                                </p:cTn>
                              </p:par>
                            </p:childTnLst>
                          </p:cTn>
                        </p:par>
                        <p:par>
                          <p:cTn id="56" fill="hold">
                            <p:stCondLst>
                              <p:cond delay="7500"/>
                            </p:stCondLst>
                            <p:childTnLst>
                              <p:par>
                                <p:cTn id="57" presetID="1" presetClass="entr" presetSubtype="0" fill="hold" nodeType="after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par>
                          <p:cTn id="59" fill="hold">
                            <p:stCondLst>
                              <p:cond delay="8000"/>
                            </p:stCondLst>
                            <p:childTnLst>
                              <p:par>
                                <p:cTn id="60" presetID="1" presetClass="entr" presetSubtype="0" fill="hold" nodeType="afterEffect">
                                  <p:stCondLst>
                                    <p:cond delay="0"/>
                                  </p:stCondLst>
                                  <p:childTnLst>
                                    <p:set>
                                      <p:cBhvr>
                                        <p:cTn id="61" dur="1" fill="hold">
                                          <p:stCondLst>
                                            <p:cond delay="499"/>
                                          </p:stCondLst>
                                        </p:cTn>
                                        <p:tgtEl>
                                          <p:spTgt spid="19"/>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0"/>
                                  </p:stCondLst>
                                  <p:childTnLst>
                                    <p:set>
                                      <p:cBhvr>
                                        <p:cTn id="64" dur="1" fill="hold">
                                          <p:stCondLst>
                                            <p:cond delay="499"/>
                                          </p:stCondLst>
                                        </p:cTn>
                                        <p:tgtEl>
                                          <p:spTgt spid="20"/>
                                        </p:tgtEl>
                                        <p:attrNameLst>
                                          <p:attrName>style.visibility</p:attrName>
                                        </p:attrNameLst>
                                      </p:cBhvr>
                                      <p:to>
                                        <p:strVal val="visible"/>
                                      </p:to>
                                    </p:set>
                                  </p:childTnLst>
                                </p:cTn>
                              </p:par>
                            </p:childTnLst>
                          </p:cTn>
                        </p:par>
                        <p:par>
                          <p:cTn id="65" fill="hold">
                            <p:stCondLst>
                              <p:cond delay="9000"/>
                            </p:stCondLst>
                            <p:childTnLst>
                              <p:par>
                                <p:cTn id="66" presetID="1" presetClass="entr" presetSubtype="0" fill="hold" nodeType="afterEffect">
                                  <p:stCondLst>
                                    <p:cond delay="0"/>
                                  </p:stCondLst>
                                  <p:childTnLst>
                                    <p:set>
                                      <p:cBhvr>
                                        <p:cTn id="67" dur="1" fill="hold">
                                          <p:stCondLst>
                                            <p:cond delay="499"/>
                                          </p:stCondLst>
                                        </p:cTn>
                                        <p:tgtEl>
                                          <p:spTgt spid="21"/>
                                        </p:tgtEl>
                                        <p:attrNameLst>
                                          <p:attrName>style.visibility</p:attrName>
                                        </p:attrNameLst>
                                      </p:cBhvr>
                                      <p:to>
                                        <p:strVal val="visible"/>
                                      </p:to>
                                    </p:set>
                                  </p:childTnLst>
                                </p:cTn>
                              </p:par>
                            </p:childTnLst>
                          </p:cTn>
                        </p:par>
                        <p:par>
                          <p:cTn id="68" fill="hold">
                            <p:stCondLst>
                              <p:cond delay="9500"/>
                            </p:stCondLst>
                            <p:childTnLst>
                              <p:par>
                                <p:cTn id="69" presetID="1" presetClass="entr" presetSubtype="0" fill="hold" nodeType="afterEffect">
                                  <p:stCondLst>
                                    <p:cond delay="0"/>
                                  </p:stCondLst>
                                  <p:childTnLst>
                                    <p:set>
                                      <p:cBhvr>
                                        <p:cTn id="70" dur="1" fill="hold">
                                          <p:stCondLst>
                                            <p:cond delay="499"/>
                                          </p:stCondLst>
                                        </p:cTn>
                                        <p:tgtEl>
                                          <p:spTgt spid="22"/>
                                        </p:tgtEl>
                                        <p:attrNameLst>
                                          <p:attrName>style.visibility</p:attrName>
                                        </p:attrNameLst>
                                      </p:cBhvr>
                                      <p:to>
                                        <p:strVal val="visible"/>
                                      </p:to>
                                    </p:set>
                                  </p:childTnLst>
                                </p:cTn>
                              </p:par>
                            </p:childTnLst>
                          </p:cTn>
                        </p:par>
                        <p:par>
                          <p:cTn id="71" fill="hold">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23"/>
                                        </p:tgtEl>
                                        <p:attrNameLst>
                                          <p:attrName>style.visibility</p:attrName>
                                        </p:attrNameLst>
                                      </p:cBhvr>
                                      <p:to>
                                        <p:strVal val="visible"/>
                                      </p:to>
                                    </p:set>
                                  </p:childTnLst>
                                </p:cTn>
                              </p:par>
                            </p:childTnLst>
                          </p:cTn>
                        </p:par>
                        <p:par>
                          <p:cTn id="74" fill="hold">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24"/>
                                        </p:tgtEl>
                                        <p:attrNameLst>
                                          <p:attrName>style.visibility</p:attrName>
                                        </p:attrNameLst>
                                      </p:cBhvr>
                                      <p:to>
                                        <p:strVal val="visible"/>
                                      </p:to>
                                    </p:set>
                                  </p:childTnLst>
                                </p:cTn>
                              </p:par>
                            </p:childTnLst>
                          </p:cTn>
                        </p:par>
                        <p:par>
                          <p:cTn id="77" fill="hold">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2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up)">
                                      <p:cBhvr>
                                        <p:cTn id="89" dur="500"/>
                                        <p:tgtEl>
                                          <p:spTgt spid="28"/>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up)">
                                      <p:cBhvr>
                                        <p:cTn id="93" dur="500"/>
                                        <p:tgtEl>
                                          <p:spTgt spid="2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26" grpId="0" autoUpdateAnimBg="0"/>
      <p:bldP spid="27" grpId="0" autoUpdateAnimBg="0"/>
      <p:bldP spid="29" grpId="0" animBg="1" autoUpdateAnimBg="0"/>
      <p:bldP spid="3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黑体" panose="02010609060101010101" pitchFamily="49" charset="-122"/>
              </a:rPr>
              <a:t>二叉查找树的结构特点：</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18</a:t>
            </a:fld>
            <a:endParaRPr kumimoji="1" lang="zh-CN" altLang="en-US" dirty="0"/>
          </a:p>
        </p:txBody>
      </p:sp>
      <p:sp>
        <p:nvSpPr>
          <p:cNvPr id="4" name="Text Box 2">
            <a:extLst>
              <a:ext uri="{FF2B5EF4-FFF2-40B4-BE49-F238E27FC236}">
                <a16:creationId xmlns:a16="http://schemas.microsoft.com/office/drawing/2014/main" id="{13AC8EF7-E55D-7244-8691-CD38BDF931AC}"/>
              </a:ext>
            </a:extLst>
          </p:cNvPr>
          <p:cNvSpPr txBox="1">
            <a:spLocks noChangeArrowheads="1"/>
          </p:cNvSpPr>
          <p:nvPr/>
        </p:nvSpPr>
        <p:spPr bwMode="auto">
          <a:xfrm>
            <a:off x="352425" y="1070202"/>
            <a:ext cx="843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）任意结点的关键字大于（小于）其左（右）子树中任意结点的关键字</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因此各结点关键字互不相同。</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Text Box 5">
            <a:extLst>
              <a:ext uri="{FF2B5EF4-FFF2-40B4-BE49-F238E27FC236}">
                <a16:creationId xmlns:a16="http://schemas.microsoft.com/office/drawing/2014/main" id="{50B0471B-2983-8F48-B338-1D70ABD88F01}"/>
              </a:ext>
            </a:extLst>
          </p:cNvPr>
          <p:cNvSpPr txBox="1">
            <a:spLocks noChangeArrowheads="1"/>
          </p:cNvSpPr>
          <p:nvPr/>
        </p:nvSpPr>
        <p:spPr bwMode="auto">
          <a:xfrm>
            <a:off x="330200" y="2917870"/>
            <a:ext cx="8461375" cy="11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）同一个数据集合，可按关键字表示成不同的二叉查找树，但中序序列相同。</a:t>
            </a:r>
            <a:endParaRPr kumimoji="1" lang="zh-CN" altLang="en-US" sz="1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Text Box 6">
            <a:extLst>
              <a:ext uri="{FF2B5EF4-FFF2-40B4-BE49-F238E27FC236}">
                <a16:creationId xmlns:a16="http://schemas.microsoft.com/office/drawing/2014/main" id="{7505B08A-4314-C540-B4B6-D3E88BBAE695}"/>
              </a:ext>
            </a:extLst>
          </p:cNvPr>
          <p:cNvSpPr txBox="1">
            <a:spLocks noChangeArrowheads="1"/>
          </p:cNvSpPr>
          <p:nvPr/>
        </p:nvSpPr>
        <p:spPr bwMode="auto">
          <a:xfrm>
            <a:off x="330200" y="2208806"/>
            <a:ext cx="8535988"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它</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的中序序列是一个递增的有序序列</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a:t>
            </a:r>
            <a:endParaRPr kumimoji="1" lang="zh-CN" altLang="en-US" sz="1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Text Box 2">
            <a:extLst>
              <a:ext uri="{FF2B5EF4-FFF2-40B4-BE49-F238E27FC236}">
                <a16:creationId xmlns:a16="http://schemas.microsoft.com/office/drawing/2014/main" id="{163C035D-76C1-934D-B066-981959F8DD54}"/>
              </a:ext>
            </a:extLst>
          </p:cNvPr>
          <p:cNvSpPr txBox="1">
            <a:spLocks noChangeArrowheads="1"/>
          </p:cNvSpPr>
          <p:nvPr/>
        </p:nvSpPr>
        <p:spPr bwMode="auto">
          <a:xfrm>
            <a:off x="330200" y="4217865"/>
            <a:ext cx="8439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4</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）每个结点</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X</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的右子树的最左结点</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Y</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，称为</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X</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继承结点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。有如下性质</a:t>
            </a:r>
            <a:endPar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在此右子树中其关键字值最小</a:t>
            </a:r>
            <a:endPar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没有左子树</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endPar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9" name="图片 1">
            <a:extLst>
              <a:ext uri="{FF2B5EF4-FFF2-40B4-BE49-F238E27FC236}">
                <a16:creationId xmlns:a16="http://schemas.microsoft.com/office/drawing/2014/main" id="{730F6E9C-1ED4-4743-B716-A0A978DEA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049" y="4725237"/>
            <a:ext cx="2667151" cy="16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8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utoUpdateAnimBg="0"/>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19</a:t>
            </a:fld>
            <a:endParaRPr lang="zh-CN" altLang="en-US" dirty="0"/>
          </a:p>
        </p:txBody>
      </p:sp>
      <p:sp>
        <p:nvSpPr>
          <p:cNvPr id="3" name="Text Box 2">
            <a:extLst>
              <a:ext uri="{FF2B5EF4-FFF2-40B4-BE49-F238E27FC236}">
                <a16:creationId xmlns:a16="http://schemas.microsoft.com/office/drawing/2014/main" id="{12D6EBFE-1D0F-B548-B98A-4ECD57E90D58}"/>
              </a:ext>
            </a:extLst>
          </p:cNvPr>
          <p:cNvSpPr txBox="1">
            <a:spLocks noChangeArrowheads="1"/>
          </p:cNvSpPr>
          <p:nvPr/>
        </p:nvSpPr>
        <p:spPr bwMode="auto">
          <a:xfrm>
            <a:off x="933743" y="684232"/>
            <a:ext cx="6686257"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通常，取二叉链表作为二叉排序树的存储结构</a:t>
            </a:r>
          </a:p>
        </p:txBody>
      </p:sp>
      <p:sp>
        <p:nvSpPr>
          <p:cNvPr id="4" name="Text Box 3">
            <a:extLst>
              <a:ext uri="{FF2B5EF4-FFF2-40B4-BE49-F238E27FC236}">
                <a16:creationId xmlns:a16="http://schemas.microsoft.com/office/drawing/2014/main" id="{BB07F2C3-7702-BC46-87B3-3DB959215262}"/>
              </a:ext>
            </a:extLst>
          </p:cNvPr>
          <p:cNvSpPr txBox="1">
            <a:spLocks noChangeArrowheads="1"/>
          </p:cNvSpPr>
          <p:nvPr/>
        </p:nvSpPr>
        <p:spPr bwMode="auto">
          <a:xfrm>
            <a:off x="990601" y="2350599"/>
            <a:ext cx="7019192" cy="299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typedef 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结点结构</a:t>
            </a:r>
            <a:endPar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l</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左右孩子指针</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5" name="Rectangle 4">
            <a:hlinkClick r:id="rId3" action="ppaction://hlinksldjump"/>
            <a:extLst>
              <a:ext uri="{FF2B5EF4-FFF2-40B4-BE49-F238E27FC236}">
                <a16:creationId xmlns:a16="http://schemas.microsoft.com/office/drawing/2014/main" id="{B985D5CF-835F-4C41-8CE8-85EAA1393DB5}"/>
              </a:ext>
            </a:extLst>
          </p:cNvPr>
          <p:cNvSpPr>
            <a:spLocks noChangeArrowheads="1"/>
          </p:cNvSpPr>
          <p:nvPr/>
        </p:nvSpPr>
        <p:spPr bwMode="auto">
          <a:xfrm>
            <a:off x="1391701" y="3015851"/>
            <a:ext cx="3528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data;</a:t>
            </a:r>
          </a:p>
        </p:txBody>
      </p:sp>
    </p:spTree>
    <p:extLst>
      <p:ext uri="{BB962C8B-B14F-4D97-AF65-F5344CB8AC3E}">
        <p14:creationId xmlns:p14="http://schemas.microsoft.com/office/powerpoint/2010/main" val="96730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Right)">
                                      <p:cBhvr>
                                        <p:cTn id="13" dur="500"/>
                                        <p:tgtEl>
                                          <p:spTgt spid="4"/>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3EEC787-7E06-9A44-B6D4-85FDCB383919}"/>
              </a:ext>
            </a:extLst>
          </p:cNvPr>
          <p:cNvSpPr>
            <a:spLocks noGrp="1"/>
          </p:cNvSpPr>
          <p:nvPr>
            <p:ph type="title"/>
          </p:nvPr>
        </p:nvSpPr>
        <p:spPr/>
        <p:txBody>
          <a:bodyPr/>
          <a:lstStyle/>
          <a:p>
            <a:r>
              <a:rPr lang="zh-CN" altLang="en-US" dirty="0"/>
              <a:t>基本概念</a:t>
            </a:r>
          </a:p>
        </p:txBody>
      </p:sp>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2"/>
          </p:nvPr>
        </p:nvSpPr>
        <p:spPr/>
        <p:txBody>
          <a:bodyPr/>
          <a:lstStyle/>
          <a:p>
            <a:pPr>
              <a:defRPr/>
            </a:pPr>
            <a:fld id="{E77BBB7A-0347-E541-A2E2-A5EF01BC7CF9}" type="slidenum">
              <a:rPr lang="zh-CN" altLang="en-US" smtClean="0"/>
              <a:pPr>
                <a:defRPr/>
              </a:pPr>
              <a:t>2</a:t>
            </a:fld>
            <a:endParaRPr lang="zh-CN" altLang="en-US" dirty="0"/>
          </a:p>
        </p:txBody>
      </p:sp>
      <p:sp>
        <p:nvSpPr>
          <p:cNvPr id="37" name="Rectangle 3">
            <a:extLst>
              <a:ext uri="{FF2B5EF4-FFF2-40B4-BE49-F238E27FC236}">
                <a16:creationId xmlns:a16="http://schemas.microsoft.com/office/drawing/2014/main" id="{36F54CF1-A87B-CF47-BA9C-FF7B4A58F404}"/>
              </a:ext>
            </a:extLst>
          </p:cNvPr>
          <p:cNvSpPr txBox="1">
            <a:spLocks noChangeArrowheads="1"/>
          </p:cNvSpPr>
          <p:nvPr/>
        </p:nvSpPr>
        <p:spPr>
          <a:xfrm>
            <a:off x="236659" y="981074"/>
            <a:ext cx="8399341" cy="5330825"/>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ct val="150000"/>
              </a:lnSpc>
              <a:spcAft>
                <a:spcPts val="0"/>
              </a:spcAft>
            </a:pPr>
            <a:r>
              <a:rPr lang="zh-CN" altLang="en-US" sz="24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查找</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也叫</a:t>
            </a:r>
            <a:r>
              <a:rPr lang="zh-CN" altLang="en-US" sz="24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检索</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。根据给定的某个值，在表中确定一个关键字等于给定值的数据元素</a:t>
            </a:r>
          </a:p>
          <a:p>
            <a:pPr lvl="1" fontAlgn="auto">
              <a:lnSpc>
                <a:spcPct val="150000"/>
              </a:lnSpc>
              <a:spcAft>
                <a:spcPts val="0"/>
              </a:spcAft>
            </a:pPr>
            <a:r>
              <a:rPr lang="zh-CN" altLang="en-US" sz="24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关键字</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是数据元素中某个数据项的值，它可以标识一个数据元素</a:t>
            </a:r>
          </a:p>
          <a:p>
            <a:pPr lvl="1"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查找方法评价</a:t>
            </a: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查找速度</a:t>
            </a: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占用存储空间多少</a:t>
            </a: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算法本身复杂程度</a:t>
            </a: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平均查找长度</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ASL(Average Search Length)</a:t>
            </a:r>
          </a:p>
        </p:txBody>
      </p:sp>
    </p:spTree>
    <p:extLst>
      <p:ext uri="{BB962C8B-B14F-4D97-AF65-F5344CB8AC3E}">
        <p14:creationId xmlns:p14="http://schemas.microsoft.com/office/powerpoint/2010/main" val="295351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additive="base">
                                        <p:cTn id="7"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
                                            <p:txEl>
                                              <p:pRg st="1" end="1"/>
                                            </p:txEl>
                                          </p:spTgt>
                                        </p:tgtEl>
                                        <p:attrNameLst>
                                          <p:attrName>style.visibility</p:attrName>
                                        </p:attrNameLst>
                                      </p:cBhvr>
                                      <p:to>
                                        <p:strVal val="visible"/>
                                      </p:to>
                                    </p:set>
                                    <p:anim calcmode="lin" valueType="num">
                                      <p:cBhvr additive="base">
                                        <p:cTn id="13" dur="500" fill="hold"/>
                                        <p:tgtEl>
                                          <p:spTgt spid="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
                                            <p:txEl>
                                              <p:pRg st="2" end="2"/>
                                            </p:txEl>
                                          </p:spTgt>
                                        </p:tgtEl>
                                        <p:attrNameLst>
                                          <p:attrName>style.visibility</p:attrName>
                                        </p:attrNameLst>
                                      </p:cBhvr>
                                      <p:to>
                                        <p:strVal val="visible"/>
                                      </p:to>
                                    </p:set>
                                    <p:anim calcmode="lin" valueType="num">
                                      <p:cBhvr additive="base">
                                        <p:cTn id="19" dur="500" fill="hold"/>
                                        <p:tgtEl>
                                          <p:spTgt spid="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
                                            <p:txEl>
                                              <p:pRg st="3" end="3"/>
                                            </p:txEl>
                                          </p:spTgt>
                                        </p:tgtEl>
                                        <p:attrNameLst>
                                          <p:attrName>style.visibility</p:attrName>
                                        </p:attrNameLst>
                                      </p:cBhvr>
                                      <p:to>
                                        <p:strVal val="visible"/>
                                      </p:to>
                                    </p:set>
                                    <p:anim calcmode="lin" valueType="num">
                                      <p:cBhvr additive="base">
                                        <p:cTn id="25" dur="500" fill="hold"/>
                                        <p:tgtEl>
                                          <p:spTgt spid="3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anim calcmode="lin" valueType="num">
                                      <p:cBhvr additive="base">
                                        <p:cTn id="31" dur="500" fill="hold"/>
                                        <p:tgtEl>
                                          <p:spTgt spid="3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
                                            <p:txEl>
                                              <p:pRg st="5" end="5"/>
                                            </p:txEl>
                                          </p:spTgt>
                                        </p:tgtEl>
                                        <p:attrNameLst>
                                          <p:attrName>style.visibility</p:attrName>
                                        </p:attrNameLst>
                                      </p:cBhvr>
                                      <p:to>
                                        <p:strVal val="visible"/>
                                      </p:to>
                                    </p:set>
                                    <p:anim calcmode="lin" valueType="num">
                                      <p:cBhvr additive="base">
                                        <p:cTn id="37" dur="500" fill="hold"/>
                                        <p:tgtEl>
                                          <p:spTgt spid="3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
                                            <p:txEl>
                                              <p:pRg st="6" end="6"/>
                                            </p:txEl>
                                          </p:spTgt>
                                        </p:tgtEl>
                                        <p:attrNameLst>
                                          <p:attrName>style.visibility</p:attrName>
                                        </p:attrNameLst>
                                      </p:cBhvr>
                                      <p:to>
                                        <p:strVal val="visible"/>
                                      </p:to>
                                    </p:set>
                                    <p:anim calcmode="lin" valueType="num">
                                      <p:cBhvr additive="base">
                                        <p:cTn id="43" dur="500" fill="hold"/>
                                        <p:tgtEl>
                                          <p:spTgt spid="3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．二叉排序树的查找算法：</a:t>
            </a:r>
            <a:endParaRPr lang="zh-CN" altLang="en-US" dirty="0">
              <a:solidFill>
                <a:schemeClr val="bg2"/>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20</a:t>
            </a:fld>
            <a:endParaRPr kumimoji="1" lang="zh-CN" altLang="en-US" dirty="0"/>
          </a:p>
        </p:txBody>
      </p:sp>
      <p:sp>
        <p:nvSpPr>
          <p:cNvPr id="4" name="Rectangle 3">
            <a:extLst>
              <a:ext uri="{FF2B5EF4-FFF2-40B4-BE49-F238E27FC236}">
                <a16:creationId xmlns:a16="http://schemas.microsoft.com/office/drawing/2014/main" id="{CA31449F-B93F-F84C-9FC9-4BB27749892D}"/>
              </a:ext>
            </a:extLst>
          </p:cNvPr>
          <p:cNvSpPr txBox="1">
            <a:spLocks noChangeArrowheads="1"/>
          </p:cNvSpPr>
          <p:nvPr/>
        </p:nvSpPr>
        <p:spPr>
          <a:xfrm>
            <a:off x="609600" y="2362200"/>
            <a:ext cx="7772400" cy="4114800"/>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5000"/>
              </a:lnSpc>
              <a:spcAft>
                <a:spcPts val="0"/>
              </a:spcAft>
              <a:buNone/>
            </a:pPr>
            <a:r>
              <a:rPr lang="en-US" altLang="zh-CN" sz="3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）若给定值</a:t>
            </a:r>
            <a:r>
              <a:rPr lang="zh-CN" altLang="en-US" sz="3000" b="1"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等于</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根结点的关键字，则</a:t>
            </a:r>
            <a:r>
              <a:rPr lang="zh-CN" altLang="en-US" sz="3000" b="1" dirty="0">
                <a:latin typeface="Times New Roman" panose="02020603050405020304" pitchFamily="18" charset="0"/>
                <a:ea typeface="SimHei" panose="02010609060101010101" pitchFamily="49" charset="-122"/>
                <a:cs typeface="Times New Roman" panose="02020603050405020304" pitchFamily="18" charset="0"/>
              </a:rPr>
              <a:t>查找成功</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a:t>
            </a:r>
          </a:p>
          <a:p>
            <a:pPr marL="0" indent="0" fontAlgn="auto">
              <a:lnSpc>
                <a:spcPct val="115000"/>
              </a:lnSpc>
              <a:spcAft>
                <a:spcPts val="0"/>
              </a:spcAft>
              <a:buNone/>
            </a:pPr>
            <a:r>
              <a:rPr lang="en-US" altLang="zh-CN" sz="3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）若给定值</a:t>
            </a:r>
            <a:r>
              <a:rPr lang="zh-CN" altLang="en-US" sz="3000" b="1"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小于</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根结点的关键字，则</a:t>
            </a:r>
            <a:r>
              <a:rPr lang="zh-CN" altLang="en-US" sz="3000" b="1" dirty="0">
                <a:latin typeface="Times New Roman" panose="02020603050405020304" pitchFamily="18" charset="0"/>
                <a:ea typeface="SimHei" panose="02010609060101010101" pitchFamily="49" charset="-122"/>
                <a:cs typeface="Times New Roman" panose="02020603050405020304" pitchFamily="18" charset="0"/>
              </a:rPr>
              <a:t>继续在左子树上进行查找</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a:t>
            </a:r>
          </a:p>
          <a:p>
            <a:pPr marL="0" indent="0" fontAlgn="auto">
              <a:lnSpc>
                <a:spcPct val="115000"/>
              </a:lnSpc>
              <a:spcAft>
                <a:spcPts val="0"/>
              </a:spcAft>
              <a:buNone/>
            </a:pPr>
            <a:r>
              <a:rPr lang="en-US" altLang="zh-CN" sz="3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）若给定值</a:t>
            </a:r>
            <a:r>
              <a:rPr lang="zh-CN" altLang="en-US" sz="3000" b="1"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大于</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根结点的关键字，则</a:t>
            </a:r>
            <a:r>
              <a:rPr lang="zh-CN" altLang="en-US" sz="3000" b="1" dirty="0">
                <a:latin typeface="Times New Roman" panose="02020603050405020304" pitchFamily="18" charset="0"/>
                <a:ea typeface="SimHei" panose="02010609060101010101" pitchFamily="49" charset="-122"/>
                <a:cs typeface="Times New Roman" panose="02020603050405020304" pitchFamily="18" charset="0"/>
              </a:rPr>
              <a:t>继续在右子树上进行查找</a:t>
            </a:r>
            <a:r>
              <a:rPr lang="zh-CN" altLang="en-US" sz="30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5" name="Text Box 4">
            <a:extLst>
              <a:ext uri="{FF2B5EF4-FFF2-40B4-BE49-F238E27FC236}">
                <a16:creationId xmlns:a16="http://schemas.microsoft.com/office/drawing/2014/main" id="{1A8A791E-D238-6D4E-A554-6C4AAA469AB6}"/>
              </a:ext>
            </a:extLst>
          </p:cNvPr>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否则，</a:t>
            </a:r>
            <a:endParaRPr kumimoji="1" lang="zh-CN" altLang="en-US" sz="2400" b="0" i="0" u="none" strike="noStrike" kern="1200" cap="none" spc="0" normalizeH="0" baseline="0" noProof="0" dirty="0">
              <a:ln>
                <a:noFill/>
              </a:ln>
              <a:effectLst/>
              <a:uLnTx/>
              <a:uFillTx/>
              <a:latin typeface="SimHei" panose="02010609060101010101" pitchFamily="49" charset="-122"/>
              <a:ea typeface="SimHei" panose="02010609060101010101" pitchFamily="49" charset="-122"/>
            </a:endParaRPr>
          </a:p>
        </p:txBody>
      </p:sp>
      <p:sp>
        <p:nvSpPr>
          <p:cNvPr id="7" name="Rectangle 5">
            <a:extLst>
              <a:ext uri="{FF2B5EF4-FFF2-40B4-BE49-F238E27FC236}">
                <a16:creationId xmlns:a16="http://schemas.microsoft.com/office/drawing/2014/main" id="{ECD32F98-FC62-8741-B26F-B775BD24E044}"/>
              </a:ext>
            </a:extLst>
          </p:cNvPr>
          <p:cNvSpPr>
            <a:spLocks noChangeArrowheads="1"/>
          </p:cNvSpPr>
          <p:nvPr/>
        </p:nvSpPr>
        <p:spPr bwMode="auto">
          <a:xfrm>
            <a:off x="577850" y="1085850"/>
            <a:ext cx="6750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若二叉排序树</a:t>
            </a:r>
            <a:r>
              <a:rPr kumimoji="1" lang="zh-CN" altLang="en-US"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为空</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，则</a:t>
            </a:r>
            <a:r>
              <a:rPr kumimoji="1" lang="zh-CN" altLang="en-US"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查找不成功</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a:t>
            </a:r>
            <a:endParaRPr kumimoji="1" lang="zh-CN" altLang="en-US" sz="1800" b="0" i="0" u="none" strike="noStrike" kern="1200" cap="none" spc="0" normalizeH="0" baseline="0" noProof="0" dirty="0">
              <a:ln>
                <a:noFill/>
              </a:ln>
              <a:effectLst/>
              <a:uLnTx/>
              <a:uFillTx/>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8568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strips(downRigh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strips(downRight)">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strips(downRight)">
                                      <p:cBhvr>
                                        <p:cTn id="2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21</a:t>
            </a:fld>
            <a:endParaRPr lang="zh-CN" altLang="en-US" dirty="0"/>
          </a:p>
        </p:txBody>
      </p:sp>
      <p:sp>
        <p:nvSpPr>
          <p:cNvPr id="3" name="Oval 2">
            <a:extLst>
              <a:ext uri="{FF2B5EF4-FFF2-40B4-BE49-F238E27FC236}">
                <a16:creationId xmlns:a16="http://schemas.microsoft.com/office/drawing/2014/main" id="{74A8F5AE-C4A3-8549-9A3F-F23280F1661D}"/>
              </a:ext>
            </a:extLst>
          </p:cNvPr>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Oval 3">
            <a:extLst>
              <a:ext uri="{FF2B5EF4-FFF2-40B4-BE49-F238E27FC236}">
                <a16:creationId xmlns:a16="http://schemas.microsoft.com/office/drawing/2014/main" id="{CB56FE26-FE56-3D40-96B6-5D91162C73C0}"/>
              </a:ext>
            </a:extLst>
          </p:cNvPr>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Oval 4">
            <a:extLst>
              <a:ext uri="{FF2B5EF4-FFF2-40B4-BE49-F238E27FC236}">
                <a16:creationId xmlns:a16="http://schemas.microsoft.com/office/drawing/2014/main" id="{09616D89-F0E8-B343-AC8D-044C5F4EC9C4}"/>
              </a:ext>
            </a:extLst>
          </p:cNvPr>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Oval 5">
            <a:extLst>
              <a:ext uri="{FF2B5EF4-FFF2-40B4-BE49-F238E27FC236}">
                <a16:creationId xmlns:a16="http://schemas.microsoft.com/office/drawing/2014/main" id="{64970380-05AA-9A45-A4A4-943E50F61A77}"/>
              </a:ext>
            </a:extLst>
          </p:cNvPr>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 name="Oval 6">
            <a:extLst>
              <a:ext uri="{FF2B5EF4-FFF2-40B4-BE49-F238E27FC236}">
                <a16:creationId xmlns:a16="http://schemas.microsoft.com/office/drawing/2014/main" id="{2CC48098-0472-CA47-BBFC-D06AD48A20CD}"/>
              </a:ext>
            </a:extLst>
          </p:cNvPr>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Oval 7">
            <a:extLst>
              <a:ext uri="{FF2B5EF4-FFF2-40B4-BE49-F238E27FC236}">
                <a16:creationId xmlns:a16="http://schemas.microsoft.com/office/drawing/2014/main" id="{029C60C9-B489-144E-ADB7-60E5C0773252}"/>
              </a:ext>
            </a:extLst>
          </p:cNvPr>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Oval 8">
            <a:extLst>
              <a:ext uri="{FF2B5EF4-FFF2-40B4-BE49-F238E27FC236}">
                <a16:creationId xmlns:a16="http://schemas.microsoft.com/office/drawing/2014/main" id="{018468D7-2D5E-584B-BB17-68D693FBB2ED}"/>
              </a:ext>
            </a:extLst>
          </p:cNvPr>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9">
            <a:extLst>
              <a:ext uri="{FF2B5EF4-FFF2-40B4-BE49-F238E27FC236}">
                <a16:creationId xmlns:a16="http://schemas.microsoft.com/office/drawing/2014/main" id="{AA738583-F9E3-F241-81F4-48CF254CDC49}"/>
              </a:ext>
            </a:extLst>
          </p:cNvPr>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10">
            <a:extLst>
              <a:ext uri="{FF2B5EF4-FFF2-40B4-BE49-F238E27FC236}">
                <a16:creationId xmlns:a16="http://schemas.microsoft.com/office/drawing/2014/main" id="{44682B0E-38E5-B34E-AA8E-4FDAE2ECDC59}"/>
              </a:ext>
            </a:extLst>
          </p:cNvPr>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Line 11">
            <a:extLst>
              <a:ext uri="{FF2B5EF4-FFF2-40B4-BE49-F238E27FC236}">
                <a16:creationId xmlns:a16="http://schemas.microsoft.com/office/drawing/2014/main" id="{3FC044C6-D68C-FA45-9325-53B9579FA646}"/>
              </a:ext>
            </a:extLst>
          </p:cNvPr>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Line 12">
            <a:extLst>
              <a:ext uri="{FF2B5EF4-FFF2-40B4-BE49-F238E27FC236}">
                <a16:creationId xmlns:a16="http://schemas.microsoft.com/office/drawing/2014/main" id="{42DF81C4-11BC-1849-A4AA-0E4930D2B980}"/>
              </a:ext>
            </a:extLst>
          </p:cNvPr>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Line 13">
            <a:extLst>
              <a:ext uri="{FF2B5EF4-FFF2-40B4-BE49-F238E27FC236}">
                <a16:creationId xmlns:a16="http://schemas.microsoft.com/office/drawing/2014/main" id="{55E6DB61-2FEA-DC44-88C8-595A59598646}"/>
              </a:ext>
            </a:extLst>
          </p:cNvPr>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Line 14">
            <a:extLst>
              <a:ext uri="{FF2B5EF4-FFF2-40B4-BE49-F238E27FC236}">
                <a16:creationId xmlns:a16="http://schemas.microsoft.com/office/drawing/2014/main" id="{9BAF0FD9-CB39-4F4B-91BC-B1468F6F85D0}"/>
              </a:ext>
            </a:extLst>
          </p:cNvPr>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Line 15">
            <a:extLst>
              <a:ext uri="{FF2B5EF4-FFF2-40B4-BE49-F238E27FC236}">
                <a16:creationId xmlns:a16="http://schemas.microsoft.com/office/drawing/2014/main" id="{85B0FBED-EAA7-7648-B6C1-E90239B7D495}"/>
              </a:ext>
            </a:extLst>
          </p:cNvPr>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Line 16">
            <a:extLst>
              <a:ext uri="{FF2B5EF4-FFF2-40B4-BE49-F238E27FC236}">
                <a16:creationId xmlns:a16="http://schemas.microsoft.com/office/drawing/2014/main" id="{66B7E93A-E6A4-AC49-A0FE-9032E4CB1E05}"/>
              </a:ext>
            </a:extLst>
          </p:cNvPr>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Line 17">
            <a:extLst>
              <a:ext uri="{FF2B5EF4-FFF2-40B4-BE49-F238E27FC236}">
                <a16:creationId xmlns:a16="http://schemas.microsoft.com/office/drawing/2014/main" id="{BEE19510-8368-914C-BE42-BABDDB51B22C}"/>
              </a:ext>
            </a:extLst>
          </p:cNvPr>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Line 18">
            <a:extLst>
              <a:ext uri="{FF2B5EF4-FFF2-40B4-BE49-F238E27FC236}">
                <a16:creationId xmlns:a16="http://schemas.microsoft.com/office/drawing/2014/main" id="{C98B1F1C-E648-3640-9F00-EBD8DC46A499}"/>
              </a:ext>
            </a:extLst>
          </p:cNvPr>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9">
            <a:extLst>
              <a:ext uri="{FF2B5EF4-FFF2-40B4-BE49-F238E27FC236}">
                <a16:creationId xmlns:a16="http://schemas.microsoft.com/office/drawing/2014/main" id="{9C75275E-C967-5D4E-9090-EBBF670B684A}"/>
              </a:ext>
            </a:extLst>
          </p:cNvPr>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Line 20">
            <a:extLst>
              <a:ext uri="{FF2B5EF4-FFF2-40B4-BE49-F238E27FC236}">
                <a16:creationId xmlns:a16="http://schemas.microsoft.com/office/drawing/2014/main" id="{145EC251-DB8F-4A4C-B69E-20D8F5679622}"/>
              </a:ext>
            </a:extLst>
          </p:cNvPr>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Text Box 21">
            <a:extLst>
              <a:ext uri="{FF2B5EF4-FFF2-40B4-BE49-F238E27FC236}">
                <a16:creationId xmlns:a16="http://schemas.microsoft.com/office/drawing/2014/main" id="{D08862F0-F108-A346-A581-DC0235EE4109}"/>
              </a:ext>
            </a:extLst>
          </p:cNvPr>
          <p:cNvSpPr txBox="1">
            <a:spLocks noChangeArrowheads="1"/>
          </p:cNvSpPr>
          <p:nvPr/>
        </p:nvSpPr>
        <p:spPr bwMode="auto">
          <a:xfrm>
            <a:off x="1195754" y="449759"/>
            <a:ext cx="103425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rPr>
              <a:t>例</a:t>
            </a:r>
            <a:r>
              <a:rPr kumimoji="1" lang="en-US" altLang="zh-CN" sz="4400" b="1"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rPr>
              <a:t>:</a:t>
            </a:r>
            <a:endParaRPr kumimoji="1" lang="en-US" altLang="zh-CN" sz="2400" b="0"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endParaRPr>
          </a:p>
        </p:txBody>
      </p:sp>
      <p:sp>
        <p:nvSpPr>
          <p:cNvPr id="23" name="Freeform 23">
            <a:extLst>
              <a:ext uri="{FF2B5EF4-FFF2-40B4-BE49-F238E27FC236}">
                <a16:creationId xmlns:a16="http://schemas.microsoft.com/office/drawing/2014/main" id="{C71962B7-EEDD-AB48-8C01-DA6BFE3EA9C7}"/>
              </a:ext>
            </a:extLst>
          </p:cNvPr>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Text Box 24">
            <a:extLst>
              <a:ext uri="{FF2B5EF4-FFF2-40B4-BE49-F238E27FC236}">
                <a16:creationId xmlns:a16="http://schemas.microsoft.com/office/drawing/2014/main" id="{25A47925-2D96-7A4B-8798-7076966F99A1}"/>
              </a:ext>
            </a:extLst>
          </p:cNvPr>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查找关键字</a:t>
            </a:r>
            <a:endParaRPr kumimoji="1" lang="zh-CN" altLang="en-US" sz="2400" b="0" i="0" u="none" strike="noStrike" kern="1200" cap="none" spc="0" normalizeH="0" baseline="0" noProof="0" dirty="0">
              <a:ln>
                <a:noFill/>
              </a:ln>
              <a:effectLst/>
              <a:uLnTx/>
              <a:uFillTx/>
              <a:latin typeface="SimHei" panose="02010609060101010101" pitchFamily="49" charset="-122"/>
              <a:ea typeface="SimHei" panose="02010609060101010101" pitchFamily="49" charset="-122"/>
            </a:endParaRPr>
          </a:p>
        </p:txBody>
      </p:sp>
      <p:sp>
        <p:nvSpPr>
          <p:cNvPr id="25" name="Text Box 25">
            <a:extLst>
              <a:ext uri="{FF2B5EF4-FFF2-40B4-BE49-F238E27FC236}">
                <a16:creationId xmlns:a16="http://schemas.microsoft.com/office/drawing/2014/main" id="{7E57A31C-FDA5-F84B-BE5B-7578D97D9404}"/>
              </a:ext>
            </a:extLst>
          </p:cNvPr>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CC3300"/>
                </a:solidFill>
                <a:effectLst/>
                <a:uLnTx/>
                <a:uFillTx/>
                <a:latin typeface="Times New Roman" panose="02020603050405020304" pitchFamily="18" charset="0"/>
                <a:ea typeface="隶书" panose="02010509060101010101" pitchFamily="49" charset="-122"/>
                <a:cs typeface="+mn-cs"/>
              </a:rPr>
              <a:t>== 50 ,</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Oval 26">
            <a:extLst>
              <a:ext uri="{FF2B5EF4-FFF2-40B4-BE49-F238E27FC236}">
                <a16:creationId xmlns:a16="http://schemas.microsoft.com/office/drawing/2014/main" id="{11BC4504-A099-BB48-90E4-19CFFE13A07F}"/>
              </a:ext>
            </a:extLst>
          </p:cNvPr>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27" name="Oval 27">
            <a:extLst>
              <a:ext uri="{FF2B5EF4-FFF2-40B4-BE49-F238E27FC236}">
                <a16:creationId xmlns:a16="http://schemas.microsoft.com/office/drawing/2014/main" id="{1D5F659F-B0FB-DC4E-BEEC-E2F93377E69B}"/>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Text Box 28">
            <a:extLst>
              <a:ext uri="{FF2B5EF4-FFF2-40B4-BE49-F238E27FC236}">
                <a16:creationId xmlns:a16="http://schemas.microsoft.com/office/drawing/2014/main" id="{283B9B4B-F282-174C-BB10-BF60B7AD8323}"/>
              </a:ext>
            </a:extLst>
          </p:cNvPr>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Oval 29">
            <a:extLst>
              <a:ext uri="{FF2B5EF4-FFF2-40B4-BE49-F238E27FC236}">
                <a16:creationId xmlns:a16="http://schemas.microsoft.com/office/drawing/2014/main" id="{7D9D4466-BCBF-EE4C-9F2E-675CEFD0262C}"/>
              </a:ext>
            </a:extLst>
          </p:cNvPr>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30">
            <a:extLst>
              <a:ext uri="{FF2B5EF4-FFF2-40B4-BE49-F238E27FC236}">
                <a16:creationId xmlns:a16="http://schemas.microsoft.com/office/drawing/2014/main" id="{F85EFB6A-21D5-6040-8894-75C7B80AD826}"/>
              </a:ext>
            </a:extLst>
          </p:cNvPr>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31">
            <a:extLst>
              <a:ext uri="{FF2B5EF4-FFF2-40B4-BE49-F238E27FC236}">
                <a16:creationId xmlns:a16="http://schemas.microsoft.com/office/drawing/2014/main" id="{BDD8AFB5-6D13-BC47-9A62-8B3D4310E19B}"/>
              </a:ext>
            </a:extLst>
          </p:cNvPr>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32">
            <a:extLst>
              <a:ext uri="{FF2B5EF4-FFF2-40B4-BE49-F238E27FC236}">
                <a16:creationId xmlns:a16="http://schemas.microsoft.com/office/drawing/2014/main" id="{A614FCEE-ED76-1C4A-B42B-8BCE3459F2D2}"/>
              </a:ext>
            </a:extLst>
          </p:cNvPr>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Oval 33">
            <a:extLst>
              <a:ext uri="{FF2B5EF4-FFF2-40B4-BE49-F238E27FC236}">
                <a16:creationId xmlns:a16="http://schemas.microsoft.com/office/drawing/2014/main" id="{07F6AE90-2779-D646-BCEC-780BBE9AE709}"/>
              </a:ext>
            </a:extLst>
          </p:cNvPr>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Oval 34">
            <a:extLst>
              <a:ext uri="{FF2B5EF4-FFF2-40B4-BE49-F238E27FC236}">
                <a16:creationId xmlns:a16="http://schemas.microsoft.com/office/drawing/2014/main" id="{6B43C234-9C16-A841-9035-E9CF81A02D0B}"/>
              </a:ext>
            </a:extLst>
          </p:cNvPr>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Oval 35">
            <a:extLst>
              <a:ext uri="{FF2B5EF4-FFF2-40B4-BE49-F238E27FC236}">
                <a16:creationId xmlns:a16="http://schemas.microsoft.com/office/drawing/2014/main" id="{3DE2EF83-0704-3946-ABAC-C96D224C59E6}"/>
              </a:ext>
            </a:extLst>
          </p:cNvPr>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36" name="Oval 36">
            <a:extLst>
              <a:ext uri="{FF2B5EF4-FFF2-40B4-BE49-F238E27FC236}">
                <a16:creationId xmlns:a16="http://schemas.microsoft.com/office/drawing/2014/main" id="{402819B3-2AF4-4441-AF5D-517ED6ED1AF2}"/>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 name="Text Box 37">
            <a:extLst>
              <a:ext uri="{FF2B5EF4-FFF2-40B4-BE49-F238E27FC236}">
                <a16:creationId xmlns:a16="http://schemas.microsoft.com/office/drawing/2014/main" id="{CCDAB6A2-B035-8B41-82F8-E2EB47DB1653}"/>
              </a:ext>
            </a:extLst>
          </p:cNvPr>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 name="Line 38">
            <a:extLst>
              <a:ext uri="{FF2B5EF4-FFF2-40B4-BE49-F238E27FC236}">
                <a16:creationId xmlns:a16="http://schemas.microsoft.com/office/drawing/2014/main" id="{F4F034D5-40C2-BB41-9FF3-076AD707FE9A}"/>
              </a:ext>
            </a:extLst>
          </p:cNvPr>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 name="Line 39">
            <a:extLst>
              <a:ext uri="{FF2B5EF4-FFF2-40B4-BE49-F238E27FC236}">
                <a16:creationId xmlns:a16="http://schemas.microsoft.com/office/drawing/2014/main" id="{9FDCE2F3-4C6D-0D4E-8D4D-17A04F02EEF0}"/>
              </a:ext>
            </a:extLst>
          </p:cNvPr>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 name="Oval 40">
            <a:extLst>
              <a:ext uri="{FF2B5EF4-FFF2-40B4-BE49-F238E27FC236}">
                <a16:creationId xmlns:a16="http://schemas.microsoft.com/office/drawing/2014/main" id="{C1EA08EE-1D7E-374E-8F6B-B77401976F67}"/>
              </a:ext>
            </a:extLst>
          </p:cNvPr>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 name="Oval 41">
            <a:extLst>
              <a:ext uri="{FF2B5EF4-FFF2-40B4-BE49-F238E27FC236}">
                <a16:creationId xmlns:a16="http://schemas.microsoft.com/office/drawing/2014/main" id="{E59436FA-F28E-7748-9883-D7364E8925A1}"/>
              </a:ext>
            </a:extLst>
          </p:cNvPr>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 name="Oval 42">
            <a:extLst>
              <a:ext uri="{FF2B5EF4-FFF2-40B4-BE49-F238E27FC236}">
                <a16:creationId xmlns:a16="http://schemas.microsoft.com/office/drawing/2014/main" id="{DD2776EC-24B3-7548-B4D0-19AE11D8A029}"/>
              </a:ext>
            </a:extLst>
          </p:cNvPr>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 name="Text Box 43">
            <a:extLst>
              <a:ext uri="{FF2B5EF4-FFF2-40B4-BE49-F238E27FC236}">
                <a16:creationId xmlns:a16="http://schemas.microsoft.com/office/drawing/2014/main" id="{B22AC60C-70D9-EE47-B345-1E536A410972}"/>
              </a:ext>
            </a:extLst>
          </p:cNvPr>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95 ,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4" name="Line 44">
            <a:extLst>
              <a:ext uri="{FF2B5EF4-FFF2-40B4-BE49-F238E27FC236}">
                <a16:creationId xmlns:a16="http://schemas.microsoft.com/office/drawing/2014/main" id="{C05D2762-71BA-F74D-9171-2E2FA3744FDB}"/>
              </a:ext>
            </a:extLst>
          </p:cNvPr>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935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Top)">
                                      <p:cBhvr>
                                        <p:cTn id="12" dur="500"/>
                                        <p:tgtEl>
                                          <p:spTgt spid="3"/>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7"/>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0"/>
                                  </p:stCondLst>
                                  <p:childTnLst>
                                    <p:set>
                                      <p:cBhvr>
                                        <p:cTn id="33" dur="1" fill="hold">
                                          <p:stCondLst>
                                            <p:cond delay="499"/>
                                          </p:stCondLst>
                                        </p:cTn>
                                        <p:tgtEl>
                                          <p:spTgt spid="1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20"/>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11"/>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nodeType="after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nodeType="afterEffect">
                                  <p:stCondLst>
                                    <p:cond delay="0"/>
                                  </p:stCondLst>
                                  <p:childTnLst>
                                    <p:set>
                                      <p:cBhvr>
                                        <p:cTn id="45" dur="1" fill="hold">
                                          <p:stCondLst>
                                            <p:cond delay="499"/>
                                          </p:stCondLst>
                                        </p:cTn>
                                        <p:tgtEl>
                                          <p:spTgt spid="13"/>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nodeType="afterEffect">
                                  <p:stCondLst>
                                    <p:cond delay="0"/>
                                  </p:stCondLst>
                                  <p:childTnLst>
                                    <p:set>
                                      <p:cBhvr>
                                        <p:cTn id="48" dur="1" fill="hold">
                                          <p:stCondLst>
                                            <p:cond delay="499"/>
                                          </p:stCondLst>
                                        </p:cTn>
                                        <p:tgtEl>
                                          <p:spTgt spid="14"/>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nodeType="afterEffect">
                                  <p:stCondLst>
                                    <p:cond delay="0"/>
                                  </p:stCondLst>
                                  <p:childTnLst>
                                    <p:set>
                                      <p:cBhvr>
                                        <p:cTn id="51" dur="1" fill="hold">
                                          <p:stCondLst>
                                            <p:cond delay="499"/>
                                          </p:stCondLst>
                                        </p:cTn>
                                        <p:tgtEl>
                                          <p:spTgt spid="15"/>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nodeType="afterEffect">
                                  <p:stCondLst>
                                    <p:cond delay="0"/>
                                  </p:stCondLst>
                                  <p:childTnLst>
                                    <p:set>
                                      <p:cBhvr>
                                        <p:cTn id="54" dur="1" fill="hold">
                                          <p:stCondLst>
                                            <p:cond delay="499"/>
                                          </p:stCondLst>
                                        </p:cTn>
                                        <p:tgtEl>
                                          <p:spTgt spid="16"/>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nodeType="after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nodeType="afterEffect">
                                  <p:stCondLst>
                                    <p:cond delay="0"/>
                                  </p:stCondLst>
                                  <p:childTnLst>
                                    <p:set>
                                      <p:cBhvr>
                                        <p:cTn id="60" dur="1" fill="hold">
                                          <p:stCondLst>
                                            <p:cond delay="499"/>
                                          </p:stCondLst>
                                        </p:cTn>
                                        <p:tgtEl>
                                          <p:spTgt spid="17"/>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nodeType="afterEffect">
                                  <p:stCondLst>
                                    <p:cond delay="0"/>
                                  </p:stCondLst>
                                  <p:childTnLst>
                                    <p:set>
                                      <p:cBhvr>
                                        <p:cTn id="63" dur="1" fill="hold">
                                          <p:stCondLst>
                                            <p:cond delay="499"/>
                                          </p:stCondLst>
                                        </p:cTn>
                                        <p:tgtEl>
                                          <p:spTgt spid="18"/>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nodeType="afterEffect">
                                  <p:stCondLst>
                                    <p:cond delay="0"/>
                                  </p:stCondLst>
                                  <p:childTnLst>
                                    <p:set>
                                      <p:cBhvr>
                                        <p:cTn id="66" dur="1" fill="hold">
                                          <p:stCondLst>
                                            <p:cond delay="499"/>
                                          </p:stCondLst>
                                        </p:cTn>
                                        <p:tgtEl>
                                          <p:spTgt spid="19"/>
                                        </p:tgtEl>
                                        <p:attrNameLst>
                                          <p:attrName>style.visibility</p:attrName>
                                        </p:attrNameLst>
                                      </p:cBhvr>
                                      <p:to>
                                        <p:strVal val="visible"/>
                                      </p:to>
                                    </p:set>
                                  </p:childTnLst>
                                </p:cTn>
                              </p:par>
                            </p:childTnLst>
                          </p:cTn>
                        </p:par>
                        <p:par>
                          <p:cTn id="67" fill="hold">
                            <p:stCondLst>
                              <p:cond delay="10000"/>
                            </p:stCondLst>
                            <p:childTnLst>
                              <p:par>
                                <p:cTn id="68" presetID="22" presetClass="entr" presetSubtype="1" fill="hold"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up)">
                                      <p:cBhvr>
                                        <p:cTn id="85" dur="500"/>
                                        <p:tgtEl>
                                          <p:spTgt spid="26"/>
                                        </p:tgtEl>
                                      </p:cBhvr>
                                    </p:animEffect>
                                  </p:childTnLst>
                                  <p:subTnLst>
                                    <p:audio>
                                      <p:cMediaNode>
                                        <p:cTn display="0" masterRel="sameClick">
                                          <p:stCondLst>
                                            <p:cond evt="begin" delay="0">
                                              <p:tn val="83"/>
                                            </p:cond>
                                          </p:stCondLst>
                                          <p:endCondLst>
                                            <p:cond evt="onStopAudio" delay="0">
                                              <p:tgtEl>
                                                <p:sldTgt/>
                                              </p:tgtEl>
                                            </p:cond>
                                          </p:endCondLst>
                                        </p:cTn>
                                        <p:tgtEl>
                                          <p:sndTgt r:embed="rId3" name="CHIMES.WAV"/>
                                        </p:tgtEl>
                                      </p:cMediaNode>
                                    </p:audio>
                                  </p:sub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left)">
                                      <p:cBhvr>
                                        <p:cTn id="90" dur="500"/>
                                        <p:tgtEl>
                                          <p:spTgt spid="28"/>
                                        </p:tgtEl>
                                      </p:cBhvr>
                                    </p:animEffect>
                                  </p:childTnLst>
                                  <p:subTnLst>
                                    <p:cmd type="evt" cmd="onstopaudio">
                                      <p:cBhvr>
                                        <p:cTn display="0" masterRel="sameClick">
                                          <p:stCondLst>
                                            <p:cond evt="begin" delay="0">
                                              <p:tn val="88"/>
                                            </p:cond>
                                          </p:stCondLst>
                                        </p:cTn>
                                        <p:tgtEl>
                                          <p:sldTgt/>
                                        </p:tgtEl>
                                      </p:cBhvr>
                                    </p:cmd>
                                  </p:sub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up)">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up)">
                                      <p:cBhvr>
                                        <p:cTn id="104" dur="500"/>
                                        <p:tgtEl>
                                          <p:spTgt spid="30"/>
                                        </p:tgtEl>
                                      </p:cBhvr>
                                    </p:animEffect>
                                  </p:childTnLst>
                                </p:cTn>
                              </p:par>
                            </p:childTnLst>
                          </p:cTn>
                        </p:par>
                        <p:par>
                          <p:cTn id="105" fill="hold">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up)">
                                      <p:cBhvr>
                                        <p:cTn id="108" dur="500"/>
                                        <p:tgtEl>
                                          <p:spTgt spid="3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up)">
                                      <p:cBhvr>
                                        <p:cTn id="113" dur="500"/>
                                        <p:tgtEl>
                                          <p:spTgt spid="31"/>
                                        </p:tgtEl>
                                      </p:cBhvr>
                                    </p:animEffect>
                                  </p:childTnLst>
                                </p:cTn>
                              </p:par>
                            </p:childTnLst>
                          </p:cTn>
                        </p:par>
                        <p:par>
                          <p:cTn id="114" fill="hold">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wipe(up)">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wipe(up)">
                                      <p:cBhvr>
                                        <p:cTn id="122" dur="500"/>
                                        <p:tgtEl>
                                          <p:spTgt spid="32"/>
                                        </p:tgtEl>
                                      </p:cBhvr>
                                    </p:animEffect>
                                  </p:childTnLst>
                                </p:cTn>
                              </p:par>
                            </p:childTnLst>
                          </p:cTn>
                        </p:par>
                        <p:par>
                          <p:cTn id="123" fill="hold">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up)">
                                      <p:cBhvr>
                                        <p:cTn id="126" dur="500"/>
                                        <p:tgtEl>
                                          <p:spTgt spid="35"/>
                                        </p:tgtEl>
                                      </p:cBhvr>
                                    </p:animEffect>
                                  </p:childTnLst>
                                  <p:subTnLst>
                                    <p:audio>
                                      <p:cMediaNode>
                                        <p:cTn display="0" masterRel="sameClick">
                                          <p:stCondLst>
                                            <p:cond evt="begin" delay="0">
                                              <p:tn val="124"/>
                                            </p:cond>
                                          </p:stCondLst>
                                          <p:endCondLst>
                                            <p:cond evt="onStopAudio" delay="0">
                                              <p:tgtEl>
                                                <p:sldTgt/>
                                              </p:tgtEl>
                                            </p:cond>
                                          </p:endCondLst>
                                        </p:cTn>
                                        <p:tgtEl>
                                          <p:sndTgt r:embed="rId3" name="CHIMES.WAV"/>
                                        </p:tgtEl>
                                      </p:cMediaNode>
                                    </p:audio>
                                  </p:sub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left)">
                                      <p:cBhvr>
                                        <p:cTn id="131" dur="500"/>
                                        <p:tgtEl>
                                          <p:spTgt spid="37"/>
                                        </p:tgtEl>
                                      </p:cBhvr>
                                    </p:animEffect>
                                  </p:childTnLst>
                                  <p:subTnLst>
                                    <p:cmd type="evt" cmd="onstopaudio">
                                      <p:cBhvr>
                                        <p:cTn display="0" masterRel="sameClick">
                                          <p:stCondLst>
                                            <p:cond evt="begin" delay="0">
                                              <p:tn val="129"/>
                                            </p:cond>
                                          </p:stCondLst>
                                        </p:cTn>
                                        <p:tgtEl>
                                          <p:sldTgt/>
                                        </p:tgtEl>
                                      </p:cBhvr>
                                    </p:cmd>
                                  </p:subTnLst>
                                </p:cTn>
                              </p:par>
                            </p:childTnLst>
                          </p:cTn>
                        </p:par>
                        <p:par>
                          <p:cTn id="132" fill="hold">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wipe(up)">
                                      <p:cBhvr>
                                        <p:cTn id="135" dur="500"/>
                                        <p:tgtEl>
                                          <p:spTgt spid="36"/>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wipe(up)">
                                      <p:cBhvr>
                                        <p:cTn id="140" dur="500"/>
                                        <p:tgtEl>
                                          <p:spTgt spid="4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38"/>
                                        </p:tgtEl>
                                        <p:attrNameLst>
                                          <p:attrName>style.visibility</p:attrName>
                                        </p:attrNameLst>
                                      </p:cBhvr>
                                      <p:to>
                                        <p:strVal val="visible"/>
                                      </p:to>
                                    </p:set>
                                    <p:animEffect transition="in" filter="wipe(up)">
                                      <p:cBhvr>
                                        <p:cTn id="145" dur="500"/>
                                        <p:tgtEl>
                                          <p:spTgt spid="38"/>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ipe(up)">
                                      <p:cBhvr>
                                        <p:cTn id="149" dur="500"/>
                                        <p:tgtEl>
                                          <p:spTgt spid="4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39"/>
                                        </p:tgtEl>
                                        <p:attrNameLst>
                                          <p:attrName>style.visibility</p:attrName>
                                        </p:attrNameLst>
                                      </p:cBhvr>
                                      <p:to>
                                        <p:strVal val="visible"/>
                                      </p:to>
                                    </p:set>
                                    <p:animEffect transition="in" filter="wipe(up)">
                                      <p:cBhvr>
                                        <p:cTn id="154" dur="500"/>
                                        <p:tgtEl>
                                          <p:spTgt spid="39"/>
                                        </p:tgtEl>
                                      </p:cBhvr>
                                    </p:animEffect>
                                  </p:childTnLst>
                                </p:cTn>
                              </p:par>
                            </p:childTnLst>
                          </p:cTn>
                        </p:par>
                        <p:par>
                          <p:cTn id="155" fill="hold">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2"/>
                                        </p:tgtEl>
                                        <p:attrNameLst>
                                          <p:attrName>style.visibility</p:attrName>
                                        </p:attrNameLst>
                                      </p:cBhvr>
                                      <p:to>
                                        <p:strVal val="visible"/>
                                      </p:to>
                                    </p:set>
                                    <p:animEffect transition="in" filter="wipe(up)">
                                      <p:cBhvr>
                                        <p:cTn id="158" dur="500"/>
                                        <p:tgtEl>
                                          <p:spTgt spid="42"/>
                                        </p:tgtEl>
                                      </p:cBhvr>
                                    </p:animEffect>
                                  </p:childTnLst>
                                  <p:subTnLst>
                                    <p:audio>
                                      <p:cMediaNode>
                                        <p:cTn display="0" masterRel="sameClick">
                                          <p:stCondLst>
                                            <p:cond evt="begin" delay="0">
                                              <p:tn val="156"/>
                                            </p:cond>
                                          </p:stCondLst>
                                          <p:endCondLst>
                                            <p:cond evt="onStopAudio" delay="0">
                                              <p:tgtEl>
                                                <p:sldTgt/>
                                              </p:tgtEl>
                                            </p:cond>
                                          </p:endCondLst>
                                        </p:cTn>
                                        <p:tgtEl>
                                          <p:sndTgt r:embed="rId3" name="CHIMES.WAV"/>
                                        </p:tgtEl>
                                      </p:cMediaNode>
                                    </p:audio>
                                  </p:sub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wipe(left)">
                                      <p:cBhvr>
                                        <p:cTn id="163" dur="500"/>
                                        <p:tgtEl>
                                          <p:spTgt spid="43"/>
                                        </p:tgtEl>
                                      </p:cBhvr>
                                    </p:animEffect>
                                  </p:childTnLst>
                                  <p:subTnLst>
                                    <p:cmd type="evt" cmd="onstopaudio">
                                      <p:cBhvr>
                                        <p:cTn display="0" masterRel="sameClick">
                                          <p:stCondLst>
                                            <p:cond evt="begin" delay="0">
                                              <p:tn val="161"/>
                                            </p:cond>
                                          </p:stCondLst>
                                        </p:cTn>
                                        <p:tgtEl>
                                          <p:sldTgt/>
                                        </p:tgtEl>
                                      </p:cBhvr>
                                    </p:cmd>
                                  </p:sub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nodeType="clickEffect">
                                  <p:stCondLst>
                                    <p:cond delay="0"/>
                                  </p:stCondLst>
                                  <p:childTnLst>
                                    <p:set>
                                      <p:cBhvr>
                                        <p:cTn id="167" dur="1" fill="hold">
                                          <p:stCondLst>
                                            <p:cond delay="0"/>
                                          </p:stCondLst>
                                        </p:cTn>
                                        <p:tgtEl>
                                          <p:spTgt spid="44"/>
                                        </p:tgtEl>
                                        <p:attrNameLst>
                                          <p:attrName>style.visibility</p:attrName>
                                        </p:attrNameLst>
                                      </p:cBhvr>
                                      <p:to>
                                        <p:strVal val="visible"/>
                                      </p:to>
                                    </p:set>
                                    <p:animEffect transition="in" filter="wipe(up)">
                                      <p:cBhvr>
                                        <p:cTn id="168" dur="500"/>
                                        <p:tgtEl>
                                          <p:spTgt spid="44"/>
                                        </p:tgtEl>
                                      </p:cBhvr>
                                    </p:animEffect>
                                  </p:childTnLst>
                                  <p:subTnLst>
                                    <p:audio>
                                      <p:cMediaNode>
                                        <p:cTn display="0" masterRel="sameClick">
                                          <p:stCondLst>
                                            <p:cond evt="begin" delay="0">
                                              <p:tn val="166"/>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20" grpId="0" animBg="1" autoUpdateAnimBg="0"/>
      <p:bldP spid="22" grpId="0" autoUpdateAnimBg="0"/>
      <p:bldP spid="24" grpId="0" autoUpdateAnimBg="0"/>
      <p:bldP spid="25" grpId="0" autoUpdateAnimBg="0"/>
      <p:bldP spid="26" grpId="0" animBg="1" autoUpdateAnimBg="0"/>
      <p:bldP spid="27" grpId="0" animBg="1" autoUpdateAnimBg="0"/>
      <p:bldP spid="28" grpId="0" autoUpdateAnimBg="0"/>
      <p:bldP spid="29" grpId="0" animBg="1" autoUpdateAnimBg="0"/>
      <p:bldP spid="33" grpId="0" animBg="1" autoUpdateAnimBg="0"/>
      <p:bldP spid="34" grpId="0" animBg="1" autoUpdateAnimBg="0"/>
      <p:bldP spid="35" grpId="0" animBg="1" autoUpdateAnimBg="0"/>
      <p:bldP spid="36" grpId="0" animBg="1" autoUpdateAnimBg="0"/>
      <p:bldP spid="37" grpId="0" autoUpdateAnimBg="0"/>
      <p:bldP spid="40" grpId="0" animBg="1" autoUpdateAnimBg="0"/>
      <p:bldP spid="41" grpId="0" animBg="1" autoUpdateAnimBg="0"/>
      <p:bldP spid="42" grpId="0" animBg="1" autoUpdateAnimBg="0"/>
      <p:bldP spid="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22</a:t>
            </a:fld>
            <a:endParaRPr lang="zh-CN" altLang="en-US" dirty="0"/>
          </a:p>
        </p:txBody>
      </p:sp>
      <p:sp>
        <p:nvSpPr>
          <p:cNvPr id="10" name="Text Box 2">
            <a:extLst>
              <a:ext uri="{FF2B5EF4-FFF2-40B4-BE49-F238E27FC236}">
                <a16:creationId xmlns:a16="http://schemas.microsoft.com/office/drawing/2014/main" id="{7C9F2A19-00BF-B941-8E17-30B81DA366D0}"/>
              </a:ext>
            </a:extLst>
          </p:cNvPr>
          <p:cNvSpPr txBox="1">
            <a:spLocks noChangeArrowheads="1"/>
          </p:cNvSpPr>
          <p:nvPr/>
        </p:nvSpPr>
        <p:spPr bwMode="auto">
          <a:xfrm>
            <a:off x="986053" y="461837"/>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从上述查找过程可见，</a:t>
            </a:r>
          </a:p>
        </p:txBody>
      </p:sp>
      <p:sp>
        <p:nvSpPr>
          <p:cNvPr id="11" name="Text Box 3">
            <a:extLst>
              <a:ext uri="{FF2B5EF4-FFF2-40B4-BE49-F238E27FC236}">
                <a16:creationId xmlns:a16="http://schemas.microsoft.com/office/drawing/2014/main" id="{57F51E89-40B6-7549-807B-0285B8BCAD49}"/>
              </a:ext>
            </a:extLst>
          </p:cNvPr>
          <p:cNvSpPr txBox="1">
            <a:spLocks noChangeArrowheads="1"/>
          </p:cNvSpPr>
          <p:nvPr/>
        </p:nvSpPr>
        <p:spPr bwMode="auto">
          <a:xfrm>
            <a:off x="759558" y="1127962"/>
            <a:ext cx="7622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indent="-457200" eaLnBrk="1" hangingPunct="1">
              <a:spcBef>
                <a:spcPct val="0"/>
              </a:spcBef>
              <a:buFont typeface="Arial" panose="020B0604020202020204" pitchFamily="34" charset="0"/>
              <a:buChar char="•"/>
              <a:defRPr/>
            </a:pP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在查找过程中，生成了一条</a:t>
            </a:r>
            <a:r>
              <a:rPr kumimoji="1" lang="zh-CN" altLang="en-US"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查找路径</a:t>
            </a: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2" name="Text Box 4">
            <a:extLst>
              <a:ext uri="{FF2B5EF4-FFF2-40B4-BE49-F238E27FC236}">
                <a16:creationId xmlns:a16="http://schemas.microsoft.com/office/drawing/2014/main" id="{C803B780-E5E3-7C43-B64C-A924F2B1EDBB}"/>
              </a:ext>
            </a:extLst>
          </p:cNvPr>
          <p:cNvSpPr txBox="1">
            <a:spLocks noChangeArrowheads="1"/>
          </p:cNvSpPr>
          <p:nvPr/>
        </p:nvSpPr>
        <p:spPr bwMode="auto">
          <a:xfrm>
            <a:off x="759558" y="1820400"/>
            <a:ext cx="7805371"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indent="-457200" eaLnBrk="1" hangingPunct="1">
              <a:lnSpc>
                <a:spcPct val="120000"/>
              </a:lnSpc>
              <a:spcBef>
                <a:spcPct val="0"/>
              </a:spcBef>
              <a:buFont typeface="Arial" panose="020B0604020202020204" pitchFamily="34" charset="0"/>
              <a:buChar char="•"/>
              <a:defRPr/>
            </a:pP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从根结点出发，沿着左分支或右分支逐层向下直至关键字等于给定值的结点</a:t>
            </a:r>
            <a:r>
              <a:rPr kumimoji="1" lang="en-US" altLang="zh-CN"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3" name="Text Box 5">
            <a:extLst>
              <a:ext uri="{FF2B5EF4-FFF2-40B4-BE49-F238E27FC236}">
                <a16:creationId xmlns:a16="http://schemas.microsoft.com/office/drawing/2014/main" id="{2AD892F5-C6D0-5945-B925-423A956266DC}"/>
              </a:ext>
            </a:extLst>
          </p:cNvPr>
          <p:cNvSpPr txBox="1">
            <a:spLocks noChangeArrowheads="1"/>
          </p:cNvSpPr>
          <p:nvPr/>
        </p:nvSpPr>
        <p:spPr bwMode="auto">
          <a:xfrm>
            <a:off x="2178050" y="3581400"/>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或者</a:t>
            </a:r>
          </a:p>
        </p:txBody>
      </p:sp>
      <p:sp>
        <p:nvSpPr>
          <p:cNvPr id="14" name="Text Box 6">
            <a:extLst>
              <a:ext uri="{FF2B5EF4-FFF2-40B4-BE49-F238E27FC236}">
                <a16:creationId xmlns:a16="http://schemas.microsoft.com/office/drawing/2014/main" id="{EA0B1000-3ED6-9F4F-9411-F45D6FB70A94}"/>
              </a:ext>
            </a:extLst>
          </p:cNvPr>
          <p:cNvSpPr txBox="1">
            <a:spLocks noChangeArrowheads="1"/>
          </p:cNvSpPr>
          <p:nvPr/>
        </p:nvSpPr>
        <p:spPr bwMode="auto">
          <a:xfrm>
            <a:off x="759558" y="4421953"/>
            <a:ext cx="8384442"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indent="-457200" eaLnBrk="1" hangingPunct="1">
              <a:lnSpc>
                <a:spcPct val="120000"/>
              </a:lnSpc>
              <a:spcBef>
                <a:spcPct val="0"/>
              </a:spcBef>
              <a:buFont typeface="Arial" panose="020B0604020202020204" pitchFamily="34" charset="0"/>
              <a:buChar char="•"/>
              <a:defRPr/>
            </a:pP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从根结点出发，沿着左分支或右分支</a:t>
            </a:r>
            <a:br>
              <a:rPr kumimoji="1" lang="en-US" altLang="zh-CN"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b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逐层向下直至指针指向空树为止。</a:t>
            </a:r>
          </a:p>
        </p:txBody>
      </p:sp>
      <p:sp>
        <p:nvSpPr>
          <p:cNvPr id="15" name="Text Box 7">
            <a:extLst>
              <a:ext uri="{FF2B5EF4-FFF2-40B4-BE49-F238E27FC236}">
                <a16:creationId xmlns:a16="http://schemas.microsoft.com/office/drawing/2014/main" id="{B161AE1F-FB3B-4C41-BB41-939E44387538}"/>
              </a:ext>
            </a:extLst>
          </p:cNvPr>
          <p:cNvSpPr txBox="1">
            <a:spLocks noChangeArrowheads="1"/>
          </p:cNvSpPr>
          <p:nvPr/>
        </p:nvSpPr>
        <p:spPr bwMode="auto">
          <a:xfrm>
            <a:off x="4800600" y="3135313"/>
            <a:ext cx="3124200" cy="62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查找成功</a:t>
            </a:r>
          </a:p>
        </p:txBody>
      </p:sp>
      <p:sp>
        <p:nvSpPr>
          <p:cNvPr id="16" name="Text Box 8">
            <a:extLst>
              <a:ext uri="{FF2B5EF4-FFF2-40B4-BE49-F238E27FC236}">
                <a16:creationId xmlns:a16="http://schemas.microsoft.com/office/drawing/2014/main" id="{CCE39D14-27FF-A44E-B095-6000F1ABD94E}"/>
              </a:ext>
            </a:extLst>
          </p:cNvPr>
          <p:cNvSpPr txBox="1">
            <a:spLocks noChangeArrowheads="1"/>
          </p:cNvSpPr>
          <p:nvPr/>
        </p:nvSpPr>
        <p:spPr bwMode="auto">
          <a:xfrm>
            <a:off x="4876800" y="5878513"/>
            <a:ext cx="3581400" cy="62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查找不成功</a:t>
            </a:r>
          </a:p>
        </p:txBody>
      </p:sp>
    </p:spTree>
    <p:extLst>
      <p:ext uri="{BB962C8B-B14F-4D97-AF65-F5344CB8AC3E}">
        <p14:creationId xmlns:p14="http://schemas.microsoft.com/office/powerpoint/2010/main" val="361167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3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6"/>
                                        </p:tgtEl>
                                        <p:attrNameLst>
                                          <p:attrName>style.visibility</p:attrName>
                                        </p:attrNameLst>
                                      </p:cBhvr>
                                      <p:to>
                                        <p:strVal val="visible"/>
                                      </p:to>
                                    </p:set>
                                    <p:animEffect transition="in" filter="wipe(left)">
                                      <p:cBhvr>
                                        <p:cTn id="37"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P spid="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23</a:t>
            </a:fld>
            <a:endParaRPr lang="zh-CN" altLang="en-US" dirty="0"/>
          </a:p>
        </p:txBody>
      </p:sp>
      <p:sp>
        <p:nvSpPr>
          <p:cNvPr id="4" name="Text Box 3">
            <a:extLst>
              <a:ext uri="{FF2B5EF4-FFF2-40B4-BE49-F238E27FC236}">
                <a16:creationId xmlns:a16="http://schemas.microsoft.com/office/drawing/2014/main" id="{ED4362AF-EC11-7B41-875D-724EF6C59CD0}"/>
              </a:ext>
            </a:extLst>
          </p:cNvPr>
          <p:cNvSpPr txBox="1">
            <a:spLocks noChangeArrowheads="1"/>
          </p:cNvSpPr>
          <p:nvPr/>
        </p:nvSpPr>
        <p:spPr bwMode="auto">
          <a:xfrm>
            <a:off x="846992" y="541446"/>
            <a:ext cx="7992048" cy="57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KeyType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key,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&amp;</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在根指针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所指二叉排序树中递归地查找其</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关键字等于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key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的数据元素，若</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则返回指针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指向该数据元素的结点，并返回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函数值为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TRUE</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Text Box 4">
            <a:hlinkClick r:id="" action="ppaction://hlinkshowjump?jump=nextslide"/>
            <a:extLst>
              <a:ext uri="{FF2B5EF4-FFF2-40B4-BE49-F238E27FC236}">
                <a16:creationId xmlns:a16="http://schemas.microsoft.com/office/drawing/2014/main" id="{26149084-3034-1745-B7C4-32A161D1CB5C}"/>
              </a:ext>
            </a:extLst>
          </p:cNvPr>
          <p:cNvSpPr txBox="1">
            <a:spLocks noChangeArrowheads="1"/>
          </p:cNvSpPr>
          <p:nvPr/>
        </p:nvSpPr>
        <p:spPr bwMode="auto">
          <a:xfrm>
            <a:off x="984005" y="4856285"/>
            <a:ext cx="426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48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 …</a:t>
            </a:r>
          </a:p>
        </p:txBody>
      </p:sp>
      <p:sp>
        <p:nvSpPr>
          <p:cNvPr id="6" name="Rectangle 5">
            <a:hlinkClick r:id="rId2" action="ppaction://hlinksldjump"/>
            <a:extLst>
              <a:ext uri="{FF2B5EF4-FFF2-40B4-BE49-F238E27FC236}">
                <a16:creationId xmlns:a16="http://schemas.microsoft.com/office/drawing/2014/main" id="{B420601F-247C-0C40-A36A-635A0D9517C0}"/>
              </a:ext>
            </a:extLst>
          </p:cNvPr>
          <p:cNvSpPr>
            <a:spLocks noChangeArrowheads="1"/>
          </p:cNvSpPr>
          <p:nvPr/>
        </p:nvSpPr>
        <p:spPr bwMode="auto">
          <a:xfrm>
            <a:off x="984005" y="3150686"/>
            <a:ext cx="7885492" cy="203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否则表明</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查找不成功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指向查找路径上访问的最后一个结点，</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并返回函数值为</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FALSE</a:t>
            </a:r>
            <a:r>
              <a:rPr lang="zh-CN" altLang="en-US" sz="2800" b="1" dirty="0">
                <a:solidFill>
                  <a:srgbClr val="660066"/>
                </a:solidFill>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800" b="1" dirty="0">
              <a:solidFill>
                <a:srgbClr val="660066"/>
              </a:solidFill>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f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指向当前访问的结点的父亲</a:t>
            </a:r>
            <a:endPar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1455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
                                        </p:tgtEl>
                                        <p:attrNameLst>
                                          <p:attrName>style.visibility</p:attrName>
                                        </p:attrNameLst>
                                      </p:cBhvr>
                                      <p:to>
                                        <p:strVal val="visible"/>
                                      </p:to>
                                    </p:set>
                                    <p:animEffect transition="in" filter="wipe(left)">
                                      <p:cBhvr>
                                        <p:cTn id="1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24</a:t>
            </a:fld>
            <a:endParaRPr lang="zh-CN" altLang="en-US" dirty="0"/>
          </a:p>
        </p:txBody>
      </p:sp>
      <p:sp>
        <p:nvSpPr>
          <p:cNvPr id="3" name="Rectangle 2">
            <a:extLst>
              <a:ext uri="{FF2B5EF4-FFF2-40B4-BE49-F238E27FC236}">
                <a16:creationId xmlns:a16="http://schemas.microsoft.com/office/drawing/2014/main" id="{1557E58D-1557-3B46-83BB-BC516BA6675D}"/>
              </a:ext>
            </a:extLst>
          </p:cNvPr>
          <p:cNvSpPr>
            <a:spLocks noChangeArrowheads="1"/>
          </p:cNvSpPr>
          <p:nvPr/>
        </p:nvSpPr>
        <p:spPr bwMode="auto">
          <a:xfrm>
            <a:off x="473075" y="185738"/>
            <a:ext cx="6057492" cy="556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EQ(key,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if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LT(key,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a:t>
            </a:r>
            <a:endParaRPr kumimoji="1" lang="en-US" altLang="zh-CN" sz="32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Rectangle 3">
            <a:hlinkClick r:id="" action="ppaction://hlinkshowjump?jump=nextslide"/>
            <a:extLst>
              <a:ext uri="{FF2B5EF4-FFF2-40B4-BE49-F238E27FC236}">
                <a16:creationId xmlns:a16="http://schemas.microsoft.com/office/drawing/2014/main" id="{EA574206-0359-9B48-9017-67DF1A385249}"/>
              </a:ext>
            </a:extLst>
          </p:cNvPr>
          <p:cNvSpPr>
            <a:spLocks noChangeArrowheads="1"/>
          </p:cNvSpPr>
          <p:nvPr/>
        </p:nvSpPr>
        <p:spPr bwMode="auto">
          <a:xfrm>
            <a:off x="1143000" y="914400"/>
            <a:ext cx="75960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FALSE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查找不成功</a:t>
            </a:r>
            <a:endPar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Rectangle 4">
            <a:extLst>
              <a:ext uri="{FF2B5EF4-FFF2-40B4-BE49-F238E27FC236}">
                <a16:creationId xmlns:a16="http://schemas.microsoft.com/office/drawing/2014/main" id="{4B6668F8-CCB6-2F4B-A616-1F4C8C258D59}"/>
              </a:ext>
            </a:extLst>
          </p:cNvPr>
          <p:cNvSpPr>
            <a:spLocks noChangeArrowheads="1"/>
          </p:cNvSpPr>
          <p:nvPr/>
        </p:nvSpPr>
        <p:spPr bwMode="auto">
          <a:xfrm>
            <a:off x="1146175" y="2286000"/>
            <a:ext cx="71008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TRUE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查找成功</a:t>
            </a:r>
          </a:p>
        </p:txBody>
      </p:sp>
      <p:sp>
        <p:nvSpPr>
          <p:cNvPr id="6" name="Rectangle 5">
            <a:extLst>
              <a:ext uri="{FF2B5EF4-FFF2-40B4-BE49-F238E27FC236}">
                <a16:creationId xmlns:a16="http://schemas.microsoft.com/office/drawing/2014/main" id="{44EA2A93-D9F0-A44A-AD63-CDF66ABADE3B}"/>
              </a:ext>
            </a:extLst>
          </p:cNvPr>
          <p:cNvSpPr>
            <a:spLocks noChangeArrowheads="1"/>
          </p:cNvSpPr>
          <p:nvPr/>
        </p:nvSpPr>
        <p:spPr bwMode="auto">
          <a:xfrm>
            <a:off x="1279525" y="3657600"/>
            <a:ext cx="7093609"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l</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在左子树中继续查找</a:t>
            </a:r>
          </a:p>
        </p:txBody>
      </p:sp>
      <p:sp>
        <p:nvSpPr>
          <p:cNvPr id="7" name="Rectangle 6">
            <a:extLst>
              <a:ext uri="{FF2B5EF4-FFF2-40B4-BE49-F238E27FC236}">
                <a16:creationId xmlns:a16="http://schemas.microsoft.com/office/drawing/2014/main" id="{3968D630-7BC0-294A-8E00-E572EBC37517}"/>
              </a:ext>
            </a:extLst>
          </p:cNvPr>
          <p:cNvSpPr>
            <a:spLocks noChangeArrowheads="1"/>
          </p:cNvSpPr>
          <p:nvPr/>
        </p:nvSpPr>
        <p:spPr bwMode="auto">
          <a:xfrm>
            <a:off x="1355725" y="5029200"/>
            <a:ext cx="7093609"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在右子树中继续查找</a:t>
            </a:r>
          </a:p>
        </p:txBody>
      </p:sp>
    </p:spTree>
    <p:extLst>
      <p:ext uri="{BB962C8B-B14F-4D97-AF65-F5344CB8AC3E}">
        <p14:creationId xmlns:p14="http://schemas.microsoft.com/office/powerpoint/2010/main" val="14704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25</a:t>
            </a:fld>
            <a:endParaRPr lang="zh-CN" altLang="en-US" dirty="0"/>
          </a:p>
        </p:txBody>
      </p:sp>
      <p:sp>
        <p:nvSpPr>
          <p:cNvPr id="59" name="Oval 2">
            <a:extLst>
              <a:ext uri="{FF2B5EF4-FFF2-40B4-BE49-F238E27FC236}">
                <a16:creationId xmlns:a16="http://schemas.microsoft.com/office/drawing/2014/main" id="{1C00B9EA-32EB-DD45-A9EE-8F0D135895D1}"/>
              </a:ext>
            </a:extLst>
          </p:cNvPr>
          <p:cNvSpPr>
            <a:spLocks noChangeArrowheads="1"/>
          </p:cNvSpPr>
          <p:nvPr/>
        </p:nvSpPr>
        <p:spPr bwMode="auto">
          <a:xfrm>
            <a:off x="4191000" y="16427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Oval 3">
            <a:extLst>
              <a:ext uri="{FF2B5EF4-FFF2-40B4-BE49-F238E27FC236}">
                <a16:creationId xmlns:a16="http://schemas.microsoft.com/office/drawing/2014/main" id="{CC5FAAC0-026B-394F-A093-4F12DB2FE966}"/>
              </a:ext>
            </a:extLst>
          </p:cNvPr>
          <p:cNvSpPr>
            <a:spLocks noChangeArrowheads="1"/>
          </p:cNvSpPr>
          <p:nvPr/>
        </p:nvSpPr>
        <p:spPr bwMode="auto">
          <a:xfrm>
            <a:off x="2286000" y="2557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 name="Oval 4">
            <a:extLst>
              <a:ext uri="{FF2B5EF4-FFF2-40B4-BE49-F238E27FC236}">
                <a16:creationId xmlns:a16="http://schemas.microsoft.com/office/drawing/2014/main" id="{4E88FB69-61FB-C241-9361-BBDB6525B809}"/>
              </a:ext>
            </a:extLst>
          </p:cNvPr>
          <p:cNvSpPr>
            <a:spLocks noChangeArrowheads="1"/>
          </p:cNvSpPr>
          <p:nvPr/>
        </p:nvSpPr>
        <p:spPr bwMode="auto">
          <a:xfrm>
            <a:off x="1143000" y="3700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Oval 5">
            <a:extLst>
              <a:ext uri="{FF2B5EF4-FFF2-40B4-BE49-F238E27FC236}">
                <a16:creationId xmlns:a16="http://schemas.microsoft.com/office/drawing/2014/main" id="{0A3A4A34-6602-CD4E-A6D9-89DA3541FE57}"/>
              </a:ext>
            </a:extLst>
          </p:cNvPr>
          <p:cNvSpPr>
            <a:spLocks noChangeArrowheads="1"/>
          </p:cNvSpPr>
          <p:nvPr/>
        </p:nvSpPr>
        <p:spPr bwMode="auto">
          <a:xfrm>
            <a:off x="6096000" y="2557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3" name="Oval 6">
            <a:extLst>
              <a:ext uri="{FF2B5EF4-FFF2-40B4-BE49-F238E27FC236}">
                <a16:creationId xmlns:a16="http://schemas.microsoft.com/office/drawing/2014/main" id="{CB7A655E-400C-B845-87D1-A57695F1E609}"/>
              </a:ext>
            </a:extLst>
          </p:cNvPr>
          <p:cNvSpPr>
            <a:spLocks noChangeArrowheads="1"/>
          </p:cNvSpPr>
          <p:nvPr/>
        </p:nvSpPr>
        <p:spPr bwMode="auto">
          <a:xfrm>
            <a:off x="4953000" y="3700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Oval 7">
            <a:extLst>
              <a:ext uri="{FF2B5EF4-FFF2-40B4-BE49-F238E27FC236}">
                <a16:creationId xmlns:a16="http://schemas.microsoft.com/office/drawing/2014/main" id="{518F905D-6FA3-024F-AB4B-04A268C79429}"/>
              </a:ext>
            </a:extLst>
          </p:cNvPr>
          <p:cNvSpPr>
            <a:spLocks noChangeArrowheads="1"/>
          </p:cNvSpPr>
          <p:nvPr/>
        </p:nvSpPr>
        <p:spPr bwMode="auto">
          <a:xfrm>
            <a:off x="3429000" y="3700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5" name="Oval 8">
            <a:extLst>
              <a:ext uri="{FF2B5EF4-FFF2-40B4-BE49-F238E27FC236}">
                <a16:creationId xmlns:a16="http://schemas.microsoft.com/office/drawing/2014/main" id="{E62E9775-B50C-6E4F-BEB3-3706AD30139E}"/>
              </a:ext>
            </a:extLst>
          </p:cNvPr>
          <p:cNvSpPr>
            <a:spLocks noChangeArrowheads="1"/>
          </p:cNvSpPr>
          <p:nvPr/>
        </p:nvSpPr>
        <p:spPr bwMode="auto">
          <a:xfrm>
            <a:off x="2667000" y="4843172"/>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9">
            <a:extLst>
              <a:ext uri="{FF2B5EF4-FFF2-40B4-BE49-F238E27FC236}">
                <a16:creationId xmlns:a16="http://schemas.microsoft.com/office/drawing/2014/main" id="{2923B1EA-4B0C-CE44-B4C5-62B3F1656A11}"/>
              </a:ext>
            </a:extLst>
          </p:cNvPr>
          <p:cNvSpPr>
            <a:spLocks noChangeShapeType="1"/>
          </p:cNvSpPr>
          <p:nvPr/>
        </p:nvSpPr>
        <p:spPr bwMode="auto">
          <a:xfrm flipH="1">
            <a:off x="2667000" y="1947572"/>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7" name="Line 10">
            <a:extLst>
              <a:ext uri="{FF2B5EF4-FFF2-40B4-BE49-F238E27FC236}">
                <a16:creationId xmlns:a16="http://schemas.microsoft.com/office/drawing/2014/main" id="{5F7FB1DF-C779-DE4A-94A5-67868B544863}"/>
              </a:ext>
            </a:extLst>
          </p:cNvPr>
          <p:cNvSpPr>
            <a:spLocks noChangeShapeType="1"/>
          </p:cNvSpPr>
          <p:nvPr/>
        </p:nvSpPr>
        <p:spPr bwMode="auto">
          <a:xfrm>
            <a:off x="4953000" y="1947572"/>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11">
            <a:extLst>
              <a:ext uri="{FF2B5EF4-FFF2-40B4-BE49-F238E27FC236}">
                <a16:creationId xmlns:a16="http://schemas.microsoft.com/office/drawing/2014/main" id="{EE703BC2-CAC8-3C45-B49F-BE37C34D92AB}"/>
              </a:ext>
            </a:extLst>
          </p:cNvPr>
          <p:cNvSpPr>
            <a:spLocks noChangeShapeType="1"/>
          </p:cNvSpPr>
          <p:nvPr/>
        </p:nvSpPr>
        <p:spPr bwMode="auto">
          <a:xfrm flipH="1">
            <a:off x="1524000" y="2861972"/>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12">
            <a:extLst>
              <a:ext uri="{FF2B5EF4-FFF2-40B4-BE49-F238E27FC236}">
                <a16:creationId xmlns:a16="http://schemas.microsoft.com/office/drawing/2014/main" id="{1D8AA6EE-5F3A-A74C-BB2F-DCC50F20F80C}"/>
              </a:ext>
            </a:extLst>
          </p:cNvPr>
          <p:cNvSpPr>
            <a:spLocks noChangeShapeType="1"/>
          </p:cNvSpPr>
          <p:nvPr/>
        </p:nvSpPr>
        <p:spPr bwMode="auto">
          <a:xfrm>
            <a:off x="3048000" y="2861972"/>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13">
            <a:extLst>
              <a:ext uri="{FF2B5EF4-FFF2-40B4-BE49-F238E27FC236}">
                <a16:creationId xmlns:a16="http://schemas.microsoft.com/office/drawing/2014/main" id="{E95128EF-4BD8-9342-A913-0CAA09C920A0}"/>
              </a:ext>
            </a:extLst>
          </p:cNvPr>
          <p:cNvSpPr>
            <a:spLocks noChangeShapeType="1"/>
          </p:cNvSpPr>
          <p:nvPr/>
        </p:nvSpPr>
        <p:spPr bwMode="auto">
          <a:xfrm flipH="1">
            <a:off x="3048000" y="4233572"/>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14">
            <a:extLst>
              <a:ext uri="{FF2B5EF4-FFF2-40B4-BE49-F238E27FC236}">
                <a16:creationId xmlns:a16="http://schemas.microsoft.com/office/drawing/2014/main" id="{D80DED91-8FB0-C04C-9CB1-AB69203A9666}"/>
              </a:ext>
            </a:extLst>
          </p:cNvPr>
          <p:cNvSpPr>
            <a:spLocks noChangeShapeType="1"/>
          </p:cNvSpPr>
          <p:nvPr/>
        </p:nvSpPr>
        <p:spPr bwMode="auto">
          <a:xfrm flipH="1">
            <a:off x="5334000" y="2861972"/>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AutoShape 15">
            <a:extLst>
              <a:ext uri="{FF2B5EF4-FFF2-40B4-BE49-F238E27FC236}">
                <a16:creationId xmlns:a16="http://schemas.microsoft.com/office/drawing/2014/main" id="{C294642B-7143-7840-9B66-0AE688F25195}"/>
              </a:ext>
            </a:extLst>
          </p:cNvPr>
          <p:cNvSpPr>
            <a:spLocks noChangeArrowheads="1"/>
          </p:cNvSpPr>
          <p:nvPr/>
        </p:nvSpPr>
        <p:spPr bwMode="auto">
          <a:xfrm>
            <a:off x="3962400" y="5759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Text Box 16">
            <a:extLst>
              <a:ext uri="{FF2B5EF4-FFF2-40B4-BE49-F238E27FC236}">
                <a16:creationId xmlns:a16="http://schemas.microsoft.com/office/drawing/2014/main" id="{F60E2902-7F31-674E-9504-A2D5751099BC}"/>
              </a:ext>
            </a:extLst>
          </p:cNvPr>
          <p:cNvSpPr txBox="1">
            <a:spLocks noChangeArrowheads="1"/>
          </p:cNvSpPr>
          <p:nvPr/>
        </p:nvSpPr>
        <p:spPr bwMode="auto">
          <a:xfrm>
            <a:off x="3659188" y="414047"/>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AutoShape 17">
            <a:extLst>
              <a:ext uri="{FF2B5EF4-FFF2-40B4-BE49-F238E27FC236}">
                <a16:creationId xmlns:a16="http://schemas.microsoft.com/office/drawing/2014/main" id="{F187317C-13B8-274C-96DE-0B696D15BAD2}"/>
              </a:ext>
            </a:extLst>
          </p:cNvPr>
          <p:cNvSpPr>
            <a:spLocks noChangeArrowheads="1"/>
          </p:cNvSpPr>
          <p:nvPr/>
        </p:nvSpPr>
        <p:spPr bwMode="auto">
          <a:xfrm>
            <a:off x="4648200" y="8045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Text Box 18">
            <a:extLst>
              <a:ext uri="{FF2B5EF4-FFF2-40B4-BE49-F238E27FC236}">
                <a16:creationId xmlns:a16="http://schemas.microsoft.com/office/drawing/2014/main" id="{3E73142F-ECA5-6142-AC4D-18BEEB9A9EEC}"/>
              </a:ext>
            </a:extLst>
          </p:cNvPr>
          <p:cNvSpPr txBox="1">
            <a:spLocks noChangeArrowheads="1"/>
          </p:cNvSpPr>
          <p:nvPr/>
        </p:nvSpPr>
        <p:spPr bwMode="auto">
          <a:xfrm>
            <a:off x="4703763" y="6521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Text Box 19">
            <a:extLst>
              <a:ext uri="{FF2B5EF4-FFF2-40B4-BE49-F238E27FC236}">
                <a16:creationId xmlns:a16="http://schemas.microsoft.com/office/drawing/2014/main" id="{5A31003D-FE22-D04B-A0AA-B2090E5049F7}"/>
              </a:ext>
            </a:extLst>
          </p:cNvPr>
          <p:cNvSpPr txBox="1">
            <a:spLocks noChangeArrowheads="1"/>
          </p:cNvSpPr>
          <p:nvPr/>
        </p:nvSpPr>
        <p:spPr bwMode="auto">
          <a:xfrm>
            <a:off x="441325" y="696622"/>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48</a:t>
            </a:r>
            <a:endParaRPr kumimoji="1" lang="en-US" altLang="zh-CN" sz="36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77" name="AutoShape 20">
            <a:extLst>
              <a:ext uri="{FF2B5EF4-FFF2-40B4-BE49-F238E27FC236}">
                <a16:creationId xmlns:a16="http://schemas.microsoft.com/office/drawing/2014/main" id="{D2A26E07-DEA3-1F4F-805B-1E1F3B98651D}"/>
              </a:ext>
            </a:extLst>
          </p:cNvPr>
          <p:cNvSpPr>
            <a:spLocks noChangeArrowheads="1"/>
          </p:cNvSpPr>
          <p:nvPr/>
        </p:nvSpPr>
        <p:spPr bwMode="auto">
          <a:xfrm>
            <a:off x="4419600" y="8045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Text Box 21">
            <a:extLst>
              <a:ext uri="{FF2B5EF4-FFF2-40B4-BE49-F238E27FC236}">
                <a16:creationId xmlns:a16="http://schemas.microsoft.com/office/drawing/2014/main" id="{69911DDD-5FFB-3645-A525-51CE808BD2D6}"/>
              </a:ext>
            </a:extLst>
          </p:cNvPr>
          <p:cNvSpPr txBox="1">
            <a:spLocks noChangeArrowheads="1"/>
          </p:cNvSpPr>
          <p:nvPr/>
        </p:nvSpPr>
        <p:spPr bwMode="auto">
          <a:xfrm>
            <a:off x="4116388" y="6521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AutoShape 22">
            <a:extLst>
              <a:ext uri="{FF2B5EF4-FFF2-40B4-BE49-F238E27FC236}">
                <a16:creationId xmlns:a16="http://schemas.microsoft.com/office/drawing/2014/main" id="{42A7D785-8E94-BA4B-B645-6B8FD926466F}"/>
              </a:ext>
            </a:extLst>
          </p:cNvPr>
          <p:cNvSpPr>
            <a:spLocks noChangeArrowheads="1"/>
          </p:cNvSpPr>
          <p:nvPr/>
        </p:nvSpPr>
        <p:spPr bwMode="auto">
          <a:xfrm>
            <a:off x="6553200" y="17189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0" name="Text Box 23">
            <a:extLst>
              <a:ext uri="{FF2B5EF4-FFF2-40B4-BE49-F238E27FC236}">
                <a16:creationId xmlns:a16="http://schemas.microsoft.com/office/drawing/2014/main" id="{DF4A16E0-73C4-DF4D-A0EB-1A279AD3C3AA}"/>
              </a:ext>
            </a:extLst>
          </p:cNvPr>
          <p:cNvSpPr txBox="1">
            <a:spLocks noChangeArrowheads="1"/>
          </p:cNvSpPr>
          <p:nvPr/>
        </p:nvSpPr>
        <p:spPr bwMode="auto">
          <a:xfrm>
            <a:off x="6608763" y="14903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AutoShape 26">
            <a:extLst>
              <a:ext uri="{FF2B5EF4-FFF2-40B4-BE49-F238E27FC236}">
                <a16:creationId xmlns:a16="http://schemas.microsoft.com/office/drawing/2014/main" id="{6AEC06EE-582A-5F44-9CD4-54DCB4386D28}"/>
              </a:ext>
            </a:extLst>
          </p:cNvPr>
          <p:cNvSpPr>
            <a:spLocks noChangeArrowheads="1"/>
          </p:cNvSpPr>
          <p:nvPr/>
        </p:nvSpPr>
        <p:spPr bwMode="auto">
          <a:xfrm>
            <a:off x="6324600" y="15665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Text Box 27">
            <a:extLst>
              <a:ext uri="{FF2B5EF4-FFF2-40B4-BE49-F238E27FC236}">
                <a16:creationId xmlns:a16="http://schemas.microsoft.com/office/drawing/2014/main" id="{31F0E258-8E7F-AC45-99E7-BE620F464802}"/>
              </a:ext>
            </a:extLst>
          </p:cNvPr>
          <p:cNvSpPr txBox="1">
            <a:spLocks noChangeArrowheads="1"/>
          </p:cNvSpPr>
          <p:nvPr/>
        </p:nvSpPr>
        <p:spPr bwMode="auto">
          <a:xfrm>
            <a:off x="6021388" y="14141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29">
            <a:extLst>
              <a:ext uri="{FF2B5EF4-FFF2-40B4-BE49-F238E27FC236}">
                <a16:creationId xmlns:a16="http://schemas.microsoft.com/office/drawing/2014/main" id="{0284EB47-1391-2249-BA1F-D4F4F7786DE5}"/>
              </a:ext>
            </a:extLst>
          </p:cNvPr>
          <p:cNvSpPr>
            <a:spLocks noChangeArrowheads="1"/>
          </p:cNvSpPr>
          <p:nvPr/>
        </p:nvSpPr>
        <p:spPr bwMode="auto">
          <a:xfrm>
            <a:off x="7696200" y="28619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Text Box 30">
            <a:extLst>
              <a:ext uri="{FF2B5EF4-FFF2-40B4-BE49-F238E27FC236}">
                <a16:creationId xmlns:a16="http://schemas.microsoft.com/office/drawing/2014/main" id="{B8D7B608-5316-4947-96C8-6AD6BF0A9B04}"/>
              </a:ext>
            </a:extLst>
          </p:cNvPr>
          <p:cNvSpPr txBox="1">
            <a:spLocks noChangeArrowheads="1"/>
          </p:cNvSpPr>
          <p:nvPr/>
        </p:nvSpPr>
        <p:spPr bwMode="auto">
          <a:xfrm>
            <a:off x="7751763" y="26333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5" name="AutoShape 33">
            <a:extLst>
              <a:ext uri="{FF2B5EF4-FFF2-40B4-BE49-F238E27FC236}">
                <a16:creationId xmlns:a16="http://schemas.microsoft.com/office/drawing/2014/main" id="{954E24F0-825B-6D4A-B8CC-55C4FDA6971A}"/>
              </a:ext>
            </a:extLst>
          </p:cNvPr>
          <p:cNvSpPr>
            <a:spLocks noChangeArrowheads="1"/>
          </p:cNvSpPr>
          <p:nvPr/>
        </p:nvSpPr>
        <p:spPr bwMode="auto">
          <a:xfrm>
            <a:off x="6629400" y="1795172"/>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6" name="Text Box 34">
            <a:extLst>
              <a:ext uri="{FF2B5EF4-FFF2-40B4-BE49-F238E27FC236}">
                <a16:creationId xmlns:a16="http://schemas.microsoft.com/office/drawing/2014/main" id="{8905B955-A340-6446-8164-FD4DCAC02666}"/>
              </a:ext>
            </a:extLst>
          </p:cNvPr>
          <p:cNvSpPr txBox="1">
            <a:spLocks noChangeArrowheads="1"/>
          </p:cNvSpPr>
          <p:nvPr/>
        </p:nvSpPr>
        <p:spPr bwMode="auto">
          <a:xfrm>
            <a:off x="6781800" y="149037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7" name="AutoShape 35">
            <a:extLst>
              <a:ext uri="{FF2B5EF4-FFF2-40B4-BE49-F238E27FC236}">
                <a16:creationId xmlns:a16="http://schemas.microsoft.com/office/drawing/2014/main" id="{729F1480-18E8-2C44-B99C-623B95CC2EB8}"/>
              </a:ext>
            </a:extLst>
          </p:cNvPr>
          <p:cNvSpPr>
            <a:spLocks noChangeArrowheads="1"/>
          </p:cNvSpPr>
          <p:nvPr/>
        </p:nvSpPr>
        <p:spPr bwMode="auto">
          <a:xfrm>
            <a:off x="5181600" y="4997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Text Box 36">
            <a:extLst>
              <a:ext uri="{FF2B5EF4-FFF2-40B4-BE49-F238E27FC236}">
                <a16:creationId xmlns:a16="http://schemas.microsoft.com/office/drawing/2014/main" id="{88C0F1F9-2B80-3744-A375-B2681B8339DE}"/>
              </a:ext>
            </a:extLst>
          </p:cNvPr>
          <p:cNvSpPr txBox="1">
            <a:spLocks noChangeArrowheads="1"/>
          </p:cNvSpPr>
          <p:nvPr/>
        </p:nvSpPr>
        <p:spPr bwMode="auto">
          <a:xfrm>
            <a:off x="5335588" y="3473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9" name="AutoShape 38">
            <a:extLst>
              <a:ext uri="{FF2B5EF4-FFF2-40B4-BE49-F238E27FC236}">
                <a16:creationId xmlns:a16="http://schemas.microsoft.com/office/drawing/2014/main" id="{B819A547-B6BC-3F49-8DDD-10B554E6E33B}"/>
              </a:ext>
            </a:extLst>
          </p:cNvPr>
          <p:cNvSpPr>
            <a:spLocks noChangeArrowheads="1"/>
          </p:cNvSpPr>
          <p:nvPr/>
        </p:nvSpPr>
        <p:spPr bwMode="auto">
          <a:xfrm>
            <a:off x="4516438" y="8045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0" name="Text Box 39">
            <a:extLst>
              <a:ext uri="{FF2B5EF4-FFF2-40B4-BE49-F238E27FC236}">
                <a16:creationId xmlns:a16="http://schemas.microsoft.com/office/drawing/2014/main" id="{92074A5A-C522-8144-99DB-07A866F1ABE1}"/>
              </a:ext>
            </a:extLst>
          </p:cNvPr>
          <p:cNvSpPr txBox="1">
            <a:spLocks noChangeArrowheads="1"/>
          </p:cNvSpPr>
          <p:nvPr/>
        </p:nvSpPr>
        <p:spPr bwMode="auto">
          <a:xfrm>
            <a:off x="4114800" y="575972"/>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1" name="AutoShape 41">
            <a:extLst>
              <a:ext uri="{FF2B5EF4-FFF2-40B4-BE49-F238E27FC236}">
                <a16:creationId xmlns:a16="http://schemas.microsoft.com/office/drawing/2014/main" id="{53E1C700-BC8A-AE4E-BC52-14FE967B111D}"/>
              </a:ext>
            </a:extLst>
          </p:cNvPr>
          <p:cNvSpPr>
            <a:spLocks noChangeArrowheads="1"/>
          </p:cNvSpPr>
          <p:nvPr/>
        </p:nvSpPr>
        <p:spPr bwMode="auto">
          <a:xfrm>
            <a:off x="4724400" y="8045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 name="Text Box 42">
            <a:extLst>
              <a:ext uri="{FF2B5EF4-FFF2-40B4-BE49-F238E27FC236}">
                <a16:creationId xmlns:a16="http://schemas.microsoft.com/office/drawing/2014/main" id="{0BC75E34-8E4A-834C-80DE-3E1A879644B7}"/>
              </a:ext>
            </a:extLst>
          </p:cNvPr>
          <p:cNvSpPr txBox="1">
            <a:spLocks noChangeArrowheads="1"/>
          </p:cNvSpPr>
          <p:nvPr/>
        </p:nvSpPr>
        <p:spPr bwMode="auto">
          <a:xfrm>
            <a:off x="4878388" y="6521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 name="AutoShape 44">
            <a:extLst>
              <a:ext uri="{FF2B5EF4-FFF2-40B4-BE49-F238E27FC236}">
                <a16:creationId xmlns:a16="http://schemas.microsoft.com/office/drawing/2014/main" id="{4AC78B2A-6AE5-6547-BEC4-D3F374260FDF}"/>
              </a:ext>
            </a:extLst>
          </p:cNvPr>
          <p:cNvSpPr>
            <a:spLocks noChangeArrowheads="1"/>
          </p:cNvSpPr>
          <p:nvPr/>
        </p:nvSpPr>
        <p:spPr bwMode="auto">
          <a:xfrm>
            <a:off x="2362200" y="17189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4" name="Text Box 45">
            <a:extLst>
              <a:ext uri="{FF2B5EF4-FFF2-40B4-BE49-F238E27FC236}">
                <a16:creationId xmlns:a16="http://schemas.microsoft.com/office/drawing/2014/main" id="{F6EE24E6-C7C2-0540-9626-04563E8456A5}"/>
              </a:ext>
            </a:extLst>
          </p:cNvPr>
          <p:cNvSpPr txBox="1">
            <a:spLocks noChangeArrowheads="1"/>
          </p:cNvSpPr>
          <p:nvPr/>
        </p:nvSpPr>
        <p:spPr bwMode="auto">
          <a:xfrm>
            <a:off x="1960563" y="14903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5" name="AutoShape 47">
            <a:extLst>
              <a:ext uri="{FF2B5EF4-FFF2-40B4-BE49-F238E27FC236}">
                <a16:creationId xmlns:a16="http://schemas.microsoft.com/office/drawing/2014/main" id="{BDBE6781-01DB-7446-A0C3-D3707788D994}"/>
              </a:ext>
            </a:extLst>
          </p:cNvPr>
          <p:cNvSpPr>
            <a:spLocks noChangeArrowheads="1"/>
          </p:cNvSpPr>
          <p:nvPr/>
        </p:nvSpPr>
        <p:spPr bwMode="auto">
          <a:xfrm>
            <a:off x="3830638" y="27857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6" name="Text Box 48">
            <a:extLst>
              <a:ext uri="{FF2B5EF4-FFF2-40B4-BE49-F238E27FC236}">
                <a16:creationId xmlns:a16="http://schemas.microsoft.com/office/drawing/2014/main" id="{3D96E5BB-B4DC-1647-8A40-25493B81DF59}"/>
              </a:ext>
            </a:extLst>
          </p:cNvPr>
          <p:cNvSpPr txBox="1">
            <a:spLocks noChangeArrowheads="1"/>
          </p:cNvSpPr>
          <p:nvPr/>
        </p:nvSpPr>
        <p:spPr bwMode="auto">
          <a:xfrm>
            <a:off x="3560763" y="24809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7" name="AutoShape 49">
            <a:extLst>
              <a:ext uri="{FF2B5EF4-FFF2-40B4-BE49-F238E27FC236}">
                <a16:creationId xmlns:a16="http://schemas.microsoft.com/office/drawing/2014/main" id="{A5C16C35-BA0D-8F49-BE23-E40063A9574C}"/>
              </a:ext>
            </a:extLst>
          </p:cNvPr>
          <p:cNvSpPr>
            <a:spLocks noChangeArrowheads="1"/>
          </p:cNvSpPr>
          <p:nvPr/>
        </p:nvSpPr>
        <p:spPr bwMode="auto">
          <a:xfrm>
            <a:off x="2667000" y="40811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8" name="Text Box 50">
            <a:extLst>
              <a:ext uri="{FF2B5EF4-FFF2-40B4-BE49-F238E27FC236}">
                <a16:creationId xmlns:a16="http://schemas.microsoft.com/office/drawing/2014/main" id="{173D5D50-D15E-D146-BE7A-13BAD668D621}"/>
              </a:ext>
            </a:extLst>
          </p:cNvPr>
          <p:cNvSpPr txBox="1">
            <a:spLocks noChangeArrowheads="1"/>
          </p:cNvSpPr>
          <p:nvPr/>
        </p:nvSpPr>
        <p:spPr bwMode="auto">
          <a:xfrm>
            <a:off x="2265363" y="3852572"/>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9" name="AutoShape 51">
            <a:extLst>
              <a:ext uri="{FF2B5EF4-FFF2-40B4-BE49-F238E27FC236}">
                <a16:creationId xmlns:a16="http://schemas.microsoft.com/office/drawing/2014/main" id="{406E1016-AACC-DA4B-94BD-908D2C7869AA}"/>
              </a:ext>
            </a:extLst>
          </p:cNvPr>
          <p:cNvSpPr>
            <a:spLocks noChangeArrowheads="1"/>
          </p:cNvSpPr>
          <p:nvPr/>
        </p:nvSpPr>
        <p:spPr bwMode="auto">
          <a:xfrm>
            <a:off x="2078038" y="5147972"/>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0" name="Text Box 52">
            <a:extLst>
              <a:ext uri="{FF2B5EF4-FFF2-40B4-BE49-F238E27FC236}">
                <a16:creationId xmlns:a16="http://schemas.microsoft.com/office/drawing/2014/main" id="{244DD70B-EBBC-0D41-9619-123F989AACA2}"/>
              </a:ext>
            </a:extLst>
          </p:cNvPr>
          <p:cNvSpPr txBox="1">
            <a:spLocks noChangeArrowheads="1"/>
          </p:cNvSpPr>
          <p:nvPr/>
        </p:nvSpPr>
        <p:spPr bwMode="auto">
          <a:xfrm>
            <a:off x="1676400" y="4919372"/>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1" name="AutoShape 53">
            <a:extLst>
              <a:ext uri="{FF2B5EF4-FFF2-40B4-BE49-F238E27FC236}">
                <a16:creationId xmlns:a16="http://schemas.microsoft.com/office/drawing/2014/main" id="{41D10726-3033-2349-A892-2E1F1CAD1D42}"/>
              </a:ext>
            </a:extLst>
          </p:cNvPr>
          <p:cNvSpPr>
            <a:spLocks noChangeArrowheads="1"/>
          </p:cNvSpPr>
          <p:nvPr/>
        </p:nvSpPr>
        <p:spPr bwMode="auto">
          <a:xfrm>
            <a:off x="2667000" y="16427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2" name="Text Box 54">
            <a:extLst>
              <a:ext uri="{FF2B5EF4-FFF2-40B4-BE49-F238E27FC236}">
                <a16:creationId xmlns:a16="http://schemas.microsoft.com/office/drawing/2014/main" id="{4B31A713-8B21-FD4A-921F-4A52DE23D19D}"/>
              </a:ext>
            </a:extLst>
          </p:cNvPr>
          <p:cNvSpPr txBox="1">
            <a:spLocks noChangeArrowheads="1"/>
          </p:cNvSpPr>
          <p:nvPr/>
        </p:nvSpPr>
        <p:spPr bwMode="auto">
          <a:xfrm>
            <a:off x="2820988" y="14903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3" name="AutoShape 55">
            <a:extLst>
              <a:ext uri="{FF2B5EF4-FFF2-40B4-BE49-F238E27FC236}">
                <a16:creationId xmlns:a16="http://schemas.microsoft.com/office/drawing/2014/main" id="{4DFBB4C2-2DAE-444A-82DE-CFA4B5EAF846}"/>
              </a:ext>
            </a:extLst>
          </p:cNvPr>
          <p:cNvSpPr>
            <a:spLocks noChangeArrowheads="1"/>
          </p:cNvSpPr>
          <p:nvPr/>
        </p:nvSpPr>
        <p:spPr bwMode="auto">
          <a:xfrm>
            <a:off x="4038600" y="28619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4" name="Text Box 56">
            <a:extLst>
              <a:ext uri="{FF2B5EF4-FFF2-40B4-BE49-F238E27FC236}">
                <a16:creationId xmlns:a16="http://schemas.microsoft.com/office/drawing/2014/main" id="{CCE435D5-EE17-564F-8D85-D9E09253F1B1}"/>
              </a:ext>
            </a:extLst>
          </p:cNvPr>
          <p:cNvSpPr txBox="1">
            <a:spLocks noChangeArrowheads="1"/>
          </p:cNvSpPr>
          <p:nvPr/>
        </p:nvSpPr>
        <p:spPr bwMode="auto">
          <a:xfrm>
            <a:off x="4192588" y="27857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5" name="AutoShape 57">
            <a:extLst>
              <a:ext uri="{FF2B5EF4-FFF2-40B4-BE49-F238E27FC236}">
                <a16:creationId xmlns:a16="http://schemas.microsoft.com/office/drawing/2014/main" id="{48A34632-9D78-B540-A290-A8D040258290}"/>
              </a:ext>
            </a:extLst>
          </p:cNvPr>
          <p:cNvSpPr>
            <a:spLocks noChangeArrowheads="1"/>
          </p:cNvSpPr>
          <p:nvPr/>
        </p:nvSpPr>
        <p:spPr bwMode="auto">
          <a:xfrm>
            <a:off x="2971800" y="4004972"/>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6" name="Text Box 58">
            <a:extLst>
              <a:ext uri="{FF2B5EF4-FFF2-40B4-BE49-F238E27FC236}">
                <a16:creationId xmlns:a16="http://schemas.microsoft.com/office/drawing/2014/main" id="{AFEB4309-41E1-9C4E-B24E-661191201ABD}"/>
              </a:ext>
            </a:extLst>
          </p:cNvPr>
          <p:cNvSpPr txBox="1">
            <a:spLocks noChangeArrowheads="1"/>
          </p:cNvSpPr>
          <p:nvPr/>
        </p:nvSpPr>
        <p:spPr bwMode="auto">
          <a:xfrm>
            <a:off x="3125788" y="3852572"/>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 name="AutoShape 65">
            <a:extLst>
              <a:ext uri="{FF2B5EF4-FFF2-40B4-BE49-F238E27FC236}">
                <a16:creationId xmlns:a16="http://schemas.microsoft.com/office/drawing/2014/main" id="{60504504-7982-9E41-BB7E-91A7277AFF07}"/>
              </a:ext>
            </a:extLst>
          </p:cNvPr>
          <p:cNvSpPr>
            <a:spLocks noChangeArrowheads="1"/>
          </p:cNvSpPr>
          <p:nvPr/>
        </p:nvSpPr>
        <p:spPr bwMode="auto">
          <a:xfrm>
            <a:off x="2762250" y="4081172"/>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8" name="Text Box 66">
            <a:extLst>
              <a:ext uri="{FF2B5EF4-FFF2-40B4-BE49-F238E27FC236}">
                <a16:creationId xmlns:a16="http://schemas.microsoft.com/office/drawing/2014/main" id="{285F6BF9-F414-4C40-B454-3DC1834E8F96}"/>
              </a:ext>
            </a:extLst>
          </p:cNvPr>
          <p:cNvSpPr txBox="1">
            <a:spLocks noChangeArrowheads="1"/>
          </p:cNvSpPr>
          <p:nvPr/>
        </p:nvSpPr>
        <p:spPr bwMode="auto">
          <a:xfrm>
            <a:off x="2438400" y="377637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9" name="Freeform 67">
            <a:extLst>
              <a:ext uri="{FF2B5EF4-FFF2-40B4-BE49-F238E27FC236}">
                <a16:creationId xmlns:a16="http://schemas.microsoft.com/office/drawing/2014/main" id="{39E39452-EF0B-D346-A25E-23D8AE35911C}"/>
              </a:ext>
            </a:extLst>
          </p:cNvPr>
          <p:cNvSpPr>
            <a:spLocks/>
          </p:cNvSpPr>
          <p:nvPr/>
        </p:nvSpPr>
        <p:spPr bwMode="auto">
          <a:xfrm>
            <a:off x="4572000" y="880772"/>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0" name="Text Box 19">
            <a:extLst>
              <a:ext uri="{FF2B5EF4-FFF2-40B4-BE49-F238E27FC236}">
                <a16:creationId xmlns:a16="http://schemas.microsoft.com/office/drawing/2014/main" id="{C06BEC3E-BDCE-3D46-A4D4-5B1478C3F060}"/>
              </a:ext>
            </a:extLst>
          </p:cNvPr>
          <p:cNvSpPr txBox="1">
            <a:spLocks noChangeArrowheads="1"/>
          </p:cNvSpPr>
          <p:nvPr/>
        </p:nvSpPr>
        <p:spPr bwMode="auto">
          <a:xfrm>
            <a:off x="448145" y="692601"/>
            <a:ext cx="2380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SimHei" panose="02010609060101010101" pitchFamily="49" charset="-122"/>
                <a:ea typeface="SimHei" panose="02010609060101010101" pitchFamily="49" charset="-122"/>
              </a:rPr>
              <a:t>设</a:t>
            </a: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a:t>
            </a:r>
            <a:r>
              <a:rPr kumimoji="1" lang="en-US" altLang="zh-CN" sz="360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22</a:t>
            </a:r>
          </a:p>
        </p:txBody>
      </p:sp>
      <p:sp>
        <p:nvSpPr>
          <p:cNvPr id="111" name="Oval 7">
            <a:extLst>
              <a:ext uri="{FF2B5EF4-FFF2-40B4-BE49-F238E27FC236}">
                <a16:creationId xmlns:a16="http://schemas.microsoft.com/office/drawing/2014/main" id="{0C9226F7-D9ED-9A4A-873C-6AF41298D05F}"/>
              </a:ext>
            </a:extLst>
          </p:cNvPr>
          <p:cNvSpPr>
            <a:spLocks noChangeArrowheads="1"/>
          </p:cNvSpPr>
          <p:nvPr/>
        </p:nvSpPr>
        <p:spPr bwMode="auto">
          <a:xfrm>
            <a:off x="7239000" y="3685885"/>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srgbClr val="990033"/>
                </a:solidFill>
                <a:latin typeface="Times New Roman" panose="02020603050405020304" pitchFamily="18" charset="0"/>
                <a:ea typeface="宋体" panose="02010600030101010101" pitchFamily="2" charset="-122"/>
              </a:rPr>
              <a:t>48</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 name="Line 12">
            <a:extLst>
              <a:ext uri="{FF2B5EF4-FFF2-40B4-BE49-F238E27FC236}">
                <a16:creationId xmlns:a16="http://schemas.microsoft.com/office/drawing/2014/main" id="{108B53CA-9FFE-0547-94B1-E168D9AA89A6}"/>
              </a:ext>
            </a:extLst>
          </p:cNvPr>
          <p:cNvSpPr>
            <a:spLocks noChangeShapeType="1"/>
          </p:cNvSpPr>
          <p:nvPr/>
        </p:nvSpPr>
        <p:spPr bwMode="auto">
          <a:xfrm>
            <a:off x="6858000" y="2847685"/>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 name="Oval 8">
            <a:extLst>
              <a:ext uri="{FF2B5EF4-FFF2-40B4-BE49-F238E27FC236}">
                <a16:creationId xmlns:a16="http://schemas.microsoft.com/office/drawing/2014/main" id="{D4090BDA-C446-C94B-9279-258B593CEEAD}"/>
              </a:ext>
            </a:extLst>
          </p:cNvPr>
          <p:cNvSpPr>
            <a:spLocks noChangeArrowheads="1"/>
          </p:cNvSpPr>
          <p:nvPr/>
        </p:nvSpPr>
        <p:spPr bwMode="auto">
          <a:xfrm>
            <a:off x="1943100" y="5971885"/>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22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 name="Line 13">
            <a:extLst>
              <a:ext uri="{FF2B5EF4-FFF2-40B4-BE49-F238E27FC236}">
                <a16:creationId xmlns:a16="http://schemas.microsoft.com/office/drawing/2014/main" id="{554B78CA-BCCE-4147-950A-73FFA84D03BC}"/>
              </a:ext>
            </a:extLst>
          </p:cNvPr>
          <p:cNvSpPr>
            <a:spLocks noChangeShapeType="1"/>
          </p:cNvSpPr>
          <p:nvPr/>
        </p:nvSpPr>
        <p:spPr bwMode="auto">
          <a:xfrm flipH="1">
            <a:off x="2324100" y="5362285"/>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99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6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0"/>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68"/>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61"/>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6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64"/>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70"/>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65"/>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67"/>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6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71"/>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63"/>
                                        </p:tgtEl>
                                        <p:attrNameLst>
                                          <p:attrName>style.visibility</p:attrName>
                                        </p:attrNameLst>
                                      </p:cBhvr>
                                      <p:to>
                                        <p:strVal val="visible"/>
                                      </p:to>
                                    </p:se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up)">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additive="base">
                                        <p:cTn id="51" dur="500" fill="hold"/>
                                        <p:tgtEl>
                                          <p:spTgt spid="76"/>
                                        </p:tgtEl>
                                        <p:attrNameLst>
                                          <p:attrName>ppt_x</p:attrName>
                                        </p:attrNameLst>
                                      </p:cBhvr>
                                      <p:tavLst>
                                        <p:tav tm="0">
                                          <p:val>
                                            <p:strVal val="0-#ppt_w/2"/>
                                          </p:val>
                                        </p:tav>
                                        <p:tav tm="100000">
                                          <p:val>
                                            <p:strVal val="#ppt_x"/>
                                          </p:val>
                                        </p:tav>
                                      </p:tavLst>
                                    </p:anim>
                                    <p:anim calcmode="lin" valueType="num">
                                      <p:cBhvr additive="base">
                                        <p:cTn id="52"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up)">
                                      <p:cBhvr>
                                        <p:cTn id="57" dur="500"/>
                                        <p:tgtEl>
                                          <p:spTgt spid="72"/>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wipe(up)">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up)">
                                      <p:cBhvr>
                                        <p:cTn id="66" dur="500"/>
                                        <p:tgtEl>
                                          <p:spTgt spid="74"/>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up)">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3"/>
                                        </p:tgtEl>
                                        <p:attrNameLst>
                                          <p:attrName>style.visibility</p:attrName>
                                        </p:attrNameLst>
                                      </p:cBhvr>
                                      <p:to>
                                        <p:strVal val="hidden"/>
                                      </p:to>
                                    </p:set>
                                  </p:childTnLst>
                                </p:cTn>
                              </p:par>
                            </p:childTnLst>
                          </p:cTn>
                        </p:par>
                        <p:par>
                          <p:cTn id="77" fill="hold">
                            <p:stCondLst>
                              <p:cond delay="0"/>
                            </p:stCondLst>
                            <p:childTnLst>
                              <p:par>
                                <p:cTn id="78" presetID="22" presetClass="entr" presetSubtype="1" fill="hold"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up)">
                                      <p:cBhvr>
                                        <p:cTn id="80" dur="500"/>
                                        <p:tgtEl>
                                          <p:spTgt spid="77"/>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up)">
                                      <p:cBhvr>
                                        <p:cTn id="84" dur="500"/>
                                        <p:tgtEl>
                                          <p:spTgt spid="7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7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5"/>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up)">
                                      <p:cBhvr>
                                        <p:cTn id="94" dur="500"/>
                                        <p:tgtEl>
                                          <p:spTgt spid="79"/>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wipe(up)">
                                      <p:cBhvr>
                                        <p:cTn id="98" dur="500"/>
                                        <p:tgtEl>
                                          <p:spTgt spid="80"/>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7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78"/>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nodeType="after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up)">
                                      <p:cBhvr>
                                        <p:cTn id="108" dur="500"/>
                                        <p:tgtEl>
                                          <p:spTgt spid="81"/>
                                        </p:tgtEl>
                                      </p:cBhvr>
                                    </p:animEffec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wipe(up)">
                                      <p:cBhvr>
                                        <p:cTn id="112" dur="500"/>
                                        <p:tgtEl>
                                          <p:spTgt spid="8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80"/>
                                        </p:tgtEl>
                                        <p:attrNameLst>
                                          <p:attrName>style.visibility</p:attrName>
                                        </p:attrNameLst>
                                      </p:cBhvr>
                                      <p:to>
                                        <p:strVal val="hidden"/>
                                      </p:to>
                                    </p:set>
                                  </p:childTnLst>
                                </p:cTn>
                              </p:par>
                            </p:childTnLst>
                          </p:cTn>
                        </p:par>
                        <p:par>
                          <p:cTn id="119" fill="hold">
                            <p:stCondLst>
                              <p:cond delay="0"/>
                            </p:stCondLst>
                            <p:childTnLst>
                              <p:par>
                                <p:cTn id="120" presetID="22" presetClass="entr" presetSubtype="1" fill="hold" nodeType="after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wipe(up)">
                                      <p:cBhvr>
                                        <p:cTn id="122" dur="500"/>
                                        <p:tgtEl>
                                          <p:spTgt spid="83"/>
                                        </p:tgtEl>
                                      </p:cBhvr>
                                    </p:animEffect>
                                  </p:childTnLst>
                                </p:cTn>
                              </p:par>
                            </p:childTnLst>
                          </p:cTn>
                        </p:par>
                        <p:par>
                          <p:cTn id="123" fill="hold">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84"/>
                                        </p:tgtEl>
                                        <p:attrNameLst>
                                          <p:attrName>style.visibility</p:attrName>
                                        </p:attrNameLst>
                                      </p:cBhvr>
                                      <p:to>
                                        <p:strVal val="visible"/>
                                      </p:to>
                                    </p:set>
                                    <p:animEffect transition="in" filter="wipe(up)">
                                      <p:cBhvr>
                                        <p:cTn id="126" dur="500"/>
                                        <p:tgtEl>
                                          <p:spTgt spid="8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85"/>
                                        </p:tgtEl>
                                        <p:attrNameLst>
                                          <p:attrName>style.visibility</p:attrName>
                                        </p:attrNameLst>
                                      </p:cBhvr>
                                      <p:to>
                                        <p:strVal val="visible"/>
                                      </p:to>
                                    </p:set>
                                    <p:animEffect transition="in" filter="wipe(up)">
                                      <p:cBhvr>
                                        <p:cTn id="131" dur="500"/>
                                        <p:tgtEl>
                                          <p:spTgt spid="85"/>
                                        </p:tgtEl>
                                      </p:cBhvr>
                                    </p:animEffect>
                                  </p:childTnLst>
                                </p:cTn>
                              </p:par>
                            </p:childTnLst>
                          </p:cTn>
                        </p:par>
                        <p:par>
                          <p:cTn id="132" fill="hold">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ipe(up)">
                                      <p:cBhvr>
                                        <p:cTn id="135" dur="500"/>
                                        <p:tgtEl>
                                          <p:spTgt spid="86"/>
                                        </p:tgtEl>
                                      </p:cBhvr>
                                    </p:animEffect>
                                  </p:childTnLst>
                                </p:cTn>
                              </p:par>
                            </p:childTnLst>
                          </p:cTn>
                        </p:par>
                        <p:par>
                          <p:cTn id="136" fill="hold">
                            <p:stCondLst>
                              <p:cond delay="1000"/>
                            </p:stCondLst>
                            <p:childTnLst>
                              <p:par>
                                <p:cTn id="137" presetID="1" presetClass="exit" presetSubtype="0" fill="hold" grpId="0" nodeType="afterEffect">
                                  <p:stCondLst>
                                    <p:cond delay="0"/>
                                  </p:stCondLst>
                                  <p:childTnLst>
                                    <p:set>
                                      <p:cBhvr>
                                        <p:cTn id="138" dur="1" fill="hold">
                                          <p:stCondLst>
                                            <p:cond delay="0"/>
                                          </p:stCondLst>
                                        </p:cTn>
                                        <p:tgtEl>
                                          <p:spTgt spid="81"/>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82"/>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83"/>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8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animEffect transition="in" filter="wipe(down)">
                                      <p:cBhvr>
                                        <p:cTn id="149" dur="290">
                                          <p:stCondLst>
                                            <p:cond delay="0"/>
                                          </p:stCondLst>
                                        </p:cTn>
                                        <p:tgtEl>
                                          <p:spTgt spid="112"/>
                                        </p:tgtEl>
                                      </p:cBhvr>
                                    </p:animEffect>
                                    <p:anim calcmode="lin" valueType="num">
                                      <p:cBhvr>
                                        <p:cTn id="150" dur="911" tmFilter="0,0; 0.14,0.36; 0.43,0.73; 0.71,0.91; 1.0,1.0">
                                          <p:stCondLst>
                                            <p:cond delay="0"/>
                                          </p:stCondLst>
                                        </p:cTn>
                                        <p:tgtEl>
                                          <p:spTgt spid="112"/>
                                        </p:tgtEl>
                                        <p:attrNameLst>
                                          <p:attrName>ppt_x</p:attrName>
                                        </p:attrNameLst>
                                      </p:cBhvr>
                                      <p:tavLst>
                                        <p:tav tm="0">
                                          <p:val>
                                            <p:strVal val="#ppt_x-0.25"/>
                                          </p:val>
                                        </p:tav>
                                        <p:tav tm="100000">
                                          <p:val>
                                            <p:strVal val="#ppt_x"/>
                                          </p:val>
                                        </p:tav>
                                      </p:tavLst>
                                    </p:anim>
                                    <p:anim calcmode="lin" valueType="num">
                                      <p:cBhvr>
                                        <p:cTn id="151" dur="332" tmFilter="0.0,0.0; 0.25,0.07; 0.50,0.2; 0.75,0.467; 1.0,1.0">
                                          <p:stCondLst>
                                            <p:cond delay="0"/>
                                          </p:stCondLst>
                                        </p:cTn>
                                        <p:tgtEl>
                                          <p:spTgt spid="112"/>
                                        </p:tgtEl>
                                        <p:attrNameLst>
                                          <p:attrName>ppt_y</p:attrName>
                                        </p:attrNameLst>
                                      </p:cBhvr>
                                      <p:tavLst>
                                        <p:tav tm="0" fmla="#ppt_y-sin(pi*$)/3">
                                          <p:val>
                                            <p:fltVal val="0.5"/>
                                          </p:val>
                                        </p:tav>
                                        <p:tav tm="100000">
                                          <p:val>
                                            <p:fltVal val="1"/>
                                          </p:val>
                                        </p:tav>
                                      </p:tavLst>
                                    </p:anim>
                                    <p:anim calcmode="lin" valueType="num">
                                      <p:cBhvr>
                                        <p:cTn id="152" dur="332" tmFilter="0, 0; 0.125,0.2665; 0.25,0.4; 0.375,0.465; 0.5,0.5;  0.625,0.535; 0.75,0.6; 0.875,0.7335; 1,1">
                                          <p:stCondLst>
                                            <p:cond delay="332"/>
                                          </p:stCondLst>
                                        </p:cTn>
                                        <p:tgtEl>
                                          <p:spTgt spid="112"/>
                                        </p:tgtEl>
                                        <p:attrNameLst>
                                          <p:attrName>ppt_y</p:attrName>
                                        </p:attrNameLst>
                                      </p:cBhvr>
                                      <p:tavLst>
                                        <p:tav tm="0" fmla="#ppt_y-sin(pi*$)/9">
                                          <p:val>
                                            <p:fltVal val="0"/>
                                          </p:val>
                                        </p:tav>
                                        <p:tav tm="100000">
                                          <p:val>
                                            <p:fltVal val="1"/>
                                          </p:val>
                                        </p:tav>
                                      </p:tavLst>
                                    </p:anim>
                                    <p:anim calcmode="lin" valueType="num">
                                      <p:cBhvr>
                                        <p:cTn id="153" dur="166" tmFilter="0, 0; 0.125,0.2665; 0.25,0.4; 0.375,0.465; 0.5,0.5;  0.625,0.535; 0.75,0.6; 0.875,0.7335; 1,1">
                                          <p:stCondLst>
                                            <p:cond delay="662"/>
                                          </p:stCondLst>
                                        </p:cTn>
                                        <p:tgtEl>
                                          <p:spTgt spid="112"/>
                                        </p:tgtEl>
                                        <p:attrNameLst>
                                          <p:attrName>ppt_y</p:attrName>
                                        </p:attrNameLst>
                                      </p:cBhvr>
                                      <p:tavLst>
                                        <p:tav tm="0" fmla="#ppt_y-sin(pi*$)/27">
                                          <p:val>
                                            <p:fltVal val="0"/>
                                          </p:val>
                                        </p:tav>
                                        <p:tav tm="100000">
                                          <p:val>
                                            <p:fltVal val="1"/>
                                          </p:val>
                                        </p:tav>
                                      </p:tavLst>
                                    </p:anim>
                                    <p:anim calcmode="lin" valueType="num">
                                      <p:cBhvr>
                                        <p:cTn id="154" dur="82" tmFilter="0, 0; 0.125,0.2665; 0.25,0.4; 0.375,0.465; 0.5,0.5;  0.625,0.535; 0.75,0.6; 0.875,0.7335; 1,1">
                                          <p:stCondLst>
                                            <p:cond delay="828"/>
                                          </p:stCondLst>
                                        </p:cTn>
                                        <p:tgtEl>
                                          <p:spTgt spid="112"/>
                                        </p:tgtEl>
                                        <p:attrNameLst>
                                          <p:attrName>ppt_y</p:attrName>
                                        </p:attrNameLst>
                                      </p:cBhvr>
                                      <p:tavLst>
                                        <p:tav tm="0" fmla="#ppt_y-sin(pi*$)/81">
                                          <p:val>
                                            <p:fltVal val="0"/>
                                          </p:val>
                                        </p:tav>
                                        <p:tav tm="100000">
                                          <p:val>
                                            <p:fltVal val="1"/>
                                          </p:val>
                                        </p:tav>
                                      </p:tavLst>
                                    </p:anim>
                                    <p:animScale>
                                      <p:cBhvr>
                                        <p:cTn id="155" dur="13">
                                          <p:stCondLst>
                                            <p:cond delay="325"/>
                                          </p:stCondLst>
                                        </p:cTn>
                                        <p:tgtEl>
                                          <p:spTgt spid="112"/>
                                        </p:tgtEl>
                                      </p:cBhvr>
                                      <p:to x="100000" y="60000"/>
                                    </p:animScale>
                                    <p:animScale>
                                      <p:cBhvr>
                                        <p:cTn id="156" dur="83" decel="50000">
                                          <p:stCondLst>
                                            <p:cond delay="338"/>
                                          </p:stCondLst>
                                        </p:cTn>
                                        <p:tgtEl>
                                          <p:spTgt spid="112"/>
                                        </p:tgtEl>
                                      </p:cBhvr>
                                      <p:to x="100000" y="100000"/>
                                    </p:animScale>
                                    <p:animScale>
                                      <p:cBhvr>
                                        <p:cTn id="157" dur="13">
                                          <p:stCondLst>
                                            <p:cond delay="656"/>
                                          </p:stCondLst>
                                        </p:cTn>
                                        <p:tgtEl>
                                          <p:spTgt spid="112"/>
                                        </p:tgtEl>
                                      </p:cBhvr>
                                      <p:to x="100000" y="80000"/>
                                    </p:animScale>
                                    <p:animScale>
                                      <p:cBhvr>
                                        <p:cTn id="158" dur="83" decel="50000">
                                          <p:stCondLst>
                                            <p:cond delay="669"/>
                                          </p:stCondLst>
                                        </p:cTn>
                                        <p:tgtEl>
                                          <p:spTgt spid="112"/>
                                        </p:tgtEl>
                                      </p:cBhvr>
                                      <p:to x="100000" y="100000"/>
                                    </p:animScale>
                                    <p:animScale>
                                      <p:cBhvr>
                                        <p:cTn id="159" dur="13">
                                          <p:stCondLst>
                                            <p:cond delay="821"/>
                                          </p:stCondLst>
                                        </p:cTn>
                                        <p:tgtEl>
                                          <p:spTgt spid="112"/>
                                        </p:tgtEl>
                                      </p:cBhvr>
                                      <p:to x="100000" y="90000"/>
                                    </p:animScale>
                                    <p:animScale>
                                      <p:cBhvr>
                                        <p:cTn id="160" dur="83" decel="50000">
                                          <p:stCondLst>
                                            <p:cond delay="834"/>
                                          </p:stCondLst>
                                        </p:cTn>
                                        <p:tgtEl>
                                          <p:spTgt spid="112"/>
                                        </p:tgtEl>
                                      </p:cBhvr>
                                      <p:to x="100000" y="100000"/>
                                    </p:animScale>
                                    <p:animScale>
                                      <p:cBhvr>
                                        <p:cTn id="161" dur="13">
                                          <p:stCondLst>
                                            <p:cond delay="904"/>
                                          </p:stCondLst>
                                        </p:cTn>
                                        <p:tgtEl>
                                          <p:spTgt spid="112"/>
                                        </p:tgtEl>
                                      </p:cBhvr>
                                      <p:to x="100000" y="95000"/>
                                    </p:animScale>
                                    <p:animScale>
                                      <p:cBhvr>
                                        <p:cTn id="162" dur="83" decel="50000">
                                          <p:stCondLst>
                                            <p:cond delay="917"/>
                                          </p:stCondLst>
                                        </p:cTn>
                                        <p:tgtEl>
                                          <p:spTgt spid="112"/>
                                        </p:tgtEl>
                                      </p:cBhvr>
                                      <p:to x="100000" y="100000"/>
                                    </p:animScale>
                                  </p:childTnLst>
                                </p:cTn>
                              </p:par>
                              <p:par>
                                <p:cTn id="163" presetID="26" presetClass="entr" presetSubtype="0" fill="hold" grpId="0" nodeType="withEffect">
                                  <p:stCondLst>
                                    <p:cond delay="0"/>
                                  </p:stCondLst>
                                  <p:childTnLst>
                                    <p:set>
                                      <p:cBhvr>
                                        <p:cTn id="164" dur="1" fill="hold">
                                          <p:stCondLst>
                                            <p:cond delay="0"/>
                                          </p:stCondLst>
                                        </p:cTn>
                                        <p:tgtEl>
                                          <p:spTgt spid="111"/>
                                        </p:tgtEl>
                                        <p:attrNameLst>
                                          <p:attrName>style.visibility</p:attrName>
                                        </p:attrNameLst>
                                      </p:cBhvr>
                                      <p:to>
                                        <p:strVal val="visible"/>
                                      </p:to>
                                    </p:set>
                                    <p:animEffect transition="in" filter="wipe(down)">
                                      <p:cBhvr>
                                        <p:cTn id="165" dur="290">
                                          <p:stCondLst>
                                            <p:cond delay="0"/>
                                          </p:stCondLst>
                                        </p:cTn>
                                        <p:tgtEl>
                                          <p:spTgt spid="111"/>
                                        </p:tgtEl>
                                      </p:cBhvr>
                                    </p:animEffect>
                                    <p:anim calcmode="lin" valueType="num">
                                      <p:cBhvr>
                                        <p:cTn id="166" dur="911" tmFilter="0,0; 0.14,0.36; 0.43,0.73; 0.71,0.91; 1.0,1.0">
                                          <p:stCondLst>
                                            <p:cond delay="0"/>
                                          </p:stCondLst>
                                        </p:cTn>
                                        <p:tgtEl>
                                          <p:spTgt spid="111"/>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111"/>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111"/>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111"/>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111"/>
                                        </p:tgtEl>
                                        <p:attrNameLst>
                                          <p:attrName>ppt_y</p:attrName>
                                        </p:attrNameLst>
                                      </p:cBhvr>
                                      <p:tavLst>
                                        <p:tav tm="0" fmla="#ppt_y-sin(pi*$)/81">
                                          <p:val>
                                            <p:fltVal val="0"/>
                                          </p:val>
                                        </p:tav>
                                        <p:tav tm="100000">
                                          <p:val>
                                            <p:fltVal val="1"/>
                                          </p:val>
                                        </p:tav>
                                      </p:tavLst>
                                    </p:anim>
                                    <p:animScale>
                                      <p:cBhvr>
                                        <p:cTn id="171" dur="13">
                                          <p:stCondLst>
                                            <p:cond delay="325"/>
                                          </p:stCondLst>
                                        </p:cTn>
                                        <p:tgtEl>
                                          <p:spTgt spid="111"/>
                                        </p:tgtEl>
                                      </p:cBhvr>
                                      <p:to x="100000" y="60000"/>
                                    </p:animScale>
                                    <p:animScale>
                                      <p:cBhvr>
                                        <p:cTn id="172" dur="83" decel="50000">
                                          <p:stCondLst>
                                            <p:cond delay="338"/>
                                          </p:stCondLst>
                                        </p:cTn>
                                        <p:tgtEl>
                                          <p:spTgt spid="111"/>
                                        </p:tgtEl>
                                      </p:cBhvr>
                                      <p:to x="100000" y="100000"/>
                                    </p:animScale>
                                    <p:animScale>
                                      <p:cBhvr>
                                        <p:cTn id="173" dur="13">
                                          <p:stCondLst>
                                            <p:cond delay="656"/>
                                          </p:stCondLst>
                                        </p:cTn>
                                        <p:tgtEl>
                                          <p:spTgt spid="111"/>
                                        </p:tgtEl>
                                      </p:cBhvr>
                                      <p:to x="100000" y="80000"/>
                                    </p:animScale>
                                    <p:animScale>
                                      <p:cBhvr>
                                        <p:cTn id="174" dur="83" decel="50000">
                                          <p:stCondLst>
                                            <p:cond delay="669"/>
                                          </p:stCondLst>
                                        </p:cTn>
                                        <p:tgtEl>
                                          <p:spTgt spid="111"/>
                                        </p:tgtEl>
                                      </p:cBhvr>
                                      <p:to x="100000" y="100000"/>
                                    </p:animScale>
                                    <p:animScale>
                                      <p:cBhvr>
                                        <p:cTn id="175" dur="13">
                                          <p:stCondLst>
                                            <p:cond delay="821"/>
                                          </p:stCondLst>
                                        </p:cTn>
                                        <p:tgtEl>
                                          <p:spTgt spid="111"/>
                                        </p:tgtEl>
                                      </p:cBhvr>
                                      <p:to x="100000" y="90000"/>
                                    </p:animScale>
                                    <p:animScale>
                                      <p:cBhvr>
                                        <p:cTn id="176" dur="83" decel="50000">
                                          <p:stCondLst>
                                            <p:cond delay="834"/>
                                          </p:stCondLst>
                                        </p:cTn>
                                        <p:tgtEl>
                                          <p:spTgt spid="111"/>
                                        </p:tgtEl>
                                      </p:cBhvr>
                                      <p:to x="100000" y="100000"/>
                                    </p:animScale>
                                    <p:animScale>
                                      <p:cBhvr>
                                        <p:cTn id="177" dur="13">
                                          <p:stCondLst>
                                            <p:cond delay="904"/>
                                          </p:stCondLst>
                                        </p:cTn>
                                        <p:tgtEl>
                                          <p:spTgt spid="111"/>
                                        </p:tgtEl>
                                      </p:cBhvr>
                                      <p:to x="100000" y="95000"/>
                                    </p:animScale>
                                    <p:animScale>
                                      <p:cBhvr>
                                        <p:cTn id="178" dur="83" decel="50000">
                                          <p:stCondLst>
                                            <p:cond delay="917"/>
                                          </p:stCondLst>
                                        </p:cTn>
                                        <p:tgtEl>
                                          <p:spTgt spid="111"/>
                                        </p:tgtEl>
                                      </p:cBhvr>
                                      <p:to x="100000" y="100000"/>
                                    </p:animScale>
                                  </p:childTnLst>
                                </p:cTn>
                              </p:par>
                            </p:childTnLst>
                          </p:cTn>
                        </p:par>
                        <p:par>
                          <p:cTn id="179" fill="hold">
                            <p:stCondLst>
                              <p:cond delay="1000"/>
                            </p:stCondLst>
                            <p:childTnLst>
                              <p:par>
                                <p:cTn id="180" presetID="1" presetClass="exit" presetSubtype="0" fill="hold" grpId="0" nodeType="afterEffect">
                                  <p:stCondLst>
                                    <p:cond delay="0"/>
                                  </p:stCondLst>
                                  <p:childTnLst>
                                    <p:set>
                                      <p:cBhvr>
                                        <p:cTn id="181" dur="1" fill="hold">
                                          <p:stCondLst>
                                            <p:cond delay="0"/>
                                          </p:stCondLst>
                                        </p:cTn>
                                        <p:tgtEl>
                                          <p:spTgt spid="85"/>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86"/>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76"/>
                                        </p:tgtEl>
                                        <p:attrNameLst>
                                          <p:attrName>style.visibility</p:attrName>
                                        </p:attrNameLst>
                                      </p:cBhvr>
                                      <p:to>
                                        <p:strVal val="hidden"/>
                                      </p:to>
                                    </p:set>
                                  </p:childTnLst>
                                </p:cTn>
                              </p:par>
                            </p:childTnLst>
                          </p:cTn>
                        </p:par>
                        <p:par>
                          <p:cTn id="188" fill="hold">
                            <p:stCondLst>
                              <p:cond delay="0"/>
                            </p:stCondLst>
                            <p:childTnLst>
                              <p:par>
                                <p:cTn id="189" presetID="2" presetClass="entr" presetSubtype="8" fill="hold" grpId="0" nodeType="afterEffect">
                                  <p:stCondLst>
                                    <p:cond delay="0"/>
                                  </p:stCondLst>
                                  <p:childTnLst>
                                    <p:set>
                                      <p:cBhvr>
                                        <p:cTn id="190" dur="1" fill="hold">
                                          <p:stCondLst>
                                            <p:cond delay="0"/>
                                          </p:stCondLst>
                                        </p:cTn>
                                        <p:tgtEl>
                                          <p:spTgt spid="110"/>
                                        </p:tgtEl>
                                        <p:attrNameLst>
                                          <p:attrName>style.visibility</p:attrName>
                                        </p:attrNameLst>
                                      </p:cBhvr>
                                      <p:to>
                                        <p:strVal val="visible"/>
                                      </p:to>
                                    </p:set>
                                    <p:anim calcmode="lin" valueType="num">
                                      <p:cBhvr additive="base">
                                        <p:cTn id="191" dur="500" fill="hold"/>
                                        <p:tgtEl>
                                          <p:spTgt spid="110"/>
                                        </p:tgtEl>
                                        <p:attrNameLst>
                                          <p:attrName>ppt_x</p:attrName>
                                        </p:attrNameLst>
                                      </p:cBhvr>
                                      <p:tavLst>
                                        <p:tav tm="0">
                                          <p:val>
                                            <p:strVal val="0-#ppt_w/2"/>
                                          </p:val>
                                        </p:tav>
                                        <p:tav tm="100000">
                                          <p:val>
                                            <p:strVal val="#ppt_x"/>
                                          </p:val>
                                        </p:tav>
                                      </p:tavLst>
                                    </p:anim>
                                    <p:anim calcmode="lin" valueType="num">
                                      <p:cBhvr additive="base">
                                        <p:cTn id="19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87"/>
                                        </p:tgtEl>
                                        <p:attrNameLst>
                                          <p:attrName>style.visibility</p:attrName>
                                        </p:attrNameLst>
                                      </p:cBhvr>
                                      <p:to>
                                        <p:strVal val="visible"/>
                                      </p:to>
                                    </p:set>
                                    <p:animEffect transition="in" filter="wipe(up)">
                                      <p:cBhvr>
                                        <p:cTn id="197" dur="500"/>
                                        <p:tgtEl>
                                          <p:spTgt spid="87"/>
                                        </p:tgtEl>
                                      </p:cBhvr>
                                    </p:animEffect>
                                  </p:childTnLst>
                                </p:cTn>
                              </p:par>
                            </p:childTnLst>
                          </p:cTn>
                        </p:par>
                        <p:par>
                          <p:cTn id="198" fill="hold">
                            <p:stCondLst>
                              <p:cond delay="500"/>
                            </p:stCondLst>
                            <p:childTnLst>
                              <p:par>
                                <p:cTn id="199" presetID="22" presetClass="entr" presetSubtype="1" fill="hold" grpId="0" nodeType="after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wipe(up)">
                                      <p:cBhvr>
                                        <p:cTn id="201" dur="500"/>
                                        <p:tgtEl>
                                          <p:spTgt spid="88"/>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89"/>
                                        </p:tgtEl>
                                        <p:attrNameLst>
                                          <p:attrName>style.visibility</p:attrName>
                                        </p:attrNameLst>
                                      </p:cBhvr>
                                      <p:to>
                                        <p:strVal val="visible"/>
                                      </p:to>
                                    </p:set>
                                    <p:animEffect transition="in" filter="wipe(up)">
                                      <p:cBhvr>
                                        <p:cTn id="206" dur="500"/>
                                        <p:tgtEl>
                                          <p:spTgt spid="89"/>
                                        </p:tgtEl>
                                      </p:cBhvr>
                                    </p:animEffect>
                                  </p:childTnLst>
                                </p:cTn>
                              </p:par>
                            </p:childTnLst>
                          </p:cTn>
                        </p:par>
                        <p:par>
                          <p:cTn id="207" fill="hold">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90"/>
                                        </p:tgtEl>
                                        <p:attrNameLst>
                                          <p:attrName>style.visibility</p:attrName>
                                        </p:attrNameLst>
                                      </p:cBhvr>
                                      <p:to>
                                        <p:strVal val="visible"/>
                                      </p:to>
                                    </p:set>
                                    <p:animEffect transition="in" filter="wipe(up)">
                                      <p:cBhvr>
                                        <p:cTn id="210" dur="500"/>
                                        <p:tgtEl>
                                          <p:spTgt spid="90"/>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8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88"/>
                                        </p:tgtEl>
                                        <p:attrNameLst>
                                          <p:attrName>style.visibility</p:attrName>
                                        </p:attrNameLst>
                                      </p:cBhvr>
                                      <p:to>
                                        <p:strVal val="hidden"/>
                                      </p:to>
                                    </p:set>
                                  </p:childTnLst>
                                </p:cTn>
                              </p:par>
                            </p:childTnLst>
                          </p:cTn>
                        </p:par>
                        <p:par>
                          <p:cTn id="217" fill="hold">
                            <p:stCondLst>
                              <p:cond delay="0"/>
                            </p:stCondLst>
                            <p:childTnLst>
                              <p:par>
                                <p:cTn id="218" presetID="22" presetClass="entr" presetSubtype="1" fill="hold" nodeType="afterEffect">
                                  <p:stCondLst>
                                    <p:cond delay="0"/>
                                  </p:stCondLst>
                                  <p:childTnLst>
                                    <p:set>
                                      <p:cBhvr>
                                        <p:cTn id="219" dur="1" fill="hold">
                                          <p:stCondLst>
                                            <p:cond delay="0"/>
                                          </p:stCondLst>
                                        </p:cTn>
                                        <p:tgtEl>
                                          <p:spTgt spid="91"/>
                                        </p:tgtEl>
                                        <p:attrNameLst>
                                          <p:attrName>style.visibility</p:attrName>
                                        </p:attrNameLst>
                                      </p:cBhvr>
                                      <p:to>
                                        <p:strVal val="visible"/>
                                      </p:to>
                                    </p:set>
                                    <p:animEffect transition="in" filter="wipe(up)">
                                      <p:cBhvr>
                                        <p:cTn id="220" dur="500"/>
                                        <p:tgtEl>
                                          <p:spTgt spid="91"/>
                                        </p:tgtEl>
                                      </p:cBhvr>
                                    </p:animEffect>
                                  </p:childTnLst>
                                </p:cTn>
                              </p:par>
                            </p:childTnLst>
                          </p:cTn>
                        </p:par>
                        <p:par>
                          <p:cTn id="221" fill="hold">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92"/>
                                        </p:tgtEl>
                                        <p:attrNameLst>
                                          <p:attrName>style.visibility</p:attrName>
                                        </p:attrNameLst>
                                      </p:cBhvr>
                                      <p:to>
                                        <p:strVal val="visible"/>
                                      </p:to>
                                    </p:set>
                                    <p:animEffect transition="in" filter="wipe(up)">
                                      <p:cBhvr>
                                        <p:cTn id="224" dur="500"/>
                                        <p:tgtEl>
                                          <p:spTgt spid="92"/>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0" nodeType="clickEffect">
                                  <p:stCondLst>
                                    <p:cond delay="0"/>
                                  </p:stCondLst>
                                  <p:childTnLst>
                                    <p:set>
                                      <p:cBhvr>
                                        <p:cTn id="228" dur="1" fill="hold">
                                          <p:stCondLst>
                                            <p:cond delay="0"/>
                                          </p:stCondLst>
                                        </p:cTn>
                                        <p:tgtEl>
                                          <p:spTgt spid="89"/>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90"/>
                                        </p:tgtEl>
                                        <p:attrNameLst>
                                          <p:attrName>style.visibility</p:attrName>
                                        </p:attrNameLst>
                                      </p:cBhvr>
                                      <p:to>
                                        <p:strVal val="hidden"/>
                                      </p:to>
                                    </p:set>
                                  </p:childTnLst>
                                </p:cTn>
                              </p:par>
                            </p:childTnLst>
                          </p:cTn>
                        </p:par>
                        <p:par>
                          <p:cTn id="231" fill="hold">
                            <p:stCondLst>
                              <p:cond delay="0"/>
                            </p:stCondLst>
                            <p:childTnLst>
                              <p:par>
                                <p:cTn id="232" presetID="22" presetClass="entr" presetSubtype="1" fill="hold" nodeType="afterEffect">
                                  <p:stCondLst>
                                    <p:cond delay="0"/>
                                  </p:stCondLst>
                                  <p:childTnLst>
                                    <p:set>
                                      <p:cBhvr>
                                        <p:cTn id="233" dur="1" fill="hold">
                                          <p:stCondLst>
                                            <p:cond delay="0"/>
                                          </p:stCondLst>
                                        </p:cTn>
                                        <p:tgtEl>
                                          <p:spTgt spid="93"/>
                                        </p:tgtEl>
                                        <p:attrNameLst>
                                          <p:attrName>style.visibility</p:attrName>
                                        </p:attrNameLst>
                                      </p:cBhvr>
                                      <p:to>
                                        <p:strVal val="visible"/>
                                      </p:to>
                                    </p:set>
                                    <p:animEffect transition="in" filter="wipe(up)">
                                      <p:cBhvr>
                                        <p:cTn id="234" dur="500"/>
                                        <p:tgtEl>
                                          <p:spTgt spid="93"/>
                                        </p:tgtEl>
                                      </p:cBhvr>
                                    </p:animEffect>
                                  </p:childTnLst>
                                </p:cTn>
                              </p:par>
                            </p:childTnLst>
                          </p:cTn>
                        </p:par>
                        <p:par>
                          <p:cTn id="235" fill="hold">
                            <p:stCondLst>
                              <p:cond delay="500"/>
                            </p:stCondLst>
                            <p:childTnLst>
                              <p:par>
                                <p:cTn id="236" presetID="22" presetClass="entr" presetSubtype="1" fill="hold" grpId="0" nodeType="afterEffect">
                                  <p:stCondLst>
                                    <p:cond delay="0"/>
                                  </p:stCondLst>
                                  <p:childTnLst>
                                    <p:set>
                                      <p:cBhvr>
                                        <p:cTn id="237" dur="1" fill="hold">
                                          <p:stCondLst>
                                            <p:cond delay="0"/>
                                          </p:stCondLst>
                                        </p:cTn>
                                        <p:tgtEl>
                                          <p:spTgt spid="94"/>
                                        </p:tgtEl>
                                        <p:attrNameLst>
                                          <p:attrName>style.visibility</p:attrName>
                                        </p:attrNameLst>
                                      </p:cBhvr>
                                      <p:to>
                                        <p:strVal val="visible"/>
                                      </p:to>
                                    </p:set>
                                    <p:animEffect transition="in" filter="wipe(up)">
                                      <p:cBhvr>
                                        <p:cTn id="238" dur="500"/>
                                        <p:tgtEl>
                                          <p:spTgt spid="94"/>
                                        </p:tgtEl>
                                      </p:cBhvr>
                                    </p:animEffect>
                                  </p:childTnLst>
                                </p:cTn>
                              </p:par>
                            </p:childTnLst>
                          </p:cTn>
                        </p:par>
                      </p:childTnLst>
                    </p:cTn>
                  </p:par>
                  <p:par>
                    <p:cTn id="239" fill="hold">
                      <p:stCondLst>
                        <p:cond delay="indefinite"/>
                      </p:stCondLst>
                      <p:childTnLst>
                        <p:par>
                          <p:cTn id="240" fill="hold">
                            <p:stCondLst>
                              <p:cond delay="0"/>
                            </p:stCondLst>
                            <p:childTnLst>
                              <p:par>
                                <p:cTn id="241" presetID="1" presetClass="exit" presetSubtype="0" fill="hold" grpId="0" nodeType="clickEffect">
                                  <p:stCondLst>
                                    <p:cond delay="0"/>
                                  </p:stCondLst>
                                  <p:childTnLst>
                                    <p:set>
                                      <p:cBhvr>
                                        <p:cTn id="242" dur="1" fill="hold">
                                          <p:stCondLst>
                                            <p:cond delay="0"/>
                                          </p:stCondLst>
                                        </p:cTn>
                                        <p:tgtEl>
                                          <p:spTgt spid="91"/>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92"/>
                                        </p:tgtEl>
                                        <p:attrNameLst>
                                          <p:attrName>style.visibility</p:attrName>
                                        </p:attrNameLst>
                                      </p:cBhvr>
                                      <p:to>
                                        <p:strVal val="hidden"/>
                                      </p:to>
                                    </p:set>
                                  </p:childTnLst>
                                </p:cTn>
                              </p:par>
                            </p:childTnLst>
                          </p:cTn>
                        </p:par>
                        <p:par>
                          <p:cTn id="245" fill="hold">
                            <p:stCondLst>
                              <p:cond delay="0"/>
                            </p:stCondLst>
                            <p:childTnLst>
                              <p:par>
                                <p:cTn id="246" presetID="22" presetClass="entr" presetSubtype="1" fill="hold" nodeType="afterEffect">
                                  <p:stCondLst>
                                    <p:cond delay="0"/>
                                  </p:stCondLst>
                                  <p:childTnLst>
                                    <p:set>
                                      <p:cBhvr>
                                        <p:cTn id="247" dur="1" fill="hold">
                                          <p:stCondLst>
                                            <p:cond delay="0"/>
                                          </p:stCondLst>
                                        </p:cTn>
                                        <p:tgtEl>
                                          <p:spTgt spid="101"/>
                                        </p:tgtEl>
                                        <p:attrNameLst>
                                          <p:attrName>style.visibility</p:attrName>
                                        </p:attrNameLst>
                                      </p:cBhvr>
                                      <p:to>
                                        <p:strVal val="visible"/>
                                      </p:to>
                                    </p:set>
                                    <p:animEffect transition="in" filter="wipe(up)">
                                      <p:cBhvr>
                                        <p:cTn id="248" dur="500"/>
                                        <p:tgtEl>
                                          <p:spTgt spid="101"/>
                                        </p:tgtEl>
                                      </p:cBhvr>
                                    </p:animEffect>
                                  </p:childTnLst>
                                </p:cTn>
                              </p:par>
                            </p:childTnLst>
                          </p:cTn>
                        </p:par>
                        <p:par>
                          <p:cTn id="249" fill="hold">
                            <p:stCondLst>
                              <p:cond delay="500"/>
                            </p:stCondLst>
                            <p:childTnLst>
                              <p:par>
                                <p:cTn id="250" presetID="22" presetClass="entr" presetSubtype="1"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wipe(up)">
                                      <p:cBhvr>
                                        <p:cTn id="252" dur="500"/>
                                        <p:tgtEl>
                                          <p:spTgt spid="102"/>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93"/>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94"/>
                                        </p:tgtEl>
                                        <p:attrNameLst>
                                          <p:attrName>style.visibility</p:attrName>
                                        </p:attrNameLst>
                                      </p:cBhvr>
                                      <p:to>
                                        <p:strVal val="hidden"/>
                                      </p:to>
                                    </p:set>
                                  </p:childTnLst>
                                </p:cTn>
                              </p:par>
                            </p:childTnLst>
                          </p:cTn>
                        </p:par>
                        <p:par>
                          <p:cTn id="259" fill="hold">
                            <p:stCondLst>
                              <p:cond delay="0"/>
                            </p:stCondLst>
                            <p:childTnLst>
                              <p:par>
                                <p:cTn id="260" presetID="22" presetClass="entr" presetSubtype="1" fill="hold" nodeType="afterEffect">
                                  <p:stCondLst>
                                    <p:cond delay="0"/>
                                  </p:stCondLst>
                                  <p:childTnLst>
                                    <p:set>
                                      <p:cBhvr>
                                        <p:cTn id="261" dur="1" fill="hold">
                                          <p:stCondLst>
                                            <p:cond delay="0"/>
                                          </p:stCondLst>
                                        </p:cTn>
                                        <p:tgtEl>
                                          <p:spTgt spid="95"/>
                                        </p:tgtEl>
                                        <p:attrNameLst>
                                          <p:attrName>style.visibility</p:attrName>
                                        </p:attrNameLst>
                                      </p:cBhvr>
                                      <p:to>
                                        <p:strVal val="visible"/>
                                      </p:to>
                                    </p:set>
                                    <p:animEffect transition="in" filter="wipe(up)">
                                      <p:cBhvr>
                                        <p:cTn id="262" dur="500"/>
                                        <p:tgtEl>
                                          <p:spTgt spid="95"/>
                                        </p:tgtEl>
                                      </p:cBhvr>
                                    </p:animEffect>
                                  </p:childTnLst>
                                </p:cTn>
                              </p:par>
                            </p:childTnLst>
                          </p:cTn>
                        </p:par>
                        <p:par>
                          <p:cTn id="263" fill="hold">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96"/>
                                        </p:tgtEl>
                                        <p:attrNameLst>
                                          <p:attrName>style.visibility</p:attrName>
                                        </p:attrNameLst>
                                      </p:cBhvr>
                                      <p:to>
                                        <p:strVal val="visible"/>
                                      </p:to>
                                    </p:set>
                                    <p:animEffect transition="in" filter="wipe(up)">
                                      <p:cBhvr>
                                        <p:cTn id="266" dur="500"/>
                                        <p:tgtEl>
                                          <p:spTgt spid="96"/>
                                        </p:tgtEl>
                                      </p:cBhvr>
                                    </p:animEffec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0" nodeType="clickEffect">
                                  <p:stCondLst>
                                    <p:cond delay="0"/>
                                  </p:stCondLst>
                                  <p:childTnLst>
                                    <p:set>
                                      <p:cBhvr>
                                        <p:cTn id="270" dur="1" fill="hold">
                                          <p:stCondLst>
                                            <p:cond delay="0"/>
                                          </p:stCondLst>
                                        </p:cTn>
                                        <p:tgtEl>
                                          <p:spTgt spid="101"/>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102"/>
                                        </p:tgtEl>
                                        <p:attrNameLst>
                                          <p:attrName>style.visibility</p:attrName>
                                        </p:attrNameLst>
                                      </p:cBhvr>
                                      <p:to>
                                        <p:strVal val="hidden"/>
                                      </p:to>
                                    </p:set>
                                  </p:childTnLst>
                                </p:cTn>
                              </p:par>
                            </p:childTnLst>
                          </p:cTn>
                        </p:par>
                        <p:par>
                          <p:cTn id="273" fill="hold">
                            <p:stCondLst>
                              <p:cond delay="0"/>
                            </p:stCondLst>
                            <p:childTnLst>
                              <p:par>
                                <p:cTn id="274" presetID="22" presetClass="entr" presetSubtype="1" fill="hold" nodeType="afterEffect">
                                  <p:stCondLst>
                                    <p:cond delay="0"/>
                                  </p:stCondLst>
                                  <p:childTnLst>
                                    <p:set>
                                      <p:cBhvr>
                                        <p:cTn id="275" dur="1" fill="hold">
                                          <p:stCondLst>
                                            <p:cond delay="0"/>
                                          </p:stCondLst>
                                        </p:cTn>
                                        <p:tgtEl>
                                          <p:spTgt spid="103"/>
                                        </p:tgtEl>
                                        <p:attrNameLst>
                                          <p:attrName>style.visibility</p:attrName>
                                        </p:attrNameLst>
                                      </p:cBhvr>
                                      <p:to>
                                        <p:strVal val="visible"/>
                                      </p:to>
                                    </p:set>
                                    <p:animEffect transition="in" filter="wipe(up)">
                                      <p:cBhvr>
                                        <p:cTn id="276" dur="500"/>
                                        <p:tgtEl>
                                          <p:spTgt spid="103"/>
                                        </p:tgtEl>
                                      </p:cBhvr>
                                    </p:animEffect>
                                  </p:childTnLst>
                                </p:cTn>
                              </p:par>
                            </p:childTnLst>
                          </p:cTn>
                        </p:par>
                        <p:par>
                          <p:cTn id="277" fill="hold">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104"/>
                                        </p:tgtEl>
                                        <p:attrNameLst>
                                          <p:attrName>style.visibility</p:attrName>
                                        </p:attrNameLst>
                                      </p:cBhvr>
                                      <p:to>
                                        <p:strVal val="visible"/>
                                      </p:to>
                                    </p:set>
                                    <p:animEffect transition="in" filter="wipe(up)">
                                      <p:cBhvr>
                                        <p:cTn id="280" dur="500"/>
                                        <p:tgtEl>
                                          <p:spTgt spid="104"/>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95"/>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96"/>
                                        </p:tgtEl>
                                        <p:attrNameLst>
                                          <p:attrName>style.visibility</p:attrName>
                                        </p:attrNameLst>
                                      </p:cBhvr>
                                      <p:to>
                                        <p:strVal val="hidden"/>
                                      </p:to>
                                    </p:set>
                                  </p:childTnLst>
                                </p:cTn>
                              </p:par>
                            </p:childTnLst>
                          </p:cTn>
                        </p:par>
                        <p:par>
                          <p:cTn id="287" fill="hold">
                            <p:stCondLst>
                              <p:cond delay="0"/>
                            </p:stCondLst>
                            <p:childTnLst>
                              <p:par>
                                <p:cTn id="288" presetID="22" presetClass="entr" presetSubtype="1" fill="hold" nodeType="afterEffect">
                                  <p:stCondLst>
                                    <p:cond delay="0"/>
                                  </p:stCondLst>
                                  <p:childTnLst>
                                    <p:set>
                                      <p:cBhvr>
                                        <p:cTn id="289" dur="1" fill="hold">
                                          <p:stCondLst>
                                            <p:cond delay="0"/>
                                          </p:stCondLst>
                                        </p:cTn>
                                        <p:tgtEl>
                                          <p:spTgt spid="97"/>
                                        </p:tgtEl>
                                        <p:attrNameLst>
                                          <p:attrName>style.visibility</p:attrName>
                                        </p:attrNameLst>
                                      </p:cBhvr>
                                      <p:to>
                                        <p:strVal val="visible"/>
                                      </p:to>
                                    </p:set>
                                    <p:animEffect transition="in" filter="wipe(up)">
                                      <p:cBhvr>
                                        <p:cTn id="290" dur="500"/>
                                        <p:tgtEl>
                                          <p:spTgt spid="97"/>
                                        </p:tgtEl>
                                      </p:cBhvr>
                                    </p:animEffect>
                                  </p:childTnLst>
                                </p:cTn>
                              </p:par>
                            </p:childTnLst>
                          </p:cTn>
                        </p:par>
                        <p:par>
                          <p:cTn id="291" fill="hold">
                            <p:stCondLst>
                              <p:cond delay="500"/>
                            </p:stCondLst>
                            <p:childTnLst>
                              <p:par>
                                <p:cTn id="292" presetID="22" presetClass="entr" presetSubtype="1" fill="hold" grpId="0" nodeType="afterEffect">
                                  <p:stCondLst>
                                    <p:cond delay="0"/>
                                  </p:stCondLst>
                                  <p:childTnLst>
                                    <p:set>
                                      <p:cBhvr>
                                        <p:cTn id="293" dur="1" fill="hold">
                                          <p:stCondLst>
                                            <p:cond delay="0"/>
                                          </p:stCondLst>
                                        </p:cTn>
                                        <p:tgtEl>
                                          <p:spTgt spid="98"/>
                                        </p:tgtEl>
                                        <p:attrNameLst>
                                          <p:attrName>style.visibility</p:attrName>
                                        </p:attrNameLst>
                                      </p:cBhvr>
                                      <p:to>
                                        <p:strVal val="visible"/>
                                      </p:to>
                                    </p:set>
                                    <p:animEffect transition="in" filter="wipe(up)">
                                      <p:cBhvr>
                                        <p:cTn id="294" dur="500"/>
                                        <p:tgtEl>
                                          <p:spTgt spid="98"/>
                                        </p:tgtEl>
                                      </p:cBhvr>
                                    </p:animEffec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0" nodeType="clickEffect">
                                  <p:stCondLst>
                                    <p:cond delay="0"/>
                                  </p:stCondLst>
                                  <p:childTnLst>
                                    <p:set>
                                      <p:cBhvr>
                                        <p:cTn id="298" dur="1" fill="hold">
                                          <p:stCondLst>
                                            <p:cond delay="0"/>
                                          </p:stCondLst>
                                        </p:cTn>
                                        <p:tgtEl>
                                          <p:spTgt spid="103"/>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04"/>
                                        </p:tgtEl>
                                        <p:attrNameLst>
                                          <p:attrName>style.visibility</p:attrName>
                                        </p:attrNameLst>
                                      </p:cBhvr>
                                      <p:to>
                                        <p:strVal val="hidden"/>
                                      </p:to>
                                    </p:set>
                                  </p:childTnLst>
                                </p:cTn>
                              </p:par>
                            </p:childTnLst>
                          </p:cTn>
                        </p:par>
                        <p:par>
                          <p:cTn id="301" fill="hold">
                            <p:stCondLst>
                              <p:cond delay="0"/>
                            </p:stCondLst>
                            <p:childTnLst>
                              <p:par>
                                <p:cTn id="302" presetID="22" presetClass="entr" presetSubtype="1" fill="hold" nodeType="afterEffect">
                                  <p:stCondLst>
                                    <p:cond delay="0"/>
                                  </p:stCondLst>
                                  <p:childTnLst>
                                    <p:set>
                                      <p:cBhvr>
                                        <p:cTn id="303" dur="1" fill="hold">
                                          <p:stCondLst>
                                            <p:cond delay="0"/>
                                          </p:stCondLst>
                                        </p:cTn>
                                        <p:tgtEl>
                                          <p:spTgt spid="105"/>
                                        </p:tgtEl>
                                        <p:attrNameLst>
                                          <p:attrName>style.visibility</p:attrName>
                                        </p:attrNameLst>
                                      </p:cBhvr>
                                      <p:to>
                                        <p:strVal val="visible"/>
                                      </p:to>
                                    </p:set>
                                    <p:animEffect transition="in" filter="wipe(up)">
                                      <p:cBhvr>
                                        <p:cTn id="304" dur="500"/>
                                        <p:tgtEl>
                                          <p:spTgt spid="105"/>
                                        </p:tgtEl>
                                      </p:cBhvr>
                                    </p:animEffect>
                                  </p:childTnLst>
                                </p:cTn>
                              </p:par>
                            </p:childTnLst>
                          </p:cTn>
                        </p:par>
                        <p:par>
                          <p:cTn id="305" fill="hold">
                            <p:stCondLst>
                              <p:cond delay="500"/>
                            </p:stCondLst>
                            <p:childTnLst>
                              <p:par>
                                <p:cTn id="306" presetID="22" presetClass="entr" presetSubtype="1" fill="hold" grpId="0" nodeType="afterEffect">
                                  <p:stCondLst>
                                    <p:cond delay="0"/>
                                  </p:stCondLst>
                                  <p:childTnLst>
                                    <p:set>
                                      <p:cBhvr>
                                        <p:cTn id="307" dur="1" fill="hold">
                                          <p:stCondLst>
                                            <p:cond delay="0"/>
                                          </p:stCondLst>
                                        </p:cTn>
                                        <p:tgtEl>
                                          <p:spTgt spid="106"/>
                                        </p:tgtEl>
                                        <p:attrNameLst>
                                          <p:attrName>style.visibility</p:attrName>
                                        </p:attrNameLst>
                                      </p:cBhvr>
                                      <p:to>
                                        <p:strVal val="visible"/>
                                      </p:to>
                                    </p:set>
                                    <p:animEffect transition="in" filter="wipe(up)">
                                      <p:cBhvr>
                                        <p:cTn id="308" dur="500"/>
                                        <p:tgtEl>
                                          <p:spTgt spid="106"/>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97"/>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98"/>
                                        </p:tgtEl>
                                        <p:attrNameLst>
                                          <p:attrName>style.visibility</p:attrName>
                                        </p:attrNameLst>
                                      </p:cBhvr>
                                      <p:to>
                                        <p:strVal val="hidden"/>
                                      </p:to>
                                    </p:set>
                                  </p:childTnLst>
                                </p:cTn>
                              </p:par>
                            </p:childTnLst>
                          </p:cTn>
                        </p:par>
                        <p:par>
                          <p:cTn id="315" fill="hold">
                            <p:stCondLst>
                              <p:cond delay="0"/>
                            </p:stCondLst>
                            <p:childTnLst>
                              <p:par>
                                <p:cTn id="316" presetID="22" presetClass="entr" presetSubtype="1" fill="hold" nodeType="afterEffect">
                                  <p:stCondLst>
                                    <p:cond delay="0"/>
                                  </p:stCondLst>
                                  <p:childTnLst>
                                    <p:set>
                                      <p:cBhvr>
                                        <p:cTn id="317" dur="1" fill="hold">
                                          <p:stCondLst>
                                            <p:cond delay="0"/>
                                          </p:stCondLst>
                                        </p:cTn>
                                        <p:tgtEl>
                                          <p:spTgt spid="99"/>
                                        </p:tgtEl>
                                        <p:attrNameLst>
                                          <p:attrName>style.visibility</p:attrName>
                                        </p:attrNameLst>
                                      </p:cBhvr>
                                      <p:to>
                                        <p:strVal val="visible"/>
                                      </p:to>
                                    </p:set>
                                    <p:animEffect transition="in" filter="wipe(up)">
                                      <p:cBhvr>
                                        <p:cTn id="318" dur="500"/>
                                        <p:tgtEl>
                                          <p:spTgt spid="99"/>
                                        </p:tgtEl>
                                      </p:cBhvr>
                                    </p:animEffect>
                                  </p:childTnLst>
                                </p:cTn>
                              </p:par>
                            </p:childTnLst>
                          </p:cTn>
                        </p:par>
                        <p:par>
                          <p:cTn id="319" fill="hold">
                            <p:stCondLst>
                              <p:cond delay="500"/>
                            </p:stCondLst>
                            <p:childTnLst>
                              <p:par>
                                <p:cTn id="320" presetID="22" presetClass="entr" presetSubtype="1" fill="hold" grpId="0" nodeType="afterEffect">
                                  <p:stCondLst>
                                    <p:cond delay="0"/>
                                  </p:stCondLst>
                                  <p:childTnLst>
                                    <p:set>
                                      <p:cBhvr>
                                        <p:cTn id="321" dur="1" fill="hold">
                                          <p:stCondLst>
                                            <p:cond delay="0"/>
                                          </p:stCondLst>
                                        </p:cTn>
                                        <p:tgtEl>
                                          <p:spTgt spid="100"/>
                                        </p:tgtEl>
                                        <p:attrNameLst>
                                          <p:attrName>style.visibility</p:attrName>
                                        </p:attrNameLst>
                                      </p:cBhvr>
                                      <p:to>
                                        <p:strVal val="visible"/>
                                      </p:to>
                                    </p:set>
                                    <p:animEffect transition="in" filter="wipe(up)">
                                      <p:cBhvr>
                                        <p:cTn id="322" dur="500"/>
                                        <p:tgtEl>
                                          <p:spTgt spid="100"/>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1" fill="hold" nodeType="clickEffect">
                                  <p:stCondLst>
                                    <p:cond delay="0"/>
                                  </p:stCondLst>
                                  <p:childTnLst>
                                    <p:set>
                                      <p:cBhvr>
                                        <p:cTn id="326" dur="1" fill="hold">
                                          <p:stCondLst>
                                            <p:cond delay="0"/>
                                          </p:stCondLst>
                                        </p:cTn>
                                        <p:tgtEl>
                                          <p:spTgt spid="107"/>
                                        </p:tgtEl>
                                        <p:attrNameLst>
                                          <p:attrName>style.visibility</p:attrName>
                                        </p:attrNameLst>
                                      </p:cBhvr>
                                      <p:to>
                                        <p:strVal val="visible"/>
                                      </p:to>
                                    </p:set>
                                    <p:animEffect transition="in" filter="wipe(up)">
                                      <p:cBhvr>
                                        <p:cTn id="327" dur="500"/>
                                        <p:tgtEl>
                                          <p:spTgt spid="107"/>
                                        </p:tgtEl>
                                      </p:cBhvr>
                                    </p:animEffect>
                                  </p:childTnLst>
                                </p:cTn>
                              </p:par>
                            </p:childTnLst>
                          </p:cTn>
                        </p:par>
                        <p:par>
                          <p:cTn id="328" fill="hold">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108"/>
                                        </p:tgtEl>
                                        <p:attrNameLst>
                                          <p:attrName>style.visibility</p:attrName>
                                        </p:attrNameLst>
                                      </p:cBhvr>
                                      <p:to>
                                        <p:strVal val="visible"/>
                                      </p:to>
                                    </p:set>
                                    <p:animEffect transition="in" filter="wipe(up)">
                                      <p:cBhvr>
                                        <p:cTn id="331" dur="500"/>
                                        <p:tgtEl>
                                          <p:spTgt spid="108"/>
                                        </p:tgtEl>
                                      </p:cBhvr>
                                    </p:animEffect>
                                  </p:childTnLst>
                                </p:cTn>
                              </p:par>
                            </p:childTnLst>
                          </p:cTn>
                        </p:par>
                        <p:par>
                          <p:cTn id="332" fill="hold">
                            <p:stCondLst>
                              <p:cond delay="1000"/>
                            </p:stCondLst>
                            <p:childTnLst>
                              <p:par>
                                <p:cTn id="333" presetID="1" presetClass="exit" presetSubtype="0" fill="hold" grpId="0" nodeType="afterEffect">
                                  <p:stCondLst>
                                    <p:cond delay="0"/>
                                  </p:stCondLst>
                                  <p:childTnLst>
                                    <p:set>
                                      <p:cBhvr>
                                        <p:cTn id="334" dur="1" fill="hold">
                                          <p:stCondLst>
                                            <p:cond delay="0"/>
                                          </p:stCondLst>
                                        </p:cTn>
                                        <p:tgtEl>
                                          <p:spTgt spid="105"/>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106"/>
                                        </p:tgtEl>
                                        <p:attrNameLst>
                                          <p:attrName>style.visibility</p:attrName>
                                        </p:attrNameLst>
                                      </p:cBhvr>
                                      <p:to>
                                        <p:strVal val="hidden"/>
                                      </p:to>
                                    </p:set>
                                  </p:childTnLst>
                                </p:cTn>
                              </p:par>
                              <p:par>
                                <p:cTn id="337" presetID="1" presetClass="exit" presetSubtype="0" fill="hold" grpId="0" nodeType="withEffect">
                                  <p:stCondLst>
                                    <p:cond delay="0"/>
                                  </p:stCondLst>
                                  <p:childTnLst>
                                    <p:set>
                                      <p:cBhvr>
                                        <p:cTn id="338" dur="1" fill="hold">
                                          <p:stCondLst>
                                            <p:cond delay="0"/>
                                          </p:stCondLst>
                                        </p:cTn>
                                        <p:tgtEl>
                                          <p:spTgt spid="99"/>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100"/>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31" presetClass="entr" presetSubtype="0" fill="hold" grpId="0" nodeType="clickEffect">
                                  <p:stCondLst>
                                    <p:cond delay="0"/>
                                  </p:stCondLst>
                                  <p:childTnLst>
                                    <p:set>
                                      <p:cBhvr>
                                        <p:cTn id="344" dur="1" fill="hold">
                                          <p:stCondLst>
                                            <p:cond delay="0"/>
                                          </p:stCondLst>
                                        </p:cTn>
                                        <p:tgtEl>
                                          <p:spTgt spid="114"/>
                                        </p:tgtEl>
                                        <p:attrNameLst>
                                          <p:attrName>style.visibility</p:attrName>
                                        </p:attrNameLst>
                                      </p:cBhvr>
                                      <p:to>
                                        <p:strVal val="visible"/>
                                      </p:to>
                                    </p:set>
                                    <p:anim calcmode="lin" valueType="num">
                                      <p:cBhvr>
                                        <p:cTn id="345" dur="1000" fill="hold"/>
                                        <p:tgtEl>
                                          <p:spTgt spid="114"/>
                                        </p:tgtEl>
                                        <p:attrNameLst>
                                          <p:attrName>ppt_w</p:attrName>
                                        </p:attrNameLst>
                                      </p:cBhvr>
                                      <p:tavLst>
                                        <p:tav tm="0">
                                          <p:val>
                                            <p:fltVal val="0"/>
                                          </p:val>
                                        </p:tav>
                                        <p:tav tm="100000">
                                          <p:val>
                                            <p:strVal val="#ppt_w"/>
                                          </p:val>
                                        </p:tav>
                                      </p:tavLst>
                                    </p:anim>
                                    <p:anim calcmode="lin" valueType="num">
                                      <p:cBhvr>
                                        <p:cTn id="346" dur="1000" fill="hold"/>
                                        <p:tgtEl>
                                          <p:spTgt spid="114"/>
                                        </p:tgtEl>
                                        <p:attrNameLst>
                                          <p:attrName>ppt_h</p:attrName>
                                        </p:attrNameLst>
                                      </p:cBhvr>
                                      <p:tavLst>
                                        <p:tav tm="0">
                                          <p:val>
                                            <p:fltVal val="0"/>
                                          </p:val>
                                        </p:tav>
                                        <p:tav tm="100000">
                                          <p:val>
                                            <p:strVal val="#ppt_h"/>
                                          </p:val>
                                        </p:tav>
                                      </p:tavLst>
                                    </p:anim>
                                    <p:anim calcmode="lin" valueType="num">
                                      <p:cBhvr>
                                        <p:cTn id="347" dur="1000" fill="hold"/>
                                        <p:tgtEl>
                                          <p:spTgt spid="114"/>
                                        </p:tgtEl>
                                        <p:attrNameLst>
                                          <p:attrName>style.rotation</p:attrName>
                                        </p:attrNameLst>
                                      </p:cBhvr>
                                      <p:tavLst>
                                        <p:tav tm="0">
                                          <p:val>
                                            <p:fltVal val="90"/>
                                          </p:val>
                                        </p:tav>
                                        <p:tav tm="100000">
                                          <p:val>
                                            <p:fltVal val="0"/>
                                          </p:val>
                                        </p:tav>
                                      </p:tavLst>
                                    </p:anim>
                                    <p:animEffect transition="in" filter="fade">
                                      <p:cBhvr>
                                        <p:cTn id="348" dur="1000"/>
                                        <p:tgtEl>
                                          <p:spTgt spid="114"/>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113"/>
                                        </p:tgtEl>
                                        <p:attrNameLst>
                                          <p:attrName>style.visibility</p:attrName>
                                        </p:attrNameLst>
                                      </p:cBhvr>
                                      <p:to>
                                        <p:strVal val="visible"/>
                                      </p:to>
                                    </p:set>
                                    <p:anim calcmode="lin" valueType="num">
                                      <p:cBhvr>
                                        <p:cTn id="351" dur="1000" fill="hold"/>
                                        <p:tgtEl>
                                          <p:spTgt spid="113"/>
                                        </p:tgtEl>
                                        <p:attrNameLst>
                                          <p:attrName>ppt_w</p:attrName>
                                        </p:attrNameLst>
                                      </p:cBhvr>
                                      <p:tavLst>
                                        <p:tav tm="0">
                                          <p:val>
                                            <p:fltVal val="0"/>
                                          </p:val>
                                        </p:tav>
                                        <p:tav tm="100000">
                                          <p:val>
                                            <p:strVal val="#ppt_w"/>
                                          </p:val>
                                        </p:tav>
                                      </p:tavLst>
                                    </p:anim>
                                    <p:anim calcmode="lin" valueType="num">
                                      <p:cBhvr>
                                        <p:cTn id="352" dur="1000" fill="hold"/>
                                        <p:tgtEl>
                                          <p:spTgt spid="113"/>
                                        </p:tgtEl>
                                        <p:attrNameLst>
                                          <p:attrName>ppt_h</p:attrName>
                                        </p:attrNameLst>
                                      </p:cBhvr>
                                      <p:tavLst>
                                        <p:tav tm="0">
                                          <p:val>
                                            <p:fltVal val="0"/>
                                          </p:val>
                                        </p:tav>
                                        <p:tav tm="100000">
                                          <p:val>
                                            <p:strVal val="#ppt_h"/>
                                          </p:val>
                                        </p:tav>
                                      </p:tavLst>
                                    </p:anim>
                                    <p:anim calcmode="lin" valueType="num">
                                      <p:cBhvr>
                                        <p:cTn id="353" dur="1000" fill="hold"/>
                                        <p:tgtEl>
                                          <p:spTgt spid="113"/>
                                        </p:tgtEl>
                                        <p:attrNameLst>
                                          <p:attrName>style.rotation</p:attrName>
                                        </p:attrNameLst>
                                      </p:cBhvr>
                                      <p:tavLst>
                                        <p:tav tm="0">
                                          <p:val>
                                            <p:fltVal val="90"/>
                                          </p:val>
                                        </p:tav>
                                        <p:tav tm="100000">
                                          <p:val>
                                            <p:fltVal val="0"/>
                                          </p:val>
                                        </p:tav>
                                      </p:tavLst>
                                    </p:anim>
                                    <p:animEffect transition="in" filter="fade">
                                      <p:cBhvr>
                                        <p:cTn id="354" dur="1000"/>
                                        <p:tgtEl>
                                          <p:spTgt spid="113"/>
                                        </p:tgtEl>
                                      </p:cBhvr>
                                    </p:animEffect>
                                  </p:childTnLst>
                                </p:cTn>
                              </p:par>
                            </p:childTnLst>
                          </p:cTn>
                        </p:par>
                        <p:par>
                          <p:cTn id="355" fill="hold">
                            <p:stCondLst>
                              <p:cond delay="1000"/>
                            </p:stCondLst>
                            <p:childTnLst>
                              <p:par>
                                <p:cTn id="356" presetID="1" presetClass="exit" presetSubtype="0" fill="hold" grpId="0" nodeType="afterEffect">
                                  <p:stCondLst>
                                    <p:cond delay="0"/>
                                  </p:stCondLst>
                                  <p:childTnLst>
                                    <p:set>
                                      <p:cBhvr>
                                        <p:cTn id="357" dur="1" fill="hold">
                                          <p:stCondLst>
                                            <p:cond delay="0"/>
                                          </p:stCondLst>
                                        </p:cTn>
                                        <p:tgtEl>
                                          <p:spTgt spid="107"/>
                                        </p:tgtEl>
                                        <p:attrNameLst>
                                          <p:attrName>style.visibility</p:attrName>
                                        </p:attrNameLst>
                                      </p:cBhvr>
                                      <p:to>
                                        <p:strVal val="hidden"/>
                                      </p:to>
                                    </p:set>
                                  </p:childTnLst>
                                </p:cTn>
                              </p:par>
                            </p:childTnLst>
                          </p:cTn>
                        </p:par>
                        <p:par>
                          <p:cTn id="358" fill="hold">
                            <p:stCondLst>
                              <p:cond delay="1000"/>
                            </p:stCondLst>
                            <p:childTnLst>
                              <p:par>
                                <p:cTn id="359" presetID="1" presetClass="exit" presetSubtype="0" fill="hold" grpId="1" nodeType="afterEffect">
                                  <p:stCondLst>
                                    <p:cond delay="0"/>
                                  </p:stCondLst>
                                  <p:childTnLst>
                                    <p:set>
                                      <p:cBhvr>
                                        <p:cTn id="360"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autoUpdateAnimBg="0"/>
      <p:bldP spid="60" grpId="0" animBg="1" autoUpdateAnimBg="0"/>
      <p:bldP spid="61" grpId="0" animBg="1" autoUpdateAnimBg="0"/>
      <p:bldP spid="62" grpId="0" animBg="1" autoUpdateAnimBg="0"/>
      <p:bldP spid="63" grpId="0" animBg="1" autoUpdateAnimBg="0"/>
      <p:bldP spid="64" grpId="0" animBg="1" autoUpdateAnimBg="0"/>
      <p:bldP spid="65" grpId="0" animBg="1" autoUpdateAnimBg="0"/>
      <p:bldP spid="72" grpId="0" animBg="1"/>
      <p:bldP spid="73" grpId="0" autoUpdateAnimBg="0"/>
      <p:bldP spid="73" grpId="1"/>
      <p:bldP spid="74" grpId="0" animBg="1"/>
      <p:bldP spid="75" grpId="0" autoUpdateAnimBg="0"/>
      <p:bldP spid="75" grpId="1"/>
      <p:bldP spid="76" grpId="0" autoUpdateAnimBg="0"/>
      <p:bldP spid="76" grpId="1"/>
      <p:bldP spid="77" grpId="0" animBg="1"/>
      <p:bldP spid="78" grpId="0" autoUpdateAnimBg="0"/>
      <p:bldP spid="78" grpId="1"/>
      <p:bldP spid="79" grpId="0" animBg="1"/>
      <p:bldP spid="80" grpId="0" autoUpdateAnimBg="0"/>
      <p:bldP spid="80" grpId="1"/>
      <p:bldP spid="81" grpId="0" animBg="1"/>
      <p:bldP spid="82" grpId="0" autoUpdateAnimBg="0"/>
      <p:bldP spid="82" grpId="1"/>
      <p:bldP spid="83" grpId="0" animBg="1"/>
      <p:bldP spid="84" grpId="0" autoUpdateAnimBg="0"/>
      <p:bldP spid="84" grpId="1"/>
      <p:bldP spid="85" grpId="0" animBg="1"/>
      <p:bldP spid="86" grpId="0" autoUpdateAnimBg="0"/>
      <p:bldP spid="86" grpId="1"/>
      <p:bldP spid="87" grpId="0" animBg="1"/>
      <p:bldP spid="88" grpId="0" autoUpdateAnimBg="0"/>
      <p:bldP spid="88" grpId="1"/>
      <p:bldP spid="89" grpId="0" animBg="1"/>
      <p:bldP spid="90" grpId="0" autoUpdateAnimBg="0"/>
      <p:bldP spid="90" grpId="1"/>
      <p:bldP spid="91" grpId="0" animBg="1"/>
      <p:bldP spid="92" grpId="0" autoUpdateAnimBg="0"/>
      <p:bldP spid="92" grpId="1"/>
      <p:bldP spid="93" grpId="0" animBg="1"/>
      <p:bldP spid="94" grpId="0" autoUpdateAnimBg="0"/>
      <p:bldP spid="94" grpId="1"/>
      <p:bldP spid="95" grpId="0" animBg="1"/>
      <p:bldP spid="96" grpId="0" autoUpdateAnimBg="0"/>
      <p:bldP spid="96" grpId="1"/>
      <p:bldP spid="97" grpId="0" animBg="1"/>
      <p:bldP spid="98" grpId="0" autoUpdateAnimBg="0"/>
      <p:bldP spid="98" grpId="1"/>
      <p:bldP spid="99" grpId="0" animBg="1"/>
      <p:bldP spid="100" grpId="0" autoUpdateAnimBg="0"/>
      <p:bldP spid="100" grpId="1"/>
      <p:bldP spid="101" grpId="0" animBg="1"/>
      <p:bldP spid="102" grpId="0" autoUpdateAnimBg="0"/>
      <p:bldP spid="102" grpId="1"/>
      <p:bldP spid="103" grpId="0" animBg="1"/>
      <p:bldP spid="104" grpId="0" autoUpdateAnimBg="0"/>
      <p:bldP spid="104" grpId="1"/>
      <p:bldP spid="105" grpId="0" animBg="1"/>
      <p:bldP spid="106" grpId="0" autoUpdateAnimBg="0"/>
      <p:bldP spid="106" grpId="1"/>
      <p:bldP spid="107" grpId="0" animBg="1"/>
      <p:bldP spid="108" grpId="0" autoUpdateAnimBg="0"/>
      <p:bldP spid="108" grpId="1"/>
      <p:bldP spid="110" grpId="0"/>
      <p:bldP spid="111" grpId="0" animBg="1"/>
      <p:bldP spid="112" grpId="0" animBg="1"/>
      <p:bldP spid="113" grpId="0" animBg="1"/>
      <p:bldP spid="1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rPr>
              <a:t>3</a:t>
            </a:r>
            <a:r>
              <a:rPr lang="zh-CN" altLang="en-US" dirty="0">
                <a:latin typeface="黑体" panose="02010609060101010101" pitchFamily="49" charset="-122"/>
              </a:rPr>
              <a:t>．二叉排序树的插入算法</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26</a:t>
            </a:fld>
            <a:endParaRPr kumimoji="1" lang="zh-CN" altLang="en-US" dirty="0"/>
          </a:p>
        </p:txBody>
      </p:sp>
      <p:sp>
        <p:nvSpPr>
          <p:cNvPr id="4" name="Rectangle 2">
            <a:extLst>
              <a:ext uri="{FF2B5EF4-FFF2-40B4-BE49-F238E27FC236}">
                <a16:creationId xmlns:a16="http://schemas.microsoft.com/office/drawing/2014/main" id="{D9D4BBAE-6039-9548-BA53-3DBB66A7AB01}"/>
              </a:ext>
            </a:extLst>
          </p:cNvPr>
          <p:cNvSpPr txBox="1">
            <a:spLocks noChangeArrowheads="1"/>
          </p:cNvSpPr>
          <p:nvPr/>
        </p:nvSpPr>
        <p:spPr>
          <a:xfrm>
            <a:off x="435979" y="1233991"/>
            <a:ext cx="7772400" cy="1600200"/>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auto">
              <a:lnSpc>
                <a:spcPct val="120000"/>
              </a:lnSpc>
              <a:spcAft>
                <a:spcPts val="0"/>
              </a:spcAft>
              <a:buFont typeface="Arial" panose="020B0604020202020204" pitchFamily="34" charset="0"/>
              <a:buChar char="•"/>
            </a:pPr>
            <a:r>
              <a:rPr lang="zh-CN" altLang="en-US" sz="3200" dirty="0">
                <a:latin typeface="Times New Roman" panose="02020603050405020304" pitchFamily="18" charset="0"/>
                <a:ea typeface="SimHei" panose="02010609060101010101" pitchFamily="49" charset="-122"/>
                <a:cs typeface="Times New Roman" panose="02020603050405020304" pitchFamily="18" charset="0"/>
              </a:rPr>
              <a:t>根据动态查找表的定义</a:t>
            </a:r>
            <a:r>
              <a:rPr lang="zh-CN" altLang="en-US" sz="3200" b="1" dirty="0">
                <a:latin typeface="Times New Roman" panose="02020603050405020304" pitchFamily="18" charset="0"/>
                <a:ea typeface="SimHei" panose="02010609060101010101" pitchFamily="49" charset="-122"/>
                <a:cs typeface="Times New Roman" panose="02020603050405020304" pitchFamily="18" charset="0"/>
              </a:rPr>
              <a:t>，“插入”操作在</a:t>
            </a:r>
            <a:r>
              <a:rPr lang="zh-CN" altLang="en-US" sz="3200" b="1"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查找不成功</a:t>
            </a:r>
            <a:r>
              <a:rPr lang="zh-CN" altLang="en-US" sz="3200" b="1" dirty="0">
                <a:latin typeface="Times New Roman" panose="02020603050405020304" pitchFamily="18" charset="0"/>
                <a:ea typeface="SimHei" panose="02010609060101010101" pitchFamily="49" charset="-122"/>
                <a:cs typeface="Times New Roman" panose="02020603050405020304" pitchFamily="18" charset="0"/>
              </a:rPr>
              <a:t>时才进行</a:t>
            </a:r>
            <a:r>
              <a:rPr lang="zh-CN" altLang="en-US" sz="32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7" name="Rectangle 4">
            <a:extLst>
              <a:ext uri="{FF2B5EF4-FFF2-40B4-BE49-F238E27FC236}">
                <a16:creationId xmlns:a16="http://schemas.microsoft.com/office/drawing/2014/main" id="{8F8B512C-B9F2-7E48-B356-90314565E00C}"/>
              </a:ext>
            </a:extLst>
          </p:cNvPr>
          <p:cNvSpPr>
            <a:spLocks noChangeArrowheads="1"/>
          </p:cNvSpPr>
          <p:nvPr/>
        </p:nvSpPr>
        <p:spPr bwMode="auto">
          <a:xfrm>
            <a:off x="1525930" y="2565502"/>
            <a:ext cx="718209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buFont typeface="Wingdings" pitchFamily="2" charset="2"/>
              <a:buChar char="ü"/>
              <a:defRPr/>
            </a:pP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若二叉排序树为</a:t>
            </a:r>
            <a:r>
              <a:rPr kumimoji="1" lang="zh-CN" altLang="en-US"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空树</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，则新插入的结点为</a:t>
            </a:r>
            <a:r>
              <a:rPr kumimoji="1" lang="zh-CN" altLang="en-US" b="1" i="0" u="none" strike="noStrike" kern="1200" cap="none" spc="0" normalizeH="0" baseline="0" noProof="0" dirty="0">
                <a:ln>
                  <a:noFill/>
                </a:ln>
                <a:solidFill>
                  <a:srgbClr val="9933FF"/>
                </a:solidFill>
                <a:effectLst/>
                <a:uLnTx/>
                <a:uFillTx/>
                <a:latin typeface="SimHei" panose="02010609060101010101" pitchFamily="49" charset="-122"/>
                <a:ea typeface="SimHei" panose="02010609060101010101" pitchFamily="49" charset="-122"/>
              </a:rPr>
              <a:t>新的根结点</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a:t>
            </a:r>
            <a:endParaRPr kumimoji="1" lang="en-US" altLang="zh-CN" b="0" i="0" u="none" strike="noStrike" kern="1200" cap="none" spc="0" normalizeH="0" baseline="0" noProof="0" dirty="0">
              <a:ln>
                <a:noFill/>
              </a:ln>
              <a:effectLst/>
              <a:uLnTx/>
              <a:uFillTx/>
              <a:latin typeface="SimHei" panose="02010609060101010101" pitchFamily="49" charset="-122"/>
              <a:ea typeface="SimHei" panose="02010609060101010101" pitchFamily="49" charset="-122"/>
            </a:endParaRPr>
          </a:p>
          <a:p>
            <a:pPr eaLnBrk="1" hangingPunct="1">
              <a:lnSpc>
                <a:spcPct val="120000"/>
              </a:lnSpc>
              <a:buFont typeface="Wingdings" pitchFamily="2" charset="2"/>
              <a:buChar char="ü"/>
              <a:defRPr/>
            </a:pP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否则，新插入的结点必为一个</a:t>
            </a:r>
            <a:r>
              <a:rPr kumimoji="1" lang="zh-CN" altLang="en-US" b="1" i="0" u="none" strike="noStrike" kern="1200" cap="none" spc="0" normalizeH="0" baseline="0" noProof="0" dirty="0">
                <a:ln>
                  <a:noFill/>
                </a:ln>
                <a:solidFill>
                  <a:srgbClr val="9933FF"/>
                </a:solidFill>
                <a:effectLst/>
                <a:uLnTx/>
                <a:uFillTx/>
                <a:latin typeface="SimHei" panose="02010609060101010101" pitchFamily="49" charset="-122"/>
                <a:ea typeface="SimHei" panose="02010609060101010101" pitchFamily="49" charset="-122"/>
              </a:rPr>
              <a:t>新的叶子结点</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，其</a:t>
            </a:r>
            <a:r>
              <a:rPr kumimoji="1" lang="zh-CN" altLang="en-US" b="1"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插入位置</a:t>
            </a:r>
            <a:r>
              <a:rPr kumimoji="1" lang="zh-CN" altLang="en-US"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由查找过程得到。</a:t>
            </a:r>
          </a:p>
        </p:txBody>
      </p:sp>
    </p:spTree>
    <p:extLst>
      <p:ext uri="{BB962C8B-B14F-4D97-AF65-F5344CB8AC3E}">
        <p14:creationId xmlns:p14="http://schemas.microsoft.com/office/powerpoint/2010/main" val="19722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27</a:t>
            </a:fld>
            <a:endParaRPr lang="zh-CN" altLang="en-US" dirty="0"/>
          </a:p>
        </p:txBody>
      </p:sp>
      <p:sp>
        <p:nvSpPr>
          <p:cNvPr id="5" name="Text Box 2">
            <a:extLst>
              <a:ext uri="{FF2B5EF4-FFF2-40B4-BE49-F238E27FC236}">
                <a16:creationId xmlns:a16="http://schemas.microsoft.com/office/drawing/2014/main" id="{F826C3C6-83CA-894B-BDE2-8688258DC974}"/>
              </a:ext>
            </a:extLst>
          </p:cNvPr>
          <p:cNvSpPr txBox="1">
            <a:spLocks noChangeArrowheads="1"/>
          </p:cNvSpPr>
          <p:nvPr/>
        </p:nvSpPr>
        <p:spPr bwMode="auto">
          <a:xfrm>
            <a:off x="861646" y="911469"/>
            <a:ext cx="7807570"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Insert BST(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&amp;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e){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当二叉排序树中不存在关键字等于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e.key</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 数据元素时，插入元素值为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e </a:t>
            </a: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 回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TRUE; </a:t>
            </a:r>
            <a:r>
              <a:rPr kumimoji="1" lang="zh-CN"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否则，不进行插入并返回</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else return 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Insert BST</a:t>
            </a:r>
          </a:p>
        </p:txBody>
      </p:sp>
      <p:sp>
        <p:nvSpPr>
          <p:cNvPr id="6" name="Text Box 3">
            <a:hlinkClick r:id="" action="ppaction://hlinkshowjump?jump=nextslide" highlightClick="1"/>
            <a:extLst>
              <a:ext uri="{FF2B5EF4-FFF2-40B4-BE49-F238E27FC236}">
                <a16:creationId xmlns:a16="http://schemas.microsoft.com/office/drawing/2014/main" id="{595386FA-D9FB-D74E-AB26-CDEC47CCFF1C}"/>
              </a:ext>
            </a:extLst>
          </p:cNvPr>
          <p:cNvSpPr txBox="1">
            <a:spLocks noChangeArrowheads="1"/>
          </p:cNvSpPr>
          <p:nvPr/>
        </p:nvSpPr>
        <p:spPr bwMode="auto">
          <a:xfrm>
            <a:off x="1500554" y="3645877"/>
            <a:ext cx="3048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9709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801C65BD-6D68-4F4B-9639-312BD218E3D1}"/>
              </a:ext>
            </a:extLst>
          </p:cNvPr>
          <p:cNvSpPr>
            <a:spLocks noGrp="1"/>
          </p:cNvSpPr>
          <p:nvPr>
            <p:ph type="title"/>
          </p:nvPr>
        </p:nvSpPr>
        <p:spPr/>
        <p:txBody>
          <a:bodyPr/>
          <a:lstStyle/>
          <a:p>
            <a:r>
              <a:rPr lang="zh-CN" altLang="en-US" dirty="0"/>
              <a:t>插入算法伪码</a:t>
            </a:r>
          </a:p>
        </p:txBody>
      </p:sp>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2"/>
          </p:nvPr>
        </p:nvSpPr>
        <p:spPr/>
        <p:txBody>
          <a:bodyPr/>
          <a:lstStyle/>
          <a:p>
            <a:pPr>
              <a:defRPr/>
            </a:pPr>
            <a:fld id="{E77BBB7A-0347-E541-A2E2-A5EF01BC7CF9}" type="slidenum">
              <a:rPr lang="zh-CN" altLang="en-US" smtClean="0"/>
              <a:pPr>
                <a:defRPr/>
              </a:pPr>
              <a:t>28</a:t>
            </a:fld>
            <a:endParaRPr lang="zh-CN" altLang="en-US" dirty="0"/>
          </a:p>
        </p:txBody>
      </p:sp>
      <p:sp>
        <p:nvSpPr>
          <p:cNvPr id="3" name="Rectangle 2">
            <a:extLst>
              <a:ext uri="{FF2B5EF4-FFF2-40B4-BE49-F238E27FC236}">
                <a16:creationId xmlns:a16="http://schemas.microsoft.com/office/drawing/2014/main" id="{F4D12717-6EC6-0A45-B190-1A357A0FBF7E}"/>
              </a:ext>
            </a:extLst>
          </p:cNvPr>
          <p:cNvSpPr>
            <a:spLocks noChangeArrowheads="1"/>
          </p:cNvSpPr>
          <p:nvPr/>
        </p:nvSpPr>
        <p:spPr bwMode="auto">
          <a:xfrm>
            <a:off x="982586" y="1085815"/>
            <a:ext cx="6816290" cy="1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 =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malloc</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sizeof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NULL</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p:txBody>
      </p:sp>
      <p:sp>
        <p:nvSpPr>
          <p:cNvPr id="4" name="Rectangle 3">
            <a:extLst>
              <a:ext uri="{FF2B5EF4-FFF2-40B4-BE49-F238E27FC236}">
                <a16:creationId xmlns:a16="http://schemas.microsoft.com/office/drawing/2014/main" id="{1949B0CE-713F-0A45-A381-7B20327EE2F8}"/>
              </a:ext>
            </a:extLst>
          </p:cNvPr>
          <p:cNvSpPr>
            <a:spLocks noChangeArrowheads="1"/>
          </p:cNvSpPr>
          <p:nvPr/>
        </p:nvSpPr>
        <p:spPr bwMode="auto">
          <a:xfrm>
            <a:off x="982586" y="3003407"/>
            <a:ext cx="660264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 )  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为新的根结点</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Rectangle 4">
            <a:extLst>
              <a:ext uri="{FF2B5EF4-FFF2-40B4-BE49-F238E27FC236}">
                <a16:creationId xmlns:a16="http://schemas.microsoft.com/office/drawing/2014/main" id="{406651B9-687F-CF4E-9FF1-50DB056D8FD5}"/>
              </a:ext>
            </a:extLst>
          </p:cNvPr>
          <p:cNvSpPr>
            <a:spLocks noChangeArrowheads="1"/>
          </p:cNvSpPr>
          <p:nvPr/>
        </p:nvSpPr>
        <p:spPr bwMode="auto">
          <a:xfrm>
            <a:off x="928835" y="3864604"/>
            <a:ext cx="7620997" cy="188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LT(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e.key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data.key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lchild</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 s;</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p-&gt;</a:t>
            </a:r>
            <a:r>
              <a:rPr kumimoji="1" lang="en-US" altLang="zh-CN"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rchild</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的右孩子</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Rectangle 5">
            <a:extLst>
              <a:ext uri="{FF2B5EF4-FFF2-40B4-BE49-F238E27FC236}">
                <a16:creationId xmlns:a16="http://schemas.microsoft.com/office/drawing/2014/main" id="{B677097F-9CB3-9849-BD4E-A3577DCDEE7C}"/>
              </a:ext>
            </a:extLst>
          </p:cNvPr>
          <p:cNvSpPr>
            <a:spLocks noChangeArrowheads="1"/>
          </p:cNvSpPr>
          <p:nvPr/>
        </p:nvSpPr>
        <p:spPr bwMode="auto">
          <a:xfrm>
            <a:off x="928835" y="5857688"/>
            <a:ext cx="490506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插入成功</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3798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rPr>
              <a:t>4</a:t>
            </a:r>
            <a:r>
              <a:rPr lang="zh-CN" altLang="en-US" dirty="0">
                <a:latin typeface="黑体" panose="02010609060101010101" pitchFamily="49" charset="-122"/>
              </a:rPr>
              <a:t>．二叉排序树的删除算法</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29</a:t>
            </a:fld>
            <a:endParaRPr kumimoji="1" lang="zh-CN" altLang="en-US" dirty="0"/>
          </a:p>
        </p:txBody>
      </p:sp>
      <p:sp>
        <p:nvSpPr>
          <p:cNvPr id="4" name="Rectangle 2">
            <a:extLst>
              <a:ext uri="{FF2B5EF4-FFF2-40B4-BE49-F238E27FC236}">
                <a16:creationId xmlns:a16="http://schemas.microsoft.com/office/drawing/2014/main" id="{B747D12B-8212-684A-80DC-E46302A2BA36}"/>
              </a:ext>
            </a:extLst>
          </p:cNvPr>
          <p:cNvSpPr txBox="1">
            <a:spLocks noChangeArrowheads="1"/>
          </p:cNvSpPr>
          <p:nvPr/>
        </p:nvSpPr>
        <p:spPr>
          <a:xfrm>
            <a:off x="700806" y="4184195"/>
            <a:ext cx="7772400" cy="1831731"/>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）被删除的结点是</a:t>
            </a:r>
            <a:r>
              <a:rPr lang="zh-CN" altLang="en-US" sz="2800"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叶子</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p>
          <a:p>
            <a:pPr marL="0" indent="0" fontAlgn="auto">
              <a:spcAft>
                <a:spcPts val="0"/>
              </a:spcAft>
              <a:buFont typeface="Wingdings" panose="05000000000000000000" pitchFamily="2" charset="2"/>
              <a:buNone/>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）被删除的结点</a:t>
            </a:r>
            <a:r>
              <a:rPr lang="zh-CN" altLang="en-US" sz="2800"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只有左子树</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或者</a:t>
            </a:r>
            <a:r>
              <a:rPr lang="zh-CN" altLang="en-US" sz="2800"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只有右子树</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p>
          <a:p>
            <a:pPr marL="0" indent="0" fontAlgn="auto">
              <a:spcAft>
                <a:spcPts val="0"/>
              </a:spcAft>
              <a:buFont typeface="Wingdings" panose="05000000000000000000" pitchFamily="2" charset="2"/>
              <a:buNone/>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）被删除的结点</a:t>
            </a:r>
            <a:r>
              <a:rPr lang="zh-CN" altLang="en-US" sz="2800" dirty="0">
                <a:solidFill>
                  <a:srgbClr val="9933FF"/>
                </a:solidFill>
                <a:latin typeface="Times New Roman" panose="02020603050405020304" pitchFamily="18" charset="0"/>
                <a:ea typeface="SimHei" panose="02010609060101010101" pitchFamily="49" charset="-122"/>
                <a:cs typeface="Times New Roman" panose="02020603050405020304" pitchFamily="18" charset="0"/>
              </a:rPr>
              <a:t>既有左子树，也有右子树</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5" name="Text Box 4">
            <a:extLst>
              <a:ext uri="{FF2B5EF4-FFF2-40B4-BE49-F238E27FC236}">
                <a16:creationId xmlns:a16="http://schemas.microsoft.com/office/drawing/2014/main" id="{69E95923-F692-FE40-9221-FF1ABF804903}"/>
              </a:ext>
            </a:extLst>
          </p:cNvPr>
          <p:cNvSpPr txBox="1">
            <a:spLocks noChangeArrowheads="1"/>
          </p:cNvSpPr>
          <p:nvPr/>
        </p:nvSpPr>
        <p:spPr bwMode="auto">
          <a:xfrm>
            <a:off x="948252" y="3429000"/>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可分</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三种情况</a:t>
            </a: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讨论：</a:t>
            </a:r>
            <a:endParaRPr kumimoji="1" lang="zh-CN" altLang="en-US" sz="36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Text Box 5">
            <a:extLst>
              <a:ext uri="{FF2B5EF4-FFF2-40B4-BE49-F238E27FC236}">
                <a16:creationId xmlns:a16="http://schemas.microsoft.com/office/drawing/2014/main" id="{BEEC5CAB-A983-284F-B228-24C0D1505712}"/>
              </a:ext>
            </a:extLst>
          </p:cNvPr>
          <p:cNvSpPr txBox="1">
            <a:spLocks noChangeArrowheads="1"/>
          </p:cNvSpPr>
          <p:nvPr/>
        </p:nvSpPr>
        <p:spPr bwMode="auto">
          <a:xfrm>
            <a:off x="700806" y="1195527"/>
            <a:ext cx="7873159" cy="15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indent="-457200" eaLnBrk="1" hangingPunct="1">
              <a:lnSpc>
                <a:spcPct val="120000"/>
              </a:lnSpc>
              <a:spcBef>
                <a:spcPct val="0"/>
              </a:spcBef>
              <a:buFont typeface="Arial" panose="020B0604020202020204" pitchFamily="34" charset="0"/>
              <a:buChar char="•"/>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和插入相反，删除在</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查找成功</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后进行</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marL="457200" indent="-457200" eaLnBrk="1" hangingPunct="1">
              <a:lnSpc>
                <a:spcPct val="120000"/>
              </a:lnSpc>
              <a:spcBef>
                <a:spcPct val="0"/>
              </a:spcBef>
              <a:buFont typeface="Arial" panose="020B0604020202020204" pitchFamily="34" charset="0"/>
              <a:buChar char="•"/>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要求在删除二叉排序树上某个结点之后，</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仍保持二叉排序树的特性</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32679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autoUpdateAnimBg="0"/>
      <p:bldP spid="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3A38F31-9C9D-A24B-B1B3-93EBBC8ED0AD}"/>
              </a:ext>
            </a:extLst>
          </p:cNvPr>
          <p:cNvSpPr>
            <a:spLocks noGrp="1"/>
          </p:cNvSpPr>
          <p:nvPr>
            <p:ph type="title"/>
          </p:nvPr>
        </p:nvSpPr>
        <p:spPr/>
        <p:txBody>
          <a:bodyPr/>
          <a:lstStyle/>
          <a:p>
            <a:r>
              <a:rPr lang="zh-CN" altLang="en-US" dirty="0"/>
              <a:t>查找的分类</a:t>
            </a:r>
          </a:p>
        </p:txBody>
      </p:sp>
      <p:sp>
        <p:nvSpPr>
          <p:cNvPr id="4" name="灯片编号占位符 3">
            <a:extLst>
              <a:ext uri="{FF2B5EF4-FFF2-40B4-BE49-F238E27FC236}">
                <a16:creationId xmlns:a16="http://schemas.microsoft.com/office/drawing/2014/main" id="{921879CF-73FB-BA46-A1A3-F34AABB8A02F}"/>
              </a:ext>
            </a:extLst>
          </p:cNvPr>
          <p:cNvSpPr>
            <a:spLocks noGrp="1"/>
          </p:cNvSpPr>
          <p:nvPr>
            <p:ph type="sldNum" sz="quarter" idx="12"/>
          </p:nvPr>
        </p:nvSpPr>
        <p:spPr/>
        <p:txBody>
          <a:bodyPr/>
          <a:lstStyle/>
          <a:p>
            <a:fld id="{D8DAEA3C-6CBF-084D-A42C-73170CDC7BA7}" type="slidenum">
              <a:rPr kumimoji="1" lang="zh-CN" altLang="en-US" smtClean="0"/>
              <a:t>3</a:t>
            </a:fld>
            <a:endParaRPr kumimoji="1" lang="zh-CN" altLang="en-US" dirty="0"/>
          </a:p>
        </p:txBody>
      </p:sp>
      <p:sp>
        <p:nvSpPr>
          <p:cNvPr id="108" name="内容占位符 2">
            <a:extLst>
              <a:ext uri="{FF2B5EF4-FFF2-40B4-BE49-F238E27FC236}">
                <a16:creationId xmlns:a16="http://schemas.microsoft.com/office/drawing/2014/main" id="{5A2CDB0F-C7F6-AF4E-8ADA-ED5591D4FB81}"/>
              </a:ext>
            </a:extLst>
          </p:cNvPr>
          <p:cNvSpPr txBox="1">
            <a:spLocks/>
          </p:cNvSpPr>
          <p:nvPr/>
        </p:nvSpPr>
        <p:spPr>
          <a:xfrm>
            <a:off x="297348" y="1035360"/>
            <a:ext cx="8549303" cy="4323983"/>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Wingdings" panose="05000000000000000000" pitchFamily="2" charset="2"/>
              <a:buNone/>
              <a:defRPr/>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根据查找方法取决于记录的是关键字的数值还是它的存储位置</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indent="200025" fontAlgn="auto">
              <a:lnSpc>
                <a:spcPct val="150000"/>
              </a:lnSpc>
              <a:spcAft>
                <a:spcPts val="0"/>
              </a:spcAft>
              <a:buFont typeface="Arial" panose="020B0604020202020204" pitchFamily="34" charset="0"/>
              <a:buChar char="•"/>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基于关键字比较的查找</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顺序查找、折半查找、分块查找、二叉树</a:t>
            </a:r>
            <a:r>
              <a:rPr lang="zh-CN" altLang="en-US"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rPr>
              <a:t>B-</a:t>
            </a:r>
            <a:r>
              <a:rPr lang="zh-CN" altLang="en-US"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rPr>
              <a:t>树和</a:t>
            </a:r>
            <a:r>
              <a:rPr lang="en-US" altLang="zh-CN"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rPr>
              <a:t>B+</a:t>
            </a:r>
            <a:r>
              <a:rPr lang="zh-CN" altLang="en-US"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rPr>
              <a:t>树</a:t>
            </a:r>
            <a:endParaRPr lang="en-US" altLang="zh-CN" sz="2800" b="1" dirty="0">
              <a:solidFill>
                <a:schemeClr val="bg1">
                  <a:lumMod val="50000"/>
                </a:schemeClr>
              </a:solidFill>
              <a:latin typeface="Times New Roman" panose="02020603050405020304" pitchFamily="18" charset="0"/>
              <a:ea typeface="SimHei" panose="02010609060101010101" pitchFamily="49" charset="-122"/>
              <a:cs typeface="Times New Roman" panose="02020603050405020304" pitchFamily="18" charset="0"/>
            </a:endParaRPr>
          </a:p>
          <a:p>
            <a:pPr indent="200025" fontAlgn="auto">
              <a:lnSpc>
                <a:spcPct val="150000"/>
              </a:lnSpc>
              <a:spcAft>
                <a:spcPts val="0"/>
              </a:spcAft>
              <a:buFont typeface="Arial" panose="020B0604020202020204" pitchFamily="34" charset="0"/>
              <a:buChar char="•"/>
              <a:defRPr/>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基于关键字存储位置的查找</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散列法  （以后学习</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SimHei"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
                                            <p:txEl>
                                              <p:pRg st="3" end="3"/>
                                            </p:txEl>
                                          </p:spTgt>
                                        </p:tgtEl>
                                        <p:attrNameLst>
                                          <p:attrName>style.visibility</p:attrName>
                                        </p:attrNameLst>
                                      </p:cBhvr>
                                      <p:to>
                                        <p:strVal val="visible"/>
                                      </p:to>
                                    </p:set>
                                    <p:animEffect transition="in" filter="blinds(horizontal)">
                                      <p:cBhvr>
                                        <p:cTn id="7" dur="500"/>
                                        <p:tgtEl>
                                          <p:spTgt spid="10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
                                            <p:txEl>
                                              <p:pRg st="4" end="4"/>
                                            </p:txEl>
                                          </p:spTgt>
                                        </p:tgtEl>
                                        <p:attrNameLst>
                                          <p:attrName>style.visibility</p:attrName>
                                        </p:attrNameLst>
                                      </p:cBhvr>
                                      <p:to>
                                        <p:strVal val="visible"/>
                                      </p:to>
                                    </p:set>
                                    <p:animEffect transition="in" filter="blinds(horizontal)">
                                      <p:cBhvr>
                                        <p:cTn id="10" dur="500"/>
                                        <p:tgtEl>
                                          <p:spTgt spid="1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30</a:t>
            </a:fld>
            <a:endParaRPr lang="zh-CN" altLang="en-US" dirty="0"/>
          </a:p>
        </p:txBody>
      </p:sp>
      <p:sp>
        <p:nvSpPr>
          <p:cNvPr id="3" name="Oval 2">
            <a:extLst>
              <a:ext uri="{FF2B5EF4-FFF2-40B4-BE49-F238E27FC236}">
                <a16:creationId xmlns:a16="http://schemas.microsoft.com/office/drawing/2014/main" id="{826F0295-E6F3-544A-90E2-027C4CAACE4C}"/>
              </a:ext>
            </a:extLst>
          </p:cNvPr>
          <p:cNvSpPr>
            <a:spLocks noChangeArrowheads="1"/>
          </p:cNvSpPr>
          <p:nvPr/>
        </p:nvSpPr>
        <p:spPr bwMode="auto">
          <a:xfrm>
            <a:off x="3493722" y="21155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EE90ABDD-5A00-A045-8EF0-82BB2D03910B}"/>
              </a:ext>
            </a:extLst>
          </p:cNvPr>
          <p:cNvSpPr>
            <a:spLocks noChangeArrowheads="1"/>
          </p:cNvSpPr>
          <p:nvPr/>
        </p:nvSpPr>
        <p:spPr bwMode="auto">
          <a:xfrm>
            <a:off x="2045922" y="26489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CA0205FE-B4CC-6A45-BFFD-BD5B58CCB97F}"/>
              </a:ext>
            </a:extLst>
          </p:cNvPr>
          <p:cNvSpPr>
            <a:spLocks noChangeArrowheads="1"/>
          </p:cNvSpPr>
          <p:nvPr/>
        </p:nvSpPr>
        <p:spPr bwMode="auto">
          <a:xfrm>
            <a:off x="4941522" y="26489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6C9C94D9-60EB-0A4D-9E99-0FA7A69E6102}"/>
              </a:ext>
            </a:extLst>
          </p:cNvPr>
          <p:cNvSpPr>
            <a:spLocks noChangeArrowheads="1"/>
          </p:cNvSpPr>
          <p:nvPr/>
        </p:nvSpPr>
        <p:spPr bwMode="auto">
          <a:xfrm>
            <a:off x="902922" y="33347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A0482620-3206-2D4E-95CC-A7CA00E9022C}"/>
              </a:ext>
            </a:extLst>
          </p:cNvPr>
          <p:cNvSpPr>
            <a:spLocks noChangeArrowheads="1"/>
          </p:cNvSpPr>
          <p:nvPr/>
        </p:nvSpPr>
        <p:spPr bwMode="auto">
          <a:xfrm>
            <a:off x="6084522" y="33347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51FE2753-197C-024E-8B0C-0846B8E925E6}"/>
              </a:ext>
            </a:extLst>
          </p:cNvPr>
          <p:cNvSpPr>
            <a:spLocks noChangeArrowheads="1"/>
          </p:cNvSpPr>
          <p:nvPr/>
        </p:nvSpPr>
        <p:spPr bwMode="auto">
          <a:xfrm>
            <a:off x="5246322" y="41729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84EFB830-82B3-1F41-B532-BF504E844EBD}"/>
              </a:ext>
            </a:extLst>
          </p:cNvPr>
          <p:cNvSpPr>
            <a:spLocks noChangeArrowheads="1"/>
          </p:cNvSpPr>
          <p:nvPr/>
        </p:nvSpPr>
        <p:spPr bwMode="auto">
          <a:xfrm>
            <a:off x="3188922" y="33347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A42B54BD-B991-2B40-AEC3-CE650992ACCC}"/>
              </a:ext>
            </a:extLst>
          </p:cNvPr>
          <p:cNvSpPr>
            <a:spLocks noChangeArrowheads="1"/>
          </p:cNvSpPr>
          <p:nvPr/>
        </p:nvSpPr>
        <p:spPr bwMode="auto">
          <a:xfrm>
            <a:off x="2274522" y="41729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Oval 10">
            <a:extLst>
              <a:ext uri="{FF2B5EF4-FFF2-40B4-BE49-F238E27FC236}">
                <a16:creationId xmlns:a16="http://schemas.microsoft.com/office/drawing/2014/main" id="{69941EC8-97F9-3B46-A719-79A4FDE0A89B}"/>
              </a:ext>
            </a:extLst>
          </p:cNvPr>
          <p:cNvSpPr>
            <a:spLocks noChangeArrowheads="1"/>
          </p:cNvSpPr>
          <p:nvPr/>
        </p:nvSpPr>
        <p:spPr bwMode="auto">
          <a:xfrm>
            <a:off x="6541722" y="50111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09A7CB20-BFEB-6543-B564-437D7B006C4F}"/>
              </a:ext>
            </a:extLst>
          </p:cNvPr>
          <p:cNvSpPr>
            <a:spLocks noChangeShapeType="1"/>
          </p:cNvSpPr>
          <p:nvPr/>
        </p:nvSpPr>
        <p:spPr bwMode="auto">
          <a:xfrm flipH="1">
            <a:off x="2655522" y="2420397"/>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8D7046D8-D79E-3B47-A044-C92A40DF6123}"/>
              </a:ext>
            </a:extLst>
          </p:cNvPr>
          <p:cNvSpPr>
            <a:spLocks noChangeShapeType="1"/>
          </p:cNvSpPr>
          <p:nvPr/>
        </p:nvSpPr>
        <p:spPr bwMode="auto">
          <a:xfrm flipH="1">
            <a:off x="1512522" y="3106197"/>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6673B4B0-4FC6-364D-9DD8-B69145F31AFE}"/>
              </a:ext>
            </a:extLst>
          </p:cNvPr>
          <p:cNvSpPr>
            <a:spLocks noChangeShapeType="1"/>
          </p:cNvSpPr>
          <p:nvPr/>
        </p:nvSpPr>
        <p:spPr bwMode="auto">
          <a:xfrm>
            <a:off x="4179522" y="2420397"/>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0A6128B3-2227-E44E-8FF6-4FF84DFFADDB}"/>
              </a:ext>
            </a:extLst>
          </p:cNvPr>
          <p:cNvSpPr>
            <a:spLocks noChangeShapeType="1"/>
          </p:cNvSpPr>
          <p:nvPr/>
        </p:nvSpPr>
        <p:spPr bwMode="auto">
          <a:xfrm>
            <a:off x="2655522" y="3029997"/>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5">
            <a:extLst>
              <a:ext uri="{FF2B5EF4-FFF2-40B4-BE49-F238E27FC236}">
                <a16:creationId xmlns:a16="http://schemas.microsoft.com/office/drawing/2014/main" id="{20122BB2-83C7-A944-A410-C3814D4B694C}"/>
              </a:ext>
            </a:extLst>
          </p:cNvPr>
          <p:cNvSpPr>
            <a:spLocks noChangeShapeType="1"/>
          </p:cNvSpPr>
          <p:nvPr/>
        </p:nvSpPr>
        <p:spPr bwMode="auto">
          <a:xfrm flipH="1">
            <a:off x="2731722" y="3791997"/>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6">
            <a:extLst>
              <a:ext uri="{FF2B5EF4-FFF2-40B4-BE49-F238E27FC236}">
                <a16:creationId xmlns:a16="http://schemas.microsoft.com/office/drawing/2014/main" id="{AD2D9B8E-03DC-8940-87A5-234A49A73ED7}"/>
              </a:ext>
            </a:extLst>
          </p:cNvPr>
          <p:cNvSpPr>
            <a:spLocks noChangeShapeType="1"/>
          </p:cNvSpPr>
          <p:nvPr/>
        </p:nvSpPr>
        <p:spPr bwMode="auto">
          <a:xfrm>
            <a:off x="5551122" y="3106197"/>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A84689F2-0BD8-004A-B16C-8B452D2816CA}"/>
              </a:ext>
            </a:extLst>
          </p:cNvPr>
          <p:cNvSpPr>
            <a:spLocks noChangeShapeType="1"/>
          </p:cNvSpPr>
          <p:nvPr/>
        </p:nvSpPr>
        <p:spPr bwMode="auto">
          <a:xfrm flipH="1">
            <a:off x="5703522" y="3868197"/>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74D03896-13FE-274A-BA2D-28F1E5A7FCBA}"/>
              </a:ext>
            </a:extLst>
          </p:cNvPr>
          <p:cNvSpPr>
            <a:spLocks noChangeShapeType="1"/>
          </p:cNvSpPr>
          <p:nvPr/>
        </p:nvSpPr>
        <p:spPr bwMode="auto">
          <a:xfrm>
            <a:off x="5855922" y="4630197"/>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Oval 19">
            <a:extLst>
              <a:ext uri="{FF2B5EF4-FFF2-40B4-BE49-F238E27FC236}">
                <a16:creationId xmlns:a16="http://schemas.microsoft.com/office/drawing/2014/main" id="{A5BA09A1-5D47-6B4B-BFB3-B4FE6BD364B0}"/>
              </a:ext>
            </a:extLst>
          </p:cNvPr>
          <p:cNvSpPr>
            <a:spLocks noChangeArrowheads="1"/>
          </p:cNvSpPr>
          <p:nvPr/>
        </p:nvSpPr>
        <p:spPr bwMode="auto">
          <a:xfrm>
            <a:off x="1283922" y="5011197"/>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D150AF8C-4D9D-764B-95A5-2EAEED518F6C}"/>
              </a:ext>
            </a:extLst>
          </p:cNvPr>
          <p:cNvSpPr>
            <a:spLocks noChangeShapeType="1"/>
          </p:cNvSpPr>
          <p:nvPr/>
        </p:nvSpPr>
        <p:spPr bwMode="auto">
          <a:xfrm flipH="1">
            <a:off x="1741122" y="4553997"/>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1">
            <a:extLst>
              <a:ext uri="{FF2B5EF4-FFF2-40B4-BE49-F238E27FC236}">
                <a16:creationId xmlns:a16="http://schemas.microsoft.com/office/drawing/2014/main" id="{ACDA96D4-115C-1547-937C-5B3F84027447}"/>
              </a:ext>
            </a:extLst>
          </p:cNvPr>
          <p:cNvSpPr>
            <a:spLocks noChangeArrowheads="1"/>
          </p:cNvSpPr>
          <p:nvPr/>
        </p:nvSpPr>
        <p:spPr bwMode="auto">
          <a:xfrm>
            <a:off x="380083" y="339328"/>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）被删除的结点是</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叶子</a:t>
            </a:r>
            <a:endParaRPr kumimoji="1" lang="zh-CN" altLang="en-US" sz="24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Rectangle 22">
            <a:extLst>
              <a:ext uri="{FF2B5EF4-FFF2-40B4-BE49-F238E27FC236}">
                <a16:creationId xmlns:a16="http://schemas.microsoft.com/office/drawing/2014/main" id="{518E3E05-609A-ED49-98EC-24DE4BA307C1}"/>
              </a:ext>
            </a:extLst>
          </p:cNvPr>
          <p:cNvSpPr>
            <a:spLocks noChangeArrowheads="1"/>
          </p:cNvSpPr>
          <p:nvPr/>
        </p:nvSpPr>
        <p:spPr bwMode="auto">
          <a:xfrm>
            <a:off x="750522" y="3029997"/>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Rectangle 23">
            <a:extLst>
              <a:ext uri="{FF2B5EF4-FFF2-40B4-BE49-F238E27FC236}">
                <a16:creationId xmlns:a16="http://schemas.microsoft.com/office/drawing/2014/main" id="{BBA75A13-A331-1842-8FEB-55284A49FB76}"/>
              </a:ext>
            </a:extLst>
          </p:cNvPr>
          <p:cNvSpPr>
            <a:spLocks noChangeArrowheads="1"/>
          </p:cNvSpPr>
          <p:nvPr/>
        </p:nvSpPr>
        <p:spPr bwMode="auto">
          <a:xfrm>
            <a:off x="5855922" y="4630197"/>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Text Box 24">
            <a:extLst>
              <a:ext uri="{FF2B5EF4-FFF2-40B4-BE49-F238E27FC236}">
                <a16:creationId xmlns:a16="http://schemas.microsoft.com/office/drawing/2014/main" id="{212625A4-5CE9-C14C-B5D6-3E999DC24FE0}"/>
              </a:ext>
            </a:extLst>
          </p:cNvPr>
          <p:cNvSpPr txBox="1">
            <a:spLocks noChangeArrowheads="1"/>
          </p:cNvSpPr>
          <p:nvPr/>
        </p:nvSpPr>
        <p:spPr bwMode="auto">
          <a:xfrm>
            <a:off x="1397988" y="1613728"/>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例</a:t>
            </a:r>
            <a:endParaRPr kumimoji="1" lang="en-US" altLang="zh-CN" sz="3600" b="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Text Box 25">
            <a:extLst>
              <a:ext uri="{FF2B5EF4-FFF2-40B4-BE49-F238E27FC236}">
                <a16:creationId xmlns:a16="http://schemas.microsoft.com/office/drawing/2014/main" id="{074F1150-50B0-D74D-9BB7-208F4EC229B1}"/>
              </a:ext>
            </a:extLst>
          </p:cNvPr>
          <p:cNvSpPr txBox="1">
            <a:spLocks noChangeArrowheads="1"/>
          </p:cNvSpPr>
          <p:nvPr/>
        </p:nvSpPr>
        <p:spPr bwMode="auto">
          <a:xfrm>
            <a:off x="5535247" y="1398047"/>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7" name="Freeform 28">
            <a:extLst>
              <a:ext uri="{FF2B5EF4-FFF2-40B4-BE49-F238E27FC236}">
                <a16:creationId xmlns:a16="http://schemas.microsoft.com/office/drawing/2014/main" id="{B17D06D1-05DA-A344-A5BD-6536AD23E654}"/>
              </a:ext>
            </a:extLst>
          </p:cNvPr>
          <p:cNvSpPr>
            <a:spLocks/>
          </p:cNvSpPr>
          <p:nvPr/>
        </p:nvSpPr>
        <p:spPr bwMode="auto">
          <a:xfrm>
            <a:off x="3798522" y="1353597"/>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47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Top)">
                                      <p:cBhvr>
                                        <p:cTn id="23" dur="500"/>
                                        <p:tgtEl>
                                          <p:spTgt spid="3"/>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9"/>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par>
                          <p:cTn id="45" fill="hold">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20"/>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11"/>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499"/>
                                          </p:stCondLst>
                                        </p:cTn>
                                        <p:tgtEl>
                                          <p:spTgt spid="12"/>
                                        </p:tgtEl>
                                        <p:attrNameLst>
                                          <p:attrName>style.visibility</p:attrName>
                                        </p:attrNameLst>
                                      </p:cBhvr>
                                      <p:to>
                                        <p:strVal val="visible"/>
                                      </p:to>
                                    </p:set>
                                  </p:childTnLst>
                                </p:cTn>
                              </p:par>
                            </p:childTnLst>
                          </p:cTn>
                        </p:par>
                        <p:par>
                          <p:cTn id="54" fill="hold">
                            <p:stCondLst>
                              <p:cond delay="6000"/>
                            </p:stCondLst>
                            <p:childTnLst>
                              <p:par>
                                <p:cTn id="55" presetID="1" presetClass="entr" presetSubtype="0" fill="hold" nodeType="afterEffect">
                                  <p:stCondLst>
                                    <p:cond delay="0"/>
                                  </p:stCondLst>
                                  <p:childTnLst>
                                    <p:set>
                                      <p:cBhvr>
                                        <p:cTn id="56" dur="1" fill="hold">
                                          <p:stCondLst>
                                            <p:cond delay="499"/>
                                          </p:stCondLst>
                                        </p:cTn>
                                        <p:tgtEl>
                                          <p:spTgt spid="13"/>
                                        </p:tgtEl>
                                        <p:attrNameLst>
                                          <p:attrName>style.visibility</p:attrName>
                                        </p:attrNameLst>
                                      </p:cBhvr>
                                      <p:to>
                                        <p:strVal val="visible"/>
                                      </p:to>
                                    </p:set>
                                  </p:childTnLst>
                                </p:cTn>
                              </p:par>
                            </p:childTnLst>
                          </p:cTn>
                        </p:par>
                        <p:par>
                          <p:cTn id="57" fill="hold">
                            <p:stCondLst>
                              <p:cond delay="6500"/>
                            </p:stCondLst>
                            <p:childTnLst>
                              <p:par>
                                <p:cTn id="58" presetID="1" presetClass="entr" presetSubtype="0" fill="hold" nodeType="afterEffect">
                                  <p:stCondLst>
                                    <p:cond delay="0"/>
                                  </p:stCondLst>
                                  <p:childTnLst>
                                    <p:set>
                                      <p:cBhvr>
                                        <p:cTn id="59" dur="1" fill="hold">
                                          <p:stCondLst>
                                            <p:cond delay="499"/>
                                          </p:stCondLst>
                                        </p:cTn>
                                        <p:tgtEl>
                                          <p:spTgt spid="14"/>
                                        </p:tgtEl>
                                        <p:attrNameLst>
                                          <p:attrName>style.visibility</p:attrName>
                                        </p:attrNameLst>
                                      </p:cBhvr>
                                      <p:to>
                                        <p:strVal val="visible"/>
                                      </p:to>
                                    </p:set>
                                  </p:childTnLst>
                                </p:cTn>
                              </p:par>
                            </p:childTnLst>
                          </p:cTn>
                        </p:par>
                        <p:par>
                          <p:cTn id="60" fill="hold">
                            <p:stCondLst>
                              <p:cond delay="7000"/>
                            </p:stCondLst>
                            <p:childTnLst>
                              <p:par>
                                <p:cTn id="61" presetID="1" presetClass="entr" presetSubtype="0" fill="hold" nodeType="afterEffect">
                                  <p:stCondLst>
                                    <p:cond delay="0"/>
                                  </p:stCondLst>
                                  <p:childTnLst>
                                    <p:set>
                                      <p:cBhvr>
                                        <p:cTn id="62" dur="1" fill="hold">
                                          <p:stCondLst>
                                            <p:cond delay="499"/>
                                          </p:stCondLst>
                                        </p:cTn>
                                        <p:tgtEl>
                                          <p:spTgt spid="15"/>
                                        </p:tgtEl>
                                        <p:attrNameLst>
                                          <p:attrName>style.visibility</p:attrName>
                                        </p:attrNameLst>
                                      </p:cBhvr>
                                      <p:to>
                                        <p:strVal val="visible"/>
                                      </p:to>
                                    </p:set>
                                  </p:childTnLst>
                                </p:cTn>
                              </p:par>
                            </p:childTnLst>
                          </p:cTn>
                        </p:par>
                        <p:par>
                          <p:cTn id="63" fill="hold">
                            <p:stCondLst>
                              <p:cond delay="7500"/>
                            </p:stCondLst>
                            <p:childTnLst>
                              <p:par>
                                <p:cTn id="64" presetID="1" presetClass="entr" presetSubtype="0" fill="hold" nodeType="afterEffect">
                                  <p:stCondLst>
                                    <p:cond delay="0"/>
                                  </p:stCondLst>
                                  <p:childTnLst>
                                    <p:set>
                                      <p:cBhvr>
                                        <p:cTn id="65" dur="1" fill="hold">
                                          <p:stCondLst>
                                            <p:cond delay="499"/>
                                          </p:stCondLst>
                                        </p:cTn>
                                        <p:tgtEl>
                                          <p:spTgt spid="16"/>
                                        </p:tgtEl>
                                        <p:attrNameLst>
                                          <p:attrName>style.visibility</p:attrName>
                                        </p:attrNameLst>
                                      </p:cBhvr>
                                      <p:to>
                                        <p:strVal val="visible"/>
                                      </p:to>
                                    </p:set>
                                  </p:childTnLst>
                                </p:cTn>
                              </p:par>
                            </p:childTnLst>
                          </p:cTn>
                        </p:par>
                        <p:par>
                          <p:cTn id="66" fill="hold">
                            <p:stCondLst>
                              <p:cond delay="8000"/>
                            </p:stCondLst>
                            <p:childTnLst>
                              <p:par>
                                <p:cTn id="67" presetID="1" presetClass="entr" presetSubtype="0" fill="hold" nodeType="afterEffect">
                                  <p:stCondLst>
                                    <p:cond delay="0"/>
                                  </p:stCondLst>
                                  <p:childTnLst>
                                    <p:set>
                                      <p:cBhvr>
                                        <p:cTn id="68" dur="1" fill="hold">
                                          <p:stCondLst>
                                            <p:cond delay="499"/>
                                          </p:stCondLst>
                                        </p:cTn>
                                        <p:tgtEl>
                                          <p:spTgt spid="21"/>
                                        </p:tgtEl>
                                        <p:attrNameLst>
                                          <p:attrName>style.visibility</p:attrName>
                                        </p:attrNameLst>
                                      </p:cBhvr>
                                      <p:to>
                                        <p:strVal val="visible"/>
                                      </p:to>
                                    </p:set>
                                  </p:childTnLst>
                                </p:cTn>
                              </p:par>
                            </p:childTnLst>
                          </p:cTn>
                        </p:par>
                        <p:par>
                          <p:cTn id="69" fill="hold">
                            <p:stCondLst>
                              <p:cond delay="8500"/>
                            </p:stCondLst>
                            <p:childTnLst>
                              <p:par>
                                <p:cTn id="70" presetID="1" presetClass="entr" presetSubtype="0" fill="hold" nodeType="afterEffect">
                                  <p:stCondLst>
                                    <p:cond delay="0"/>
                                  </p:stCondLst>
                                  <p:childTnLst>
                                    <p:set>
                                      <p:cBhvr>
                                        <p:cTn id="71" dur="1" fill="hold">
                                          <p:stCondLst>
                                            <p:cond delay="499"/>
                                          </p:stCondLst>
                                        </p:cTn>
                                        <p:tgtEl>
                                          <p:spTgt spid="17"/>
                                        </p:tgtEl>
                                        <p:attrNameLst>
                                          <p:attrName>style.visibility</p:attrName>
                                        </p:attrNameLst>
                                      </p:cBhvr>
                                      <p:to>
                                        <p:strVal val="visible"/>
                                      </p:to>
                                    </p:set>
                                  </p:childTnLst>
                                </p:cTn>
                              </p:par>
                            </p:childTnLst>
                          </p:cTn>
                        </p:par>
                        <p:par>
                          <p:cTn id="72" fill="hold">
                            <p:stCondLst>
                              <p:cond delay="9000"/>
                            </p:stCondLst>
                            <p:childTnLst>
                              <p:par>
                                <p:cTn id="73" presetID="1" presetClass="entr" presetSubtype="0" fill="hold" nodeType="afterEffect">
                                  <p:stCondLst>
                                    <p:cond delay="0"/>
                                  </p:stCondLst>
                                  <p:childTnLst>
                                    <p:set>
                                      <p:cBhvr>
                                        <p:cTn id="74" dur="1" fill="hold">
                                          <p:stCondLst>
                                            <p:cond delay="499"/>
                                          </p:stCondLst>
                                        </p:cTn>
                                        <p:tgtEl>
                                          <p:spTgt spid="18"/>
                                        </p:tgtEl>
                                        <p:attrNameLst>
                                          <p:attrName>style.visibility</p:attrName>
                                        </p:attrNameLst>
                                      </p:cBhvr>
                                      <p:to>
                                        <p:strVal val="visible"/>
                                      </p:to>
                                    </p:set>
                                  </p:childTnLst>
                                </p:cTn>
                              </p:par>
                            </p:childTnLst>
                          </p:cTn>
                        </p:par>
                        <p:par>
                          <p:cTn id="75" fill="hold">
                            <p:stCondLst>
                              <p:cond delay="9500"/>
                            </p:stCondLst>
                            <p:childTnLst>
                              <p:par>
                                <p:cTn id="76" presetID="1" presetClass="entr" presetSubtype="0" fill="hold" nodeType="afterEffect">
                                  <p:stCondLst>
                                    <p:cond delay="0"/>
                                  </p:stCondLst>
                                  <p:childTnLst>
                                    <p:set>
                                      <p:cBhvr>
                                        <p:cTn id="77" dur="1" fill="hold">
                                          <p:stCondLst>
                                            <p:cond delay="499"/>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additive="base">
                                        <p:cTn id="82" dur="500" fill="hold"/>
                                        <p:tgtEl>
                                          <p:spTgt spid="26"/>
                                        </p:tgtEl>
                                        <p:attrNameLst>
                                          <p:attrName>ppt_x</p:attrName>
                                        </p:attrNameLst>
                                      </p:cBhvr>
                                      <p:tavLst>
                                        <p:tav tm="0">
                                          <p:val>
                                            <p:strVal val="#ppt_x"/>
                                          </p:val>
                                        </p:tav>
                                        <p:tav tm="100000">
                                          <p:val>
                                            <p:strVal val="#ppt_x"/>
                                          </p:val>
                                        </p:tav>
                                      </p:tavLst>
                                    </p:anim>
                                    <p:anim calcmode="lin" valueType="num">
                                      <p:cBhvr additive="base">
                                        <p:cTn id="8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up)">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up)">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20" grpId="0" animBg="1" autoUpdateAnimBg="0"/>
      <p:bldP spid="22" grpId="0" autoUpdateAnimBg="0"/>
      <p:bldP spid="25" grpId="0" autoUpdateAnimBg="0"/>
      <p:bldP spid="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31</a:t>
            </a:fld>
            <a:endParaRPr lang="zh-CN" altLang="en-US" dirty="0"/>
          </a:p>
        </p:txBody>
      </p:sp>
      <p:sp>
        <p:nvSpPr>
          <p:cNvPr id="3" name="Oval 2">
            <a:extLst>
              <a:ext uri="{FF2B5EF4-FFF2-40B4-BE49-F238E27FC236}">
                <a16:creationId xmlns:a16="http://schemas.microsoft.com/office/drawing/2014/main" id="{D5875220-CAC8-A642-A837-D72C61A54E99}"/>
              </a:ext>
            </a:extLst>
          </p:cNvPr>
          <p:cNvSpPr>
            <a:spLocks noChangeArrowheads="1"/>
          </p:cNvSpPr>
          <p:nvPr/>
        </p:nvSpPr>
        <p:spPr bwMode="auto">
          <a:xfrm>
            <a:off x="3305908" y="19087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B49B99DF-E4C7-5B41-B0C8-DEC94D8167AB}"/>
              </a:ext>
            </a:extLst>
          </p:cNvPr>
          <p:cNvSpPr>
            <a:spLocks noChangeArrowheads="1"/>
          </p:cNvSpPr>
          <p:nvPr/>
        </p:nvSpPr>
        <p:spPr bwMode="auto">
          <a:xfrm>
            <a:off x="1858108" y="24421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0D6B9A1A-B9AE-784D-9B91-7B18F3DF4D85}"/>
              </a:ext>
            </a:extLst>
          </p:cNvPr>
          <p:cNvSpPr>
            <a:spLocks noChangeArrowheads="1"/>
          </p:cNvSpPr>
          <p:nvPr/>
        </p:nvSpPr>
        <p:spPr bwMode="auto">
          <a:xfrm>
            <a:off x="4753708" y="24421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6">
            <a:extLst>
              <a:ext uri="{FF2B5EF4-FFF2-40B4-BE49-F238E27FC236}">
                <a16:creationId xmlns:a16="http://schemas.microsoft.com/office/drawing/2014/main" id="{46CDD23D-C948-8244-AD8B-0A06DCB3E245}"/>
              </a:ext>
            </a:extLst>
          </p:cNvPr>
          <p:cNvSpPr>
            <a:spLocks noChangeArrowheads="1"/>
          </p:cNvSpPr>
          <p:nvPr/>
        </p:nvSpPr>
        <p:spPr bwMode="auto">
          <a:xfrm>
            <a:off x="5896708" y="31279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7">
            <a:extLst>
              <a:ext uri="{FF2B5EF4-FFF2-40B4-BE49-F238E27FC236}">
                <a16:creationId xmlns:a16="http://schemas.microsoft.com/office/drawing/2014/main" id="{A1471925-55D0-5B40-9B6A-0B5E278A230E}"/>
              </a:ext>
            </a:extLst>
          </p:cNvPr>
          <p:cNvSpPr>
            <a:spLocks noChangeArrowheads="1"/>
          </p:cNvSpPr>
          <p:nvPr/>
        </p:nvSpPr>
        <p:spPr bwMode="auto">
          <a:xfrm>
            <a:off x="5058508" y="39661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8">
            <a:extLst>
              <a:ext uri="{FF2B5EF4-FFF2-40B4-BE49-F238E27FC236}">
                <a16:creationId xmlns:a16="http://schemas.microsoft.com/office/drawing/2014/main" id="{EE20C05B-F3D6-4840-ABEC-B447BB4E2413}"/>
              </a:ext>
            </a:extLst>
          </p:cNvPr>
          <p:cNvSpPr>
            <a:spLocks noChangeArrowheads="1"/>
          </p:cNvSpPr>
          <p:nvPr/>
        </p:nvSpPr>
        <p:spPr bwMode="auto">
          <a:xfrm>
            <a:off x="3001108" y="31279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9">
            <a:extLst>
              <a:ext uri="{FF2B5EF4-FFF2-40B4-BE49-F238E27FC236}">
                <a16:creationId xmlns:a16="http://schemas.microsoft.com/office/drawing/2014/main" id="{1DE6A21D-A87F-3E41-B8D6-B72969280303}"/>
              </a:ext>
            </a:extLst>
          </p:cNvPr>
          <p:cNvSpPr>
            <a:spLocks noChangeArrowheads="1"/>
          </p:cNvSpPr>
          <p:nvPr/>
        </p:nvSpPr>
        <p:spPr bwMode="auto">
          <a:xfrm>
            <a:off x="2086708" y="39661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10">
            <a:extLst>
              <a:ext uri="{FF2B5EF4-FFF2-40B4-BE49-F238E27FC236}">
                <a16:creationId xmlns:a16="http://schemas.microsoft.com/office/drawing/2014/main" id="{58AD06B8-C943-5440-8ECE-A443D877DD68}"/>
              </a:ext>
            </a:extLst>
          </p:cNvPr>
          <p:cNvSpPr>
            <a:spLocks noChangeArrowheads="1"/>
          </p:cNvSpPr>
          <p:nvPr/>
        </p:nvSpPr>
        <p:spPr bwMode="auto">
          <a:xfrm>
            <a:off x="6353908" y="48043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Line 11">
            <a:extLst>
              <a:ext uri="{FF2B5EF4-FFF2-40B4-BE49-F238E27FC236}">
                <a16:creationId xmlns:a16="http://schemas.microsoft.com/office/drawing/2014/main" id="{B454B628-0B01-B544-ACB5-86451CEB032A}"/>
              </a:ext>
            </a:extLst>
          </p:cNvPr>
          <p:cNvSpPr>
            <a:spLocks noChangeShapeType="1"/>
          </p:cNvSpPr>
          <p:nvPr/>
        </p:nvSpPr>
        <p:spPr bwMode="auto">
          <a:xfrm flipH="1">
            <a:off x="2467708" y="221356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3">
            <a:extLst>
              <a:ext uri="{FF2B5EF4-FFF2-40B4-BE49-F238E27FC236}">
                <a16:creationId xmlns:a16="http://schemas.microsoft.com/office/drawing/2014/main" id="{3D27E2FB-7E6A-2B4E-B482-5F8F02E0C564}"/>
              </a:ext>
            </a:extLst>
          </p:cNvPr>
          <p:cNvSpPr>
            <a:spLocks noChangeShapeType="1"/>
          </p:cNvSpPr>
          <p:nvPr/>
        </p:nvSpPr>
        <p:spPr bwMode="auto">
          <a:xfrm>
            <a:off x="3991708" y="221356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4">
            <a:extLst>
              <a:ext uri="{FF2B5EF4-FFF2-40B4-BE49-F238E27FC236}">
                <a16:creationId xmlns:a16="http://schemas.microsoft.com/office/drawing/2014/main" id="{770B78DC-84EF-A94F-9DFB-DCE1F080097E}"/>
              </a:ext>
            </a:extLst>
          </p:cNvPr>
          <p:cNvSpPr>
            <a:spLocks noChangeShapeType="1"/>
          </p:cNvSpPr>
          <p:nvPr/>
        </p:nvSpPr>
        <p:spPr bwMode="auto">
          <a:xfrm>
            <a:off x="2467708" y="282316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5">
            <a:extLst>
              <a:ext uri="{FF2B5EF4-FFF2-40B4-BE49-F238E27FC236}">
                <a16:creationId xmlns:a16="http://schemas.microsoft.com/office/drawing/2014/main" id="{1610C677-C97C-6A45-B920-4FE242E44157}"/>
              </a:ext>
            </a:extLst>
          </p:cNvPr>
          <p:cNvSpPr>
            <a:spLocks noChangeShapeType="1"/>
          </p:cNvSpPr>
          <p:nvPr/>
        </p:nvSpPr>
        <p:spPr bwMode="auto">
          <a:xfrm flipH="1">
            <a:off x="2543908" y="358516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6">
            <a:extLst>
              <a:ext uri="{FF2B5EF4-FFF2-40B4-BE49-F238E27FC236}">
                <a16:creationId xmlns:a16="http://schemas.microsoft.com/office/drawing/2014/main" id="{4AEA97A2-D27A-9B4E-9E34-6EF44A587887}"/>
              </a:ext>
            </a:extLst>
          </p:cNvPr>
          <p:cNvSpPr>
            <a:spLocks noChangeShapeType="1"/>
          </p:cNvSpPr>
          <p:nvPr/>
        </p:nvSpPr>
        <p:spPr bwMode="auto">
          <a:xfrm>
            <a:off x="5363308" y="289936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7">
            <a:extLst>
              <a:ext uri="{FF2B5EF4-FFF2-40B4-BE49-F238E27FC236}">
                <a16:creationId xmlns:a16="http://schemas.microsoft.com/office/drawing/2014/main" id="{86C6B8BD-6EED-504C-96A4-C69B5EFC5DA6}"/>
              </a:ext>
            </a:extLst>
          </p:cNvPr>
          <p:cNvSpPr>
            <a:spLocks noChangeShapeType="1"/>
          </p:cNvSpPr>
          <p:nvPr/>
        </p:nvSpPr>
        <p:spPr bwMode="auto">
          <a:xfrm flipH="1">
            <a:off x="5515708" y="366136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8">
            <a:extLst>
              <a:ext uri="{FF2B5EF4-FFF2-40B4-BE49-F238E27FC236}">
                <a16:creationId xmlns:a16="http://schemas.microsoft.com/office/drawing/2014/main" id="{F44753A3-ABF5-894A-B80F-86CCA169BCDA}"/>
              </a:ext>
            </a:extLst>
          </p:cNvPr>
          <p:cNvSpPr>
            <a:spLocks noChangeShapeType="1"/>
          </p:cNvSpPr>
          <p:nvPr/>
        </p:nvSpPr>
        <p:spPr bwMode="auto">
          <a:xfrm>
            <a:off x="5668108" y="442336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Oval 19">
            <a:extLst>
              <a:ext uri="{FF2B5EF4-FFF2-40B4-BE49-F238E27FC236}">
                <a16:creationId xmlns:a16="http://schemas.microsoft.com/office/drawing/2014/main" id="{7BB2DDA9-A279-BE4A-9E3D-926DAC9A235F}"/>
              </a:ext>
            </a:extLst>
          </p:cNvPr>
          <p:cNvSpPr>
            <a:spLocks noChangeArrowheads="1"/>
          </p:cNvSpPr>
          <p:nvPr/>
        </p:nvSpPr>
        <p:spPr bwMode="auto">
          <a:xfrm>
            <a:off x="1096108" y="480436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20">
            <a:extLst>
              <a:ext uri="{FF2B5EF4-FFF2-40B4-BE49-F238E27FC236}">
                <a16:creationId xmlns:a16="http://schemas.microsoft.com/office/drawing/2014/main" id="{397091BE-559F-2D43-8A86-3D7FAFEB6034}"/>
              </a:ext>
            </a:extLst>
          </p:cNvPr>
          <p:cNvSpPr>
            <a:spLocks noChangeShapeType="1"/>
          </p:cNvSpPr>
          <p:nvPr/>
        </p:nvSpPr>
        <p:spPr bwMode="auto">
          <a:xfrm flipH="1">
            <a:off x="1553308" y="434716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Rectangle 21">
            <a:extLst>
              <a:ext uri="{FF2B5EF4-FFF2-40B4-BE49-F238E27FC236}">
                <a16:creationId xmlns:a16="http://schemas.microsoft.com/office/drawing/2014/main" id="{9D502764-9B4E-144A-A176-CE5EA0A2E8F1}"/>
              </a:ext>
            </a:extLst>
          </p:cNvPr>
          <p:cNvSpPr>
            <a:spLocks noChangeArrowheads="1"/>
          </p:cNvSpPr>
          <p:nvPr/>
        </p:nvSpPr>
        <p:spPr bwMode="auto">
          <a:xfrm>
            <a:off x="223291" y="326814"/>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）被删除的结点是</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叶子</a:t>
            </a:r>
            <a:endParaRPr kumimoji="1" lang="zh-CN" altLang="en-US" sz="24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Rectangle 22">
            <a:extLst>
              <a:ext uri="{FF2B5EF4-FFF2-40B4-BE49-F238E27FC236}">
                <a16:creationId xmlns:a16="http://schemas.microsoft.com/office/drawing/2014/main" id="{F4A557CB-B119-034C-8496-B239BAE78EF4}"/>
              </a:ext>
            </a:extLst>
          </p:cNvPr>
          <p:cNvSpPr>
            <a:spLocks noChangeArrowheads="1"/>
          </p:cNvSpPr>
          <p:nvPr/>
        </p:nvSpPr>
        <p:spPr bwMode="auto">
          <a:xfrm>
            <a:off x="562708" y="2823168"/>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3">
            <a:extLst>
              <a:ext uri="{FF2B5EF4-FFF2-40B4-BE49-F238E27FC236}">
                <a16:creationId xmlns:a16="http://schemas.microsoft.com/office/drawing/2014/main" id="{BADEDA28-C9EC-E848-B9BE-7E66FAB28F8A}"/>
              </a:ext>
            </a:extLst>
          </p:cNvPr>
          <p:cNvSpPr>
            <a:spLocks noChangeArrowheads="1"/>
          </p:cNvSpPr>
          <p:nvPr/>
        </p:nvSpPr>
        <p:spPr bwMode="auto">
          <a:xfrm>
            <a:off x="5668108" y="4423368"/>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Text Box 24">
            <a:extLst>
              <a:ext uri="{FF2B5EF4-FFF2-40B4-BE49-F238E27FC236}">
                <a16:creationId xmlns:a16="http://schemas.microsoft.com/office/drawing/2014/main" id="{462C12D2-BD69-3B45-9940-B84A18E1DB9D}"/>
              </a:ext>
            </a:extLst>
          </p:cNvPr>
          <p:cNvSpPr txBox="1">
            <a:spLocks noChangeArrowheads="1"/>
          </p:cNvSpPr>
          <p:nvPr/>
        </p:nvSpPr>
        <p:spPr bwMode="auto">
          <a:xfrm>
            <a:off x="1210174" y="1406899"/>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例</a:t>
            </a:r>
            <a:endParaRPr kumimoji="1" lang="en-US" altLang="zh-CN" sz="3600" b="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Text Box 25">
            <a:extLst>
              <a:ext uri="{FF2B5EF4-FFF2-40B4-BE49-F238E27FC236}">
                <a16:creationId xmlns:a16="http://schemas.microsoft.com/office/drawing/2014/main" id="{194BD4FA-2CAD-0842-B803-0D954A6C6B1E}"/>
              </a:ext>
            </a:extLst>
          </p:cNvPr>
          <p:cNvSpPr txBox="1">
            <a:spLocks noChangeArrowheads="1"/>
          </p:cNvSpPr>
          <p:nvPr/>
        </p:nvSpPr>
        <p:spPr bwMode="auto">
          <a:xfrm>
            <a:off x="5347433" y="1191218"/>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Text Box 27">
            <a:extLst>
              <a:ext uri="{FF2B5EF4-FFF2-40B4-BE49-F238E27FC236}">
                <a16:creationId xmlns:a16="http://schemas.microsoft.com/office/drawing/2014/main" id="{E174A613-284F-9B43-BD38-465E65379117}"/>
              </a:ext>
            </a:extLst>
          </p:cNvPr>
          <p:cNvSpPr txBox="1">
            <a:spLocks noChangeArrowheads="1"/>
          </p:cNvSpPr>
          <p:nvPr/>
        </p:nvSpPr>
        <p:spPr bwMode="auto">
          <a:xfrm>
            <a:off x="771921" y="5490168"/>
            <a:ext cx="760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其父亲结点中相应指针域的值改为“空”</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Freeform 28">
            <a:extLst>
              <a:ext uri="{FF2B5EF4-FFF2-40B4-BE49-F238E27FC236}">
                <a16:creationId xmlns:a16="http://schemas.microsoft.com/office/drawing/2014/main" id="{5EC30109-72F1-404A-BAB5-0925049BA3A7}"/>
              </a:ext>
            </a:extLst>
          </p:cNvPr>
          <p:cNvSpPr>
            <a:spLocks/>
          </p:cNvSpPr>
          <p:nvPr/>
        </p:nvSpPr>
        <p:spPr bwMode="auto">
          <a:xfrm>
            <a:off x="3610708" y="114676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62100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32</a:t>
            </a:fld>
            <a:endParaRPr lang="zh-CN" altLang="en-US" dirty="0"/>
          </a:p>
        </p:txBody>
      </p:sp>
      <p:sp>
        <p:nvSpPr>
          <p:cNvPr id="3" name="Oval 2">
            <a:extLst>
              <a:ext uri="{FF2B5EF4-FFF2-40B4-BE49-F238E27FC236}">
                <a16:creationId xmlns:a16="http://schemas.microsoft.com/office/drawing/2014/main" id="{5AD18EEC-66BB-0A4B-B6D6-26CDDAF94266}"/>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771BBE1A-E290-FD47-ADAA-A9F1561F86EA}"/>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4DF02168-3F4F-0749-8F8B-87CD29E58AC9}"/>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1704493A-9841-334A-99C3-0F979DEDA8B5}"/>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4C8A0981-D9BE-5245-BF96-E5EB6CCB6F96}"/>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E1F21BD0-ACFB-AA42-8AC8-09FF21C46569}"/>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AC55CEA0-081C-5A4A-B35D-4B1E11DEC836}"/>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B61D277A-0E0D-7A40-A7B2-2F0E625D701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Oval 10">
            <a:extLst>
              <a:ext uri="{FF2B5EF4-FFF2-40B4-BE49-F238E27FC236}">
                <a16:creationId xmlns:a16="http://schemas.microsoft.com/office/drawing/2014/main" id="{E9DEC674-D3E3-1848-A5DE-803BFCD43094}"/>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D4551A5E-EFCC-CE4F-A278-57476EAA8C1B}"/>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5429CBE3-DA65-764A-9042-2C4B1BFC8206}"/>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8FEDB736-DE28-2440-ACD9-8DDEF80B01E2}"/>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42D5CE0C-1EDF-8345-8C90-92C5EEA3392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5">
            <a:extLst>
              <a:ext uri="{FF2B5EF4-FFF2-40B4-BE49-F238E27FC236}">
                <a16:creationId xmlns:a16="http://schemas.microsoft.com/office/drawing/2014/main" id="{3A188EF2-B441-A14B-A13E-A2C1AA14381C}"/>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6">
            <a:extLst>
              <a:ext uri="{FF2B5EF4-FFF2-40B4-BE49-F238E27FC236}">
                <a16:creationId xmlns:a16="http://schemas.microsoft.com/office/drawing/2014/main" id="{9EB7A6A7-04D4-F546-8938-61A797CBDC50}"/>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DAA26A1A-647C-1D44-B492-AB5C42CF738E}"/>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5358A5DB-1A48-C54C-8930-AC7191E1CA63}"/>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Oval 19">
            <a:extLst>
              <a:ext uri="{FF2B5EF4-FFF2-40B4-BE49-F238E27FC236}">
                <a16:creationId xmlns:a16="http://schemas.microsoft.com/office/drawing/2014/main" id="{EC67C4E9-622F-E54D-9AD7-F48464D4FE04}"/>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C15DC41F-FF7F-A24E-8D3C-7ABF02A9622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1">
            <a:extLst>
              <a:ext uri="{FF2B5EF4-FFF2-40B4-BE49-F238E27FC236}">
                <a16:creationId xmlns:a16="http://schemas.microsoft.com/office/drawing/2014/main" id="{CBAD61C0-1609-7946-BB48-20624320DE91}"/>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）被删除的结点是</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叶子</a:t>
            </a:r>
            <a:endParaRPr kumimoji="1" lang="zh-CN" altLang="en-US" sz="24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Rectangle 22">
            <a:extLst>
              <a:ext uri="{FF2B5EF4-FFF2-40B4-BE49-F238E27FC236}">
                <a16:creationId xmlns:a16="http://schemas.microsoft.com/office/drawing/2014/main" id="{49AE932F-A7FD-7346-98BD-6BFDADEE7DAB}"/>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Rectangle 23">
            <a:extLst>
              <a:ext uri="{FF2B5EF4-FFF2-40B4-BE49-F238E27FC236}">
                <a16:creationId xmlns:a16="http://schemas.microsoft.com/office/drawing/2014/main" id="{387646B2-D0CB-FB4E-B1A5-D10ED261A4B6}"/>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Text Box 24">
            <a:extLst>
              <a:ext uri="{FF2B5EF4-FFF2-40B4-BE49-F238E27FC236}">
                <a16:creationId xmlns:a16="http://schemas.microsoft.com/office/drawing/2014/main" id="{8D331A86-3D23-3242-8CFF-79A5ED4C0979}"/>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例</a:t>
            </a:r>
            <a:endParaRPr kumimoji="1" lang="en-US" altLang="zh-CN" sz="3600" b="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Text Box 25">
            <a:extLst>
              <a:ext uri="{FF2B5EF4-FFF2-40B4-BE49-F238E27FC236}">
                <a16:creationId xmlns:a16="http://schemas.microsoft.com/office/drawing/2014/main" id="{A25CFBDE-543F-B445-8977-4172547CBBD3}"/>
              </a:ext>
            </a:extLst>
          </p:cNvPr>
          <p:cNvSpPr txBox="1">
            <a:spLocks noChangeArrowheads="1"/>
          </p:cNvSpPr>
          <p:nvPr/>
        </p:nvSpPr>
        <p:spPr bwMode="auto">
          <a:xfrm>
            <a:off x="5347433" y="1354504"/>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7" name="Freeform 28">
            <a:extLst>
              <a:ext uri="{FF2B5EF4-FFF2-40B4-BE49-F238E27FC236}">
                <a16:creationId xmlns:a16="http://schemas.microsoft.com/office/drawing/2014/main" id="{A575F5D2-9AE7-A248-8B76-2EF4DB6524C7}"/>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605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33</a:t>
            </a:fld>
            <a:endParaRPr lang="zh-CN" altLang="en-US" dirty="0"/>
          </a:p>
        </p:txBody>
      </p:sp>
      <p:sp>
        <p:nvSpPr>
          <p:cNvPr id="3" name="Oval 2">
            <a:extLst>
              <a:ext uri="{FF2B5EF4-FFF2-40B4-BE49-F238E27FC236}">
                <a16:creationId xmlns:a16="http://schemas.microsoft.com/office/drawing/2014/main" id="{2F9EE164-0637-2F47-9440-ACBC36B960CC}"/>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78C7D35B-5D3D-DD47-B56C-F7556903E1E1}"/>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DC3B90D2-867B-CD42-B23B-21036816572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8302FA66-8206-A44F-9947-229E641504AC}"/>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28FEB872-DECF-034D-B9BC-6F24D0B26EA2}"/>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AC40F6F6-63CF-F946-B62E-5E12BBD92F29}"/>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8E07A906-C103-884C-9037-22FC82F2C67E}"/>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BCB97ECF-D26A-6F4D-8BA8-BE5F69FFC0F1}"/>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Oval 10">
            <a:extLst>
              <a:ext uri="{FF2B5EF4-FFF2-40B4-BE49-F238E27FC236}">
                <a16:creationId xmlns:a16="http://schemas.microsoft.com/office/drawing/2014/main" id="{EE7C8B3B-D4AB-9543-A31B-C4BD55A5C469}"/>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532C3C4E-D8F7-984A-85E9-71F3F5F7FE9D}"/>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D6D7A426-C74F-4F4D-AB01-42433CAA4738}"/>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51D749C4-EC99-D94B-BFF3-A12A1AC3C794}"/>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EC03C9FF-1B14-1D4A-8DDA-AC3043DD1429}"/>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5">
            <a:extLst>
              <a:ext uri="{FF2B5EF4-FFF2-40B4-BE49-F238E27FC236}">
                <a16:creationId xmlns:a16="http://schemas.microsoft.com/office/drawing/2014/main" id="{0FBCC55E-BD92-3F4F-A01E-F9B1119AD18C}"/>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6">
            <a:extLst>
              <a:ext uri="{FF2B5EF4-FFF2-40B4-BE49-F238E27FC236}">
                <a16:creationId xmlns:a16="http://schemas.microsoft.com/office/drawing/2014/main" id="{3176140A-F378-B44C-A7A2-6ACA9A00A1BF}"/>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88587EF8-8DB5-5849-AFDF-ADB765891FBE}"/>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EF859D46-66C4-BB40-AA20-9AF9574AB460}"/>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Oval 19">
            <a:extLst>
              <a:ext uri="{FF2B5EF4-FFF2-40B4-BE49-F238E27FC236}">
                <a16:creationId xmlns:a16="http://schemas.microsoft.com/office/drawing/2014/main" id="{B6F82B0F-1D8F-8B4E-B61B-D9BD74553BE4}"/>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8AE6322D-CC0C-504A-A037-4F2E5436659B}"/>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1">
            <a:extLst>
              <a:ext uri="{FF2B5EF4-FFF2-40B4-BE49-F238E27FC236}">
                <a16:creationId xmlns:a16="http://schemas.microsoft.com/office/drawing/2014/main" id="{1CFECDAE-6D3B-E542-BCDA-D41380F82DD3}"/>
              </a:ext>
            </a:extLst>
          </p:cNvPr>
          <p:cNvSpPr>
            <a:spLocks noChangeArrowheads="1"/>
          </p:cNvSpPr>
          <p:nvPr/>
        </p:nvSpPr>
        <p:spPr bwMode="auto">
          <a:xfrm>
            <a:off x="182091" y="395832"/>
            <a:ext cx="8725466" cy="69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）被删除结点</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只有左子树</a:t>
            </a:r>
            <a:r>
              <a:rPr kumimoji="1" lang="zh-CN" altLang="en-US" sz="36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或</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只有右子树</a:t>
            </a:r>
            <a:endParaRPr kumimoji="1" lang="zh-CN" altLang="en-US" sz="24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AutoShape 22">
            <a:extLst>
              <a:ext uri="{FF2B5EF4-FFF2-40B4-BE49-F238E27FC236}">
                <a16:creationId xmlns:a16="http://schemas.microsoft.com/office/drawing/2014/main" id="{734CF606-5B40-BA4F-86FC-23FB04287F3B}"/>
              </a:ext>
            </a:extLst>
          </p:cNvPr>
          <p:cNvSpPr>
            <a:spLocks noChangeArrowheads="1"/>
          </p:cNvSpPr>
          <p:nvPr/>
        </p:nvSpPr>
        <p:spPr bwMode="auto">
          <a:xfrm>
            <a:off x="2895600" y="278125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Rectangle 23">
            <a:extLst>
              <a:ext uri="{FF2B5EF4-FFF2-40B4-BE49-F238E27FC236}">
                <a16:creationId xmlns:a16="http://schemas.microsoft.com/office/drawing/2014/main" id="{E140D03E-69B1-AC4F-A936-0E20045FC82D}"/>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Rectangle 25">
            <a:extLst>
              <a:ext uri="{FF2B5EF4-FFF2-40B4-BE49-F238E27FC236}">
                <a16:creationId xmlns:a16="http://schemas.microsoft.com/office/drawing/2014/main" id="{BC422B0E-76F2-E146-9E4A-2A8DA1787FDE}"/>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Text Box 27">
            <a:extLst>
              <a:ext uri="{FF2B5EF4-FFF2-40B4-BE49-F238E27FC236}">
                <a16:creationId xmlns:a16="http://schemas.microsoft.com/office/drawing/2014/main" id="{92843A07-60F1-A146-A042-094B61BFB2C4}"/>
              </a:ext>
            </a:extLst>
          </p:cNvPr>
          <p:cNvSpPr txBox="1">
            <a:spLocks noChangeArrowheads="1"/>
          </p:cNvSpPr>
          <p:nvPr/>
        </p:nvSpPr>
        <p:spPr bwMode="auto">
          <a:xfrm>
            <a:off x="888023" y="5295858"/>
            <a:ext cx="7367954"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其父亲结点的相应指针域的值改为 “指向被删除结点的左子树或右子树”。</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7" name="Freeform 28">
            <a:extLst>
              <a:ext uri="{FF2B5EF4-FFF2-40B4-BE49-F238E27FC236}">
                <a16:creationId xmlns:a16="http://schemas.microsoft.com/office/drawing/2014/main" id="{2D8FEDC1-EB84-F043-9B0C-1F274D777B5F}"/>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8" name="Text Box 29">
            <a:extLst>
              <a:ext uri="{FF2B5EF4-FFF2-40B4-BE49-F238E27FC236}">
                <a16:creationId xmlns:a16="http://schemas.microsoft.com/office/drawing/2014/main" id="{E7AA6A5B-BC34-764E-A3D3-2CA549BCEDF4}"/>
              </a:ext>
            </a:extLst>
          </p:cNvPr>
          <p:cNvSpPr txBox="1">
            <a:spLocks noChangeArrowheads="1"/>
          </p:cNvSpPr>
          <p:nvPr/>
        </p:nvSpPr>
        <p:spPr bwMode="auto">
          <a:xfrm>
            <a:off x="5486400" y="958850"/>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1494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7"/>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9"/>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11"/>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nodeType="afterEffect">
                                  <p:stCondLst>
                                    <p:cond delay="0"/>
                                  </p:stCondLst>
                                  <p:childTnLst>
                                    <p:set>
                                      <p:cBhvr>
                                        <p:cTn id="47" dur="1" fill="hold">
                                          <p:stCondLst>
                                            <p:cond delay="499"/>
                                          </p:stCondLst>
                                        </p:cTn>
                                        <p:tgtEl>
                                          <p:spTgt spid="12"/>
                                        </p:tgtEl>
                                        <p:attrNameLst>
                                          <p:attrName>style.visibility</p:attrName>
                                        </p:attrNameLst>
                                      </p:cBhvr>
                                      <p:to>
                                        <p:strVal val="visible"/>
                                      </p:to>
                                    </p:set>
                                  </p:childTnLst>
                                </p:cTn>
                              </p:par>
                            </p:childTnLst>
                          </p:cTn>
                        </p:par>
                        <p:par>
                          <p:cTn id="48" fill="hold">
                            <p:stCondLst>
                              <p:cond delay="6000"/>
                            </p:stCondLst>
                            <p:childTnLst>
                              <p:par>
                                <p:cTn id="49" presetID="1" presetClass="entr" presetSubtype="0" fill="hold" nodeType="afterEffect">
                                  <p:stCondLst>
                                    <p:cond delay="0"/>
                                  </p:stCondLst>
                                  <p:childTnLst>
                                    <p:set>
                                      <p:cBhvr>
                                        <p:cTn id="50" dur="1" fill="hold">
                                          <p:stCondLst>
                                            <p:cond delay="499"/>
                                          </p:stCondLst>
                                        </p:cTn>
                                        <p:tgtEl>
                                          <p:spTgt spid="13"/>
                                        </p:tgtEl>
                                        <p:attrNameLst>
                                          <p:attrName>style.visibility</p:attrName>
                                        </p:attrNameLst>
                                      </p:cBhvr>
                                      <p:to>
                                        <p:strVal val="visible"/>
                                      </p:to>
                                    </p:set>
                                  </p:childTnLst>
                                </p:cTn>
                              </p:par>
                            </p:childTnLst>
                          </p:cTn>
                        </p:par>
                        <p:par>
                          <p:cTn id="51" fill="hold">
                            <p:stCondLst>
                              <p:cond delay="6500"/>
                            </p:stCondLst>
                            <p:childTnLst>
                              <p:par>
                                <p:cTn id="52" presetID="1" presetClass="entr" presetSubtype="0" fill="hold" nodeType="afterEffect">
                                  <p:stCondLst>
                                    <p:cond delay="0"/>
                                  </p:stCondLst>
                                  <p:childTnLst>
                                    <p:set>
                                      <p:cBhvr>
                                        <p:cTn id="53" dur="1" fill="hold">
                                          <p:stCondLst>
                                            <p:cond delay="499"/>
                                          </p:stCondLst>
                                        </p:cTn>
                                        <p:tgtEl>
                                          <p:spTgt spid="14"/>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nodeType="afterEffect">
                                  <p:stCondLst>
                                    <p:cond delay="0"/>
                                  </p:stCondLst>
                                  <p:childTnLst>
                                    <p:set>
                                      <p:cBhvr>
                                        <p:cTn id="56" dur="1" fill="hold">
                                          <p:stCondLst>
                                            <p:cond delay="499"/>
                                          </p:stCondLst>
                                        </p:cTn>
                                        <p:tgtEl>
                                          <p:spTgt spid="15"/>
                                        </p:tgtEl>
                                        <p:attrNameLst>
                                          <p:attrName>style.visibility</p:attrName>
                                        </p:attrNameLst>
                                      </p:cBhvr>
                                      <p:to>
                                        <p:strVal val="visible"/>
                                      </p:to>
                                    </p:set>
                                  </p:childTnLst>
                                </p:cTn>
                              </p:par>
                            </p:childTnLst>
                          </p:cTn>
                        </p:par>
                        <p:par>
                          <p:cTn id="57" fill="hold">
                            <p:stCondLst>
                              <p:cond delay="7500"/>
                            </p:stCondLst>
                            <p:childTnLst>
                              <p:par>
                                <p:cTn id="58" presetID="1" presetClass="entr" presetSubtype="0" fill="hold" nodeType="afterEffect">
                                  <p:stCondLst>
                                    <p:cond delay="0"/>
                                  </p:stCondLst>
                                  <p:childTnLst>
                                    <p:set>
                                      <p:cBhvr>
                                        <p:cTn id="59" dur="1" fill="hold">
                                          <p:stCondLst>
                                            <p:cond delay="499"/>
                                          </p:stCondLst>
                                        </p:cTn>
                                        <p:tgtEl>
                                          <p:spTgt spid="16"/>
                                        </p:tgtEl>
                                        <p:attrNameLst>
                                          <p:attrName>style.visibility</p:attrName>
                                        </p:attrNameLst>
                                      </p:cBhvr>
                                      <p:to>
                                        <p:strVal val="visible"/>
                                      </p:to>
                                    </p:set>
                                  </p:childTnLst>
                                </p:cTn>
                              </p:par>
                            </p:childTnLst>
                          </p:cTn>
                        </p:par>
                        <p:par>
                          <p:cTn id="60" fill="hold">
                            <p:stCondLst>
                              <p:cond delay="8000"/>
                            </p:stCondLst>
                            <p:childTnLst>
                              <p:par>
                                <p:cTn id="61" presetID="1" presetClass="entr" presetSubtype="0" fill="hold" nodeType="afterEffect">
                                  <p:stCondLst>
                                    <p:cond delay="0"/>
                                  </p:stCondLst>
                                  <p:childTnLst>
                                    <p:set>
                                      <p:cBhvr>
                                        <p:cTn id="62" dur="1" fill="hold">
                                          <p:stCondLst>
                                            <p:cond delay="499"/>
                                          </p:stCondLst>
                                        </p:cTn>
                                        <p:tgtEl>
                                          <p:spTgt spid="21"/>
                                        </p:tgtEl>
                                        <p:attrNameLst>
                                          <p:attrName>style.visibility</p:attrName>
                                        </p:attrNameLst>
                                      </p:cBhvr>
                                      <p:to>
                                        <p:strVal val="visible"/>
                                      </p:to>
                                    </p:set>
                                  </p:childTnLst>
                                </p:cTn>
                              </p:par>
                            </p:childTnLst>
                          </p:cTn>
                        </p:par>
                        <p:par>
                          <p:cTn id="63" fill="hold">
                            <p:stCondLst>
                              <p:cond delay="8500"/>
                            </p:stCondLst>
                            <p:childTnLst>
                              <p:par>
                                <p:cTn id="64" presetID="1" presetClass="entr" presetSubtype="0" fill="hold" nodeType="afterEffect">
                                  <p:stCondLst>
                                    <p:cond delay="0"/>
                                  </p:stCondLst>
                                  <p:childTnLst>
                                    <p:set>
                                      <p:cBhvr>
                                        <p:cTn id="65" dur="1" fill="hold">
                                          <p:stCondLst>
                                            <p:cond delay="499"/>
                                          </p:stCondLst>
                                        </p:cTn>
                                        <p:tgtEl>
                                          <p:spTgt spid="17"/>
                                        </p:tgtEl>
                                        <p:attrNameLst>
                                          <p:attrName>style.visibility</p:attrName>
                                        </p:attrNameLst>
                                      </p:cBhvr>
                                      <p:to>
                                        <p:strVal val="visible"/>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par>
                          <p:cTn id="69" fill="hold">
                            <p:stCondLst>
                              <p:cond delay="9500"/>
                            </p:stCondLst>
                            <p:childTnLst>
                              <p:par>
                                <p:cTn id="70" presetID="1" presetClass="entr" presetSubtype="0" fill="hold" nodeType="afterEffect">
                                  <p:stCondLst>
                                    <p:cond delay="0"/>
                                  </p:stCondLst>
                                  <p:childTnLst>
                                    <p:set>
                                      <p:cBhvr>
                                        <p:cTn id="71" dur="1" fill="hold">
                                          <p:stCondLst>
                                            <p:cond delay="499"/>
                                          </p:stCondLst>
                                        </p:cTn>
                                        <p:tgtEl>
                                          <p:spTgt spid="1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ppt_x"/>
                                          </p:val>
                                        </p:tav>
                                        <p:tav tm="100000">
                                          <p:val>
                                            <p:strVal val="#ppt_x"/>
                                          </p:val>
                                        </p:tav>
                                      </p:tavLst>
                                    </p:anim>
                                    <p:anim calcmode="lin" valueType="num">
                                      <p:cBhvr additive="base">
                                        <p:cTn id="77"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up)">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left)">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9" grpId="1" animBg="1"/>
      <p:bldP spid="10" grpId="0" animBg="1" autoUpdateAnimBg="0"/>
      <p:bldP spid="11" grpId="0" animBg="1" autoUpdateAnimBg="0"/>
      <p:bldP spid="15" grpId="0" animBg="1"/>
      <p:bldP spid="16" grpId="0" animBg="1"/>
      <p:bldP spid="20" grpId="0" animBg="1" autoUpdateAnimBg="0"/>
      <p:bldP spid="22" grpId="0" autoUpdateAnimBg="0"/>
      <p:bldP spid="26" grpId="0" autoUpdateAnimBg="0"/>
      <p:bldP spid="2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34</a:t>
            </a:fld>
            <a:endParaRPr lang="zh-CN" altLang="en-US" dirty="0"/>
          </a:p>
        </p:txBody>
      </p:sp>
      <p:sp>
        <p:nvSpPr>
          <p:cNvPr id="3" name="Oval 2">
            <a:extLst>
              <a:ext uri="{FF2B5EF4-FFF2-40B4-BE49-F238E27FC236}">
                <a16:creationId xmlns:a16="http://schemas.microsoft.com/office/drawing/2014/main" id="{FFB456AC-DFA2-444E-8403-655201228382}"/>
              </a:ext>
            </a:extLst>
          </p:cNvPr>
          <p:cNvSpPr>
            <a:spLocks noChangeArrowheads="1"/>
          </p:cNvSpPr>
          <p:nvPr/>
        </p:nvSpPr>
        <p:spPr bwMode="auto">
          <a:xfrm>
            <a:off x="3551709" y="17097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E161CE78-0A23-1745-831D-1FA049E1F954}"/>
              </a:ext>
            </a:extLst>
          </p:cNvPr>
          <p:cNvSpPr>
            <a:spLocks noChangeArrowheads="1"/>
          </p:cNvSpPr>
          <p:nvPr/>
        </p:nvSpPr>
        <p:spPr bwMode="auto">
          <a:xfrm>
            <a:off x="2103909" y="22431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812115DA-8B68-384E-9575-FEEF7708C817}"/>
              </a:ext>
            </a:extLst>
          </p:cNvPr>
          <p:cNvSpPr>
            <a:spLocks noChangeArrowheads="1"/>
          </p:cNvSpPr>
          <p:nvPr/>
        </p:nvSpPr>
        <p:spPr bwMode="auto">
          <a:xfrm>
            <a:off x="4999509" y="22431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31C7F679-780A-B444-BA5B-19368362E6D9}"/>
              </a:ext>
            </a:extLst>
          </p:cNvPr>
          <p:cNvSpPr>
            <a:spLocks noChangeArrowheads="1"/>
          </p:cNvSpPr>
          <p:nvPr/>
        </p:nvSpPr>
        <p:spPr bwMode="auto">
          <a:xfrm>
            <a:off x="960909" y="29289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978DF0BA-5AAA-F944-B668-43134351BA33}"/>
              </a:ext>
            </a:extLst>
          </p:cNvPr>
          <p:cNvSpPr>
            <a:spLocks noChangeArrowheads="1"/>
          </p:cNvSpPr>
          <p:nvPr/>
        </p:nvSpPr>
        <p:spPr bwMode="auto">
          <a:xfrm>
            <a:off x="6142509" y="29289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E10503D0-75D2-504A-97CD-76CB3A43C491}"/>
              </a:ext>
            </a:extLst>
          </p:cNvPr>
          <p:cNvSpPr>
            <a:spLocks noChangeArrowheads="1"/>
          </p:cNvSpPr>
          <p:nvPr/>
        </p:nvSpPr>
        <p:spPr bwMode="auto">
          <a:xfrm>
            <a:off x="5304309" y="37671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583F2CAB-D3E7-8343-8DAB-6C1EF9A282F8}"/>
              </a:ext>
            </a:extLst>
          </p:cNvPr>
          <p:cNvSpPr>
            <a:spLocks noChangeArrowheads="1"/>
          </p:cNvSpPr>
          <p:nvPr/>
        </p:nvSpPr>
        <p:spPr bwMode="auto">
          <a:xfrm>
            <a:off x="3246909" y="29289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EE293D77-2428-9142-B975-756F148EADFE}"/>
              </a:ext>
            </a:extLst>
          </p:cNvPr>
          <p:cNvSpPr>
            <a:spLocks noChangeArrowheads="1"/>
          </p:cNvSpPr>
          <p:nvPr/>
        </p:nvSpPr>
        <p:spPr bwMode="auto">
          <a:xfrm>
            <a:off x="2332509" y="37671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Oval 10">
            <a:extLst>
              <a:ext uri="{FF2B5EF4-FFF2-40B4-BE49-F238E27FC236}">
                <a16:creationId xmlns:a16="http://schemas.microsoft.com/office/drawing/2014/main" id="{E86AA0C7-366C-C74C-8A68-869926AA0550}"/>
              </a:ext>
            </a:extLst>
          </p:cNvPr>
          <p:cNvSpPr>
            <a:spLocks noChangeArrowheads="1"/>
          </p:cNvSpPr>
          <p:nvPr/>
        </p:nvSpPr>
        <p:spPr bwMode="auto">
          <a:xfrm>
            <a:off x="6599709" y="46053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2ABF92EC-E2FF-E04B-ACC6-62571E1DF567}"/>
              </a:ext>
            </a:extLst>
          </p:cNvPr>
          <p:cNvSpPr>
            <a:spLocks noChangeShapeType="1"/>
          </p:cNvSpPr>
          <p:nvPr/>
        </p:nvSpPr>
        <p:spPr bwMode="auto">
          <a:xfrm flipH="1">
            <a:off x="2713509" y="2014509"/>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6C369F63-AFFD-B14C-B95B-C4C6FDE2A503}"/>
              </a:ext>
            </a:extLst>
          </p:cNvPr>
          <p:cNvSpPr>
            <a:spLocks noChangeShapeType="1"/>
          </p:cNvSpPr>
          <p:nvPr/>
        </p:nvSpPr>
        <p:spPr bwMode="auto">
          <a:xfrm flipH="1">
            <a:off x="1570509" y="2624109"/>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2849EDBB-A6E6-E748-BF40-5185D846056D}"/>
              </a:ext>
            </a:extLst>
          </p:cNvPr>
          <p:cNvSpPr>
            <a:spLocks noChangeShapeType="1"/>
          </p:cNvSpPr>
          <p:nvPr/>
        </p:nvSpPr>
        <p:spPr bwMode="auto">
          <a:xfrm>
            <a:off x="4237509" y="2014509"/>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14E55F04-7B66-7E45-B764-D545A9A185EB}"/>
              </a:ext>
            </a:extLst>
          </p:cNvPr>
          <p:cNvSpPr>
            <a:spLocks noChangeShapeType="1"/>
          </p:cNvSpPr>
          <p:nvPr/>
        </p:nvSpPr>
        <p:spPr bwMode="auto">
          <a:xfrm>
            <a:off x="2713509" y="2624109"/>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5">
            <a:extLst>
              <a:ext uri="{FF2B5EF4-FFF2-40B4-BE49-F238E27FC236}">
                <a16:creationId xmlns:a16="http://schemas.microsoft.com/office/drawing/2014/main" id="{61524018-00D7-C04A-8401-B7E624B08018}"/>
              </a:ext>
            </a:extLst>
          </p:cNvPr>
          <p:cNvSpPr>
            <a:spLocks noChangeShapeType="1"/>
          </p:cNvSpPr>
          <p:nvPr/>
        </p:nvSpPr>
        <p:spPr bwMode="auto">
          <a:xfrm flipH="1">
            <a:off x="2789709" y="3386109"/>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6">
            <a:extLst>
              <a:ext uri="{FF2B5EF4-FFF2-40B4-BE49-F238E27FC236}">
                <a16:creationId xmlns:a16="http://schemas.microsoft.com/office/drawing/2014/main" id="{2173C2AD-9D23-EB4E-863F-CDB5C9AEBB4E}"/>
              </a:ext>
            </a:extLst>
          </p:cNvPr>
          <p:cNvSpPr>
            <a:spLocks noChangeShapeType="1"/>
          </p:cNvSpPr>
          <p:nvPr/>
        </p:nvSpPr>
        <p:spPr bwMode="auto">
          <a:xfrm>
            <a:off x="5609109" y="2700309"/>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3D927EBD-6149-AB4D-87A1-51D831F827CA}"/>
              </a:ext>
            </a:extLst>
          </p:cNvPr>
          <p:cNvSpPr>
            <a:spLocks noChangeShapeType="1"/>
          </p:cNvSpPr>
          <p:nvPr/>
        </p:nvSpPr>
        <p:spPr bwMode="auto">
          <a:xfrm flipH="1">
            <a:off x="5761509" y="3462309"/>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2C425229-081D-694F-9121-F4C76FBCB6AF}"/>
              </a:ext>
            </a:extLst>
          </p:cNvPr>
          <p:cNvSpPr>
            <a:spLocks noChangeShapeType="1"/>
          </p:cNvSpPr>
          <p:nvPr/>
        </p:nvSpPr>
        <p:spPr bwMode="auto">
          <a:xfrm>
            <a:off x="5913909" y="4224309"/>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Oval 19">
            <a:extLst>
              <a:ext uri="{FF2B5EF4-FFF2-40B4-BE49-F238E27FC236}">
                <a16:creationId xmlns:a16="http://schemas.microsoft.com/office/drawing/2014/main" id="{73BA2E3D-B5FF-8F44-857E-DD0E6501A58A}"/>
              </a:ext>
            </a:extLst>
          </p:cNvPr>
          <p:cNvSpPr>
            <a:spLocks noChangeArrowheads="1"/>
          </p:cNvSpPr>
          <p:nvPr/>
        </p:nvSpPr>
        <p:spPr bwMode="auto">
          <a:xfrm>
            <a:off x="1341909" y="4605309"/>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2D3D7F07-45FC-CE44-83F1-1B9B8D12BC5D}"/>
              </a:ext>
            </a:extLst>
          </p:cNvPr>
          <p:cNvSpPr>
            <a:spLocks noChangeShapeType="1"/>
          </p:cNvSpPr>
          <p:nvPr/>
        </p:nvSpPr>
        <p:spPr bwMode="auto">
          <a:xfrm flipH="1">
            <a:off x="1799109" y="4148109"/>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1">
            <a:extLst>
              <a:ext uri="{FF2B5EF4-FFF2-40B4-BE49-F238E27FC236}">
                <a16:creationId xmlns:a16="http://schemas.microsoft.com/office/drawing/2014/main" id="{028441AC-15A6-D64C-898B-063172A511DD}"/>
              </a:ext>
            </a:extLst>
          </p:cNvPr>
          <p:cNvSpPr>
            <a:spLocks noChangeArrowheads="1"/>
          </p:cNvSpPr>
          <p:nvPr/>
        </p:nvSpPr>
        <p:spPr bwMode="auto">
          <a:xfrm>
            <a:off x="0" y="238683"/>
            <a:ext cx="8725466" cy="69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）被删除结点</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只有左子树</a:t>
            </a:r>
            <a:r>
              <a:rPr kumimoji="1" lang="zh-CN" altLang="en-US" sz="360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或</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只有右子树</a:t>
            </a:r>
            <a:endParaRPr kumimoji="1" lang="zh-CN" altLang="en-US" sz="24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Rectangle 23">
            <a:extLst>
              <a:ext uri="{FF2B5EF4-FFF2-40B4-BE49-F238E27FC236}">
                <a16:creationId xmlns:a16="http://schemas.microsoft.com/office/drawing/2014/main" id="{C5E6DAB8-B6A3-E84C-934A-32B14BE74E43}"/>
              </a:ext>
            </a:extLst>
          </p:cNvPr>
          <p:cNvSpPr>
            <a:spLocks noChangeArrowheads="1"/>
          </p:cNvSpPr>
          <p:nvPr/>
        </p:nvSpPr>
        <p:spPr bwMode="auto">
          <a:xfrm>
            <a:off x="2865909" y="2624109"/>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Line 24">
            <a:extLst>
              <a:ext uri="{FF2B5EF4-FFF2-40B4-BE49-F238E27FC236}">
                <a16:creationId xmlns:a16="http://schemas.microsoft.com/office/drawing/2014/main" id="{8BF2C6D9-A8E5-5045-954E-DA02FB530737}"/>
              </a:ext>
            </a:extLst>
          </p:cNvPr>
          <p:cNvSpPr>
            <a:spLocks noChangeShapeType="1"/>
          </p:cNvSpPr>
          <p:nvPr/>
        </p:nvSpPr>
        <p:spPr bwMode="auto">
          <a:xfrm>
            <a:off x="4237509" y="2014509"/>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Rectangle 25">
            <a:extLst>
              <a:ext uri="{FF2B5EF4-FFF2-40B4-BE49-F238E27FC236}">
                <a16:creationId xmlns:a16="http://schemas.microsoft.com/office/drawing/2014/main" id="{5E53D4B2-633C-364F-9056-0A48A819EE1C}"/>
              </a:ext>
            </a:extLst>
          </p:cNvPr>
          <p:cNvSpPr>
            <a:spLocks noChangeArrowheads="1"/>
          </p:cNvSpPr>
          <p:nvPr/>
        </p:nvSpPr>
        <p:spPr bwMode="auto">
          <a:xfrm>
            <a:off x="4923309" y="2166909"/>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Line 26">
            <a:extLst>
              <a:ext uri="{FF2B5EF4-FFF2-40B4-BE49-F238E27FC236}">
                <a16:creationId xmlns:a16="http://schemas.microsoft.com/office/drawing/2014/main" id="{D7A2E6FB-D9BE-1548-B44A-353E71183F11}"/>
              </a:ext>
            </a:extLst>
          </p:cNvPr>
          <p:cNvSpPr>
            <a:spLocks noChangeShapeType="1"/>
          </p:cNvSpPr>
          <p:nvPr/>
        </p:nvSpPr>
        <p:spPr bwMode="auto">
          <a:xfrm>
            <a:off x="4237509" y="2014509"/>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7" name="Text Box 27">
            <a:extLst>
              <a:ext uri="{FF2B5EF4-FFF2-40B4-BE49-F238E27FC236}">
                <a16:creationId xmlns:a16="http://schemas.microsoft.com/office/drawing/2014/main" id="{F4F8A843-CB73-8246-92A7-AA8BE27D8354}"/>
              </a:ext>
            </a:extLst>
          </p:cNvPr>
          <p:cNvSpPr txBox="1">
            <a:spLocks noChangeArrowheads="1"/>
          </p:cNvSpPr>
          <p:nvPr/>
        </p:nvSpPr>
        <p:spPr bwMode="auto">
          <a:xfrm>
            <a:off x="209267" y="5441950"/>
            <a:ext cx="8725466"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zh-CN" altLang="en-US"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其双亲结点的相应指针域的值改为 “指向被删除结点的左子树或右子树”。</a:t>
            </a:r>
            <a:endPar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8" name="Freeform 28">
            <a:extLst>
              <a:ext uri="{FF2B5EF4-FFF2-40B4-BE49-F238E27FC236}">
                <a16:creationId xmlns:a16="http://schemas.microsoft.com/office/drawing/2014/main" id="{99C03389-343B-C14A-B69C-586C93C72015}"/>
              </a:ext>
            </a:extLst>
          </p:cNvPr>
          <p:cNvSpPr>
            <a:spLocks/>
          </p:cNvSpPr>
          <p:nvPr/>
        </p:nvSpPr>
        <p:spPr bwMode="auto">
          <a:xfrm>
            <a:off x="3856509" y="947709"/>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9" name="Text Box 29">
            <a:extLst>
              <a:ext uri="{FF2B5EF4-FFF2-40B4-BE49-F238E27FC236}">
                <a16:creationId xmlns:a16="http://schemas.microsoft.com/office/drawing/2014/main" id="{D1B9E688-FEC0-654D-A83E-165FF4A5B605}"/>
              </a:ext>
            </a:extLst>
          </p:cNvPr>
          <p:cNvSpPr txBox="1">
            <a:spLocks noChangeArrowheads="1"/>
          </p:cNvSpPr>
          <p:nvPr/>
        </p:nvSpPr>
        <p:spPr bwMode="auto">
          <a:xfrm>
            <a:off x="5304309" y="801701"/>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6187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7"/>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9"/>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10"/>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20"/>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11"/>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499"/>
                                          </p:stCondLst>
                                        </p:cTn>
                                        <p:tgtEl>
                                          <p:spTgt spid="13"/>
                                        </p:tgtEl>
                                        <p:attrNameLst>
                                          <p:attrName>style.visibility</p:attrName>
                                        </p:attrNameLst>
                                      </p:cBhvr>
                                      <p:to>
                                        <p:strVal val="visible"/>
                                      </p:to>
                                    </p:set>
                                  </p:childTnLst>
                                </p:cTn>
                              </p:par>
                            </p:childTnLst>
                          </p:cTn>
                        </p:par>
                        <p:par>
                          <p:cTn id="45" fill="hold">
                            <p:stCondLst>
                              <p:cond delay="6500"/>
                            </p:stCondLst>
                            <p:childTnLst>
                              <p:par>
                                <p:cTn id="46" presetID="1" presetClass="entr" presetSubtype="0" fill="hold" nodeType="afterEffect">
                                  <p:stCondLst>
                                    <p:cond delay="0"/>
                                  </p:stCondLst>
                                  <p:childTnLst>
                                    <p:set>
                                      <p:cBhvr>
                                        <p:cTn id="47" dur="1" fill="hold">
                                          <p:stCondLst>
                                            <p:cond delay="499"/>
                                          </p:stCondLst>
                                        </p:cTn>
                                        <p:tgtEl>
                                          <p:spTgt spid="14"/>
                                        </p:tgtEl>
                                        <p:attrNameLst>
                                          <p:attrName>style.visibility</p:attrName>
                                        </p:attrNameLst>
                                      </p:cBhvr>
                                      <p:to>
                                        <p:strVal val="visible"/>
                                      </p:to>
                                    </p:set>
                                  </p:childTnLst>
                                </p:cTn>
                              </p:par>
                            </p:childTnLst>
                          </p:cTn>
                        </p:par>
                        <p:par>
                          <p:cTn id="48" fill="hold">
                            <p:stCondLst>
                              <p:cond delay="7000"/>
                            </p:stCondLst>
                            <p:childTnLst>
                              <p:par>
                                <p:cTn id="49" presetID="1" presetClass="entr" presetSubtype="0" fill="hold" nodeType="afterEffect">
                                  <p:stCondLst>
                                    <p:cond delay="0"/>
                                  </p:stCondLst>
                                  <p:childTnLst>
                                    <p:set>
                                      <p:cBhvr>
                                        <p:cTn id="50" dur="1" fill="hold">
                                          <p:stCondLst>
                                            <p:cond delay="499"/>
                                          </p:stCondLst>
                                        </p:cTn>
                                        <p:tgtEl>
                                          <p:spTgt spid="15"/>
                                        </p:tgtEl>
                                        <p:attrNameLst>
                                          <p:attrName>style.visibility</p:attrName>
                                        </p:attrNameLst>
                                      </p:cBhvr>
                                      <p:to>
                                        <p:strVal val="visible"/>
                                      </p:to>
                                    </p:set>
                                  </p:childTnLst>
                                </p:cTn>
                              </p:par>
                            </p:childTnLst>
                          </p:cTn>
                        </p:par>
                        <p:par>
                          <p:cTn id="51" fill="hold">
                            <p:stCondLst>
                              <p:cond delay="7500"/>
                            </p:stCondLst>
                            <p:childTnLst>
                              <p:par>
                                <p:cTn id="52" presetID="1" presetClass="entr" presetSubtype="0" fill="hold" nodeType="afterEffect">
                                  <p:stCondLst>
                                    <p:cond delay="0"/>
                                  </p:stCondLst>
                                  <p:childTnLst>
                                    <p:set>
                                      <p:cBhvr>
                                        <p:cTn id="53" dur="1" fill="hold">
                                          <p:stCondLst>
                                            <p:cond delay="499"/>
                                          </p:stCondLst>
                                        </p:cTn>
                                        <p:tgtEl>
                                          <p:spTgt spid="16"/>
                                        </p:tgtEl>
                                        <p:attrNameLst>
                                          <p:attrName>style.visibility</p:attrName>
                                        </p:attrNameLst>
                                      </p:cBhvr>
                                      <p:to>
                                        <p:strVal val="visible"/>
                                      </p:to>
                                    </p:set>
                                  </p:childTnLst>
                                </p:cTn>
                              </p:par>
                            </p:childTnLst>
                          </p:cTn>
                        </p:par>
                        <p:par>
                          <p:cTn id="54" fill="hold">
                            <p:stCondLst>
                              <p:cond delay="8000"/>
                            </p:stCondLst>
                            <p:childTnLst>
                              <p:par>
                                <p:cTn id="55" presetID="1" presetClass="entr" presetSubtype="0" fill="hold" nodeType="afterEffect">
                                  <p:stCondLst>
                                    <p:cond delay="0"/>
                                  </p:stCondLst>
                                  <p:childTnLst>
                                    <p:set>
                                      <p:cBhvr>
                                        <p:cTn id="56" dur="1" fill="hold">
                                          <p:stCondLst>
                                            <p:cond delay="499"/>
                                          </p:stCondLst>
                                        </p:cTn>
                                        <p:tgtEl>
                                          <p:spTgt spid="21"/>
                                        </p:tgtEl>
                                        <p:attrNameLst>
                                          <p:attrName>style.visibility</p:attrName>
                                        </p:attrNameLst>
                                      </p:cBhvr>
                                      <p:to>
                                        <p:strVal val="visible"/>
                                      </p:to>
                                    </p:set>
                                  </p:childTnLst>
                                </p:cTn>
                              </p:par>
                            </p:childTnLst>
                          </p:cTn>
                        </p:par>
                        <p:par>
                          <p:cTn id="57" fill="hold">
                            <p:stCondLst>
                              <p:cond delay="8500"/>
                            </p:stCondLst>
                            <p:childTnLst>
                              <p:par>
                                <p:cTn id="58" presetID="1" presetClass="entr" presetSubtype="0" fill="hold" nodeType="afterEffect">
                                  <p:stCondLst>
                                    <p:cond delay="0"/>
                                  </p:stCondLst>
                                  <p:childTnLst>
                                    <p:set>
                                      <p:cBhvr>
                                        <p:cTn id="59" dur="1" fill="hold">
                                          <p:stCondLst>
                                            <p:cond delay="499"/>
                                          </p:stCondLst>
                                        </p:cTn>
                                        <p:tgtEl>
                                          <p:spTgt spid="17"/>
                                        </p:tgtEl>
                                        <p:attrNameLst>
                                          <p:attrName>style.visibility</p:attrName>
                                        </p:attrNameLst>
                                      </p:cBhvr>
                                      <p:to>
                                        <p:strVal val="visible"/>
                                      </p:to>
                                    </p:set>
                                  </p:childTnLst>
                                </p:cTn>
                              </p:par>
                            </p:childTnLst>
                          </p:cTn>
                        </p:par>
                        <p:par>
                          <p:cTn id="60" fill="hold">
                            <p:stCondLst>
                              <p:cond delay="9000"/>
                            </p:stCondLst>
                            <p:childTnLst>
                              <p:par>
                                <p:cTn id="61" presetID="1" presetClass="entr" presetSubtype="0" fill="hold" nodeType="afterEffect">
                                  <p:stCondLst>
                                    <p:cond delay="0"/>
                                  </p:stCondLst>
                                  <p:childTnLst>
                                    <p:set>
                                      <p:cBhvr>
                                        <p:cTn id="62" dur="1" fill="hold">
                                          <p:stCondLst>
                                            <p:cond delay="499"/>
                                          </p:stCondLst>
                                        </p:cTn>
                                        <p:tgtEl>
                                          <p:spTgt spid="18"/>
                                        </p:tgtEl>
                                        <p:attrNameLst>
                                          <p:attrName>style.visibility</p:attrName>
                                        </p:attrNameLst>
                                      </p:cBhvr>
                                      <p:to>
                                        <p:strVal val="visible"/>
                                      </p:to>
                                    </p:set>
                                  </p:childTnLst>
                                </p:cTn>
                              </p:par>
                            </p:childTnLst>
                          </p:cTn>
                        </p:par>
                        <p:par>
                          <p:cTn id="63" fill="hold">
                            <p:stCondLst>
                              <p:cond delay="9500"/>
                            </p:stCondLst>
                            <p:childTnLst>
                              <p:par>
                                <p:cTn id="64" presetID="1" presetClass="entr" presetSubtype="0" fill="hold" nodeType="afterEffect">
                                  <p:stCondLst>
                                    <p:cond delay="0"/>
                                  </p:stCondLst>
                                  <p:childTnLst>
                                    <p:set>
                                      <p:cBhvr>
                                        <p:cTn id="65" dur="1" fill="hold">
                                          <p:stCondLst>
                                            <p:cond delay="499"/>
                                          </p:stCondLst>
                                        </p:cTn>
                                        <p:tgtEl>
                                          <p:spTgt spid="1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500" fill="hold"/>
                                        <p:tgtEl>
                                          <p:spTgt spid="29"/>
                                        </p:tgtEl>
                                        <p:attrNameLst>
                                          <p:attrName>ppt_x</p:attrName>
                                        </p:attrNameLst>
                                      </p:cBhvr>
                                      <p:tavLst>
                                        <p:tav tm="0">
                                          <p:val>
                                            <p:strVal val="#ppt_x"/>
                                          </p:val>
                                        </p:tav>
                                        <p:tav tm="100000">
                                          <p:val>
                                            <p:strVal val="#ppt_x"/>
                                          </p:val>
                                        </p:tav>
                                      </p:tavLst>
                                    </p:anim>
                                    <p:anim calcmode="lin" valueType="num">
                                      <p:cBhvr additive="base">
                                        <p:cTn id="71"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up)">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up)">
                                      <p:cBhvr>
                                        <p:cTn id="86" dur="500"/>
                                        <p:tgtEl>
                                          <p:spTgt spid="25"/>
                                        </p:tgtEl>
                                      </p:cBhvr>
                                    </p:animEffec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499"/>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left)">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20" grpId="0" animBg="1" autoUpdateAnimBg="0"/>
      <p:bldP spid="27" grpId="0" autoUpdateAnimBg="0"/>
      <p:bldP spid="2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35</a:t>
            </a:fld>
            <a:endParaRPr lang="zh-CN" altLang="en-US" dirty="0"/>
          </a:p>
        </p:txBody>
      </p:sp>
      <p:sp>
        <p:nvSpPr>
          <p:cNvPr id="3" name="Oval 2">
            <a:extLst>
              <a:ext uri="{FF2B5EF4-FFF2-40B4-BE49-F238E27FC236}">
                <a16:creationId xmlns:a16="http://schemas.microsoft.com/office/drawing/2014/main" id="{0A970E27-83BF-874C-B1D4-57B9FC956887}"/>
              </a:ext>
            </a:extLst>
          </p:cNvPr>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CE6D62FB-5151-6549-BFFD-22E2120FC1F1}"/>
              </a:ext>
            </a:extLst>
          </p:cNvPr>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Oval 4">
            <a:extLst>
              <a:ext uri="{FF2B5EF4-FFF2-40B4-BE49-F238E27FC236}">
                <a16:creationId xmlns:a16="http://schemas.microsoft.com/office/drawing/2014/main" id="{FC7BCFA6-6265-334F-B9C6-B519BC99B4A2}"/>
              </a:ext>
            </a:extLst>
          </p:cNvPr>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9BD24DEA-042F-9A46-BE79-48E86DF4B6DF}"/>
              </a:ext>
            </a:extLst>
          </p:cNvPr>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D4FEC818-C932-F748-BAFE-53EED0EF466C}"/>
              </a:ext>
            </a:extLst>
          </p:cNvPr>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AD7E9A8C-6F08-1A49-AE10-14E32F9FAF17}"/>
              </a:ext>
            </a:extLst>
          </p:cNvPr>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47EA3EBD-1F32-1D41-A55D-A74349C53170}"/>
              </a:ext>
            </a:extLst>
          </p:cNvPr>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2618802A-6903-BA4C-867D-F261C77F43A3}"/>
              </a:ext>
            </a:extLst>
          </p:cNvPr>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Oval 10">
            <a:extLst>
              <a:ext uri="{FF2B5EF4-FFF2-40B4-BE49-F238E27FC236}">
                <a16:creationId xmlns:a16="http://schemas.microsoft.com/office/drawing/2014/main" id="{45617BCF-C797-D449-91C6-A87406CB2EC0}"/>
              </a:ext>
            </a:extLst>
          </p:cNvPr>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42AFAF5F-C863-7640-99F4-4796105D3421}"/>
              </a:ext>
            </a:extLst>
          </p:cNvPr>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7AC53EC5-5001-694D-A147-D9C63E365DB7}"/>
              </a:ext>
            </a:extLst>
          </p:cNvPr>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6D1AC0F4-E74F-0542-B33E-A79E554CF270}"/>
              </a:ext>
            </a:extLst>
          </p:cNvPr>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D45E4A60-5541-1444-8EDE-7D83B786262D}"/>
              </a:ext>
            </a:extLst>
          </p:cNvPr>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Line 15">
            <a:extLst>
              <a:ext uri="{FF2B5EF4-FFF2-40B4-BE49-F238E27FC236}">
                <a16:creationId xmlns:a16="http://schemas.microsoft.com/office/drawing/2014/main" id="{F6747C67-4304-3444-AEE3-22FE77F4F418}"/>
              </a:ext>
            </a:extLst>
          </p:cNvPr>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Line 16">
            <a:extLst>
              <a:ext uri="{FF2B5EF4-FFF2-40B4-BE49-F238E27FC236}">
                <a16:creationId xmlns:a16="http://schemas.microsoft.com/office/drawing/2014/main" id="{FC0C120C-8429-2C4D-BF94-600039F59662}"/>
              </a:ext>
            </a:extLst>
          </p:cNvPr>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35788EEF-1F54-784C-998C-DFFF0EC2F4E6}"/>
              </a:ext>
            </a:extLst>
          </p:cNvPr>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EC4EE08C-BBBD-8E4D-B249-1014CFCEC463}"/>
              </a:ext>
            </a:extLst>
          </p:cNvPr>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Oval 19">
            <a:extLst>
              <a:ext uri="{FF2B5EF4-FFF2-40B4-BE49-F238E27FC236}">
                <a16:creationId xmlns:a16="http://schemas.microsoft.com/office/drawing/2014/main" id="{BA68B178-DD20-1441-A489-6DADC5BE89B1}"/>
              </a:ext>
            </a:extLst>
          </p:cNvPr>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32</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99EAD042-002A-0748-97FF-CA5D7DA3BACC}"/>
              </a:ext>
            </a:extLst>
          </p:cNvPr>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Rectangle 21">
            <a:extLst>
              <a:ext uri="{FF2B5EF4-FFF2-40B4-BE49-F238E27FC236}">
                <a16:creationId xmlns:a16="http://schemas.microsoft.com/office/drawing/2014/main" id="{9FCDB1A7-E0B1-D449-BF3E-3BB8E04FC937}"/>
              </a:ext>
            </a:extLst>
          </p:cNvPr>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）被删除的结点</a:t>
            </a:r>
            <a:r>
              <a:rPr kumimoji="1" lang="zh-CN" altLang="en-US" sz="36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既有左子树，也有右子树</a:t>
            </a:r>
            <a:endParaRPr kumimoji="1" lang="zh-CN" altLang="en-US" sz="2400" i="0" u="none" strike="noStrike" kern="1200" cap="none" spc="0" normalizeH="0" baseline="0" noProof="0" dirty="0">
              <a:ln>
                <a:noFill/>
              </a:ln>
              <a:solidFill>
                <a:srgbClr val="9933FF"/>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Oval 22">
            <a:extLst>
              <a:ext uri="{FF2B5EF4-FFF2-40B4-BE49-F238E27FC236}">
                <a16:creationId xmlns:a16="http://schemas.microsoft.com/office/drawing/2014/main" id="{2A4B9162-0489-094D-81BF-15F0F47730D2}"/>
              </a:ext>
            </a:extLst>
          </p:cNvPr>
          <p:cNvSpPr>
            <a:spLocks noChangeArrowheads="1"/>
          </p:cNvSpPr>
          <p:nvPr/>
        </p:nvSpPr>
        <p:spPr bwMode="auto">
          <a:xfrm>
            <a:off x="3124200" y="2667000"/>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Oval 23">
            <a:extLst>
              <a:ext uri="{FF2B5EF4-FFF2-40B4-BE49-F238E27FC236}">
                <a16:creationId xmlns:a16="http://schemas.microsoft.com/office/drawing/2014/main" id="{8311CF92-23B5-B04C-8871-1A364D26A1D7}"/>
              </a:ext>
            </a:extLst>
          </p:cNvPr>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5" name="Rectangle 24">
            <a:extLst>
              <a:ext uri="{FF2B5EF4-FFF2-40B4-BE49-F238E27FC236}">
                <a16:creationId xmlns:a16="http://schemas.microsoft.com/office/drawing/2014/main" id="{B1BC9A0C-BF2E-E443-AE35-AD2C2A0FD420}"/>
              </a:ext>
            </a:extLst>
          </p:cNvPr>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6" name="Oval 25">
            <a:extLst>
              <a:ext uri="{FF2B5EF4-FFF2-40B4-BE49-F238E27FC236}">
                <a16:creationId xmlns:a16="http://schemas.microsoft.com/office/drawing/2014/main" id="{8C0B7911-4A4A-4F43-9BC8-41959071EA42}"/>
              </a:ext>
            </a:extLst>
          </p:cNvPr>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7" name="Oval 26">
            <a:extLst>
              <a:ext uri="{FF2B5EF4-FFF2-40B4-BE49-F238E27FC236}">
                <a16:creationId xmlns:a16="http://schemas.microsoft.com/office/drawing/2014/main" id="{46375DF4-9CE4-CB40-9AAC-8AFEA9348EC6}"/>
              </a:ext>
            </a:extLst>
          </p:cNvPr>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8" name="Oval 27">
            <a:extLst>
              <a:ext uri="{FF2B5EF4-FFF2-40B4-BE49-F238E27FC236}">
                <a16:creationId xmlns:a16="http://schemas.microsoft.com/office/drawing/2014/main" id="{38078712-4BC0-3644-8159-1DBF8544C0D5}"/>
              </a:ext>
            </a:extLst>
          </p:cNvPr>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9" name="Oval 28">
            <a:extLst>
              <a:ext uri="{FF2B5EF4-FFF2-40B4-BE49-F238E27FC236}">
                <a16:creationId xmlns:a16="http://schemas.microsoft.com/office/drawing/2014/main" id="{1929D730-400C-C544-9951-FD22CBAB3154}"/>
              </a:ext>
            </a:extLst>
          </p:cNvPr>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0" name="Oval 29">
            <a:extLst>
              <a:ext uri="{FF2B5EF4-FFF2-40B4-BE49-F238E27FC236}">
                <a16:creationId xmlns:a16="http://schemas.microsoft.com/office/drawing/2014/main" id="{CA4CBE2C-EA88-CD42-B409-F64E27CFB062}"/>
              </a:ext>
            </a:extLst>
          </p:cNvPr>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1" name="Oval 30">
            <a:extLst>
              <a:ext uri="{FF2B5EF4-FFF2-40B4-BE49-F238E27FC236}">
                <a16:creationId xmlns:a16="http://schemas.microsoft.com/office/drawing/2014/main" id="{4AEEB10E-C1A7-0B44-811A-FF8E262A9F11}"/>
              </a:ext>
            </a:extLst>
          </p:cNvPr>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2" name="Oval 31">
            <a:extLst>
              <a:ext uri="{FF2B5EF4-FFF2-40B4-BE49-F238E27FC236}">
                <a16:creationId xmlns:a16="http://schemas.microsoft.com/office/drawing/2014/main" id="{F384B641-CA16-894B-B40E-9BEF0CEEAB6E}"/>
              </a:ext>
            </a:extLst>
          </p:cNvPr>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3" name="Oval 32">
            <a:extLst>
              <a:ext uri="{FF2B5EF4-FFF2-40B4-BE49-F238E27FC236}">
                <a16:creationId xmlns:a16="http://schemas.microsoft.com/office/drawing/2014/main" id="{4BF337F4-22A4-7543-AC6D-980808E9D7E9}"/>
              </a:ext>
            </a:extLst>
          </p:cNvPr>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4" name="Oval 33">
            <a:extLst>
              <a:ext uri="{FF2B5EF4-FFF2-40B4-BE49-F238E27FC236}">
                <a16:creationId xmlns:a16="http://schemas.microsoft.com/office/drawing/2014/main" id="{1264C686-10A9-C14E-9E41-D4B61E699580}"/>
              </a:ext>
            </a:extLst>
          </p:cNvPr>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useBgFill="1">
        <p:nvSpPr>
          <p:cNvPr id="35" name="Oval 34">
            <a:extLst>
              <a:ext uri="{FF2B5EF4-FFF2-40B4-BE49-F238E27FC236}">
                <a16:creationId xmlns:a16="http://schemas.microsoft.com/office/drawing/2014/main" id="{ED979434-BF14-E64B-AFB0-484BB52D5918}"/>
              </a:ext>
            </a:extLst>
          </p:cNvPr>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6" name="Oval 35">
            <a:extLst>
              <a:ext uri="{FF2B5EF4-FFF2-40B4-BE49-F238E27FC236}">
                <a16:creationId xmlns:a16="http://schemas.microsoft.com/office/drawing/2014/main" id="{9174A3E4-6878-5941-9517-83D0A8678E61}"/>
              </a:ext>
            </a:extLst>
          </p:cNvPr>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Oval 36">
            <a:extLst>
              <a:ext uri="{FF2B5EF4-FFF2-40B4-BE49-F238E27FC236}">
                <a16:creationId xmlns:a16="http://schemas.microsoft.com/office/drawing/2014/main" id="{87754446-1F4E-B248-96BD-5B9283A7395E}"/>
              </a:ext>
            </a:extLst>
          </p:cNvPr>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8" name="Text Box 37">
            <a:extLst>
              <a:ext uri="{FF2B5EF4-FFF2-40B4-BE49-F238E27FC236}">
                <a16:creationId xmlns:a16="http://schemas.microsoft.com/office/drawing/2014/main" id="{EF39FB12-417A-F84A-9263-689E918C946B}"/>
              </a:ext>
            </a:extLst>
          </p:cNvPr>
          <p:cNvSpPr txBox="1">
            <a:spLocks noChangeArrowheads="1"/>
          </p:cNvSpPr>
          <p:nvPr/>
        </p:nvSpPr>
        <p:spPr bwMode="auto">
          <a:xfrm>
            <a:off x="4724402" y="5252819"/>
            <a:ext cx="4359275"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以其前驱替代之，然后再删除该前驱结点</a:t>
            </a:r>
          </a:p>
        </p:txBody>
      </p:sp>
      <p:sp>
        <p:nvSpPr>
          <p:cNvPr id="39" name="AutoShape 38">
            <a:extLst>
              <a:ext uri="{FF2B5EF4-FFF2-40B4-BE49-F238E27FC236}">
                <a16:creationId xmlns:a16="http://schemas.microsoft.com/office/drawing/2014/main" id="{3282C1E3-D257-5643-B36E-CDC1B20B4FEF}"/>
              </a:ext>
            </a:extLst>
          </p:cNvPr>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0" name="Rectangle 39">
            <a:extLst>
              <a:ext uri="{FF2B5EF4-FFF2-40B4-BE49-F238E27FC236}">
                <a16:creationId xmlns:a16="http://schemas.microsoft.com/office/drawing/2014/main" id="{2FD5AEE7-426D-764F-BC2D-BC82740322FF}"/>
              </a:ext>
            </a:extLst>
          </p:cNvPr>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1" name="AutoShape 40">
            <a:extLst>
              <a:ext uri="{FF2B5EF4-FFF2-40B4-BE49-F238E27FC236}">
                <a16:creationId xmlns:a16="http://schemas.microsoft.com/office/drawing/2014/main" id="{207D98AF-52D9-BB44-B487-92F09F1C0972}"/>
              </a:ext>
            </a:extLst>
          </p:cNvPr>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2" name="Text Box 41">
            <a:extLst>
              <a:ext uri="{FF2B5EF4-FFF2-40B4-BE49-F238E27FC236}">
                <a16:creationId xmlns:a16="http://schemas.microsoft.com/office/drawing/2014/main" id="{F3B2E0B7-B03A-1C4F-94B2-28E371D4F979}"/>
              </a:ext>
            </a:extLst>
          </p:cNvPr>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A50021"/>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被删结点</a:t>
            </a:r>
            <a:endParaRPr kumimoji="1" lang="zh-CN" altLang="en-US" sz="32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3" name="AutoShape 42">
            <a:extLst>
              <a:ext uri="{FF2B5EF4-FFF2-40B4-BE49-F238E27FC236}">
                <a16:creationId xmlns:a16="http://schemas.microsoft.com/office/drawing/2014/main" id="{E3CCB040-D48D-9A42-8299-71D70C641B36}"/>
              </a:ext>
            </a:extLst>
          </p:cNvPr>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4" name="Text Box 43">
            <a:extLst>
              <a:ext uri="{FF2B5EF4-FFF2-40B4-BE49-F238E27FC236}">
                <a16:creationId xmlns:a16="http://schemas.microsoft.com/office/drawing/2014/main" id="{C712028F-E30C-4D43-8DF6-0AE0662FB799}"/>
              </a:ext>
            </a:extLst>
          </p:cNvPr>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前驱结点</a:t>
            </a:r>
            <a:endParaRPr kumimoji="1" lang="zh-CN" altLang="en-US" sz="32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5" name="Freeform 44">
            <a:extLst>
              <a:ext uri="{FF2B5EF4-FFF2-40B4-BE49-F238E27FC236}">
                <a16:creationId xmlns:a16="http://schemas.microsoft.com/office/drawing/2014/main" id="{62BE8E0F-D58E-C941-87FB-D8B733E634CF}"/>
              </a:ext>
            </a:extLst>
          </p:cNvPr>
          <p:cNvSpPr>
            <a:spLocks/>
          </p:cNvSpPr>
          <p:nvPr/>
        </p:nvSpPr>
        <p:spPr bwMode="auto">
          <a:xfrm>
            <a:off x="3810000" y="685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6" name="Text Box 45">
            <a:extLst>
              <a:ext uri="{FF2B5EF4-FFF2-40B4-BE49-F238E27FC236}">
                <a16:creationId xmlns:a16="http://schemas.microsoft.com/office/drawing/2014/main" id="{49BBC699-FEE4-794F-96EE-B2FFC8EED17C}"/>
              </a:ext>
            </a:extLst>
          </p:cNvPr>
          <p:cNvSpPr txBox="1">
            <a:spLocks noChangeArrowheads="1"/>
          </p:cNvSpPr>
          <p:nvPr/>
        </p:nvSpPr>
        <p:spPr bwMode="auto">
          <a:xfrm>
            <a:off x="5486400" y="958850"/>
            <a:ext cx="3456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被删关键字 </a:t>
            </a:r>
            <a:r>
              <a:rPr kumimoji="1" lang="en-US" altLang="zh-CN" sz="3600" b="1" i="0" u="none" strike="noStrike" kern="1200" cap="none" spc="0" normalizeH="0" baseline="0" noProof="0" dirty="0">
                <a:ln>
                  <a:noFill/>
                </a:ln>
                <a:solidFill>
                  <a:srgbClr val="3333FF"/>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50</a:t>
            </a:r>
            <a:endParaRPr kumimoji="1" lang="en-US" altLang="zh-CN" sz="3600" b="0"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3159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childTnLst>
                          </p:cTn>
                        </p:par>
                        <p:par>
                          <p:cTn id="14" fill="hold">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ppt_h/2"/>
                                          </p:val>
                                        </p:tav>
                                        <p:tav tm="100000">
                                          <p:val>
                                            <p:strVal val="#ppt_y"/>
                                          </p:val>
                                        </p:tav>
                                      </p:tavLst>
                                    </p:anim>
                                    <p:anim calcmode="lin" valueType="num">
                                      <p:cBhvr>
                                        <p:cTn id="19" dur="500" fill="hold"/>
                                        <p:tgtEl>
                                          <p:spTgt spid="3"/>
                                        </p:tgtEl>
                                        <p:attrNameLst>
                                          <p:attrName>ppt_w</p:attrName>
                                        </p:attrNameLst>
                                      </p:cBhvr>
                                      <p:tavLst>
                                        <p:tav tm="0">
                                          <p:val>
                                            <p:strVal val="#ppt_w"/>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6"/>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8"/>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10"/>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20"/>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11"/>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nodeType="afterEffect">
                                  <p:stCondLst>
                                    <p:cond delay="0"/>
                                  </p:stCondLst>
                                  <p:childTnLst>
                                    <p:set>
                                      <p:cBhvr>
                                        <p:cTn id="50" dur="1" fill="hold">
                                          <p:stCondLst>
                                            <p:cond delay="499"/>
                                          </p:stCondLst>
                                        </p:cTn>
                                        <p:tgtEl>
                                          <p:spTgt spid="12"/>
                                        </p:tgtEl>
                                        <p:attrNameLst>
                                          <p:attrName>style.visibility</p:attrName>
                                        </p:attrNameLst>
                                      </p:cBhvr>
                                      <p:to>
                                        <p:strVal val="visible"/>
                                      </p:to>
                                    </p:set>
                                  </p:childTnLst>
                                </p:cTn>
                              </p:par>
                            </p:childTnLst>
                          </p:cTn>
                        </p:par>
                        <p:par>
                          <p:cTn id="51" fill="hold">
                            <p:stCondLst>
                              <p:cond delay="6000"/>
                            </p:stCondLst>
                            <p:childTnLst>
                              <p:par>
                                <p:cTn id="52" presetID="1" presetClass="entr" presetSubtype="0" fill="hold" nodeType="afterEffect">
                                  <p:stCondLst>
                                    <p:cond delay="0"/>
                                  </p:stCondLst>
                                  <p:childTnLst>
                                    <p:set>
                                      <p:cBhvr>
                                        <p:cTn id="53" dur="1" fill="hold">
                                          <p:stCondLst>
                                            <p:cond delay="499"/>
                                          </p:stCondLst>
                                        </p:cTn>
                                        <p:tgtEl>
                                          <p:spTgt spid="13"/>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nodeType="afterEffect">
                                  <p:stCondLst>
                                    <p:cond delay="0"/>
                                  </p:stCondLst>
                                  <p:childTnLst>
                                    <p:set>
                                      <p:cBhvr>
                                        <p:cTn id="56" dur="1" fill="hold">
                                          <p:stCondLst>
                                            <p:cond delay="499"/>
                                          </p:stCondLst>
                                        </p:cTn>
                                        <p:tgtEl>
                                          <p:spTgt spid="14"/>
                                        </p:tgtEl>
                                        <p:attrNameLst>
                                          <p:attrName>style.visibility</p:attrName>
                                        </p:attrNameLst>
                                      </p:cBhvr>
                                      <p:to>
                                        <p:strVal val="visible"/>
                                      </p:to>
                                    </p:set>
                                  </p:childTnLst>
                                </p:cTn>
                              </p:par>
                            </p:childTnLst>
                          </p:cTn>
                        </p:par>
                        <p:par>
                          <p:cTn id="57" fill="hold">
                            <p:stCondLst>
                              <p:cond delay="7000"/>
                            </p:stCondLst>
                            <p:childTnLst>
                              <p:par>
                                <p:cTn id="58" presetID="1" presetClass="entr" presetSubtype="0" fill="hold" nodeType="afterEffect">
                                  <p:stCondLst>
                                    <p:cond delay="0"/>
                                  </p:stCondLst>
                                  <p:childTnLst>
                                    <p:set>
                                      <p:cBhvr>
                                        <p:cTn id="59" dur="1" fill="hold">
                                          <p:stCondLst>
                                            <p:cond delay="499"/>
                                          </p:stCondLst>
                                        </p:cTn>
                                        <p:tgtEl>
                                          <p:spTgt spid="15"/>
                                        </p:tgtEl>
                                        <p:attrNameLst>
                                          <p:attrName>style.visibility</p:attrName>
                                        </p:attrNameLst>
                                      </p:cBhvr>
                                      <p:to>
                                        <p:strVal val="visible"/>
                                      </p:to>
                                    </p:set>
                                  </p:childTnLst>
                                </p:cTn>
                              </p:par>
                            </p:childTnLst>
                          </p:cTn>
                        </p:par>
                        <p:par>
                          <p:cTn id="60" fill="hold">
                            <p:stCondLst>
                              <p:cond delay="7500"/>
                            </p:stCondLst>
                            <p:childTnLst>
                              <p:par>
                                <p:cTn id="61" presetID="1" presetClass="entr" presetSubtype="0" fill="hold" nodeType="afterEffect">
                                  <p:stCondLst>
                                    <p:cond delay="0"/>
                                  </p:stCondLst>
                                  <p:childTnLst>
                                    <p:set>
                                      <p:cBhvr>
                                        <p:cTn id="62" dur="1" fill="hold">
                                          <p:stCondLst>
                                            <p:cond delay="499"/>
                                          </p:stCondLst>
                                        </p:cTn>
                                        <p:tgtEl>
                                          <p:spTgt spid="16"/>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nodeType="afterEffect">
                                  <p:stCondLst>
                                    <p:cond delay="0"/>
                                  </p:stCondLst>
                                  <p:childTnLst>
                                    <p:set>
                                      <p:cBhvr>
                                        <p:cTn id="65" dur="1" fill="hold">
                                          <p:stCondLst>
                                            <p:cond delay="499"/>
                                          </p:stCondLst>
                                        </p:cTn>
                                        <p:tgtEl>
                                          <p:spTgt spid="21"/>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nodeType="afterEffect">
                                  <p:stCondLst>
                                    <p:cond delay="0"/>
                                  </p:stCondLst>
                                  <p:childTnLst>
                                    <p:set>
                                      <p:cBhvr>
                                        <p:cTn id="68" dur="1" fill="hold">
                                          <p:stCondLst>
                                            <p:cond delay="499"/>
                                          </p:stCondLst>
                                        </p:cTn>
                                        <p:tgtEl>
                                          <p:spTgt spid="17"/>
                                        </p:tgtEl>
                                        <p:attrNameLst>
                                          <p:attrName>style.visibility</p:attrName>
                                        </p:attrNameLst>
                                      </p:cBhvr>
                                      <p:to>
                                        <p:strVal val="visible"/>
                                      </p:to>
                                    </p:set>
                                  </p:childTnLst>
                                </p:cTn>
                              </p:par>
                            </p:childTnLst>
                          </p:cTn>
                        </p:par>
                        <p:par>
                          <p:cTn id="69" fill="hold">
                            <p:stCondLst>
                              <p:cond delay="9000"/>
                            </p:stCondLst>
                            <p:childTnLst>
                              <p:par>
                                <p:cTn id="70" presetID="1" presetClass="entr" presetSubtype="0" fill="hold" nodeType="afterEffect">
                                  <p:stCondLst>
                                    <p:cond delay="0"/>
                                  </p:stCondLst>
                                  <p:childTnLst>
                                    <p:set>
                                      <p:cBhvr>
                                        <p:cTn id="71" dur="1" fill="hold">
                                          <p:stCondLst>
                                            <p:cond delay="499"/>
                                          </p:stCondLst>
                                        </p:cTn>
                                        <p:tgtEl>
                                          <p:spTgt spid="18"/>
                                        </p:tgtEl>
                                        <p:attrNameLst>
                                          <p:attrName>style.visibility</p:attrName>
                                        </p:attrNameLst>
                                      </p:cBhvr>
                                      <p:to>
                                        <p:strVal val="visible"/>
                                      </p:to>
                                    </p:set>
                                  </p:childTnLst>
                                </p:cTn>
                              </p:par>
                            </p:childTnLst>
                          </p:cTn>
                        </p:par>
                        <p:par>
                          <p:cTn id="72" fill="hold">
                            <p:stCondLst>
                              <p:cond delay="9500"/>
                            </p:stCondLst>
                            <p:childTnLst>
                              <p:par>
                                <p:cTn id="73" presetID="1" presetClass="entr" presetSubtype="0" fill="hold" nodeType="afterEffect">
                                  <p:stCondLst>
                                    <p:cond delay="0"/>
                                  </p:stCondLst>
                                  <p:childTnLst>
                                    <p:set>
                                      <p:cBhvr>
                                        <p:cTn id="74" dur="1" fill="hold">
                                          <p:stCondLst>
                                            <p:cond delay="499"/>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1+#ppt_w/2"/>
                                          </p:val>
                                        </p:tav>
                                        <p:tav tm="100000">
                                          <p:val>
                                            <p:strVal val="#ppt_x"/>
                                          </p:val>
                                        </p:tav>
                                      </p:tavLst>
                                    </p:anim>
                                    <p:anim calcmode="lin" valueType="num">
                                      <p:cBhvr additive="base">
                                        <p:cTn id="80"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500"/>
                                        <p:tgtEl>
                                          <p:spTgt spid="25"/>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left)">
                                      <p:cBhvr>
                                        <p:cTn id="89" dur="500"/>
                                        <p:tgtEl>
                                          <p:spTgt spid="28"/>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childTnLst>
                          </p:cTn>
                        </p:par>
                        <p:par>
                          <p:cTn id="94" fill="hold">
                            <p:stCondLst>
                              <p:cond delay="1500"/>
                            </p:stCondLst>
                            <p:childTnLst>
                              <p:par>
                                <p:cTn id="95" presetID="22" presetClass="entr" presetSubtype="8" fill="hold" nodeType="after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left)">
                                      <p:cBhvr>
                                        <p:cTn id="101" dur="500"/>
                                        <p:tgtEl>
                                          <p:spTgt spid="32"/>
                                        </p:tgtEl>
                                      </p:cBhvr>
                                    </p:animEffect>
                                  </p:childTnLst>
                                </p:cTn>
                              </p:par>
                            </p:childTnLst>
                          </p:cTn>
                        </p:par>
                        <p:par>
                          <p:cTn id="102" fill="hold">
                            <p:stCondLst>
                              <p:cond delay="2500"/>
                            </p:stCondLst>
                            <p:childTnLst>
                              <p:par>
                                <p:cTn id="103" presetID="22" presetClass="entr" presetSubtype="8" fill="hold"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par>
                          <p:cTn id="106" fill="hold">
                            <p:stCondLst>
                              <p:cond delay="3000"/>
                            </p:stCondLst>
                            <p:childTnLst>
                              <p:par>
                                <p:cTn id="107" presetID="22" presetClass="entr" presetSubtype="8"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left)">
                                      <p:cBhvr>
                                        <p:cTn id="109" dur="500"/>
                                        <p:tgtEl>
                                          <p:spTgt spid="33"/>
                                        </p:tgtEl>
                                      </p:cBhvr>
                                    </p:animEffect>
                                  </p:childTnLst>
                                </p:cTn>
                              </p:par>
                            </p:childTnLst>
                          </p:cTn>
                        </p:par>
                        <p:par>
                          <p:cTn id="110" fill="hold">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wipe(left)">
                                      <p:cBhvr>
                                        <p:cTn id="113" dur="500"/>
                                        <p:tgtEl>
                                          <p:spTgt spid="34"/>
                                        </p:tgtEl>
                                      </p:cBhvr>
                                    </p:animEffect>
                                  </p:childTnLst>
                                </p:cTn>
                              </p:par>
                            </p:childTnLst>
                          </p:cTn>
                        </p:par>
                        <p:par>
                          <p:cTn id="114" fill="hold">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left)">
                                      <p:cBhvr>
                                        <p:cTn id="117" dur="500"/>
                                        <p:tgtEl>
                                          <p:spTgt spid="35"/>
                                        </p:tgtEl>
                                      </p:cBhvr>
                                    </p:animEffect>
                                  </p:childTnLst>
                                </p:cTn>
                              </p:par>
                            </p:childTnLst>
                          </p:cTn>
                        </p:par>
                        <p:par>
                          <p:cTn id="118" fill="hold">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left)">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1" fill="hold" nodeType="clickEffect">
                                  <p:stCondLst>
                                    <p:cond delay="0"/>
                                  </p:stCondLst>
                                  <p:childTnLst>
                                    <p:set>
                                      <p:cBhvr>
                                        <p:cTn id="125" dur="1" fill="hold">
                                          <p:stCondLst>
                                            <p:cond delay="0"/>
                                          </p:stCondLst>
                                        </p:cTn>
                                        <p:tgtEl>
                                          <p:spTgt spid="41"/>
                                        </p:tgtEl>
                                        <p:attrNameLst>
                                          <p:attrName>style.visibility</p:attrName>
                                        </p:attrNameLst>
                                      </p:cBhvr>
                                      <p:to>
                                        <p:strVal val="visible"/>
                                      </p:to>
                                    </p:set>
                                    <p:anim calcmode="lin" valueType="num">
                                      <p:cBhvr>
                                        <p:cTn id="126" dur="500" fill="hold"/>
                                        <p:tgtEl>
                                          <p:spTgt spid="41"/>
                                        </p:tgtEl>
                                        <p:attrNameLst>
                                          <p:attrName>ppt_x</p:attrName>
                                        </p:attrNameLst>
                                      </p:cBhvr>
                                      <p:tavLst>
                                        <p:tav tm="0">
                                          <p:val>
                                            <p:strVal val="#ppt_x"/>
                                          </p:val>
                                        </p:tav>
                                        <p:tav tm="100000">
                                          <p:val>
                                            <p:strVal val="#ppt_x"/>
                                          </p:val>
                                        </p:tav>
                                      </p:tavLst>
                                    </p:anim>
                                    <p:anim calcmode="lin" valueType="num">
                                      <p:cBhvr>
                                        <p:cTn id="127" dur="500" fill="hold"/>
                                        <p:tgtEl>
                                          <p:spTgt spid="41"/>
                                        </p:tgtEl>
                                        <p:attrNameLst>
                                          <p:attrName>ppt_y</p:attrName>
                                        </p:attrNameLst>
                                      </p:cBhvr>
                                      <p:tavLst>
                                        <p:tav tm="0">
                                          <p:val>
                                            <p:strVal val="#ppt_y-#ppt_h/2"/>
                                          </p:val>
                                        </p:tav>
                                        <p:tav tm="100000">
                                          <p:val>
                                            <p:strVal val="#ppt_y"/>
                                          </p:val>
                                        </p:tav>
                                      </p:tavLst>
                                    </p:anim>
                                    <p:anim calcmode="lin" valueType="num">
                                      <p:cBhvr>
                                        <p:cTn id="128" dur="500" fill="hold"/>
                                        <p:tgtEl>
                                          <p:spTgt spid="41"/>
                                        </p:tgtEl>
                                        <p:attrNameLst>
                                          <p:attrName>ppt_w</p:attrName>
                                        </p:attrNameLst>
                                      </p:cBhvr>
                                      <p:tavLst>
                                        <p:tav tm="0">
                                          <p:val>
                                            <p:strVal val="#ppt_w"/>
                                          </p:val>
                                        </p:tav>
                                        <p:tav tm="100000">
                                          <p:val>
                                            <p:strVal val="#ppt_w"/>
                                          </p:val>
                                        </p:tav>
                                      </p:tavLst>
                                    </p:anim>
                                    <p:anim calcmode="lin" valueType="num">
                                      <p:cBhvr>
                                        <p:cTn id="129" dur="500" fill="hold"/>
                                        <p:tgtEl>
                                          <p:spTgt spid="41"/>
                                        </p:tgtEl>
                                        <p:attrNameLst>
                                          <p:attrName>ppt_h</p:attrName>
                                        </p:attrNameLst>
                                      </p:cBhvr>
                                      <p:tavLst>
                                        <p:tav tm="0">
                                          <p:val>
                                            <p:fltVal val="0"/>
                                          </p:val>
                                        </p:tav>
                                        <p:tav tm="100000">
                                          <p:val>
                                            <p:strVal val="#ppt_h"/>
                                          </p:val>
                                        </p:tav>
                                      </p:tavLst>
                                    </p:anim>
                                  </p:childTnLst>
                                </p:cTn>
                              </p:par>
                            </p:childTnLst>
                          </p:cTn>
                        </p:par>
                        <p:par>
                          <p:cTn id="130" fill="hold">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slide(fromLeft)">
                                      <p:cBhvr>
                                        <p:cTn id="133" dur="5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17" presetClass="entr" presetSubtype="1" fill="hold" nodeType="clickEffect">
                                  <p:stCondLst>
                                    <p:cond delay="0"/>
                                  </p:stCondLst>
                                  <p:childTnLst>
                                    <p:set>
                                      <p:cBhvr>
                                        <p:cTn id="137" dur="1" fill="hold">
                                          <p:stCondLst>
                                            <p:cond delay="0"/>
                                          </p:stCondLst>
                                        </p:cTn>
                                        <p:tgtEl>
                                          <p:spTgt spid="43"/>
                                        </p:tgtEl>
                                        <p:attrNameLst>
                                          <p:attrName>style.visibility</p:attrName>
                                        </p:attrNameLst>
                                      </p:cBhvr>
                                      <p:to>
                                        <p:strVal val="visible"/>
                                      </p:to>
                                    </p:set>
                                    <p:anim calcmode="lin" valueType="num">
                                      <p:cBhvr>
                                        <p:cTn id="138" dur="500" fill="hold"/>
                                        <p:tgtEl>
                                          <p:spTgt spid="43"/>
                                        </p:tgtEl>
                                        <p:attrNameLst>
                                          <p:attrName>ppt_x</p:attrName>
                                        </p:attrNameLst>
                                      </p:cBhvr>
                                      <p:tavLst>
                                        <p:tav tm="0">
                                          <p:val>
                                            <p:strVal val="#ppt_x"/>
                                          </p:val>
                                        </p:tav>
                                        <p:tav tm="100000">
                                          <p:val>
                                            <p:strVal val="#ppt_x"/>
                                          </p:val>
                                        </p:tav>
                                      </p:tavLst>
                                    </p:anim>
                                    <p:anim calcmode="lin" valueType="num">
                                      <p:cBhvr>
                                        <p:cTn id="139" dur="500" fill="hold"/>
                                        <p:tgtEl>
                                          <p:spTgt spid="43"/>
                                        </p:tgtEl>
                                        <p:attrNameLst>
                                          <p:attrName>ppt_y</p:attrName>
                                        </p:attrNameLst>
                                      </p:cBhvr>
                                      <p:tavLst>
                                        <p:tav tm="0">
                                          <p:val>
                                            <p:strVal val="#ppt_y-#ppt_h/2"/>
                                          </p:val>
                                        </p:tav>
                                        <p:tav tm="100000">
                                          <p:val>
                                            <p:strVal val="#ppt_y"/>
                                          </p:val>
                                        </p:tav>
                                      </p:tavLst>
                                    </p:anim>
                                    <p:anim calcmode="lin" valueType="num">
                                      <p:cBhvr>
                                        <p:cTn id="140" dur="500" fill="hold"/>
                                        <p:tgtEl>
                                          <p:spTgt spid="43"/>
                                        </p:tgtEl>
                                        <p:attrNameLst>
                                          <p:attrName>ppt_w</p:attrName>
                                        </p:attrNameLst>
                                      </p:cBhvr>
                                      <p:tavLst>
                                        <p:tav tm="0">
                                          <p:val>
                                            <p:strVal val="#ppt_w"/>
                                          </p:val>
                                        </p:tav>
                                        <p:tav tm="100000">
                                          <p:val>
                                            <p:strVal val="#ppt_w"/>
                                          </p:val>
                                        </p:tav>
                                      </p:tavLst>
                                    </p:anim>
                                    <p:anim calcmode="lin" valueType="num">
                                      <p:cBhvr>
                                        <p:cTn id="141" dur="500" fill="hold"/>
                                        <p:tgtEl>
                                          <p:spTgt spid="43"/>
                                        </p:tgtEl>
                                        <p:attrNameLst>
                                          <p:attrName>ppt_h</p:attrName>
                                        </p:attrNameLst>
                                      </p:cBhvr>
                                      <p:tavLst>
                                        <p:tav tm="0">
                                          <p:val>
                                            <p:fltVal val="0"/>
                                          </p:val>
                                        </p:tav>
                                        <p:tav tm="100000">
                                          <p:val>
                                            <p:strVal val="#ppt_h"/>
                                          </p:val>
                                        </p:tav>
                                      </p:tavLst>
                                    </p:anim>
                                  </p:childTnLst>
                                </p:cTn>
                              </p:par>
                            </p:childTnLst>
                          </p:cTn>
                        </p:par>
                        <p:par>
                          <p:cTn id="142" fill="hold">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slide(fromLeft)">
                                      <p:cBhvr>
                                        <p:cTn id="145" dur="500"/>
                                        <p:tgtEl>
                                          <p:spTgt spid="44"/>
                                        </p:tgtEl>
                                      </p:cBhvr>
                                    </p:animEffect>
                                  </p:childTnLst>
                                </p:cTn>
                              </p:par>
                            </p:childTnLst>
                          </p:cTn>
                        </p:par>
                        <p:par>
                          <p:cTn id="146" fill="hold">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wipe(left)">
                                      <p:cBhvr>
                                        <p:cTn id="149" dur="500"/>
                                        <p:tgtEl>
                                          <p:spTgt spid="2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36"/>
                                        </p:tgtEl>
                                        <p:attrNameLst>
                                          <p:attrName>style.visibility</p:attrName>
                                        </p:attrNameLst>
                                      </p:cBhvr>
                                      <p:to>
                                        <p:strVal val="visible"/>
                                      </p:to>
                                    </p:set>
                                    <p:animEffect transition="in" filter="wipe(left)">
                                      <p:cBhvr>
                                        <p:cTn id="154" dur="500"/>
                                        <p:tgtEl>
                                          <p:spTgt spid="36"/>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wipe(left)">
                                      <p:cBhvr>
                                        <p:cTn id="159" dur="500"/>
                                        <p:tgtEl>
                                          <p:spTgt spid="37"/>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3"/>
                                        </p:tgtEl>
                                        <p:attrNameLst>
                                          <p:attrName>style.visibility</p:attrName>
                                        </p:attrNameLst>
                                      </p:cBhvr>
                                      <p:to>
                                        <p:strVal val="visible"/>
                                      </p:to>
                                    </p:set>
                                    <p:animEffect transition="in" filter="wipe(left)">
                                      <p:cBhvr>
                                        <p:cTn id="164" dur="500"/>
                                        <p:tgtEl>
                                          <p:spTgt spid="2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4"/>
                                        </p:tgtEl>
                                        <p:attrNameLst>
                                          <p:attrName>style.visibility</p:attrName>
                                        </p:attrNameLst>
                                      </p:cBhvr>
                                      <p:to>
                                        <p:strVal val="visible"/>
                                      </p:to>
                                    </p:set>
                                    <p:animEffect transition="in" filter="wipe(left)">
                                      <p:cBhvr>
                                        <p:cTn id="169" dur="500"/>
                                        <p:tgtEl>
                                          <p:spTgt spid="2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nodeType="click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wipe(up)">
                                      <p:cBhvr>
                                        <p:cTn id="174" dur="500"/>
                                        <p:tgtEl>
                                          <p:spTgt spid="3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up)">
                                      <p:cBhvr>
                                        <p:cTn id="179" dur="500"/>
                                        <p:tgtEl>
                                          <p:spTgt spid="4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38"/>
                                        </p:tgtEl>
                                        <p:attrNameLst>
                                          <p:attrName>style.visibility</p:attrName>
                                        </p:attrNameLst>
                                      </p:cBhvr>
                                      <p:to>
                                        <p:strVal val="visible"/>
                                      </p:to>
                                    </p:set>
                                    <p:animEffect transition="in" filter="wipe(left)">
                                      <p:cBhvr>
                                        <p:cTn id="1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20" grpId="0" animBg="1" autoUpdateAnimBg="0"/>
      <p:bldP spid="22" grpId="0" autoUpdateAnimBg="0"/>
      <p:bldP spid="23" grpId="0" animBg="1" autoUpdateAnimBg="0"/>
      <p:bldP spid="24" grpId="0" animBg="1" autoUpdateAnimBg="0"/>
      <p:bldP spid="38" grpId="0" autoUpdateAnimBg="0"/>
      <p:bldP spid="42" grpId="0" autoUpdateAnimBg="0"/>
      <p:bldP spid="44" grpId="0" autoUpdateAnimBg="0"/>
      <p:bldP spid="4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算法描述如下：</a:t>
            </a:r>
            <a:endParaRPr lang="zh-CN" altLang="en-US" dirty="0">
              <a:solidFill>
                <a:schemeClr val="bg2"/>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36</a:t>
            </a:fld>
            <a:endParaRPr kumimoji="1" lang="zh-CN" altLang="en-US" dirty="0"/>
          </a:p>
        </p:txBody>
      </p:sp>
      <p:sp>
        <p:nvSpPr>
          <p:cNvPr id="4" name="Text Box 2">
            <a:extLst>
              <a:ext uri="{FF2B5EF4-FFF2-40B4-BE49-F238E27FC236}">
                <a16:creationId xmlns:a16="http://schemas.microsoft.com/office/drawing/2014/main" id="{EA17DBF5-5FAD-7241-8E11-97900C80ACC0}"/>
              </a:ext>
            </a:extLst>
          </p:cNvPr>
          <p:cNvSpPr txBox="1">
            <a:spLocks noChangeArrowheads="1"/>
          </p:cNvSpPr>
          <p:nvPr/>
        </p:nvSpPr>
        <p:spPr bwMode="auto">
          <a:xfrm>
            <a:off x="746914" y="1203325"/>
            <a:ext cx="7650171"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&amp;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KeyType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key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若二叉排序树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T </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中存在其关键字等于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key </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TRUE</a:t>
            </a:r>
            <a:r>
              <a:rPr kumimoji="1" lang="zh-CN" altLang="en-US"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，否则返回函数值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不存在关键字等于</a:t>
            </a:r>
            <a:r>
              <a:rPr kumimoji="1" lang="en-US" altLang="zh-CN"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key</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7030A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Text Box 4">
            <a:hlinkClick r:id="" action="ppaction://hlinkshowjump?jump=nextslide"/>
            <a:extLst>
              <a:ext uri="{FF2B5EF4-FFF2-40B4-BE49-F238E27FC236}">
                <a16:creationId xmlns:a16="http://schemas.microsoft.com/office/drawing/2014/main" id="{0FAAF418-D82E-424D-A3F5-5401A814061E}"/>
              </a:ext>
            </a:extLst>
          </p:cNvPr>
          <p:cNvSpPr txBox="1">
            <a:spLocks noChangeArrowheads="1"/>
          </p:cNvSpPr>
          <p:nvPr/>
        </p:nvSpPr>
        <p:spPr bwMode="auto">
          <a:xfrm>
            <a:off x="1940168" y="4539762"/>
            <a:ext cx="228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7030A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endParaRPr kumimoji="1" lang="en-US" altLang="zh-CN" sz="3600" b="0" i="0" u="none" strike="noStrike" kern="1200" cap="none" spc="0" normalizeH="0" baseline="0" noProof="0" dirty="0">
              <a:ln>
                <a:noFill/>
              </a:ln>
              <a:solidFill>
                <a:srgbClr val="7030A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80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37</a:t>
            </a:fld>
            <a:endParaRPr lang="zh-CN" altLang="en-US" dirty="0"/>
          </a:p>
        </p:txBody>
      </p:sp>
      <p:sp>
        <p:nvSpPr>
          <p:cNvPr id="3" name="Rectangle 2">
            <a:extLst>
              <a:ext uri="{FF2B5EF4-FFF2-40B4-BE49-F238E27FC236}">
                <a16:creationId xmlns:a16="http://schemas.microsoft.com/office/drawing/2014/main" id="{060C4911-4942-5E45-9ABE-1C2F57B63B1E}"/>
              </a:ext>
            </a:extLst>
          </p:cNvPr>
          <p:cNvSpPr>
            <a:spLocks noChangeArrowheads="1"/>
          </p:cNvSpPr>
          <p:nvPr/>
        </p:nvSpPr>
        <p:spPr bwMode="auto">
          <a:xfrm>
            <a:off x="1342781" y="594946"/>
            <a:ext cx="6325771" cy="484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EQ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找到关键字等于</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key</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LT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Rectangle 3">
            <a:hlinkClick r:id="" action="ppaction://hlinkshowjump?jump=nextslide"/>
            <a:extLst>
              <a:ext uri="{FF2B5EF4-FFF2-40B4-BE49-F238E27FC236}">
                <a16:creationId xmlns:a16="http://schemas.microsoft.com/office/drawing/2014/main" id="{9DE2E4A7-07C5-AE41-AED0-D8835D282179}"/>
              </a:ext>
            </a:extLst>
          </p:cNvPr>
          <p:cNvSpPr>
            <a:spLocks noChangeArrowheads="1"/>
          </p:cNvSpPr>
          <p:nvPr/>
        </p:nvSpPr>
        <p:spPr bwMode="auto">
          <a:xfrm>
            <a:off x="1862310" y="1239247"/>
            <a:ext cx="5567101" cy="70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Delete (T)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SimHei" panose="02010609060101010101" pitchFamily="49" charset="-122"/>
                <a:cs typeface="Times New Roman" panose="02020603050405020304" pitchFamily="18" charset="0"/>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Rectangle 4">
            <a:extLst>
              <a:ext uri="{FF2B5EF4-FFF2-40B4-BE49-F238E27FC236}">
                <a16:creationId xmlns:a16="http://schemas.microsoft.com/office/drawing/2014/main" id="{BC613136-4953-A843-B5B6-8F10954338AC}"/>
              </a:ext>
            </a:extLst>
          </p:cNvPr>
          <p:cNvSpPr>
            <a:spLocks noChangeArrowheads="1"/>
          </p:cNvSpPr>
          <p:nvPr/>
        </p:nvSpPr>
        <p:spPr bwMode="auto">
          <a:xfrm>
            <a:off x="1154660" y="3256084"/>
            <a:ext cx="6026330" cy="13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继续在左子树中进行查找</a:t>
            </a:r>
          </a:p>
        </p:txBody>
      </p:sp>
      <p:sp>
        <p:nvSpPr>
          <p:cNvPr id="6" name="Rectangle 5">
            <a:extLst>
              <a:ext uri="{FF2B5EF4-FFF2-40B4-BE49-F238E27FC236}">
                <a16:creationId xmlns:a16="http://schemas.microsoft.com/office/drawing/2014/main" id="{C047FE85-2230-594A-BBB9-FDCFFBB0EB8D}"/>
              </a:ext>
            </a:extLst>
          </p:cNvPr>
          <p:cNvSpPr>
            <a:spLocks noChangeArrowheads="1"/>
          </p:cNvSpPr>
          <p:nvPr/>
        </p:nvSpPr>
        <p:spPr bwMode="auto">
          <a:xfrm>
            <a:off x="2254006" y="4761942"/>
            <a:ext cx="5022850" cy="131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zh-CN" altLang="en-US" sz="28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继续在右子树中进行查找</a:t>
            </a:r>
          </a:p>
        </p:txBody>
      </p:sp>
    </p:spTree>
    <p:extLst>
      <p:ext uri="{BB962C8B-B14F-4D97-AF65-F5344CB8AC3E}">
        <p14:creationId xmlns:p14="http://schemas.microsoft.com/office/powerpoint/2010/main" val="336787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38</a:t>
            </a:fld>
            <a:endParaRPr lang="zh-CN" altLang="en-US" dirty="0"/>
          </a:p>
        </p:txBody>
      </p:sp>
      <p:sp>
        <p:nvSpPr>
          <p:cNvPr id="3" name="Text Box 2">
            <a:extLst>
              <a:ext uri="{FF2B5EF4-FFF2-40B4-BE49-F238E27FC236}">
                <a16:creationId xmlns:a16="http://schemas.microsoft.com/office/drawing/2014/main" id="{0D00820E-4538-C54A-96AF-96F8E6D8253B}"/>
              </a:ext>
            </a:extLst>
          </p:cNvPr>
          <p:cNvSpPr txBox="1">
            <a:spLocks noChangeArrowheads="1"/>
          </p:cNvSpPr>
          <p:nvPr/>
        </p:nvSpPr>
        <p:spPr bwMode="auto">
          <a:xfrm>
            <a:off x="1295400" y="1022350"/>
            <a:ext cx="7391400" cy="508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void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Delete ( </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BiTree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&amp;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p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 </a:t>
            </a:r>
            <a:r>
              <a:rPr kumimoji="1" lang="zh-CN"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从</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二叉排序树中删除结点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p</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并重接它的左子树或右子树</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rchild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SimHei" panose="02010609060101010101" pitchFamily="49" charset="-122"/>
                <a:cs typeface="Times New Roman" panose="02020603050405020304" pitchFamily="18" charset="0"/>
              </a:rPr>
              <a:t>lchild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else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Text Box 3">
            <a:extLst>
              <a:ext uri="{FF2B5EF4-FFF2-40B4-BE49-F238E27FC236}">
                <a16:creationId xmlns:a16="http://schemas.microsoft.com/office/drawing/2014/main" id="{4B36705D-D895-EB42-AB77-DC9674AE9023}"/>
              </a:ext>
            </a:extLst>
          </p:cNvPr>
          <p:cNvSpPr txBox="1">
            <a:spLocks noChangeArrowheads="1"/>
          </p:cNvSpPr>
          <p:nvPr/>
        </p:nvSpPr>
        <p:spPr bwMode="auto">
          <a:xfrm>
            <a:off x="609600" y="38100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其中</a:t>
            </a:r>
            <a:r>
              <a:rPr kumimoji="1" lang="zh-CN" altLang="en-US" sz="36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删除操作</a:t>
            </a:r>
            <a:r>
              <a:rPr kumimoji="1" lang="zh-CN" altLang="en-US"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过程如下所描述：</a:t>
            </a:r>
          </a:p>
        </p:txBody>
      </p:sp>
      <p:sp>
        <p:nvSpPr>
          <p:cNvPr id="5" name="Text Box 4">
            <a:hlinkClick r:id="" action="ppaction://hlinkshowjump?jump=nextslide"/>
            <a:extLst>
              <a:ext uri="{FF2B5EF4-FFF2-40B4-BE49-F238E27FC236}">
                <a16:creationId xmlns:a16="http://schemas.microsoft.com/office/drawing/2014/main" id="{04787B3F-93F7-0E48-AD82-47677412ED11}"/>
              </a:ext>
            </a:extLst>
          </p:cNvPr>
          <p:cNvSpPr txBox="1">
            <a:spLocks noChangeArrowheads="1"/>
          </p:cNvSpPr>
          <p:nvPr/>
        </p:nvSpPr>
        <p:spPr bwMode="auto">
          <a:xfrm>
            <a:off x="4876800" y="3148012"/>
            <a:ext cx="13388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36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Text Box 5">
            <a:hlinkClick r:id="rId3" action="ppaction://hlinksldjump"/>
            <a:extLst>
              <a:ext uri="{FF2B5EF4-FFF2-40B4-BE49-F238E27FC236}">
                <a16:creationId xmlns:a16="http://schemas.microsoft.com/office/drawing/2014/main" id="{3653CDA3-A399-4B41-A298-0B5B73D200C8}"/>
              </a:ext>
            </a:extLst>
          </p:cNvPr>
          <p:cNvSpPr txBox="1">
            <a:spLocks noChangeArrowheads="1"/>
          </p:cNvSpPr>
          <p:nvPr/>
        </p:nvSpPr>
        <p:spPr bwMode="auto">
          <a:xfrm>
            <a:off x="5607050" y="3849687"/>
            <a:ext cx="13388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Text Box 6">
            <a:hlinkClick r:id="rId4" action="ppaction://hlinksldjump"/>
            <a:extLst>
              <a:ext uri="{FF2B5EF4-FFF2-40B4-BE49-F238E27FC236}">
                <a16:creationId xmlns:a16="http://schemas.microsoft.com/office/drawing/2014/main" id="{3E69ABD7-6D87-1E44-9952-22E34D68F5E2}"/>
              </a:ext>
            </a:extLst>
          </p:cNvPr>
          <p:cNvSpPr txBox="1">
            <a:spLocks noChangeArrowheads="1"/>
          </p:cNvSpPr>
          <p:nvPr/>
        </p:nvSpPr>
        <p:spPr bwMode="auto">
          <a:xfrm>
            <a:off x="2863850" y="4611687"/>
            <a:ext cx="13388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AutoShape 7">
            <a:hlinkClick r:id="" action="ppaction://hlinkshowjump?jump=previousslide" highlightClick="1"/>
            <a:extLst>
              <a:ext uri="{FF2B5EF4-FFF2-40B4-BE49-F238E27FC236}">
                <a16:creationId xmlns:a16="http://schemas.microsoft.com/office/drawing/2014/main" id="{FD485F5D-0BCE-6B4E-9CC4-3EFD103B0596}"/>
              </a:ext>
            </a:extLst>
          </p:cNvPr>
          <p:cNvSpPr>
            <a:spLocks noChangeArrowheads="1"/>
          </p:cNvSpPr>
          <p:nvPr/>
        </p:nvSpPr>
        <p:spPr bwMode="auto">
          <a:xfrm>
            <a:off x="8305800" y="597535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255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2" presetClass="entr" presetSubtype="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A8A94BB-7238-C440-B5F4-958D461530EF}"/>
              </a:ext>
            </a:extLst>
          </p:cNvPr>
          <p:cNvSpPr>
            <a:spLocks noChangeArrowheads="1"/>
          </p:cNvSpPr>
          <p:nvPr/>
        </p:nvSpPr>
        <p:spPr bwMode="auto">
          <a:xfrm>
            <a:off x="533400" y="685800"/>
            <a:ext cx="8058616" cy="81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zh-CN" sz="36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 // </a:t>
            </a:r>
            <a:r>
              <a:rPr lang="zh-CN" altLang="en-US" sz="36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右子树为空树则只需重接它的左子树</a:t>
            </a:r>
          </a:p>
        </p:txBody>
      </p:sp>
      <p:sp>
        <p:nvSpPr>
          <p:cNvPr id="58371" name="Rectangle 3">
            <a:extLst>
              <a:ext uri="{FF2B5EF4-FFF2-40B4-BE49-F238E27FC236}">
                <a16:creationId xmlns:a16="http://schemas.microsoft.com/office/drawing/2014/main" id="{A907F864-B3EF-B34C-AFE4-3C8DEC343D2C}"/>
              </a:ext>
            </a:extLst>
          </p:cNvPr>
          <p:cNvSpPr>
            <a:spLocks noChangeArrowheads="1"/>
          </p:cNvSpPr>
          <p:nvPr/>
        </p:nvSpPr>
        <p:spPr bwMode="auto">
          <a:xfrm>
            <a:off x="1447800" y="1736725"/>
            <a:ext cx="62680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400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q = p;  p = p-&gt;lchild;  free(q);</a:t>
            </a:r>
            <a:endParaRPr lang="en-US" altLang="zh-CN" sz="3600">
              <a:solidFill>
                <a:srgbClr val="00206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8372" name="Rectangle 4">
            <a:extLst>
              <a:ext uri="{FF2B5EF4-FFF2-40B4-BE49-F238E27FC236}">
                <a16:creationId xmlns:a16="http://schemas.microsoft.com/office/drawing/2014/main" id="{971AAB9A-17B7-1943-AB18-3A1992E6655D}"/>
              </a:ext>
            </a:extLst>
          </p:cNvPr>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73" name="Rectangle 5">
            <a:extLst>
              <a:ext uri="{FF2B5EF4-FFF2-40B4-BE49-F238E27FC236}">
                <a16:creationId xmlns:a16="http://schemas.microsoft.com/office/drawing/2014/main" id="{F1D5F3D2-15D8-F941-A6B0-6FDA0E9CB023}"/>
              </a:ext>
            </a:extLst>
          </p:cNvPr>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74" name="Rectangle 6">
            <a:extLst>
              <a:ext uri="{FF2B5EF4-FFF2-40B4-BE49-F238E27FC236}">
                <a16:creationId xmlns:a16="http://schemas.microsoft.com/office/drawing/2014/main" id="{D191EE6C-2342-984E-BBC6-2F0B5916408F}"/>
              </a:ext>
            </a:extLst>
          </p:cNvPr>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75" name="Line 7">
            <a:extLst>
              <a:ext uri="{FF2B5EF4-FFF2-40B4-BE49-F238E27FC236}">
                <a16:creationId xmlns:a16="http://schemas.microsoft.com/office/drawing/2014/main" id="{CE244A5A-A307-2F41-B6F4-A0A53D9EBF55}"/>
              </a:ext>
            </a:extLst>
          </p:cNvPr>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 name="Oval 8">
            <a:extLst>
              <a:ext uri="{FF2B5EF4-FFF2-40B4-BE49-F238E27FC236}">
                <a16:creationId xmlns:a16="http://schemas.microsoft.com/office/drawing/2014/main" id="{E22FB21A-B4FD-6147-A5B3-725B3F4AECEB}"/>
              </a:ext>
            </a:extLst>
          </p:cNvPr>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77" name="Rectangle 9">
            <a:extLst>
              <a:ext uri="{FF2B5EF4-FFF2-40B4-BE49-F238E27FC236}">
                <a16:creationId xmlns:a16="http://schemas.microsoft.com/office/drawing/2014/main" id="{803FF4ED-4562-BC47-A9E0-9DBAEAB73259}"/>
              </a:ext>
            </a:extLst>
          </p:cNvPr>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78" name="Line 10">
            <a:extLst>
              <a:ext uri="{FF2B5EF4-FFF2-40B4-BE49-F238E27FC236}">
                <a16:creationId xmlns:a16="http://schemas.microsoft.com/office/drawing/2014/main" id="{70CB02D7-5FCC-3540-9A42-02B3EA2FE053}"/>
              </a:ext>
            </a:extLst>
          </p:cNvPr>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9" name="Oval 11">
            <a:extLst>
              <a:ext uri="{FF2B5EF4-FFF2-40B4-BE49-F238E27FC236}">
                <a16:creationId xmlns:a16="http://schemas.microsoft.com/office/drawing/2014/main" id="{187E66CE-22A3-784C-BDE2-AFD75AB1A9D6}"/>
              </a:ext>
            </a:extLst>
          </p:cNvPr>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80" name="Line 12">
            <a:extLst>
              <a:ext uri="{FF2B5EF4-FFF2-40B4-BE49-F238E27FC236}">
                <a16:creationId xmlns:a16="http://schemas.microsoft.com/office/drawing/2014/main" id="{ADB1E6FD-1308-054E-9EDF-9E9D83672F10}"/>
              </a:ext>
            </a:extLst>
          </p:cNvPr>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Line 13">
            <a:extLst>
              <a:ext uri="{FF2B5EF4-FFF2-40B4-BE49-F238E27FC236}">
                <a16:creationId xmlns:a16="http://schemas.microsoft.com/office/drawing/2014/main" id="{ED3BEA3A-3750-334E-B39C-70CA25E830AE}"/>
              </a:ext>
            </a:extLst>
          </p:cNvPr>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2" name="Line 14">
            <a:extLst>
              <a:ext uri="{FF2B5EF4-FFF2-40B4-BE49-F238E27FC236}">
                <a16:creationId xmlns:a16="http://schemas.microsoft.com/office/drawing/2014/main" id="{4C2553C6-9705-054A-BAC7-DDC10E7DB0DE}"/>
              </a:ext>
            </a:extLst>
          </p:cNvPr>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Line 15">
            <a:extLst>
              <a:ext uri="{FF2B5EF4-FFF2-40B4-BE49-F238E27FC236}">
                <a16:creationId xmlns:a16="http://schemas.microsoft.com/office/drawing/2014/main" id="{853A0B7C-0B92-364F-8D5F-758C24245027}"/>
              </a:ext>
            </a:extLst>
          </p:cNvPr>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4" name="Oval 16">
            <a:extLst>
              <a:ext uri="{FF2B5EF4-FFF2-40B4-BE49-F238E27FC236}">
                <a16:creationId xmlns:a16="http://schemas.microsoft.com/office/drawing/2014/main" id="{8D85D5D4-1323-E84C-9DE5-D76D28F5B6EC}"/>
              </a:ext>
            </a:extLst>
          </p:cNvPr>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85" name="Oval 17">
            <a:extLst>
              <a:ext uri="{FF2B5EF4-FFF2-40B4-BE49-F238E27FC236}">
                <a16:creationId xmlns:a16="http://schemas.microsoft.com/office/drawing/2014/main" id="{76CFC16F-D64A-3542-9149-19C71A52A875}"/>
              </a:ext>
            </a:extLst>
          </p:cNvPr>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8386" name="Line 18">
            <a:extLst>
              <a:ext uri="{FF2B5EF4-FFF2-40B4-BE49-F238E27FC236}">
                <a16:creationId xmlns:a16="http://schemas.microsoft.com/office/drawing/2014/main" id="{FFD6834C-90FF-D34A-A189-D771AE7702CE}"/>
              </a:ext>
            </a:extLst>
          </p:cNvPr>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Line 19">
            <a:extLst>
              <a:ext uri="{FF2B5EF4-FFF2-40B4-BE49-F238E27FC236}">
                <a16:creationId xmlns:a16="http://schemas.microsoft.com/office/drawing/2014/main" id="{FEE65F9E-63D7-4146-84E2-834D7EA40017}"/>
              </a:ext>
            </a:extLst>
          </p:cNvPr>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Line 20">
            <a:extLst>
              <a:ext uri="{FF2B5EF4-FFF2-40B4-BE49-F238E27FC236}">
                <a16:creationId xmlns:a16="http://schemas.microsoft.com/office/drawing/2014/main" id="{8F28BB5C-8F56-664E-A1B1-DAE9FC569E39}"/>
              </a:ext>
            </a:extLst>
          </p:cNvPr>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9" name="Line 21">
            <a:extLst>
              <a:ext uri="{FF2B5EF4-FFF2-40B4-BE49-F238E27FC236}">
                <a16:creationId xmlns:a16="http://schemas.microsoft.com/office/drawing/2014/main" id="{6EC03F83-7904-2249-962E-4C4FCE46B0FB}"/>
              </a:ext>
            </a:extLst>
          </p:cNvPr>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0" name="Line 22">
            <a:extLst>
              <a:ext uri="{FF2B5EF4-FFF2-40B4-BE49-F238E27FC236}">
                <a16:creationId xmlns:a16="http://schemas.microsoft.com/office/drawing/2014/main" id="{9AD79074-4706-264B-B955-27DB7B239724}"/>
              </a:ext>
            </a:extLst>
          </p:cNvPr>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1" name="Line 23">
            <a:extLst>
              <a:ext uri="{FF2B5EF4-FFF2-40B4-BE49-F238E27FC236}">
                <a16:creationId xmlns:a16="http://schemas.microsoft.com/office/drawing/2014/main" id="{3DF7AE36-02BF-9641-B65E-F9B147D193A8}"/>
              </a:ext>
            </a:extLst>
          </p:cNvPr>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2" name="Text Box 24">
            <a:extLst>
              <a:ext uri="{FF2B5EF4-FFF2-40B4-BE49-F238E27FC236}">
                <a16:creationId xmlns:a16="http://schemas.microsoft.com/office/drawing/2014/main" id="{6F0CC63F-3862-A844-9D39-08E265F1A3FC}"/>
              </a:ext>
            </a:extLst>
          </p:cNvPr>
          <p:cNvSpPr txBox="1">
            <a:spLocks noChangeArrowheads="1"/>
          </p:cNvSpPr>
          <p:nvPr/>
        </p:nvSpPr>
        <p:spPr bwMode="auto">
          <a:xfrm>
            <a:off x="1622425" y="37179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a:solidFill>
                  <a:srgbClr val="008080"/>
                </a:solidFill>
              </a:rPr>
              <a:t>p</a:t>
            </a:r>
            <a:endParaRPr lang="en-US" altLang="zh-CN" sz="3600"/>
          </a:p>
        </p:txBody>
      </p:sp>
      <p:sp>
        <p:nvSpPr>
          <p:cNvPr id="58393" name="Text Box 25">
            <a:extLst>
              <a:ext uri="{FF2B5EF4-FFF2-40B4-BE49-F238E27FC236}">
                <a16:creationId xmlns:a16="http://schemas.microsoft.com/office/drawing/2014/main" id="{87DB6691-F1C5-D742-B8C6-EB411942AB6B}"/>
              </a:ext>
            </a:extLst>
          </p:cNvPr>
          <p:cNvSpPr txBox="1">
            <a:spLocks noChangeArrowheads="1"/>
          </p:cNvSpPr>
          <p:nvPr/>
        </p:nvSpPr>
        <p:spPr bwMode="auto">
          <a:xfrm>
            <a:off x="7489825" y="4159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dirty="0">
                <a:solidFill>
                  <a:srgbClr val="008080"/>
                </a:solidFill>
              </a:rPr>
              <a:t>p</a:t>
            </a:r>
            <a:endParaRPr lang="en-US" altLang="zh-CN" sz="3600" dirty="0"/>
          </a:p>
        </p:txBody>
      </p:sp>
      <p:sp>
        <p:nvSpPr>
          <p:cNvPr id="2" name="灯片编号占位符 1">
            <a:extLst>
              <a:ext uri="{FF2B5EF4-FFF2-40B4-BE49-F238E27FC236}">
                <a16:creationId xmlns:a16="http://schemas.microsoft.com/office/drawing/2014/main" id="{5C41CA5E-A878-284D-B69E-E87D89295651}"/>
              </a:ext>
            </a:extLst>
          </p:cNvPr>
          <p:cNvSpPr>
            <a:spLocks noGrp="1"/>
          </p:cNvSpPr>
          <p:nvPr>
            <p:ph type="sldNum" sz="quarter" idx="10"/>
          </p:nvPr>
        </p:nvSpPr>
        <p:spPr/>
        <p:txBody>
          <a:bodyPr/>
          <a:lstStyle/>
          <a:p>
            <a:pPr>
              <a:defRPr/>
            </a:pPr>
            <a:fld id="{E77BBB7A-0347-E541-A2E2-A5EF01BC7CF9}" type="slidenum">
              <a:rPr lang="zh-CN" altLang="en-US" smtClean="0"/>
              <a:pPr>
                <a:defRPr/>
              </a:pPr>
              <a:t>39</a:t>
            </a:fld>
            <a:endParaRPr lang="zh-CN" altLang="en-US" dirty="0"/>
          </a:p>
        </p:txBody>
      </p:sp>
    </p:spTree>
    <p:extLst>
      <p:ext uri="{BB962C8B-B14F-4D97-AF65-F5344CB8AC3E}">
        <p14:creationId xmlns:p14="http://schemas.microsoft.com/office/powerpoint/2010/main" val="7773547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left)">
                                      <p:cBhvr>
                                        <p:cTn id="21" dur="500"/>
                                        <p:tgtEl>
                                          <p:spTgt spid="5837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75"/>
                                        </p:tgtEl>
                                        <p:attrNameLst>
                                          <p:attrName>style.visibility</p:attrName>
                                        </p:attrNameLst>
                                      </p:cBhvr>
                                      <p:to>
                                        <p:strVal val="visible"/>
                                      </p:to>
                                    </p:set>
                                    <p:animEffect transition="in" filter="wipe(left)">
                                      <p:cBhvr>
                                        <p:cTn id="25" dur="500"/>
                                        <p:tgtEl>
                                          <p:spTgt spid="58375"/>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8383"/>
                                        </p:tgtEl>
                                        <p:attrNameLst>
                                          <p:attrName>style.visibility</p:attrName>
                                        </p:attrNameLst>
                                      </p:cBhvr>
                                      <p:to>
                                        <p:strVal val="visible"/>
                                      </p:to>
                                    </p:set>
                                    <p:animEffect transition="in" filter="wipe(up)">
                                      <p:cBhvr>
                                        <p:cTn id="29" dur="500"/>
                                        <p:tgtEl>
                                          <p:spTgt spid="58383"/>
                                        </p:tgtEl>
                                      </p:cBhvr>
                                    </p:animEffect>
                                  </p:childTnLst>
                                </p:cTn>
                              </p:par>
                            </p:childTnLst>
                          </p:cTn>
                        </p:par>
                        <p:par>
                          <p:cTn id="30" fill="hold" nodeType="afterGroup">
                            <p:stCondLst>
                              <p:cond delay="2000"/>
                            </p:stCondLst>
                            <p:childTnLst>
                              <p:par>
                                <p:cTn id="31" presetID="22" presetClass="entr" presetSubtype="1" fill="hold" nodeType="afterEffect">
                                  <p:stCondLst>
                                    <p:cond delay="0"/>
                                  </p:stCondLst>
                                  <p:childTnLst>
                                    <p:set>
                                      <p:cBhvr>
                                        <p:cTn id="32" dur="1" fill="hold">
                                          <p:stCondLst>
                                            <p:cond delay="0"/>
                                          </p:stCondLst>
                                        </p:cTn>
                                        <p:tgtEl>
                                          <p:spTgt spid="58376"/>
                                        </p:tgtEl>
                                        <p:attrNameLst>
                                          <p:attrName>style.visibility</p:attrName>
                                        </p:attrNameLst>
                                      </p:cBhvr>
                                      <p:to>
                                        <p:strVal val="visible"/>
                                      </p:to>
                                    </p:set>
                                    <p:animEffect transition="in" filter="wipe(up)">
                                      <p:cBhvr>
                                        <p:cTn id="33" dur="500"/>
                                        <p:tgtEl>
                                          <p:spTgt spid="58376"/>
                                        </p:tgtEl>
                                      </p:cBhvr>
                                    </p:animEffect>
                                  </p:childTnLst>
                                </p:cTn>
                              </p:par>
                            </p:childTnLst>
                          </p:cTn>
                        </p:par>
                        <p:par>
                          <p:cTn id="34" fill="hold" nodeType="afterGroup">
                            <p:stCondLst>
                              <p:cond delay="2500"/>
                            </p:stCondLst>
                            <p:childTnLst>
                              <p:par>
                                <p:cTn id="35" presetID="22" presetClass="entr" presetSubtype="1" fill="hold" nodeType="afterEffect">
                                  <p:stCondLst>
                                    <p:cond delay="0"/>
                                  </p:stCondLst>
                                  <p:childTnLst>
                                    <p:set>
                                      <p:cBhvr>
                                        <p:cTn id="36" dur="1" fill="hold">
                                          <p:stCondLst>
                                            <p:cond delay="0"/>
                                          </p:stCondLst>
                                        </p:cTn>
                                        <p:tgtEl>
                                          <p:spTgt spid="58382"/>
                                        </p:tgtEl>
                                        <p:attrNameLst>
                                          <p:attrName>style.visibility</p:attrName>
                                        </p:attrNameLst>
                                      </p:cBhvr>
                                      <p:to>
                                        <p:strVal val="visible"/>
                                      </p:to>
                                    </p:set>
                                    <p:animEffect transition="in" filter="wipe(up)">
                                      <p:cBhvr>
                                        <p:cTn id="37" dur="500"/>
                                        <p:tgtEl>
                                          <p:spTgt spid="58382"/>
                                        </p:tgtEl>
                                      </p:cBhvr>
                                    </p:animEffect>
                                  </p:childTnLst>
                                </p:cTn>
                              </p:par>
                            </p:childTnLst>
                          </p:cTn>
                        </p:par>
                        <p:par>
                          <p:cTn id="38" fill="hold" nodeType="afterGroup">
                            <p:stCondLst>
                              <p:cond delay="3000"/>
                            </p:stCondLst>
                            <p:childTnLst>
                              <p:par>
                                <p:cTn id="39" presetID="22" presetClass="entr" presetSubtype="1" fill="hold" nodeType="afterEffect">
                                  <p:stCondLst>
                                    <p:cond delay="0"/>
                                  </p:stCondLst>
                                  <p:childTnLst>
                                    <p:set>
                                      <p:cBhvr>
                                        <p:cTn id="40" dur="1" fill="hold">
                                          <p:stCondLst>
                                            <p:cond delay="0"/>
                                          </p:stCondLst>
                                        </p:cTn>
                                        <p:tgtEl>
                                          <p:spTgt spid="58379"/>
                                        </p:tgtEl>
                                        <p:attrNameLst>
                                          <p:attrName>style.visibility</p:attrName>
                                        </p:attrNameLst>
                                      </p:cBhvr>
                                      <p:to>
                                        <p:strVal val="visible"/>
                                      </p:to>
                                    </p:set>
                                    <p:animEffect transition="in" filter="wipe(up)">
                                      <p:cBhvr>
                                        <p:cTn id="41" dur="500"/>
                                        <p:tgtEl>
                                          <p:spTgt spid="58379"/>
                                        </p:tgtEl>
                                      </p:cBhvr>
                                    </p:animEffect>
                                  </p:childTnLst>
                                </p:cTn>
                              </p:par>
                            </p:childTnLst>
                          </p:cTn>
                        </p:par>
                        <p:par>
                          <p:cTn id="42" fill="hold" nodeType="afterGroup">
                            <p:stCondLst>
                              <p:cond delay="3500"/>
                            </p:stCondLst>
                            <p:childTnLst>
                              <p:par>
                                <p:cTn id="43" presetID="22" presetClass="entr" presetSubtype="1" fill="hold" nodeType="afterEffect">
                                  <p:stCondLst>
                                    <p:cond delay="0"/>
                                  </p:stCondLst>
                                  <p:childTnLst>
                                    <p:set>
                                      <p:cBhvr>
                                        <p:cTn id="44" dur="1" fill="hold">
                                          <p:stCondLst>
                                            <p:cond delay="0"/>
                                          </p:stCondLst>
                                        </p:cTn>
                                        <p:tgtEl>
                                          <p:spTgt spid="58380"/>
                                        </p:tgtEl>
                                        <p:attrNameLst>
                                          <p:attrName>style.visibility</p:attrName>
                                        </p:attrNameLst>
                                      </p:cBhvr>
                                      <p:to>
                                        <p:strVal val="visible"/>
                                      </p:to>
                                    </p:set>
                                    <p:animEffect transition="in" filter="wipe(up)">
                                      <p:cBhvr>
                                        <p:cTn id="45" dur="500"/>
                                        <p:tgtEl>
                                          <p:spTgt spid="58380"/>
                                        </p:tgtEl>
                                      </p:cBhvr>
                                    </p:animEffect>
                                  </p:childTnLst>
                                </p:cTn>
                              </p:par>
                            </p:childTnLst>
                          </p:cTn>
                        </p:par>
                        <p:par>
                          <p:cTn id="46" fill="hold" nodeType="afterGroup">
                            <p:stCondLst>
                              <p:cond delay="4000"/>
                            </p:stCondLst>
                            <p:childTnLst>
                              <p:par>
                                <p:cTn id="47" presetID="22" presetClass="entr" presetSubtype="1" fill="hold" nodeType="afterEffect">
                                  <p:stCondLst>
                                    <p:cond delay="0"/>
                                  </p:stCondLst>
                                  <p:childTnLst>
                                    <p:set>
                                      <p:cBhvr>
                                        <p:cTn id="48" dur="1" fill="hold">
                                          <p:stCondLst>
                                            <p:cond delay="0"/>
                                          </p:stCondLst>
                                        </p:cTn>
                                        <p:tgtEl>
                                          <p:spTgt spid="58381"/>
                                        </p:tgtEl>
                                        <p:attrNameLst>
                                          <p:attrName>style.visibility</p:attrName>
                                        </p:attrNameLst>
                                      </p:cBhvr>
                                      <p:to>
                                        <p:strVal val="visible"/>
                                      </p:to>
                                    </p:set>
                                    <p:animEffect transition="in" filter="wipe(up)">
                                      <p:cBhvr>
                                        <p:cTn id="49" dur="500"/>
                                        <p:tgtEl>
                                          <p:spTgt spid="583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58392"/>
                                        </p:tgtEl>
                                        <p:attrNameLst>
                                          <p:attrName>style.visibility</p:attrName>
                                        </p:attrNameLst>
                                      </p:cBhvr>
                                      <p:to>
                                        <p:strVal val="visible"/>
                                      </p:to>
                                    </p:set>
                                    <p:animEffect transition="in" filter="slide(fromLeft)">
                                      <p:cBhvr>
                                        <p:cTn id="54" dur="500"/>
                                        <p:tgtEl>
                                          <p:spTgt spid="5839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58390"/>
                                        </p:tgtEl>
                                        <p:attrNameLst>
                                          <p:attrName>style.visibility</p:attrName>
                                        </p:attrNameLst>
                                      </p:cBhvr>
                                      <p:to>
                                        <p:strVal val="visible"/>
                                      </p:to>
                                    </p:set>
                                    <p:animEffect transition="in" filter="wipe(up)">
                                      <p:cBhvr>
                                        <p:cTn id="59" dur="500"/>
                                        <p:tgtEl>
                                          <p:spTgt spid="58390"/>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1" nodeType="clickEffect">
                                  <p:stCondLst>
                                    <p:cond delay="0"/>
                                  </p:stCondLst>
                                  <p:childTnLst>
                                    <p:animMotion origin="layout" path="M 0 0 L -0.07431 0.13102 " pathEditMode="relative" ptsTypes="AA">
                                      <p:cBhvr>
                                        <p:cTn id="63" dur="2000" fill="hold"/>
                                        <p:tgtEl>
                                          <p:spTgt spid="58392"/>
                                        </p:tgtEl>
                                        <p:attrNameLst>
                                          <p:attrName>ppt_x</p:attrName>
                                          <p:attrName>ppt_y</p:attrName>
                                        </p:attrNameLst>
                                      </p:cBhvr>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8373"/>
                                        </p:tgtEl>
                                        <p:attrNameLst>
                                          <p:attrName>style.visibility</p:attrName>
                                        </p:attrNameLst>
                                      </p:cBhvr>
                                      <p:to>
                                        <p:strVal val="visible"/>
                                      </p:to>
                                    </p:set>
                                    <p:animEffect transition="in" filter="wipe(right)">
                                      <p:cBhvr>
                                        <p:cTn id="68" dur="500"/>
                                        <p:tgtEl>
                                          <p:spTgt spid="58373"/>
                                        </p:tgtEl>
                                      </p:cBhvr>
                                    </p:animEffect>
                                  </p:childTnLst>
                                </p:cTn>
                              </p:par>
                            </p:childTnLst>
                          </p:cTn>
                        </p:par>
                        <p:par>
                          <p:cTn id="69" fill="hold" nodeType="afterGroup">
                            <p:stCondLst>
                              <p:cond delay="500"/>
                            </p:stCondLst>
                            <p:childTnLst>
                              <p:par>
                                <p:cTn id="70" presetID="22" presetClass="entr" presetSubtype="2" fill="hold" nodeType="afterEffect">
                                  <p:stCondLst>
                                    <p:cond delay="0"/>
                                  </p:stCondLst>
                                  <p:childTnLst>
                                    <p:set>
                                      <p:cBhvr>
                                        <p:cTn id="71" dur="1" fill="hold">
                                          <p:stCondLst>
                                            <p:cond delay="0"/>
                                          </p:stCondLst>
                                        </p:cTn>
                                        <p:tgtEl>
                                          <p:spTgt spid="58377"/>
                                        </p:tgtEl>
                                        <p:attrNameLst>
                                          <p:attrName>style.visibility</p:attrName>
                                        </p:attrNameLst>
                                      </p:cBhvr>
                                      <p:to>
                                        <p:strVal val="visible"/>
                                      </p:to>
                                    </p:set>
                                    <p:animEffect transition="in" filter="wipe(right)">
                                      <p:cBhvr>
                                        <p:cTn id="72" dur="500"/>
                                        <p:tgtEl>
                                          <p:spTgt spid="58377"/>
                                        </p:tgtEl>
                                      </p:cBhvr>
                                    </p:animEffect>
                                  </p:childTnLst>
                                </p:cTn>
                              </p:par>
                            </p:childTnLst>
                          </p:cTn>
                        </p:par>
                        <p:par>
                          <p:cTn id="73" fill="hold" nodeType="afterGroup">
                            <p:stCondLst>
                              <p:cond delay="1000"/>
                            </p:stCondLst>
                            <p:childTnLst>
                              <p:par>
                                <p:cTn id="74" presetID="22" presetClass="entr" presetSubtype="2" fill="hold" nodeType="afterEffect">
                                  <p:stCondLst>
                                    <p:cond delay="0"/>
                                  </p:stCondLst>
                                  <p:childTnLst>
                                    <p:set>
                                      <p:cBhvr>
                                        <p:cTn id="75" dur="1" fill="hold">
                                          <p:stCondLst>
                                            <p:cond delay="0"/>
                                          </p:stCondLst>
                                        </p:cTn>
                                        <p:tgtEl>
                                          <p:spTgt spid="58378"/>
                                        </p:tgtEl>
                                        <p:attrNameLst>
                                          <p:attrName>style.visibility</p:attrName>
                                        </p:attrNameLst>
                                      </p:cBhvr>
                                      <p:to>
                                        <p:strVal val="visible"/>
                                      </p:to>
                                    </p:set>
                                    <p:animEffect transition="in" filter="wipe(right)">
                                      <p:cBhvr>
                                        <p:cTn id="76" dur="500"/>
                                        <p:tgtEl>
                                          <p:spTgt spid="58378"/>
                                        </p:tgtEl>
                                      </p:cBhvr>
                                    </p:animEffect>
                                  </p:childTnLst>
                                </p:cTn>
                              </p:par>
                            </p:childTnLst>
                          </p:cTn>
                        </p:par>
                        <p:par>
                          <p:cTn id="77" fill="hold" nodeType="afterGroup">
                            <p:stCondLst>
                              <p:cond delay="1500"/>
                            </p:stCondLst>
                            <p:childTnLst>
                              <p:par>
                                <p:cTn id="78" presetID="22" presetClass="entr" presetSubtype="1" fill="hold" nodeType="afterEffect">
                                  <p:stCondLst>
                                    <p:cond delay="0"/>
                                  </p:stCondLst>
                                  <p:childTnLst>
                                    <p:set>
                                      <p:cBhvr>
                                        <p:cTn id="79" dur="1" fill="hold">
                                          <p:stCondLst>
                                            <p:cond delay="0"/>
                                          </p:stCondLst>
                                        </p:cTn>
                                        <p:tgtEl>
                                          <p:spTgt spid="58389"/>
                                        </p:tgtEl>
                                        <p:attrNameLst>
                                          <p:attrName>style.visibility</p:attrName>
                                        </p:attrNameLst>
                                      </p:cBhvr>
                                      <p:to>
                                        <p:strVal val="visible"/>
                                      </p:to>
                                    </p:set>
                                    <p:animEffect transition="in" filter="wipe(up)">
                                      <p:cBhvr>
                                        <p:cTn id="80" dur="500"/>
                                        <p:tgtEl>
                                          <p:spTgt spid="58389"/>
                                        </p:tgtEl>
                                      </p:cBhvr>
                                    </p:animEffect>
                                  </p:childTnLst>
                                </p:cTn>
                              </p:par>
                            </p:childTnLst>
                          </p:cTn>
                        </p:par>
                        <p:par>
                          <p:cTn id="81" fill="hold" nodeType="afterGroup">
                            <p:stCondLst>
                              <p:cond delay="2000"/>
                            </p:stCondLst>
                            <p:childTnLst>
                              <p:par>
                                <p:cTn id="82" presetID="22" presetClass="entr" presetSubtype="1" fill="hold" nodeType="afterEffect">
                                  <p:stCondLst>
                                    <p:cond delay="0"/>
                                  </p:stCondLst>
                                  <p:childTnLst>
                                    <p:set>
                                      <p:cBhvr>
                                        <p:cTn id="83" dur="1" fill="hold">
                                          <p:stCondLst>
                                            <p:cond delay="0"/>
                                          </p:stCondLst>
                                        </p:cTn>
                                        <p:tgtEl>
                                          <p:spTgt spid="58384"/>
                                        </p:tgtEl>
                                        <p:attrNameLst>
                                          <p:attrName>style.visibility</p:attrName>
                                        </p:attrNameLst>
                                      </p:cBhvr>
                                      <p:to>
                                        <p:strVal val="visible"/>
                                      </p:to>
                                    </p:set>
                                    <p:animEffect transition="in" filter="wipe(up)">
                                      <p:cBhvr>
                                        <p:cTn id="84" dur="500"/>
                                        <p:tgtEl>
                                          <p:spTgt spid="58384"/>
                                        </p:tgtEl>
                                      </p:cBhvr>
                                    </p:animEffect>
                                  </p:childTnLst>
                                </p:cTn>
                              </p:par>
                            </p:childTnLst>
                          </p:cTn>
                        </p:par>
                        <p:par>
                          <p:cTn id="85" fill="hold" nodeType="afterGroup">
                            <p:stCondLst>
                              <p:cond delay="2500"/>
                            </p:stCondLst>
                            <p:childTnLst>
                              <p:par>
                                <p:cTn id="86" presetID="22" presetClass="entr" presetSubtype="1" fill="hold" nodeType="afterEffect">
                                  <p:stCondLst>
                                    <p:cond delay="0"/>
                                  </p:stCondLst>
                                  <p:childTnLst>
                                    <p:set>
                                      <p:cBhvr>
                                        <p:cTn id="87" dur="1" fill="hold">
                                          <p:stCondLst>
                                            <p:cond delay="0"/>
                                          </p:stCondLst>
                                        </p:cTn>
                                        <p:tgtEl>
                                          <p:spTgt spid="58388"/>
                                        </p:tgtEl>
                                        <p:attrNameLst>
                                          <p:attrName>style.visibility</p:attrName>
                                        </p:attrNameLst>
                                      </p:cBhvr>
                                      <p:to>
                                        <p:strVal val="visible"/>
                                      </p:to>
                                    </p:set>
                                    <p:animEffect transition="in" filter="wipe(up)">
                                      <p:cBhvr>
                                        <p:cTn id="88" dur="500"/>
                                        <p:tgtEl>
                                          <p:spTgt spid="58388"/>
                                        </p:tgtEl>
                                      </p:cBhvr>
                                    </p:animEffect>
                                  </p:childTnLst>
                                </p:cTn>
                              </p:par>
                            </p:childTnLst>
                          </p:cTn>
                        </p:par>
                        <p:par>
                          <p:cTn id="89" fill="hold" nodeType="afterGroup">
                            <p:stCondLst>
                              <p:cond delay="3000"/>
                            </p:stCondLst>
                            <p:childTnLst>
                              <p:par>
                                <p:cTn id="90" presetID="22" presetClass="entr" presetSubtype="1" fill="hold" nodeType="afterEffect">
                                  <p:stCondLst>
                                    <p:cond delay="0"/>
                                  </p:stCondLst>
                                  <p:childTnLst>
                                    <p:set>
                                      <p:cBhvr>
                                        <p:cTn id="91" dur="1" fill="hold">
                                          <p:stCondLst>
                                            <p:cond delay="0"/>
                                          </p:stCondLst>
                                        </p:cTn>
                                        <p:tgtEl>
                                          <p:spTgt spid="58385"/>
                                        </p:tgtEl>
                                        <p:attrNameLst>
                                          <p:attrName>style.visibility</p:attrName>
                                        </p:attrNameLst>
                                      </p:cBhvr>
                                      <p:to>
                                        <p:strVal val="visible"/>
                                      </p:to>
                                    </p:set>
                                    <p:animEffect transition="in" filter="wipe(up)">
                                      <p:cBhvr>
                                        <p:cTn id="92" dur="500"/>
                                        <p:tgtEl>
                                          <p:spTgt spid="58385"/>
                                        </p:tgtEl>
                                      </p:cBhvr>
                                    </p:animEffect>
                                  </p:childTnLst>
                                </p:cTn>
                              </p:par>
                            </p:childTnLst>
                          </p:cTn>
                        </p:par>
                        <p:par>
                          <p:cTn id="93" fill="hold" nodeType="afterGroup">
                            <p:stCondLst>
                              <p:cond delay="3500"/>
                            </p:stCondLst>
                            <p:childTnLst>
                              <p:par>
                                <p:cTn id="94" presetID="22" presetClass="entr" presetSubtype="1" fill="hold" nodeType="afterEffect">
                                  <p:stCondLst>
                                    <p:cond delay="0"/>
                                  </p:stCondLst>
                                  <p:childTnLst>
                                    <p:set>
                                      <p:cBhvr>
                                        <p:cTn id="95" dur="1" fill="hold">
                                          <p:stCondLst>
                                            <p:cond delay="0"/>
                                          </p:stCondLst>
                                        </p:cTn>
                                        <p:tgtEl>
                                          <p:spTgt spid="58386"/>
                                        </p:tgtEl>
                                        <p:attrNameLst>
                                          <p:attrName>style.visibility</p:attrName>
                                        </p:attrNameLst>
                                      </p:cBhvr>
                                      <p:to>
                                        <p:strVal val="visible"/>
                                      </p:to>
                                    </p:set>
                                    <p:animEffect transition="in" filter="wipe(up)">
                                      <p:cBhvr>
                                        <p:cTn id="96" dur="500"/>
                                        <p:tgtEl>
                                          <p:spTgt spid="58386"/>
                                        </p:tgtEl>
                                      </p:cBhvr>
                                    </p:animEffect>
                                  </p:childTnLst>
                                </p:cTn>
                              </p:par>
                            </p:childTnLst>
                          </p:cTn>
                        </p:par>
                        <p:par>
                          <p:cTn id="97" fill="hold" nodeType="afterGroup">
                            <p:stCondLst>
                              <p:cond delay="4000"/>
                            </p:stCondLst>
                            <p:childTnLst>
                              <p:par>
                                <p:cTn id="98" presetID="22" presetClass="entr" presetSubtype="1" fill="hold" nodeType="afterEffect">
                                  <p:stCondLst>
                                    <p:cond delay="0"/>
                                  </p:stCondLst>
                                  <p:childTnLst>
                                    <p:set>
                                      <p:cBhvr>
                                        <p:cTn id="99" dur="1" fill="hold">
                                          <p:stCondLst>
                                            <p:cond delay="0"/>
                                          </p:stCondLst>
                                        </p:cTn>
                                        <p:tgtEl>
                                          <p:spTgt spid="58387"/>
                                        </p:tgtEl>
                                        <p:attrNameLst>
                                          <p:attrName>style.visibility</p:attrName>
                                        </p:attrNameLst>
                                      </p:cBhvr>
                                      <p:to>
                                        <p:strVal val="visible"/>
                                      </p:to>
                                    </p:set>
                                    <p:animEffect transition="in" filter="wipe(up)">
                                      <p:cBhvr>
                                        <p:cTn id="100" dur="500"/>
                                        <p:tgtEl>
                                          <p:spTgt spid="5838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2" fill="hold" grpId="0" nodeType="clickEffect">
                                  <p:stCondLst>
                                    <p:cond delay="0"/>
                                  </p:stCondLst>
                                  <p:childTnLst>
                                    <p:set>
                                      <p:cBhvr>
                                        <p:cTn id="104" dur="1" fill="hold">
                                          <p:stCondLst>
                                            <p:cond delay="0"/>
                                          </p:stCondLst>
                                        </p:cTn>
                                        <p:tgtEl>
                                          <p:spTgt spid="58393"/>
                                        </p:tgtEl>
                                        <p:attrNameLst>
                                          <p:attrName>style.visibility</p:attrName>
                                        </p:attrNameLst>
                                      </p:cBhvr>
                                      <p:to>
                                        <p:strVal val="visible"/>
                                      </p:to>
                                    </p:set>
                                    <p:animEffect transition="in" filter="slide(fromRight)">
                                      <p:cBhvr>
                                        <p:cTn id="105" dur="500"/>
                                        <p:tgtEl>
                                          <p:spTgt spid="5839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58391"/>
                                        </p:tgtEl>
                                        <p:attrNameLst>
                                          <p:attrName>style.visibility</p:attrName>
                                        </p:attrNameLst>
                                      </p:cBhvr>
                                      <p:to>
                                        <p:strVal val="visible"/>
                                      </p:to>
                                    </p:set>
                                    <p:animEffect transition="in" filter="wipe(up)">
                                      <p:cBhvr>
                                        <p:cTn id="110" dur="500"/>
                                        <p:tgtEl>
                                          <p:spTgt spid="58391"/>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1" nodeType="clickEffect">
                                  <p:stCondLst>
                                    <p:cond delay="0"/>
                                  </p:stCondLst>
                                  <p:childTnLst>
                                    <p:animMotion origin="layout" path="M 3.33333E-6 -3.7037E-7 L -0.079 0.1287 " pathEditMode="relative" rAng="0" ptsTypes="AA">
                                      <p:cBhvr>
                                        <p:cTn id="114" dur="2000" fill="hold"/>
                                        <p:tgtEl>
                                          <p:spTgt spid="58393"/>
                                        </p:tgtEl>
                                        <p:attrNameLst>
                                          <p:attrName>ppt_x</p:attrName>
                                          <p:attrName>ppt_y</p:attrName>
                                        </p:attrNameLst>
                                      </p:cBhvr>
                                      <p:rCtr x="-3958" y="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92" grpId="0" autoUpdateAnimBg="0"/>
      <p:bldP spid="58392" grpId="1"/>
      <p:bldP spid="58393" grpId="0" autoUpdateAnimBg="0"/>
      <p:bldP spid="5839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solidFill>
                  <a:schemeClr val="bg1"/>
                </a:solidFill>
                <a:latin typeface="Times New Roman" panose="02020603050405020304" pitchFamily="18" charset="0"/>
                <a:cs typeface="Times New Roman" panose="02020603050405020304" pitchFamily="18" charset="0"/>
              </a:rPr>
              <a:t>查找的分类</a:t>
            </a:r>
          </a:p>
        </p:txBody>
      </p:sp>
      <p:sp>
        <p:nvSpPr>
          <p:cNvPr id="4" name="灯片编号占位符 3">
            <a:extLst>
              <a:ext uri="{FF2B5EF4-FFF2-40B4-BE49-F238E27FC236}">
                <a16:creationId xmlns:a16="http://schemas.microsoft.com/office/drawing/2014/main" id="{3A8E7876-4543-A44E-84BB-F4F7DD29AC29}"/>
              </a:ext>
            </a:extLst>
          </p:cNvPr>
          <p:cNvSpPr>
            <a:spLocks noGrp="1"/>
          </p:cNvSpPr>
          <p:nvPr>
            <p:ph type="sldNum" sz="quarter" idx="12"/>
          </p:nvPr>
        </p:nvSpPr>
        <p:spPr/>
        <p:txBody>
          <a:bodyPr/>
          <a:lstStyle/>
          <a:p>
            <a:fld id="{D8DAEA3C-6CBF-084D-A42C-73170CDC7BA7}" type="slidenum">
              <a:rPr kumimoji="1" lang="zh-CN" altLang="en-US" smtClean="0"/>
              <a:t>4</a:t>
            </a:fld>
            <a:endParaRPr kumimoji="1" lang="zh-CN" altLang="en-US" dirty="0"/>
          </a:p>
        </p:txBody>
      </p:sp>
      <p:sp>
        <p:nvSpPr>
          <p:cNvPr id="7" name="内容占位符 2">
            <a:extLst>
              <a:ext uri="{FF2B5EF4-FFF2-40B4-BE49-F238E27FC236}">
                <a16:creationId xmlns:a16="http://schemas.microsoft.com/office/drawing/2014/main" id="{EC9B2359-DBB3-4B43-A783-75AD46FC2D8D}"/>
              </a:ext>
            </a:extLst>
          </p:cNvPr>
          <p:cNvSpPr txBox="1">
            <a:spLocks/>
          </p:cNvSpPr>
          <p:nvPr/>
        </p:nvSpPr>
        <p:spPr>
          <a:xfrm>
            <a:off x="263264" y="936417"/>
            <a:ext cx="8612512" cy="5789097"/>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00025" fontAlgn="auto">
              <a:lnSpc>
                <a:spcPct val="150000"/>
              </a:lnSpc>
              <a:spcAft>
                <a:spcPts val="0"/>
              </a:spcAft>
              <a:buFont typeface="Arial" panose="020B0604020202020204" pitchFamily="34" charset="0"/>
              <a:buChar char="•"/>
              <a:defRPr/>
            </a:pPr>
            <a:r>
              <a:rPr lang="zh-CN" altLang="en-US" sz="28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     静态查找</a:t>
            </a:r>
            <a:endParaRPr lang="en-US" altLang="zh-CN" sz="28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查找并提取数据元素属性信息</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被查找的数据集经查找之后</a:t>
            </a:r>
            <a:r>
              <a:rPr lang="zh-CN" altLang="en-US" sz="28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不会改变</a:t>
            </a:r>
            <a:endParaRPr lang="en-US" altLang="zh-CN" sz="28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a:p>
            <a:pPr marL="800100" indent="-457200" fontAlgn="auto">
              <a:lnSpc>
                <a:spcPct val="150000"/>
              </a:lnSpc>
              <a:spcAft>
                <a:spcPts val="0"/>
              </a:spcAft>
              <a:buFont typeface="Arial" panose="020B0604020202020204" pitchFamily="34" charset="0"/>
              <a:buChar char="•"/>
              <a:defRPr/>
            </a:pPr>
            <a:r>
              <a:rPr lang="zh-CN" altLang="en-US" sz="28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rPr>
              <a:t>动态查找</a:t>
            </a:r>
            <a:endParaRPr lang="en-US" altLang="zh-CN" sz="2800" b="1" dirty="0">
              <a:solidFill>
                <a:srgbClr val="00B0F0"/>
              </a:solidFill>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查找</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插入或删除元素</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a:p>
            <a:pPr indent="0" fontAlgn="auto">
              <a:lnSpc>
                <a:spcPct val="150000"/>
              </a:lnSpc>
              <a:spcAft>
                <a:spcPts val="0"/>
              </a:spcAft>
              <a:buFontTx/>
              <a:buNone/>
              <a:defRPr/>
            </a:pP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被查找的数据集经查找之后</a:t>
            </a:r>
            <a:r>
              <a:rPr lang="zh-CN" altLang="en-US" sz="28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可能改变</a:t>
            </a: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，可以插入新的记录，也可以删除原有记录。</a:t>
            </a:r>
            <a:endParaRPr lang="en-US" altLang="zh-CN" sz="2800" dirty="0">
              <a:latin typeface="Times New Roman" panose="02020603050405020304" pitchFamily="18" charset="0"/>
              <a:ea typeface="SimHei"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linds(horizontal)">
                                      <p:cBhvr>
                                        <p:cTn id="1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D020AE8-B8C4-7949-ADF7-7090C2F9E448}"/>
              </a:ext>
            </a:extLst>
          </p:cNvPr>
          <p:cNvSpPr>
            <a:spLocks noChangeArrowheads="1"/>
          </p:cNvSpPr>
          <p:nvPr/>
        </p:nvSpPr>
        <p:spPr bwMode="auto">
          <a:xfrm>
            <a:off x="838200" y="457200"/>
            <a:ext cx="7481535" cy="81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zh-CN" sz="360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360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左子树为空树只需重接它的右子树</a:t>
            </a:r>
          </a:p>
        </p:txBody>
      </p:sp>
      <p:sp>
        <p:nvSpPr>
          <p:cNvPr id="59395" name="Rectangle 3">
            <a:extLst>
              <a:ext uri="{FF2B5EF4-FFF2-40B4-BE49-F238E27FC236}">
                <a16:creationId xmlns:a16="http://schemas.microsoft.com/office/drawing/2014/main" id="{078329B2-2B19-9F4F-963F-75FF554D2136}"/>
              </a:ext>
            </a:extLst>
          </p:cNvPr>
          <p:cNvSpPr>
            <a:spLocks noChangeArrowheads="1"/>
          </p:cNvSpPr>
          <p:nvPr/>
        </p:nvSpPr>
        <p:spPr bwMode="auto">
          <a:xfrm>
            <a:off x="1447800" y="1508125"/>
            <a:ext cx="62969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400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q = p;  p = p-&gt;rchild;  free(q);</a:t>
            </a:r>
            <a:endParaRPr lang="en-US" altLang="zh-CN" sz="3600">
              <a:solidFill>
                <a:srgbClr val="00206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9396" name="Rectangle 4">
            <a:extLst>
              <a:ext uri="{FF2B5EF4-FFF2-40B4-BE49-F238E27FC236}">
                <a16:creationId xmlns:a16="http://schemas.microsoft.com/office/drawing/2014/main" id="{EF7F4E91-1DD4-6446-B33A-D12BA021EFDD}"/>
              </a:ext>
            </a:extLst>
          </p:cNvPr>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397" name="Rectangle 5">
            <a:extLst>
              <a:ext uri="{FF2B5EF4-FFF2-40B4-BE49-F238E27FC236}">
                <a16:creationId xmlns:a16="http://schemas.microsoft.com/office/drawing/2014/main" id="{C6426799-B0CC-C041-B99B-247F2CF5FCA3}"/>
              </a:ext>
            </a:extLst>
          </p:cNvPr>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398" name="Rectangle 6">
            <a:extLst>
              <a:ext uri="{FF2B5EF4-FFF2-40B4-BE49-F238E27FC236}">
                <a16:creationId xmlns:a16="http://schemas.microsoft.com/office/drawing/2014/main" id="{19CF408E-195A-EF48-9708-FD0A616D8DE9}"/>
              </a:ext>
            </a:extLst>
          </p:cNvPr>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399" name="Line 7">
            <a:extLst>
              <a:ext uri="{FF2B5EF4-FFF2-40B4-BE49-F238E27FC236}">
                <a16:creationId xmlns:a16="http://schemas.microsoft.com/office/drawing/2014/main" id="{5132D7DE-DBC7-D140-8827-A02BE71331B7}"/>
              </a:ext>
            </a:extLst>
          </p:cNvPr>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0" name="Oval 8">
            <a:extLst>
              <a:ext uri="{FF2B5EF4-FFF2-40B4-BE49-F238E27FC236}">
                <a16:creationId xmlns:a16="http://schemas.microsoft.com/office/drawing/2014/main" id="{B11438B4-1CF4-F445-876C-023960CB1073}"/>
              </a:ext>
            </a:extLst>
          </p:cNvPr>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401" name="Rectangle 9">
            <a:extLst>
              <a:ext uri="{FF2B5EF4-FFF2-40B4-BE49-F238E27FC236}">
                <a16:creationId xmlns:a16="http://schemas.microsoft.com/office/drawing/2014/main" id="{033E12E8-D74F-F840-93E9-2E8C4D9B0CC4}"/>
              </a:ext>
            </a:extLst>
          </p:cNvPr>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402" name="Line 10">
            <a:extLst>
              <a:ext uri="{FF2B5EF4-FFF2-40B4-BE49-F238E27FC236}">
                <a16:creationId xmlns:a16="http://schemas.microsoft.com/office/drawing/2014/main" id="{07ED7EAA-BBB4-F744-8D89-A3FBAEC6FAC1}"/>
              </a:ext>
            </a:extLst>
          </p:cNvPr>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3" name="Oval 11">
            <a:extLst>
              <a:ext uri="{FF2B5EF4-FFF2-40B4-BE49-F238E27FC236}">
                <a16:creationId xmlns:a16="http://schemas.microsoft.com/office/drawing/2014/main" id="{CCC33A82-AB45-3A49-B550-D1236E7618C7}"/>
              </a:ext>
            </a:extLst>
          </p:cNvPr>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404" name="Line 12">
            <a:extLst>
              <a:ext uri="{FF2B5EF4-FFF2-40B4-BE49-F238E27FC236}">
                <a16:creationId xmlns:a16="http://schemas.microsoft.com/office/drawing/2014/main" id="{F27E5934-2018-4242-A7EC-FC19D9E116C0}"/>
              </a:ext>
            </a:extLst>
          </p:cNvPr>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5" name="Line 13">
            <a:extLst>
              <a:ext uri="{FF2B5EF4-FFF2-40B4-BE49-F238E27FC236}">
                <a16:creationId xmlns:a16="http://schemas.microsoft.com/office/drawing/2014/main" id="{C995F905-E3D0-CE4A-86BC-17FB1B099C06}"/>
              </a:ext>
            </a:extLst>
          </p:cNvPr>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6" name="Line 14">
            <a:extLst>
              <a:ext uri="{FF2B5EF4-FFF2-40B4-BE49-F238E27FC236}">
                <a16:creationId xmlns:a16="http://schemas.microsoft.com/office/drawing/2014/main" id="{FE5D80D8-0461-2949-ACAA-FDD1CD26F6EC}"/>
              </a:ext>
            </a:extLst>
          </p:cNvPr>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7" name="Line 15">
            <a:extLst>
              <a:ext uri="{FF2B5EF4-FFF2-40B4-BE49-F238E27FC236}">
                <a16:creationId xmlns:a16="http://schemas.microsoft.com/office/drawing/2014/main" id="{E8854F4E-1A5B-EB47-BD0D-FE6B267C404B}"/>
              </a:ext>
            </a:extLst>
          </p:cNvPr>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8" name="Oval 16">
            <a:extLst>
              <a:ext uri="{FF2B5EF4-FFF2-40B4-BE49-F238E27FC236}">
                <a16:creationId xmlns:a16="http://schemas.microsoft.com/office/drawing/2014/main" id="{3FF0D49C-08FA-234C-8DF7-09CB08BEFD2A}"/>
              </a:ext>
            </a:extLst>
          </p:cNvPr>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409" name="Oval 17">
            <a:extLst>
              <a:ext uri="{FF2B5EF4-FFF2-40B4-BE49-F238E27FC236}">
                <a16:creationId xmlns:a16="http://schemas.microsoft.com/office/drawing/2014/main" id="{8DD1F510-7CAD-AD4B-B0C0-3AE6B57759CA}"/>
              </a:ext>
            </a:extLst>
          </p:cNvPr>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9410" name="Line 18">
            <a:extLst>
              <a:ext uri="{FF2B5EF4-FFF2-40B4-BE49-F238E27FC236}">
                <a16:creationId xmlns:a16="http://schemas.microsoft.com/office/drawing/2014/main" id="{A3D3FE38-8C5C-D144-81E3-48008FB116B3}"/>
              </a:ext>
            </a:extLst>
          </p:cNvPr>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1" name="Line 19">
            <a:extLst>
              <a:ext uri="{FF2B5EF4-FFF2-40B4-BE49-F238E27FC236}">
                <a16:creationId xmlns:a16="http://schemas.microsoft.com/office/drawing/2014/main" id="{381DECBD-947C-F24C-859D-1347A2EA72F5}"/>
              </a:ext>
            </a:extLst>
          </p:cNvPr>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2" name="Line 20">
            <a:extLst>
              <a:ext uri="{FF2B5EF4-FFF2-40B4-BE49-F238E27FC236}">
                <a16:creationId xmlns:a16="http://schemas.microsoft.com/office/drawing/2014/main" id="{DEDBB371-0ED8-3344-BF68-95A068E18BA7}"/>
              </a:ext>
            </a:extLst>
          </p:cNvPr>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3" name="Line 21">
            <a:extLst>
              <a:ext uri="{FF2B5EF4-FFF2-40B4-BE49-F238E27FC236}">
                <a16:creationId xmlns:a16="http://schemas.microsoft.com/office/drawing/2014/main" id="{4F927F9B-9DF9-F342-92E0-B937C83653AB}"/>
              </a:ext>
            </a:extLst>
          </p:cNvPr>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4" name="Line 22">
            <a:extLst>
              <a:ext uri="{FF2B5EF4-FFF2-40B4-BE49-F238E27FC236}">
                <a16:creationId xmlns:a16="http://schemas.microsoft.com/office/drawing/2014/main" id="{BD1C9F0F-396A-0149-BF63-74F1B279DB86}"/>
              </a:ext>
            </a:extLst>
          </p:cNvPr>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5" name="Line 23">
            <a:extLst>
              <a:ext uri="{FF2B5EF4-FFF2-40B4-BE49-F238E27FC236}">
                <a16:creationId xmlns:a16="http://schemas.microsoft.com/office/drawing/2014/main" id="{D3C82358-D5F4-334A-B94C-3D704DA60E2D}"/>
              </a:ext>
            </a:extLst>
          </p:cNvPr>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6" name="Text Box 24">
            <a:extLst>
              <a:ext uri="{FF2B5EF4-FFF2-40B4-BE49-F238E27FC236}">
                <a16:creationId xmlns:a16="http://schemas.microsoft.com/office/drawing/2014/main" id="{A4D0E6B2-81BE-C149-8430-AFF84F36D21E}"/>
              </a:ext>
            </a:extLst>
          </p:cNvPr>
          <p:cNvSpPr txBox="1">
            <a:spLocks noChangeArrowheads="1"/>
          </p:cNvSpPr>
          <p:nvPr/>
        </p:nvSpPr>
        <p:spPr bwMode="auto">
          <a:xfrm>
            <a:off x="708025" y="4447309"/>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dirty="0">
                <a:solidFill>
                  <a:srgbClr val="008080"/>
                </a:solidFill>
              </a:rPr>
              <a:t>p</a:t>
            </a:r>
            <a:endParaRPr lang="en-US" altLang="zh-CN" sz="3600" dirty="0"/>
          </a:p>
        </p:txBody>
      </p:sp>
      <p:sp>
        <p:nvSpPr>
          <p:cNvPr id="59417" name="Text Box 25">
            <a:extLst>
              <a:ext uri="{FF2B5EF4-FFF2-40B4-BE49-F238E27FC236}">
                <a16:creationId xmlns:a16="http://schemas.microsoft.com/office/drawing/2014/main" id="{21A8A6EE-C76C-2347-9D74-804724E1E07D}"/>
              </a:ext>
            </a:extLst>
          </p:cNvPr>
          <p:cNvSpPr txBox="1">
            <a:spLocks noChangeArrowheads="1"/>
          </p:cNvSpPr>
          <p:nvPr/>
        </p:nvSpPr>
        <p:spPr bwMode="auto">
          <a:xfrm>
            <a:off x="7010400" y="37179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dirty="0">
                <a:solidFill>
                  <a:srgbClr val="008080"/>
                </a:solidFill>
              </a:rPr>
              <a:t>p</a:t>
            </a:r>
            <a:endParaRPr lang="en-US" altLang="zh-CN" sz="3600" dirty="0"/>
          </a:p>
        </p:txBody>
      </p:sp>
      <p:sp>
        <p:nvSpPr>
          <p:cNvPr id="2" name="灯片编号占位符 1">
            <a:extLst>
              <a:ext uri="{FF2B5EF4-FFF2-40B4-BE49-F238E27FC236}">
                <a16:creationId xmlns:a16="http://schemas.microsoft.com/office/drawing/2014/main" id="{D04464E2-150C-1843-8E4E-DAE4E269403D}"/>
              </a:ext>
            </a:extLst>
          </p:cNvPr>
          <p:cNvSpPr>
            <a:spLocks noGrp="1"/>
          </p:cNvSpPr>
          <p:nvPr>
            <p:ph type="sldNum" sz="quarter" idx="10"/>
          </p:nvPr>
        </p:nvSpPr>
        <p:spPr/>
        <p:txBody>
          <a:bodyPr/>
          <a:lstStyle/>
          <a:p>
            <a:pPr>
              <a:defRPr/>
            </a:pPr>
            <a:fld id="{E77BBB7A-0347-E541-A2E2-A5EF01BC7CF9}" type="slidenum">
              <a:rPr lang="zh-CN" altLang="en-US" smtClean="0"/>
              <a:pPr>
                <a:defRPr/>
              </a:pPr>
              <a:t>40</a:t>
            </a:fld>
            <a:endParaRPr lang="zh-CN" altLang="en-US" dirty="0"/>
          </a:p>
        </p:txBody>
      </p:sp>
    </p:spTree>
    <p:extLst>
      <p:ext uri="{BB962C8B-B14F-4D97-AF65-F5344CB8AC3E}">
        <p14:creationId xmlns:p14="http://schemas.microsoft.com/office/powerpoint/2010/main" val="11621564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500"/>
                                        <p:tgtEl>
                                          <p:spTgt spid="5939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500"/>
                                        <p:tgtEl>
                                          <p:spTgt spid="59399"/>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9407"/>
                                        </p:tgtEl>
                                        <p:attrNameLst>
                                          <p:attrName>style.visibility</p:attrName>
                                        </p:attrNameLst>
                                      </p:cBhvr>
                                      <p:to>
                                        <p:strVal val="visible"/>
                                      </p:to>
                                    </p:set>
                                    <p:animEffect transition="in" filter="wipe(up)">
                                      <p:cBhvr>
                                        <p:cTn id="29" dur="500"/>
                                        <p:tgtEl>
                                          <p:spTgt spid="59407"/>
                                        </p:tgtEl>
                                      </p:cBhvr>
                                    </p:animEffect>
                                  </p:childTnLst>
                                </p:cTn>
                              </p:par>
                            </p:childTnLst>
                          </p:cTn>
                        </p:par>
                        <p:par>
                          <p:cTn id="30" fill="hold" nodeType="afterGroup">
                            <p:stCondLst>
                              <p:cond delay="2000"/>
                            </p:stCondLst>
                            <p:childTnLst>
                              <p:par>
                                <p:cTn id="31" presetID="22" presetClass="entr" presetSubtype="1" fill="hold" nodeType="afterEffect">
                                  <p:stCondLst>
                                    <p:cond delay="0"/>
                                  </p:stCondLst>
                                  <p:childTnLst>
                                    <p:set>
                                      <p:cBhvr>
                                        <p:cTn id="32" dur="1" fill="hold">
                                          <p:stCondLst>
                                            <p:cond delay="0"/>
                                          </p:stCondLst>
                                        </p:cTn>
                                        <p:tgtEl>
                                          <p:spTgt spid="59400"/>
                                        </p:tgtEl>
                                        <p:attrNameLst>
                                          <p:attrName>style.visibility</p:attrName>
                                        </p:attrNameLst>
                                      </p:cBhvr>
                                      <p:to>
                                        <p:strVal val="visible"/>
                                      </p:to>
                                    </p:set>
                                    <p:animEffect transition="in" filter="wipe(up)">
                                      <p:cBhvr>
                                        <p:cTn id="33" dur="500"/>
                                        <p:tgtEl>
                                          <p:spTgt spid="59400"/>
                                        </p:tgtEl>
                                      </p:cBhvr>
                                    </p:animEffect>
                                  </p:childTnLst>
                                </p:cTn>
                              </p:par>
                            </p:childTnLst>
                          </p:cTn>
                        </p:par>
                        <p:par>
                          <p:cTn id="34" fill="hold" nodeType="afterGroup">
                            <p:stCondLst>
                              <p:cond delay="2500"/>
                            </p:stCondLst>
                            <p:childTnLst>
                              <p:par>
                                <p:cTn id="35" presetID="22" presetClass="entr" presetSubtype="1" fill="hold" nodeType="afterEffect">
                                  <p:stCondLst>
                                    <p:cond delay="0"/>
                                  </p:stCondLst>
                                  <p:childTnLst>
                                    <p:set>
                                      <p:cBhvr>
                                        <p:cTn id="36" dur="1" fill="hold">
                                          <p:stCondLst>
                                            <p:cond delay="0"/>
                                          </p:stCondLst>
                                        </p:cTn>
                                        <p:tgtEl>
                                          <p:spTgt spid="59406"/>
                                        </p:tgtEl>
                                        <p:attrNameLst>
                                          <p:attrName>style.visibility</p:attrName>
                                        </p:attrNameLst>
                                      </p:cBhvr>
                                      <p:to>
                                        <p:strVal val="visible"/>
                                      </p:to>
                                    </p:set>
                                    <p:animEffect transition="in" filter="wipe(up)">
                                      <p:cBhvr>
                                        <p:cTn id="37" dur="500"/>
                                        <p:tgtEl>
                                          <p:spTgt spid="59406"/>
                                        </p:tgtEl>
                                      </p:cBhvr>
                                    </p:animEffect>
                                  </p:childTnLst>
                                </p:cTn>
                              </p:par>
                            </p:childTnLst>
                          </p:cTn>
                        </p:par>
                        <p:par>
                          <p:cTn id="38" fill="hold" nodeType="afterGroup">
                            <p:stCondLst>
                              <p:cond delay="3000"/>
                            </p:stCondLst>
                            <p:childTnLst>
                              <p:par>
                                <p:cTn id="39" presetID="22" presetClass="entr" presetSubtype="1" fill="hold" nodeType="afterEffect">
                                  <p:stCondLst>
                                    <p:cond delay="0"/>
                                  </p:stCondLst>
                                  <p:childTnLst>
                                    <p:set>
                                      <p:cBhvr>
                                        <p:cTn id="40" dur="1" fill="hold">
                                          <p:stCondLst>
                                            <p:cond delay="0"/>
                                          </p:stCondLst>
                                        </p:cTn>
                                        <p:tgtEl>
                                          <p:spTgt spid="59403"/>
                                        </p:tgtEl>
                                        <p:attrNameLst>
                                          <p:attrName>style.visibility</p:attrName>
                                        </p:attrNameLst>
                                      </p:cBhvr>
                                      <p:to>
                                        <p:strVal val="visible"/>
                                      </p:to>
                                    </p:set>
                                    <p:animEffect transition="in" filter="wipe(up)">
                                      <p:cBhvr>
                                        <p:cTn id="41" dur="500"/>
                                        <p:tgtEl>
                                          <p:spTgt spid="59403"/>
                                        </p:tgtEl>
                                      </p:cBhvr>
                                    </p:animEffect>
                                  </p:childTnLst>
                                </p:cTn>
                              </p:par>
                            </p:childTnLst>
                          </p:cTn>
                        </p:par>
                        <p:par>
                          <p:cTn id="42" fill="hold" nodeType="afterGroup">
                            <p:stCondLst>
                              <p:cond delay="3500"/>
                            </p:stCondLst>
                            <p:childTnLst>
                              <p:par>
                                <p:cTn id="43" presetID="22" presetClass="entr" presetSubtype="1" fill="hold" nodeType="afterEffect">
                                  <p:stCondLst>
                                    <p:cond delay="0"/>
                                  </p:stCondLst>
                                  <p:childTnLst>
                                    <p:set>
                                      <p:cBhvr>
                                        <p:cTn id="44" dur="1" fill="hold">
                                          <p:stCondLst>
                                            <p:cond delay="0"/>
                                          </p:stCondLst>
                                        </p:cTn>
                                        <p:tgtEl>
                                          <p:spTgt spid="59404"/>
                                        </p:tgtEl>
                                        <p:attrNameLst>
                                          <p:attrName>style.visibility</p:attrName>
                                        </p:attrNameLst>
                                      </p:cBhvr>
                                      <p:to>
                                        <p:strVal val="visible"/>
                                      </p:to>
                                    </p:set>
                                    <p:animEffect transition="in" filter="wipe(up)">
                                      <p:cBhvr>
                                        <p:cTn id="45" dur="500"/>
                                        <p:tgtEl>
                                          <p:spTgt spid="59404"/>
                                        </p:tgtEl>
                                      </p:cBhvr>
                                    </p:animEffect>
                                  </p:childTnLst>
                                </p:cTn>
                              </p:par>
                            </p:childTnLst>
                          </p:cTn>
                        </p:par>
                        <p:par>
                          <p:cTn id="46" fill="hold" nodeType="afterGroup">
                            <p:stCondLst>
                              <p:cond delay="4000"/>
                            </p:stCondLst>
                            <p:childTnLst>
                              <p:par>
                                <p:cTn id="47" presetID="22" presetClass="entr" presetSubtype="1" fill="hold" nodeType="afterEffect">
                                  <p:stCondLst>
                                    <p:cond delay="0"/>
                                  </p:stCondLst>
                                  <p:childTnLst>
                                    <p:set>
                                      <p:cBhvr>
                                        <p:cTn id="48" dur="1" fill="hold">
                                          <p:stCondLst>
                                            <p:cond delay="0"/>
                                          </p:stCondLst>
                                        </p:cTn>
                                        <p:tgtEl>
                                          <p:spTgt spid="59405"/>
                                        </p:tgtEl>
                                        <p:attrNameLst>
                                          <p:attrName>style.visibility</p:attrName>
                                        </p:attrNameLst>
                                      </p:cBhvr>
                                      <p:to>
                                        <p:strVal val="visible"/>
                                      </p:to>
                                    </p:set>
                                    <p:animEffect transition="in" filter="wipe(up)">
                                      <p:cBhvr>
                                        <p:cTn id="49" dur="500"/>
                                        <p:tgtEl>
                                          <p:spTgt spid="5940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59416"/>
                                        </p:tgtEl>
                                        <p:attrNameLst>
                                          <p:attrName>style.visibility</p:attrName>
                                        </p:attrNameLst>
                                      </p:cBhvr>
                                      <p:to>
                                        <p:strVal val="visible"/>
                                      </p:to>
                                    </p:set>
                                    <p:animEffect transition="in" filter="slide(fromLeft)">
                                      <p:cBhvr>
                                        <p:cTn id="54" dur="500"/>
                                        <p:tgtEl>
                                          <p:spTgt spid="594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59414"/>
                                        </p:tgtEl>
                                        <p:attrNameLst>
                                          <p:attrName>style.visibility</p:attrName>
                                        </p:attrNameLst>
                                      </p:cBhvr>
                                      <p:to>
                                        <p:strVal val="visible"/>
                                      </p:to>
                                    </p:set>
                                    <p:animEffect transition="in" filter="wipe(up)">
                                      <p:cBhvr>
                                        <p:cTn id="59" dur="500"/>
                                        <p:tgtEl>
                                          <p:spTgt spid="59414"/>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1" nodeType="clickEffect">
                                  <p:stCondLst>
                                    <p:cond delay="0"/>
                                  </p:stCondLst>
                                  <p:childTnLst>
                                    <p:animMotion origin="layout" path="M 0 0 L 0.0816 0.09444 " pathEditMode="relative" ptsTypes="AA">
                                      <p:cBhvr>
                                        <p:cTn id="63" dur="2000" fill="hold"/>
                                        <p:tgtEl>
                                          <p:spTgt spid="59416"/>
                                        </p:tgtEl>
                                        <p:attrNameLst>
                                          <p:attrName>ppt_x</p:attrName>
                                          <p:attrName>ppt_y</p:attrName>
                                        </p:attrNameLst>
                                      </p:cBhvr>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9397"/>
                                        </p:tgtEl>
                                        <p:attrNameLst>
                                          <p:attrName>style.visibility</p:attrName>
                                        </p:attrNameLst>
                                      </p:cBhvr>
                                      <p:to>
                                        <p:strVal val="visible"/>
                                      </p:to>
                                    </p:set>
                                    <p:animEffect transition="in" filter="wipe(right)">
                                      <p:cBhvr>
                                        <p:cTn id="68" dur="500"/>
                                        <p:tgtEl>
                                          <p:spTgt spid="59397"/>
                                        </p:tgtEl>
                                      </p:cBhvr>
                                    </p:animEffect>
                                  </p:childTnLst>
                                </p:cTn>
                              </p:par>
                            </p:childTnLst>
                          </p:cTn>
                        </p:par>
                        <p:par>
                          <p:cTn id="69" fill="hold" nodeType="afterGroup">
                            <p:stCondLst>
                              <p:cond delay="500"/>
                            </p:stCondLst>
                            <p:childTnLst>
                              <p:par>
                                <p:cTn id="70" presetID="22" presetClass="entr" presetSubtype="2" fill="hold" nodeType="afterEffect">
                                  <p:stCondLst>
                                    <p:cond delay="0"/>
                                  </p:stCondLst>
                                  <p:childTnLst>
                                    <p:set>
                                      <p:cBhvr>
                                        <p:cTn id="71" dur="1" fill="hold">
                                          <p:stCondLst>
                                            <p:cond delay="0"/>
                                          </p:stCondLst>
                                        </p:cTn>
                                        <p:tgtEl>
                                          <p:spTgt spid="59401"/>
                                        </p:tgtEl>
                                        <p:attrNameLst>
                                          <p:attrName>style.visibility</p:attrName>
                                        </p:attrNameLst>
                                      </p:cBhvr>
                                      <p:to>
                                        <p:strVal val="visible"/>
                                      </p:to>
                                    </p:set>
                                    <p:animEffect transition="in" filter="wipe(right)">
                                      <p:cBhvr>
                                        <p:cTn id="72" dur="500"/>
                                        <p:tgtEl>
                                          <p:spTgt spid="59401"/>
                                        </p:tgtEl>
                                      </p:cBhvr>
                                    </p:animEffect>
                                  </p:childTnLst>
                                </p:cTn>
                              </p:par>
                            </p:childTnLst>
                          </p:cTn>
                        </p:par>
                        <p:par>
                          <p:cTn id="73" fill="hold" nodeType="afterGroup">
                            <p:stCondLst>
                              <p:cond delay="1000"/>
                            </p:stCondLst>
                            <p:childTnLst>
                              <p:par>
                                <p:cTn id="74" presetID="22" presetClass="entr" presetSubtype="2" fill="hold" nodeType="afterEffect">
                                  <p:stCondLst>
                                    <p:cond delay="0"/>
                                  </p:stCondLst>
                                  <p:childTnLst>
                                    <p:set>
                                      <p:cBhvr>
                                        <p:cTn id="75" dur="1" fill="hold">
                                          <p:stCondLst>
                                            <p:cond delay="0"/>
                                          </p:stCondLst>
                                        </p:cTn>
                                        <p:tgtEl>
                                          <p:spTgt spid="59402"/>
                                        </p:tgtEl>
                                        <p:attrNameLst>
                                          <p:attrName>style.visibility</p:attrName>
                                        </p:attrNameLst>
                                      </p:cBhvr>
                                      <p:to>
                                        <p:strVal val="visible"/>
                                      </p:to>
                                    </p:set>
                                    <p:animEffect transition="in" filter="wipe(right)">
                                      <p:cBhvr>
                                        <p:cTn id="76" dur="500"/>
                                        <p:tgtEl>
                                          <p:spTgt spid="59402"/>
                                        </p:tgtEl>
                                      </p:cBhvr>
                                    </p:animEffect>
                                  </p:childTnLst>
                                </p:cTn>
                              </p:par>
                            </p:childTnLst>
                          </p:cTn>
                        </p:par>
                        <p:par>
                          <p:cTn id="77" fill="hold" nodeType="afterGroup">
                            <p:stCondLst>
                              <p:cond delay="1500"/>
                            </p:stCondLst>
                            <p:childTnLst>
                              <p:par>
                                <p:cTn id="78" presetID="22" presetClass="entr" presetSubtype="1" fill="hold" nodeType="afterEffect">
                                  <p:stCondLst>
                                    <p:cond delay="0"/>
                                  </p:stCondLst>
                                  <p:childTnLst>
                                    <p:set>
                                      <p:cBhvr>
                                        <p:cTn id="79" dur="1" fill="hold">
                                          <p:stCondLst>
                                            <p:cond delay="0"/>
                                          </p:stCondLst>
                                        </p:cTn>
                                        <p:tgtEl>
                                          <p:spTgt spid="59413"/>
                                        </p:tgtEl>
                                        <p:attrNameLst>
                                          <p:attrName>style.visibility</p:attrName>
                                        </p:attrNameLst>
                                      </p:cBhvr>
                                      <p:to>
                                        <p:strVal val="visible"/>
                                      </p:to>
                                    </p:set>
                                    <p:animEffect transition="in" filter="wipe(up)">
                                      <p:cBhvr>
                                        <p:cTn id="80" dur="500"/>
                                        <p:tgtEl>
                                          <p:spTgt spid="59413"/>
                                        </p:tgtEl>
                                      </p:cBhvr>
                                    </p:animEffect>
                                  </p:childTnLst>
                                </p:cTn>
                              </p:par>
                            </p:childTnLst>
                          </p:cTn>
                        </p:par>
                        <p:par>
                          <p:cTn id="81" fill="hold" nodeType="afterGroup">
                            <p:stCondLst>
                              <p:cond delay="2000"/>
                            </p:stCondLst>
                            <p:childTnLst>
                              <p:par>
                                <p:cTn id="82" presetID="22" presetClass="entr" presetSubtype="1" fill="hold" nodeType="afterEffect">
                                  <p:stCondLst>
                                    <p:cond delay="0"/>
                                  </p:stCondLst>
                                  <p:childTnLst>
                                    <p:set>
                                      <p:cBhvr>
                                        <p:cTn id="83" dur="1" fill="hold">
                                          <p:stCondLst>
                                            <p:cond delay="0"/>
                                          </p:stCondLst>
                                        </p:cTn>
                                        <p:tgtEl>
                                          <p:spTgt spid="59408"/>
                                        </p:tgtEl>
                                        <p:attrNameLst>
                                          <p:attrName>style.visibility</p:attrName>
                                        </p:attrNameLst>
                                      </p:cBhvr>
                                      <p:to>
                                        <p:strVal val="visible"/>
                                      </p:to>
                                    </p:set>
                                    <p:animEffect transition="in" filter="wipe(up)">
                                      <p:cBhvr>
                                        <p:cTn id="84" dur="500"/>
                                        <p:tgtEl>
                                          <p:spTgt spid="59408"/>
                                        </p:tgtEl>
                                      </p:cBhvr>
                                    </p:animEffect>
                                  </p:childTnLst>
                                </p:cTn>
                              </p:par>
                            </p:childTnLst>
                          </p:cTn>
                        </p:par>
                        <p:par>
                          <p:cTn id="85" fill="hold" nodeType="afterGroup">
                            <p:stCondLst>
                              <p:cond delay="2500"/>
                            </p:stCondLst>
                            <p:childTnLst>
                              <p:par>
                                <p:cTn id="86" presetID="22" presetClass="entr" presetSubtype="1" fill="hold" nodeType="afterEffect">
                                  <p:stCondLst>
                                    <p:cond delay="0"/>
                                  </p:stCondLst>
                                  <p:childTnLst>
                                    <p:set>
                                      <p:cBhvr>
                                        <p:cTn id="87" dur="1" fill="hold">
                                          <p:stCondLst>
                                            <p:cond delay="0"/>
                                          </p:stCondLst>
                                        </p:cTn>
                                        <p:tgtEl>
                                          <p:spTgt spid="59412"/>
                                        </p:tgtEl>
                                        <p:attrNameLst>
                                          <p:attrName>style.visibility</p:attrName>
                                        </p:attrNameLst>
                                      </p:cBhvr>
                                      <p:to>
                                        <p:strVal val="visible"/>
                                      </p:to>
                                    </p:set>
                                    <p:animEffect transition="in" filter="wipe(up)">
                                      <p:cBhvr>
                                        <p:cTn id="88" dur="500"/>
                                        <p:tgtEl>
                                          <p:spTgt spid="59412"/>
                                        </p:tgtEl>
                                      </p:cBhvr>
                                    </p:animEffect>
                                  </p:childTnLst>
                                </p:cTn>
                              </p:par>
                            </p:childTnLst>
                          </p:cTn>
                        </p:par>
                        <p:par>
                          <p:cTn id="89" fill="hold" nodeType="afterGroup">
                            <p:stCondLst>
                              <p:cond delay="3000"/>
                            </p:stCondLst>
                            <p:childTnLst>
                              <p:par>
                                <p:cTn id="90" presetID="22" presetClass="entr" presetSubtype="1" fill="hold" nodeType="afterEffect">
                                  <p:stCondLst>
                                    <p:cond delay="0"/>
                                  </p:stCondLst>
                                  <p:childTnLst>
                                    <p:set>
                                      <p:cBhvr>
                                        <p:cTn id="91" dur="1" fill="hold">
                                          <p:stCondLst>
                                            <p:cond delay="0"/>
                                          </p:stCondLst>
                                        </p:cTn>
                                        <p:tgtEl>
                                          <p:spTgt spid="59409"/>
                                        </p:tgtEl>
                                        <p:attrNameLst>
                                          <p:attrName>style.visibility</p:attrName>
                                        </p:attrNameLst>
                                      </p:cBhvr>
                                      <p:to>
                                        <p:strVal val="visible"/>
                                      </p:to>
                                    </p:set>
                                    <p:animEffect transition="in" filter="wipe(up)">
                                      <p:cBhvr>
                                        <p:cTn id="92" dur="500"/>
                                        <p:tgtEl>
                                          <p:spTgt spid="59409"/>
                                        </p:tgtEl>
                                      </p:cBhvr>
                                    </p:animEffect>
                                  </p:childTnLst>
                                </p:cTn>
                              </p:par>
                            </p:childTnLst>
                          </p:cTn>
                        </p:par>
                        <p:par>
                          <p:cTn id="93" fill="hold" nodeType="afterGroup">
                            <p:stCondLst>
                              <p:cond delay="3500"/>
                            </p:stCondLst>
                            <p:childTnLst>
                              <p:par>
                                <p:cTn id="94" presetID="22" presetClass="entr" presetSubtype="1" fill="hold" nodeType="afterEffect">
                                  <p:stCondLst>
                                    <p:cond delay="0"/>
                                  </p:stCondLst>
                                  <p:childTnLst>
                                    <p:set>
                                      <p:cBhvr>
                                        <p:cTn id="95" dur="1" fill="hold">
                                          <p:stCondLst>
                                            <p:cond delay="0"/>
                                          </p:stCondLst>
                                        </p:cTn>
                                        <p:tgtEl>
                                          <p:spTgt spid="59410"/>
                                        </p:tgtEl>
                                        <p:attrNameLst>
                                          <p:attrName>style.visibility</p:attrName>
                                        </p:attrNameLst>
                                      </p:cBhvr>
                                      <p:to>
                                        <p:strVal val="visible"/>
                                      </p:to>
                                    </p:set>
                                    <p:animEffect transition="in" filter="wipe(up)">
                                      <p:cBhvr>
                                        <p:cTn id="96" dur="500"/>
                                        <p:tgtEl>
                                          <p:spTgt spid="59410"/>
                                        </p:tgtEl>
                                      </p:cBhvr>
                                    </p:animEffect>
                                  </p:childTnLst>
                                </p:cTn>
                              </p:par>
                            </p:childTnLst>
                          </p:cTn>
                        </p:par>
                        <p:par>
                          <p:cTn id="97" fill="hold" nodeType="afterGroup">
                            <p:stCondLst>
                              <p:cond delay="4000"/>
                            </p:stCondLst>
                            <p:childTnLst>
                              <p:par>
                                <p:cTn id="98" presetID="22" presetClass="entr" presetSubtype="1" fill="hold" nodeType="afterEffect">
                                  <p:stCondLst>
                                    <p:cond delay="0"/>
                                  </p:stCondLst>
                                  <p:childTnLst>
                                    <p:set>
                                      <p:cBhvr>
                                        <p:cTn id="99" dur="1" fill="hold">
                                          <p:stCondLst>
                                            <p:cond delay="0"/>
                                          </p:stCondLst>
                                        </p:cTn>
                                        <p:tgtEl>
                                          <p:spTgt spid="59411"/>
                                        </p:tgtEl>
                                        <p:attrNameLst>
                                          <p:attrName>style.visibility</p:attrName>
                                        </p:attrNameLst>
                                      </p:cBhvr>
                                      <p:to>
                                        <p:strVal val="visible"/>
                                      </p:to>
                                    </p:set>
                                    <p:animEffect transition="in" filter="wipe(up)">
                                      <p:cBhvr>
                                        <p:cTn id="100" dur="500"/>
                                        <p:tgtEl>
                                          <p:spTgt spid="5941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2" fill="hold" grpId="0" nodeType="clickEffect">
                                  <p:stCondLst>
                                    <p:cond delay="0"/>
                                  </p:stCondLst>
                                  <p:childTnLst>
                                    <p:set>
                                      <p:cBhvr>
                                        <p:cTn id="104" dur="1" fill="hold">
                                          <p:stCondLst>
                                            <p:cond delay="0"/>
                                          </p:stCondLst>
                                        </p:cTn>
                                        <p:tgtEl>
                                          <p:spTgt spid="59417"/>
                                        </p:tgtEl>
                                        <p:attrNameLst>
                                          <p:attrName>style.visibility</p:attrName>
                                        </p:attrNameLst>
                                      </p:cBhvr>
                                      <p:to>
                                        <p:strVal val="visible"/>
                                      </p:to>
                                    </p:set>
                                    <p:animEffect transition="in" filter="slide(fromRight)">
                                      <p:cBhvr>
                                        <p:cTn id="105" dur="500"/>
                                        <p:tgtEl>
                                          <p:spTgt spid="5941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59415"/>
                                        </p:tgtEl>
                                        <p:attrNameLst>
                                          <p:attrName>style.visibility</p:attrName>
                                        </p:attrNameLst>
                                      </p:cBhvr>
                                      <p:to>
                                        <p:strVal val="visible"/>
                                      </p:to>
                                    </p:set>
                                    <p:animEffect transition="in" filter="wipe(up)">
                                      <p:cBhvr>
                                        <p:cTn id="110" dur="500"/>
                                        <p:tgtEl>
                                          <p:spTgt spid="59415"/>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1" nodeType="clickEffect">
                                  <p:stCondLst>
                                    <p:cond delay="0"/>
                                  </p:stCondLst>
                                  <p:childTnLst>
                                    <p:animMotion origin="layout" path="M 0 0 L 0.075 0.10231 " pathEditMode="relative" ptsTypes="AA">
                                      <p:cBhvr>
                                        <p:cTn id="114" dur="2000" fill="hold"/>
                                        <p:tgtEl>
                                          <p:spTgt spid="594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6" grpId="0" autoUpdateAnimBg="0"/>
      <p:bldP spid="59416" grpId="1"/>
      <p:bldP spid="59417" grpId="0" autoUpdateAnimBg="0"/>
      <p:bldP spid="5941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679C0580-8068-5D42-924A-74742B5EECF3}"/>
              </a:ext>
            </a:extLst>
          </p:cNvPr>
          <p:cNvSpPr txBox="1">
            <a:spLocks noChangeArrowheads="1"/>
          </p:cNvSpPr>
          <p:nvPr/>
        </p:nvSpPr>
        <p:spPr bwMode="auto">
          <a:xfrm>
            <a:off x="381000" y="885825"/>
            <a:ext cx="6925294" cy="187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5000"/>
              </a:lnSpc>
            </a:pPr>
            <a:r>
              <a:rPr lang="en-US" altLang="zh-CN" sz="3200" dirty="0">
                <a:solidFill>
                  <a:srgbClr val="002060"/>
                </a:solidFill>
                <a:latin typeface="Times New Roman" panose="02020603050405020304" pitchFamily="18" charset="0"/>
                <a:ea typeface="楷体_GB2312" pitchFamily="49" charset="-122"/>
                <a:cs typeface="Times New Roman" panose="02020603050405020304" pitchFamily="18" charset="0"/>
              </a:rPr>
              <a:t>q = p;  s = p-&gt;</a:t>
            </a:r>
            <a:r>
              <a:rPr lang="en-US" altLang="zh-CN" sz="3200" dirty="0" err="1">
                <a:solidFill>
                  <a:srgbClr val="002060"/>
                </a:solidFill>
                <a:latin typeface="Times New Roman" panose="02020603050405020304" pitchFamily="18" charset="0"/>
                <a:ea typeface="楷体_GB2312" pitchFamily="49" charset="-122"/>
                <a:cs typeface="Times New Roman" panose="02020603050405020304" pitchFamily="18" charset="0"/>
              </a:rPr>
              <a:t>lchild</a:t>
            </a:r>
            <a:r>
              <a:rPr lang="en-US" altLang="zh-CN" sz="3200" dirty="0">
                <a:solidFill>
                  <a:srgbClr val="002060"/>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ct val="125000"/>
              </a:lnSpc>
            </a:pP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while </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(s-&gt;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rchild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q = s;  s = s-&gt;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rchild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ct val="125000"/>
              </a:lnSpc>
            </a:pPr>
            <a:r>
              <a:rPr lang="en-US" altLang="zh-CN" sz="3200" dirty="0">
                <a:solidFill>
                  <a:srgbClr val="A50021"/>
                </a:solidFill>
                <a:latin typeface="Times New Roman" panose="02020603050405020304" pitchFamily="18" charset="0"/>
                <a:ea typeface="楷体_GB2312" pitchFamily="49" charset="-122"/>
                <a:cs typeface="Times New Roman" panose="02020603050405020304" pitchFamily="18" charset="0"/>
              </a:rPr>
              <a:t>                       </a:t>
            </a:r>
            <a:r>
              <a:rPr lang="en-US" altLang="zh-CN" sz="3200" dirty="0">
                <a:solidFill>
                  <a:srgbClr val="002060"/>
                </a:solidFill>
                <a:latin typeface="Times New Roman" panose="02020603050405020304" pitchFamily="18" charset="0"/>
                <a:ea typeface="楷体_GB2312" pitchFamily="49" charset="-122"/>
                <a:cs typeface="Times New Roman" panose="02020603050405020304" pitchFamily="18" charset="0"/>
              </a:rPr>
              <a:t>// </a:t>
            </a:r>
            <a:r>
              <a:rPr lang="en-US" altLang="zh-CN"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s </a:t>
            </a:r>
            <a:r>
              <a:rPr lang="zh-CN" altLang="en-US"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指向被删结点的前驱</a:t>
            </a:r>
          </a:p>
        </p:txBody>
      </p:sp>
      <p:sp>
        <p:nvSpPr>
          <p:cNvPr id="60419" name="Rectangle 3">
            <a:extLst>
              <a:ext uri="{FF2B5EF4-FFF2-40B4-BE49-F238E27FC236}">
                <a16:creationId xmlns:a16="http://schemas.microsoft.com/office/drawing/2014/main" id="{1386AFA6-125F-6A4B-94A3-D88E0D8B25A5}"/>
              </a:ext>
            </a:extLst>
          </p:cNvPr>
          <p:cNvSpPr>
            <a:spLocks noChangeArrowheads="1"/>
          </p:cNvSpPr>
          <p:nvPr/>
        </p:nvSpPr>
        <p:spPr bwMode="auto">
          <a:xfrm>
            <a:off x="381000" y="52319"/>
            <a:ext cx="3387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左右子树均不空</a:t>
            </a:r>
          </a:p>
        </p:txBody>
      </p:sp>
      <p:sp>
        <p:nvSpPr>
          <p:cNvPr id="60420" name="Rectangle 4">
            <a:extLst>
              <a:ext uri="{FF2B5EF4-FFF2-40B4-BE49-F238E27FC236}">
                <a16:creationId xmlns:a16="http://schemas.microsoft.com/office/drawing/2014/main" id="{9184B28C-9244-074A-8981-3FADCFBC0894}"/>
              </a:ext>
            </a:extLst>
          </p:cNvPr>
          <p:cNvSpPr>
            <a:spLocks noChangeArrowheads="1"/>
          </p:cNvSpPr>
          <p:nvPr/>
        </p:nvSpPr>
        <p:spPr bwMode="auto">
          <a:xfrm>
            <a:off x="381000" y="3048000"/>
            <a:ext cx="6978192" cy="311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5000"/>
              </a:lnSpc>
            </a:pPr>
            <a:r>
              <a:rPr lang="en-US" altLang="zh-CN" sz="3200" dirty="0">
                <a:solidFill>
                  <a:srgbClr val="002060"/>
                </a:solidFill>
                <a:latin typeface="Times New Roman" panose="02020603050405020304" pitchFamily="18" charset="0"/>
                <a:ea typeface="楷体_GB2312" pitchFamily="49" charset="-122"/>
                <a:cs typeface="Times New Roman" panose="02020603050405020304" pitchFamily="18" charset="0"/>
              </a:rPr>
              <a:t>p-&gt;data = s-&gt;data;</a:t>
            </a:r>
          </a:p>
          <a:p>
            <a:pPr eaLnBrk="1" hangingPunct="1">
              <a:lnSpc>
                <a:spcPct val="125000"/>
              </a:lnSpc>
            </a:pP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if</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(q </a:t>
            </a: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p )  q-&gt;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rchild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 s-&gt;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lchild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a:t>
            </a:r>
          </a:p>
          <a:p>
            <a:pPr eaLnBrk="1" hangingPunct="1">
              <a:lnSpc>
                <a:spcPct val="125000"/>
              </a:lnSpc>
            </a:pPr>
            <a:r>
              <a:rPr lang="en-US" altLang="zh-CN" sz="3200" b="1" dirty="0">
                <a:solidFill>
                  <a:srgbClr val="C00000"/>
                </a:solidFill>
                <a:latin typeface="Times New Roman" panose="02020603050405020304" pitchFamily="18" charset="0"/>
                <a:ea typeface="楷体_GB2312" pitchFamily="49" charset="-122"/>
                <a:cs typeface="Times New Roman" panose="02020603050405020304" pitchFamily="18" charset="0"/>
              </a:rPr>
              <a:t>else</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q-&gt;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lchild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 = s-&gt;</a:t>
            </a:r>
            <a:r>
              <a:rPr lang="en-US" altLang="zh-CN" sz="3200" dirty="0" err="1">
                <a:solidFill>
                  <a:srgbClr val="C00000"/>
                </a:solidFill>
                <a:latin typeface="Times New Roman" panose="02020603050405020304" pitchFamily="18" charset="0"/>
                <a:ea typeface="楷体_GB2312" pitchFamily="49" charset="-122"/>
                <a:cs typeface="Times New Roman" panose="02020603050405020304" pitchFamily="18" charset="0"/>
              </a:rPr>
              <a:t>lchild</a:t>
            </a:r>
            <a:r>
              <a:rPr lang="en-US" altLang="zh-CN" sz="3200" dirty="0">
                <a:solidFill>
                  <a:srgbClr val="C00000"/>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ct val="125000"/>
              </a:lnSpc>
            </a:pPr>
            <a:r>
              <a:rPr lang="en-US" altLang="zh-CN" sz="3200" dirty="0">
                <a:solidFill>
                  <a:srgbClr val="A50021"/>
                </a:solidFill>
                <a:latin typeface="Times New Roman" panose="02020603050405020304" pitchFamily="18" charset="0"/>
                <a:ea typeface="楷体_GB2312" pitchFamily="49" charset="-122"/>
                <a:cs typeface="Times New Roman" panose="02020603050405020304" pitchFamily="18" charset="0"/>
              </a:rPr>
              <a:t>                         </a:t>
            </a:r>
            <a:r>
              <a:rPr lang="en-US" altLang="zh-CN"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重接*</a:t>
            </a:r>
            <a:r>
              <a:rPr lang="en-US" altLang="zh-CN"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q</a:t>
            </a:r>
            <a:r>
              <a:rPr lang="zh-CN" altLang="en-US" sz="3200" dirty="0">
                <a:solidFill>
                  <a:srgbClr val="002060"/>
                </a:solidFill>
                <a:latin typeface="Times New Roman" panose="02020603050405020304" pitchFamily="18" charset="0"/>
                <a:ea typeface="SimHei" panose="02010609060101010101" pitchFamily="49" charset="-122"/>
                <a:cs typeface="Times New Roman" panose="02020603050405020304" pitchFamily="18" charset="0"/>
              </a:rPr>
              <a:t>的左子树</a:t>
            </a:r>
          </a:p>
          <a:p>
            <a:pPr eaLnBrk="1" hangingPunct="1">
              <a:lnSpc>
                <a:spcPct val="125000"/>
              </a:lnSpc>
            </a:pPr>
            <a:r>
              <a:rPr lang="en-US" altLang="zh-CN" sz="3200" dirty="0">
                <a:latin typeface="Times New Roman" panose="02020603050405020304" pitchFamily="18" charset="0"/>
                <a:ea typeface="楷体_GB2312" pitchFamily="49" charset="-122"/>
                <a:cs typeface="Times New Roman" panose="02020603050405020304" pitchFamily="18" charset="0"/>
              </a:rPr>
              <a:t>free(s);</a:t>
            </a:r>
          </a:p>
        </p:txBody>
      </p:sp>
      <p:sp>
        <p:nvSpPr>
          <p:cNvPr id="60421" name="Oval 5">
            <a:extLst>
              <a:ext uri="{FF2B5EF4-FFF2-40B4-BE49-F238E27FC236}">
                <a16:creationId xmlns:a16="http://schemas.microsoft.com/office/drawing/2014/main" id="{852D0235-5A70-4541-8B0C-53B5BA058973}"/>
              </a:ext>
            </a:extLst>
          </p:cNvPr>
          <p:cNvSpPr>
            <a:spLocks noChangeArrowheads="1"/>
          </p:cNvSpPr>
          <p:nvPr/>
        </p:nvSpPr>
        <p:spPr bwMode="auto">
          <a:xfrm>
            <a:off x="7553325" y="51435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latin typeface="Times New Roman" panose="02020603050405020304" pitchFamily="18" charset="0"/>
              <a:cs typeface="Times New Roman" panose="02020603050405020304" pitchFamily="18" charset="0"/>
            </a:endParaRPr>
          </a:p>
        </p:txBody>
      </p:sp>
      <p:sp>
        <p:nvSpPr>
          <p:cNvPr id="60422" name="Line 6">
            <a:extLst>
              <a:ext uri="{FF2B5EF4-FFF2-40B4-BE49-F238E27FC236}">
                <a16:creationId xmlns:a16="http://schemas.microsoft.com/office/drawing/2014/main" id="{88C33083-1086-BB45-8404-4C58F37E64E8}"/>
              </a:ext>
            </a:extLst>
          </p:cNvPr>
          <p:cNvSpPr>
            <a:spLocks noChangeShapeType="1"/>
          </p:cNvSpPr>
          <p:nvPr/>
        </p:nvSpPr>
        <p:spPr bwMode="auto">
          <a:xfrm>
            <a:off x="8251825" y="398145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423" name="Text Box 7">
            <a:extLst>
              <a:ext uri="{FF2B5EF4-FFF2-40B4-BE49-F238E27FC236}">
                <a16:creationId xmlns:a16="http://schemas.microsoft.com/office/drawing/2014/main" id="{57BB7D64-AAC9-1E4D-A871-22D0B1C8D50F}"/>
              </a:ext>
            </a:extLst>
          </p:cNvPr>
          <p:cNvSpPr txBox="1">
            <a:spLocks noChangeArrowheads="1"/>
          </p:cNvSpPr>
          <p:nvPr/>
        </p:nvSpPr>
        <p:spPr bwMode="auto">
          <a:xfrm>
            <a:off x="7851775" y="39830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200">
                <a:solidFill>
                  <a:srgbClr val="A50021"/>
                </a:solidFill>
                <a:latin typeface="Times New Roman" panose="02020603050405020304" pitchFamily="18" charset="0"/>
                <a:cs typeface="Times New Roman" panose="02020603050405020304" pitchFamily="18" charset="0"/>
              </a:rPr>
              <a:t>p</a:t>
            </a:r>
            <a:endParaRPr lang="en-US" altLang="zh-CN" sz="3200">
              <a:latin typeface="Times New Roman" panose="02020603050405020304" pitchFamily="18" charset="0"/>
              <a:cs typeface="Times New Roman" panose="02020603050405020304" pitchFamily="18" charset="0"/>
            </a:endParaRPr>
          </a:p>
        </p:txBody>
      </p:sp>
      <p:sp>
        <p:nvSpPr>
          <p:cNvPr id="60424" name="Line 8">
            <a:extLst>
              <a:ext uri="{FF2B5EF4-FFF2-40B4-BE49-F238E27FC236}">
                <a16:creationId xmlns:a16="http://schemas.microsoft.com/office/drawing/2014/main" id="{263CF8B2-D404-E942-9161-835A9DADF022}"/>
              </a:ext>
            </a:extLst>
          </p:cNvPr>
          <p:cNvSpPr>
            <a:spLocks noChangeShapeType="1"/>
          </p:cNvSpPr>
          <p:nvPr/>
        </p:nvSpPr>
        <p:spPr bwMode="auto">
          <a:xfrm>
            <a:off x="7874000" y="546735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426" name="Line 10">
            <a:extLst>
              <a:ext uri="{FF2B5EF4-FFF2-40B4-BE49-F238E27FC236}">
                <a16:creationId xmlns:a16="http://schemas.microsoft.com/office/drawing/2014/main" id="{6F201793-903D-A74A-9798-A29D40C13848}"/>
              </a:ext>
            </a:extLst>
          </p:cNvPr>
          <p:cNvSpPr>
            <a:spLocks noChangeShapeType="1"/>
          </p:cNvSpPr>
          <p:nvPr/>
        </p:nvSpPr>
        <p:spPr bwMode="auto">
          <a:xfrm flipH="1">
            <a:off x="7743825" y="5981700"/>
            <a:ext cx="381000" cy="35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427" name="Text Box 11">
            <a:extLst>
              <a:ext uri="{FF2B5EF4-FFF2-40B4-BE49-F238E27FC236}">
                <a16:creationId xmlns:a16="http://schemas.microsoft.com/office/drawing/2014/main" id="{CB1F14F9-95A5-BB48-B1BB-11FEAEEBE6D8}"/>
              </a:ext>
            </a:extLst>
          </p:cNvPr>
          <p:cNvSpPr txBox="1">
            <a:spLocks noChangeArrowheads="1"/>
          </p:cNvSpPr>
          <p:nvPr/>
        </p:nvSpPr>
        <p:spPr bwMode="auto">
          <a:xfrm>
            <a:off x="7267575" y="4548188"/>
            <a:ext cx="663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3200">
                <a:solidFill>
                  <a:srgbClr val="FF00FF"/>
                </a:solidFill>
                <a:latin typeface="Times New Roman" panose="02020603050405020304" pitchFamily="18" charset="0"/>
                <a:cs typeface="Times New Roman" panose="02020603050405020304" pitchFamily="18" charset="0"/>
              </a:rPr>
              <a:t>q</a:t>
            </a:r>
            <a:endParaRPr lang="en-US" altLang="zh-CN" sz="3200">
              <a:latin typeface="Times New Roman" panose="02020603050405020304" pitchFamily="18" charset="0"/>
              <a:cs typeface="Times New Roman" panose="02020603050405020304" pitchFamily="18" charset="0"/>
            </a:endParaRPr>
          </a:p>
        </p:txBody>
      </p:sp>
      <p:sp>
        <p:nvSpPr>
          <p:cNvPr id="60428" name="Line 12">
            <a:extLst>
              <a:ext uri="{FF2B5EF4-FFF2-40B4-BE49-F238E27FC236}">
                <a16:creationId xmlns:a16="http://schemas.microsoft.com/office/drawing/2014/main" id="{FB8A6072-C54B-F94C-8735-7E08AC012655}"/>
              </a:ext>
            </a:extLst>
          </p:cNvPr>
          <p:cNvSpPr>
            <a:spLocks noChangeShapeType="1"/>
          </p:cNvSpPr>
          <p:nvPr/>
        </p:nvSpPr>
        <p:spPr bwMode="auto">
          <a:xfrm flipH="1">
            <a:off x="7620000" y="5408613"/>
            <a:ext cx="57150" cy="787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429" name="Text Box 13">
            <a:extLst>
              <a:ext uri="{FF2B5EF4-FFF2-40B4-BE49-F238E27FC236}">
                <a16:creationId xmlns:a16="http://schemas.microsoft.com/office/drawing/2014/main" id="{2162D940-1869-AE40-9C23-773BE626ADC5}"/>
              </a:ext>
            </a:extLst>
          </p:cNvPr>
          <p:cNvSpPr txBox="1">
            <a:spLocks noChangeArrowheads="1"/>
          </p:cNvSpPr>
          <p:nvPr/>
        </p:nvSpPr>
        <p:spPr bwMode="auto">
          <a:xfrm>
            <a:off x="8347075" y="5291138"/>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a:solidFill>
                  <a:srgbClr val="008080"/>
                </a:solidFill>
                <a:latin typeface="Times New Roman" panose="02020603050405020304" pitchFamily="18" charset="0"/>
                <a:cs typeface="Times New Roman" panose="02020603050405020304" pitchFamily="18" charset="0"/>
              </a:rPr>
              <a:t>s</a:t>
            </a:r>
            <a:endParaRPr lang="en-US" altLang="zh-CN" sz="3200">
              <a:latin typeface="Times New Roman" panose="02020603050405020304" pitchFamily="18" charset="0"/>
              <a:cs typeface="Times New Roman" panose="02020603050405020304" pitchFamily="18" charset="0"/>
            </a:endParaRPr>
          </a:p>
        </p:txBody>
      </p:sp>
      <p:sp>
        <p:nvSpPr>
          <p:cNvPr id="15" name="Oval 5">
            <a:extLst>
              <a:ext uri="{FF2B5EF4-FFF2-40B4-BE49-F238E27FC236}">
                <a16:creationId xmlns:a16="http://schemas.microsoft.com/office/drawing/2014/main" id="{ECFBE5A8-04EA-E540-B9DC-E691A6BA4C87}"/>
              </a:ext>
            </a:extLst>
          </p:cNvPr>
          <p:cNvSpPr>
            <a:spLocks noChangeArrowheads="1"/>
          </p:cNvSpPr>
          <p:nvPr/>
        </p:nvSpPr>
        <p:spPr bwMode="auto">
          <a:xfrm>
            <a:off x="8072438" y="4551363"/>
            <a:ext cx="381000" cy="381000"/>
          </a:xfrm>
          <a:prstGeom prst="ellipse">
            <a:avLst/>
          </a:prstGeom>
          <a:solidFill>
            <a:schemeClr val="bg2">
              <a:lumMod val="90000"/>
            </a:schemeClr>
          </a:solidFill>
          <a:ln w="19050">
            <a:solidFill>
              <a:srgbClr val="800000"/>
            </a:solidFill>
            <a:round/>
            <a:headEnd/>
            <a:tailE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zh-CN" altLang="en-US">
              <a:latin typeface="Times New Roman" panose="02020603050405020304" pitchFamily="18" charset="0"/>
              <a:cs typeface="Times New Roman" panose="02020603050405020304" pitchFamily="18" charset="0"/>
            </a:endParaRPr>
          </a:p>
        </p:txBody>
      </p:sp>
      <p:sp>
        <p:nvSpPr>
          <p:cNvPr id="16" name="Line 10">
            <a:extLst>
              <a:ext uri="{FF2B5EF4-FFF2-40B4-BE49-F238E27FC236}">
                <a16:creationId xmlns:a16="http://schemas.microsoft.com/office/drawing/2014/main" id="{E68007F4-A171-5E48-929E-9D1E16F91D4A}"/>
              </a:ext>
            </a:extLst>
          </p:cNvPr>
          <p:cNvSpPr>
            <a:spLocks noChangeShapeType="1"/>
          </p:cNvSpPr>
          <p:nvPr/>
        </p:nvSpPr>
        <p:spPr bwMode="auto">
          <a:xfrm flipH="1">
            <a:off x="7858125" y="4856163"/>
            <a:ext cx="288925" cy="331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Line 10">
            <a:extLst>
              <a:ext uri="{FF2B5EF4-FFF2-40B4-BE49-F238E27FC236}">
                <a16:creationId xmlns:a16="http://schemas.microsoft.com/office/drawing/2014/main" id="{CB908ACE-8059-2D48-945E-4CEF2FB11968}"/>
              </a:ext>
            </a:extLst>
          </p:cNvPr>
          <p:cNvSpPr>
            <a:spLocks noChangeShapeType="1"/>
          </p:cNvSpPr>
          <p:nvPr/>
        </p:nvSpPr>
        <p:spPr bwMode="auto">
          <a:xfrm>
            <a:off x="8388350" y="4846638"/>
            <a:ext cx="288925" cy="284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Oval 9">
            <a:extLst>
              <a:ext uri="{FF2B5EF4-FFF2-40B4-BE49-F238E27FC236}">
                <a16:creationId xmlns:a16="http://schemas.microsoft.com/office/drawing/2014/main" id="{CCE93536-C1B5-C34C-B139-00513525A503}"/>
              </a:ext>
            </a:extLst>
          </p:cNvPr>
          <p:cNvSpPr>
            <a:spLocks noChangeArrowheads="1"/>
          </p:cNvSpPr>
          <p:nvPr/>
        </p:nvSpPr>
        <p:spPr bwMode="auto">
          <a:xfrm>
            <a:off x="7423150" y="6234113"/>
            <a:ext cx="381000" cy="381000"/>
          </a:xfrm>
          <a:prstGeom prst="ellipse">
            <a:avLst/>
          </a:prstGeom>
          <a:solidFill>
            <a:schemeClr val="bg2">
              <a:lumMod val="90000"/>
            </a:schemeClr>
          </a:solidFill>
          <a:ln w="9525">
            <a:solidFill>
              <a:srgbClr val="006600"/>
            </a:solidFill>
            <a:round/>
            <a:headEnd/>
            <a:tailE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zh-CN" altLang="en-US">
              <a:latin typeface="Times New Roman" panose="02020603050405020304" pitchFamily="18" charset="0"/>
              <a:cs typeface="Times New Roman" panose="02020603050405020304" pitchFamily="18" charset="0"/>
            </a:endParaRPr>
          </a:p>
        </p:txBody>
      </p:sp>
      <p:sp>
        <p:nvSpPr>
          <p:cNvPr id="60425" name="Oval 9">
            <a:extLst>
              <a:ext uri="{FF2B5EF4-FFF2-40B4-BE49-F238E27FC236}">
                <a16:creationId xmlns:a16="http://schemas.microsoft.com/office/drawing/2014/main" id="{B2D4ED36-EBD9-704F-9219-52C15F74AFBD}"/>
              </a:ext>
            </a:extLst>
          </p:cNvPr>
          <p:cNvSpPr>
            <a:spLocks noChangeArrowheads="1"/>
          </p:cNvSpPr>
          <p:nvPr/>
        </p:nvSpPr>
        <p:spPr bwMode="auto">
          <a:xfrm>
            <a:off x="8010525" y="5629275"/>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latin typeface="Times New Roman" panose="02020603050405020304" pitchFamily="18" charset="0"/>
              <a:cs typeface="Times New Roman" panose="02020603050405020304" pitchFamily="18" charset="0"/>
            </a:endParaRPr>
          </a:p>
        </p:txBody>
      </p:sp>
      <p:sp>
        <p:nvSpPr>
          <p:cNvPr id="19" name="Oval 5">
            <a:extLst>
              <a:ext uri="{FF2B5EF4-FFF2-40B4-BE49-F238E27FC236}">
                <a16:creationId xmlns:a16="http://schemas.microsoft.com/office/drawing/2014/main" id="{351DF80B-8859-9A48-A168-6081CFA7C6CA}"/>
              </a:ext>
            </a:extLst>
          </p:cNvPr>
          <p:cNvSpPr>
            <a:spLocks noChangeArrowheads="1"/>
          </p:cNvSpPr>
          <p:nvPr/>
        </p:nvSpPr>
        <p:spPr bwMode="auto">
          <a:xfrm>
            <a:off x="8451850" y="2263775"/>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latin typeface="Times New Roman" panose="02020603050405020304" pitchFamily="18" charset="0"/>
              <a:cs typeface="Times New Roman" panose="02020603050405020304" pitchFamily="18" charset="0"/>
            </a:endParaRPr>
          </a:p>
        </p:txBody>
      </p:sp>
      <p:sp>
        <p:nvSpPr>
          <p:cNvPr id="20" name="Line 6">
            <a:extLst>
              <a:ext uri="{FF2B5EF4-FFF2-40B4-BE49-F238E27FC236}">
                <a16:creationId xmlns:a16="http://schemas.microsoft.com/office/drawing/2014/main" id="{85703D33-38E5-F546-BD0B-2E36F95C08E3}"/>
              </a:ext>
            </a:extLst>
          </p:cNvPr>
          <p:cNvSpPr>
            <a:spLocks noChangeShapeType="1"/>
          </p:cNvSpPr>
          <p:nvPr/>
        </p:nvSpPr>
        <p:spPr bwMode="auto">
          <a:xfrm>
            <a:off x="8604250" y="1730375"/>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 name="Text Box 7">
            <a:extLst>
              <a:ext uri="{FF2B5EF4-FFF2-40B4-BE49-F238E27FC236}">
                <a16:creationId xmlns:a16="http://schemas.microsoft.com/office/drawing/2014/main" id="{A4D6F3B1-A3A8-654E-A693-3C58BF6F8DF4}"/>
              </a:ext>
            </a:extLst>
          </p:cNvPr>
          <p:cNvSpPr txBox="1">
            <a:spLocks noChangeArrowheads="1"/>
          </p:cNvSpPr>
          <p:nvPr/>
        </p:nvSpPr>
        <p:spPr bwMode="auto">
          <a:xfrm>
            <a:off x="8642350" y="14557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200">
                <a:solidFill>
                  <a:srgbClr val="A50021"/>
                </a:solidFill>
                <a:latin typeface="Times New Roman" panose="02020603050405020304" pitchFamily="18" charset="0"/>
                <a:cs typeface="Times New Roman" panose="02020603050405020304" pitchFamily="18" charset="0"/>
              </a:rPr>
              <a:t>p</a:t>
            </a:r>
            <a:endParaRPr lang="en-US" altLang="zh-CN" sz="3200">
              <a:latin typeface="Times New Roman" panose="02020603050405020304" pitchFamily="18" charset="0"/>
              <a:cs typeface="Times New Roman" panose="02020603050405020304" pitchFamily="18" charset="0"/>
            </a:endParaRPr>
          </a:p>
        </p:txBody>
      </p:sp>
      <p:sp>
        <p:nvSpPr>
          <p:cNvPr id="22" name="Line 8">
            <a:extLst>
              <a:ext uri="{FF2B5EF4-FFF2-40B4-BE49-F238E27FC236}">
                <a16:creationId xmlns:a16="http://schemas.microsoft.com/office/drawing/2014/main" id="{EC1678E6-0C8D-C344-BDEF-0D32F1DB3956}"/>
              </a:ext>
            </a:extLst>
          </p:cNvPr>
          <p:cNvSpPr>
            <a:spLocks noChangeShapeType="1"/>
          </p:cNvSpPr>
          <p:nvPr/>
        </p:nvSpPr>
        <p:spPr bwMode="auto">
          <a:xfrm flipH="1">
            <a:off x="8223250" y="2568575"/>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3" name="Oval 9">
            <a:extLst>
              <a:ext uri="{FF2B5EF4-FFF2-40B4-BE49-F238E27FC236}">
                <a16:creationId xmlns:a16="http://schemas.microsoft.com/office/drawing/2014/main" id="{5C0B787D-C45B-8C4B-8C0F-62B2CF12EDC1}"/>
              </a:ext>
            </a:extLst>
          </p:cNvPr>
          <p:cNvSpPr>
            <a:spLocks noChangeArrowheads="1"/>
          </p:cNvSpPr>
          <p:nvPr/>
        </p:nvSpPr>
        <p:spPr bwMode="auto">
          <a:xfrm>
            <a:off x="7918450" y="2797175"/>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latin typeface="Times New Roman" panose="02020603050405020304" pitchFamily="18" charset="0"/>
              <a:cs typeface="Times New Roman" panose="02020603050405020304" pitchFamily="18" charset="0"/>
            </a:endParaRPr>
          </a:p>
        </p:txBody>
      </p:sp>
      <p:sp>
        <p:nvSpPr>
          <p:cNvPr id="24" name="Line 10">
            <a:extLst>
              <a:ext uri="{FF2B5EF4-FFF2-40B4-BE49-F238E27FC236}">
                <a16:creationId xmlns:a16="http://schemas.microsoft.com/office/drawing/2014/main" id="{462162B7-EDAF-584D-8BFA-D03C1B7162B6}"/>
              </a:ext>
            </a:extLst>
          </p:cNvPr>
          <p:cNvSpPr>
            <a:spLocks noChangeShapeType="1"/>
          </p:cNvSpPr>
          <p:nvPr/>
        </p:nvSpPr>
        <p:spPr bwMode="auto">
          <a:xfrm flipH="1">
            <a:off x="7613650" y="3101975"/>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Text Box 11">
            <a:extLst>
              <a:ext uri="{FF2B5EF4-FFF2-40B4-BE49-F238E27FC236}">
                <a16:creationId xmlns:a16="http://schemas.microsoft.com/office/drawing/2014/main" id="{9DC0AB53-6F39-F44E-9979-4A607E55DD59}"/>
              </a:ext>
            </a:extLst>
          </p:cNvPr>
          <p:cNvSpPr txBox="1">
            <a:spLocks noChangeArrowheads="1"/>
          </p:cNvSpPr>
          <p:nvPr/>
        </p:nvSpPr>
        <p:spPr bwMode="auto">
          <a:xfrm>
            <a:off x="8147050" y="1436688"/>
            <a:ext cx="663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3200">
                <a:solidFill>
                  <a:srgbClr val="FF00FF"/>
                </a:solidFill>
                <a:latin typeface="Times New Roman" panose="02020603050405020304" pitchFamily="18" charset="0"/>
                <a:cs typeface="Times New Roman" panose="02020603050405020304" pitchFamily="18" charset="0"/>
              </a:rPr>
              <a:t>q</a:t>
            </a:r>
            <a:endParaRPr lang="en-US" altLang="zh-CN" sz="3200">
              <a:latin typeface="Times New Roman" panose="02020603050405020304" pitchFamily="18" charset="0"/>
              <a:cs typeface="Times New Roman" panose="02020603050405020304" pitchFamily="18" charset="0"/>
            </a:endParaRPr>
          </a:p>
        </p:txBody>
      </p:sp>
      <p:sp>
        <p:nvSpPr>
          <p:cNvPr id="26" name="Line 12">
            <a:extLst>
              <a:ext uri="{FF2B5EF4-FFF2-40B4-BE49-F238E27FC236}">
                <a16:creationId xmlns:a16="http://schemas.microsoft.com/office/drawing/2014/main" id="{EC6F89E4-C9DE-D94F-8026-5C60DC68274E}"/>
              </a:ext>
            </a:extLst>
          </p:cNvPr>
          <p:cNvSpPr>
            <a:spLocks noChangeShapeType="1"/>
          </p:cNvSpPr>
          <p:nvPr/>
        </p:nvSpPr>
        <p:spPr bwMode="auto">
          <a:xfrm flipH="1">
            <a:off x="7613650" y="2568575"/>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Text Box 13">
            <a:extLst>
              <a:ext uri="{FF2B5EF4-FFF2-40B4-BE49-F238E27FC236}">
                <a16:creationId xmlns:a16="http://schemas.microsoft.com/office/drawing/2014/main" id="{AC721FBD-28ED-3348-9926-B5EA6CFDC472}"/>
              </a:ext>
            </a:extLst>
          </p:cNvPr>
          <p:cNvSpPr txBox="1">
            <a:spLocks noChangeArrowheads="1"/>
          </p:cNvSpPr>
          <p:nvPr/>
        </p:nvSpPr>
        <p:spPr bwMode="auto">
          <a:xfrm>
            <a:off x="7882370" y="2246313"/>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600" dirty="0">
                <a:solidFill>
                  <a:srgbClr val="008080"/>
                </a:solidFill>
                <a:latin typeface="Times New Roman" panose="02020603050405020304" pitchFamily="18" charset="0"/>
                <a:cs typeface="Times New Roman" panose="02020603050405020304" pitchFamily="18" charset="0"/>
              </a:rPr>
              <a:t>s</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166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strips(downRight)">
                                      <p:cBhvr>
                                        <p:cTn id="13" dur="500"/>
                                        <p:tgtEl>
                                          <p:spTgt spid="60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strips(downRight)">
                                      <p:cBhvr>
                                        <p:cTn id="18" dur="500"/>
                                        <p:tgtEl>
                                          <p:spTgt spid="604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par>
                                <p:cTn id="32" presetID="22" presetClass="entr" presetSubtype="1" fill="hold" nodeType="withEffect">
                                  <p:stCondLst>
                                    <p:cond delay="0"/>
                                  </p:stCondLst>
                                  <p:childTnLst>
                                    <p:set>
                                      <p:cBhvr>
                                        <p:cTn id="33" dur="1" fill="hold">
                                          <p:stCondLst>
                                            <p:cond delay="0"/>
                                          </p:stCondLst>
                                        </p:cTn>
                                        <p:tgtEl>
                                          <p:spTgt spid="60421"/>
                                        </p:tgtEl>
                                        <p:attrNameLst>
                                          <p:attrName>style.visibility</p:attrName>
                                        </p:attrNameLst>
                                      </p:cBhvr>
                                      <p:to>
                                        <p:strVal val="visible"/>
                                      </p:to>
                                    </p:set>
                                    <p:animEffect transition="in" filter="wipe(up)">
                                      <p:cBhvr>
                                        <p:cTn id="34" dur="500"/>
                                        <p:tgtEl>
                                          <p:spTgt spid="60421"/>
                                        </p:tgtEl>
                                      </p:cBhvr>
                                    </p:animEffect>
                                  </p:childTnLst>
                                </p:cTn>
                              </p:par>
                            </p:childTnLst>
                          </p:cTn>
                        </p:par>
                        <p:par>
                          <p:cTn id="35" fill="hold" nodeType="afterGroup">
                            <p:stCondLst>
                              <p:cond delay="1500"/>
                            </p:stCondLst>
                            <p:childTnLst>
                              <p:par>
                                <p:cTn id="36" presetID="22" presetClass="entr" presetSubtype="1" fill="hold" nodeType="afterEffect">
                                  <p:stCondLst>
                                    <p:cond delay="0"/>
                                  </p:stCondLst>
                                  <p:childTnLst>
                                    <p:set>
                                      <p:cBhvr>
                                        <p:cTn id="37" dur="1" fill="hold">
                                          <p:stCondLst>
                                            <p:cond delay="0"/>
                                          </p:stCondLst>
                                        </p:cTn>
                                        <p:tgtEl>
                                          <p:spTgt spid="60424"/>
                                        </p:tgtEl>
                                        <p:attrNameLst>
                                          <p:attrName>style.visibility</p:attrName>
                                        </p:attrNameLst>
                                      </p:cBhvr>
                                      <p:to>
                                        <p:strVal val="visible"/>
                                      </p:to>
                                    </p:set>
                                    <p:animEffect transition="in" filter="wipe(up)">
                                      <p:cBhvr>
                                        <p:cTn id="38" dur="500"/>
                                        <p:tgtEl>
                                          <p:spTgt spid="60424"/>
                                        </p:tgtEl>
                                      </p:cBhvr>
                                    </p:animEffect>
                                  </p:childTnLst>
                                </p:cTn>
                              </p:par>
                            </p:childTnLst>
                          </p:cTn>
                        </p:par>
                        <p:par>
                          <p:cTn id="39" fill="hold" nodeType="afterGroup">
                            <p:stCondLst>
                              <p:cond delay="2000"/>
                            </p:stCondLst>
                            <p:childTnLst>
                              <p:par>
                                <p:cTn id="40" presetID="22" presetClass="entr" presetSubtype="1" fill="hold" nodeType="afterEffect">
                                  <p:stCondLst>
                                    <p:cond delay="0"/>
                                  </p:stCondLst>
                                  <p:childTnLst>
                                    <p:set>
                                      <p:cBhvr>
                                        <p:cTn id="41" dur="1" fill="hold">
                                          <p:stCondLst>
                                            <p:cond delay="0"/>
                                          </p:stCondLst>
                                        </p:cTn>
                                        <p:tgtEl>
                                          <p:spTgt spid="60425"/>
                                        </p:tgtEl>
                                        <p:attrNameLst>
                                          <p:attrName>style.visibility</p:attrName>
                                        </p:attrNameLst>
                                      </p:cBhvr>
                                      <p:to>
                                        <p:strVal val="visible"/>
                                      </p:to>
                                    </p:set>
                                    <p:animEffect transition="in" filter="wipe(up)">
                                      <p:cBhvr>
                                        <p:cTn id="42" dur="500"/>
                                        <p:tgtEl>
                                          <p:spTgt spid="60425"/>
                                        </p:tgtEl>
                                      </p:cBhvr>
                                    </p:animEffect>
                                  </p:childTnLst>
                                </p:cTn>
                              </p:par>
                            </p:childTnLst>
                          </p:cTn>
                        </p:par>
                        <p:par>
                          <p:cTn id="43" fill="hold" nodeType="afterGroup">
                            <p:stCondLst>
                              <p:cond delay="2500"/>
                            </p:stCondLst>
                            <p:childTnLst>
                              <p:par>
                                <p:cTn id="44" presetID="22" presetClass="entr" presetSubtype="1" fill="hold" nodeType="afterEffect">
                                  <p:stCondLst>
                                    <p:cond delay="0"/>
                                  </p:stCondLst>
                                  <p:childTnLst>
                                    <p:set>
                                      <p:cBhvr>
                                        <p:cTn id="45" dur="1" fill="hold">
                                          <p:stCondLst>
                                            <p:cond delay="0"/>
                                          </p:stCondLst>
                                        </p:cTn>
                                        <p:tgtEl>
                                          <p:spTgt spid="60426"/>
                                        </p:tgtEl>
                                        <p:attrNameLst>
                                          <p:attrName>style.visibility</p:attrName>
                                        </p:attrNameLst>
                                      </p:cBhvr>
                                      <p:to>
                                        <p:strVal val="visible"/>
                                      </p:to>
                                    </p:set>
                                    <p:animEffect transition="in" filter="wipe(up)">
                                      <p:cBhvr>
                                        <p:cTn id="46" dur="500"/>
                                        <p:tgtEl>
                                          <p:spTgt spid="60426"/>
                                        </p:tgtEl>
                                      </p:cBhvr>
                                    </p:animEffect>
                                  </p:childTnLst>
                                </p:cTn>
                              </p:par>
                            </p:childTnLst>
                          </p:cTn>
                        </p:par>
                        <p:par>
                          <p:cTn id="47" fill="hold" nodeType="afterGroup">
                            <p:stCondLst>
                              <p:cond delay="3000"/>
                            </p:stCondLst>
                            <p:childTnLst>
                              <p:par>
                                <p:cTn id="48" presetID="22" presetClass="entr" presetSubtype="1" fill="hold" nodeType="afterEffect">
                                  <p:stCondLst>
                                    <p:cond delay="0"/>
                                  </p:stCondLst>
                                  <p:childTnLst>
                                    <p:set>
                                      <p:cBhvr>
                                        <p:cTn id="49" dur="1" fill="hold">
                                          <p:stCondLst>
                                            <p:cond delay="0"/>
                                          </p:stCondLst>
                                        </p:cTn>
                                        <p:tgtEl>
                                          <p:spTgt spid="60422"/>
                                        </p:tgtEl>
                                        <p:attrNameLst>
                                          <p:attrName>style.visibility</p:attrName>
                                        </p:attrNameLst>
                                      </p:cBhvr>
                                      <p:to>
                                        <p:strVal val="visible"/>
                                      </p:to>
                                    </p:set>
                                    <p:animEffect transition="in" filter="wipe(up)">
                                      <p:cBhvr>
                                        <p:cTn id="50" dur="500"/>
                                        <p:tgtEl>
                                          <p:spTgt spid="60422"/>
                                        </p:tgtEl>
                                      </p:cBhvr>
                                    </p:animEffect>
                                  </p:childTnLst>
                                </p:cTn>
                              </p:par>
                            </p:childTnLst>
                          </p:cTn>
                        </p:par>
                        <p:par>
                          <p:cTn id="51" fill="hold" nodeType="afterGroup">
                            <p:stCondLst>
                              <p:cond delay="3500"/>
                            </p:stCondLst>
                            <p:childTnLst>
                              <p:par>
                                <p:cTn id="52" presetID="22" presetClass="entr" presetSubtype="1"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up)">
                                      <p:cBhvr>
                                        <p:cTn id="54" dur="500"/>
                                        <p:tgtEl>
                                          <p:spTgt spid="1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0423"/>
                                        </p:tgtEl>
                                        <p:attrNameLst>
                                          <p:attrName>style.visibility</p:attrName>
                                        </p:attrNameLst>
                                      </p:cBhvr>
                                      <p:to>
                                        <p:strVal val="visible"/>
                                      </p:to>
                                    </p:set>
                                    <p:animEffect transition="in" filter="wipe(up)">
                                      <p:cBhvr>
                                        <p:cTn id="59" dur="500"/>
                                        <p:tgtEl>
                                          <p:spTgt spid="6042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60429"/>
                                        </p:tgtEl>
                                        <p:attrNameLst>
                                          <p:attrName>style.visibility</p:attrName>
                                        </p:attrNameLst>
                                      </p:cBhvr>
                                      <p:to>
                                        <p:strVal val="visible"/>
                                      </p:to>
                                    </p:set>
                                    <p:animEffect transition="in" filter="slide(fromLeft)">
                                      <p:cBhvr>
                                        <p:cTn id="64" dur="500"/>
                                        <p:tgtEl>
                                          <p:spTgt spid="6042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0427"/>
                                        </p:tgtEl>
                                        <p:attrNameLst>
                                          <p:attrName>style.visibility</p:attrName>
                                        </p:attrNameLst>
                                      </p:cBhvr>
                                      <p:to>
                                        <p:strVal val="visible"/>
                                      </p:to>
                                    </p:set>
                                    <p:animEffect transition="in" filter="wipe(up)">
                                      <p:cBhvr>
                                        <p:cTn id="69" dur="500"/>
                                        <p:tgtEl>
                                          <p:spTgt spid="6042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grpId="0" nodeType="clickEffect">
                                  <p:stCondLst>
                                    <p:cond delay="0"/>
                                  </p:stCondLst>
                                  <p:childTnLst>
                                    <p:animMotion origin="layout" path="M 5E-6 -1.11111E-6 L 0.00711 -0.15949 " pathEditMode="relative" rAng="0" ptsTypes="AA">
                                      <p:cBhvr>
                                        <p:cTn id="73" dur="2000" fill="hold"/>
                                        <p:tgtEl>
                                          <p:spTgt spid="60425"/>
                                        </p:tgtEl>
                                        <p:attrNameLst>
                                          <p:attrName>ppt_x</p:attrName>
                                          <p:attrName>ppt_y</p:attrName>
                                        </p:attrNameLst>
                                      </p:cBhvr>
                                      <p:rCtr x="347" y="-7986"/>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60428"/>
                                        </p:tgtEl>
                                        <p:attrNameLst>
                                          <p:attrName>style.visibility</p:attrName>
                                        </p:attrNameLst>
                                      </p:cBhvr>
                                      <p:to>
                                        <p:strVal val="visible"/>
                                      </p:to>
                                    </p:set>
                                    <p:animEffect transition="in" filter="wipe(up)">
                                      <p:cBhvr>
                                        <p:cTn id="78" dur="500"/>
                                        <p:tgtEl>
                                          <p:spTgt spid="6042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up)">
                                      <p:cBhvr>
                                        <p:cTn id="83" dur="500"/>
                                        <p:tgtEl>
                                          <p:spTgt spid="19"/>
                                        </p:tgtEl>
                                      </p:cBhvr>
                                    </p:animEffect>
                                  </p:childTnLst>
                                </p:cTn>
                              </p:par>
                            </p:childTnLst>
                          </p:cTn>
                        </p:par>
                        <p:par>
                          <p:cTn id="84" fill="hold" nodeType="afterGroup">
                            <p:stCondLst>
                              <p:cond delay="500"/>
                            </p:stCondLst>
                            <p:childTnLst>
                              <p:par>
                                <p:cTn id="85" presetID="22" presetClass="entr" presetSubtype="1" fill="hold"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par>
                          <p:cTn id="88" fill="hold" nodeType="afterGroup">
                            <p:stCondLst>
                              <p:cond delay="1000"/>
                            </p:stCondLst>
                            <p:childTnLst>
                              <p:par>
                                <p:cTn id="89" presetID="22" presetClass="entr" presetSubtype="1"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par>
                          <p:cTn id="92" fill="hold" nodeType="afterGroup">
                            <p:stCondLst>
                              <p:cond delay="1500"/>
                            </p:stCondLst>
                            <p:childTnLst>
                              <p:par>
                                <p:cTn id="93" presetID="22" presetClass="entr" presetSubtype="1"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up)">
                                      <p:cBhvr>
                                        <p:cTn id="95" dur="500"/>
                                        <p:tgtEl>
                                          <p:spTgt spid="24"/>
                                        </p:tgtEl>
                                      </p:cBhvr>
                                    </p:animEffect>
                                  </p:childTnLst>
                                </p:cTn>
                              </p:par>
                            </p:childTnLst>
                          </p:cTn>
                        </p:par>
                        <p:par>
                          <p:cTn id="96" fill="hold" nodeType="afterGroup">
                            <p:stCondLst>
                              <p:cond delay="2000"/>
                            </p:stCondLst>
                            <p:childTnLst>
                              <p:par>
                                <p:cTn id="97" presetID="22" presetClass="entr" presetSubtype="1" fill="hold"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up)">
                                      <p:cBhvr>
                                        <p:cTn id="99" dur="500"/>
                                        <p:tgtEl>
                                          <p:spTgt spid="2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up)">
                                      <p:cBhvr>
                                        <p:cTn id="104" dur="500"/>
                                        <p:tgtEl>
                                          <p:spTgt spid="2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wipe(up)">
                                      <p:cBhvr>
                                        <p:cTn id="109" dur="500"/>
                                        <p:tgtEl>
                                          <p:spTgt spid="2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slide(fromLeft)">
                                      <p:cBhvr>
                                        <p:cTn id="114" dur="500"/>
                                        <p:tgtEl>
                                          <p:spTgt spid="2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nodeType="click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up)">
                                      <p:cBhvr>
                                        <p:cTn id="1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3" grpId="0" autoUpdateAnimBg="0"/>
      <p:bldP spid="60427" grpId="0" autoUpdateAnimBg="0"/>
      <p:bldP spid="60429" grpId="0" autoUpdateAnimBg="0"/>
      <p:bldP spid="60425" grpId="0" animBg="1"/>
      <p:bldP spid="21" grpId="0" autoUpdateAnimBg="0"/>
      <p:bldP spid="25" grpId="0" autoUpdateAnimBg="0"/>
      <p:bldP spid="2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rPr>
              <a:t>5</a:t>
            </a:r>
            <a:r>
              <a:rPr lang="zh-CN" altLang="en-US" dirty="0">
                <a:latin typeface="黑体" panose="02010609060101010101" pitchFamily="49" charset="-122"/>
              </a:rPr>
              <a:t>．查找性能的分析</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42</a:t>
            </a:fld>
            <a:endParaRPr kumimoji="1" lang="zh-CN" altLang="en-US" dirty="0"/>
          </a:p>
        </p:txBody>
      </p:sp>
      <p:sp>
        <p:nvSpPr>
          <p:cNvPr id="4" name="Text Box 3">
            <a:extLst>
              <a:ext uri="{FF2B5EF4-FFF2-40B4-BE49-F238E27FC236}">
                <a16:creationId xmlns:a16="http://schemas.microsoft.com/office/drawing/2014/main" id="{C259D70B-CE2D-694A-BBF2-316C2AD6D636}"/>
              </a:ext>
            </a:extLst>
          </p:cNvPr>
          <p:cNvSpPr txBox="1">
            <a:spLocks noChangeArrowheads="1"/>
          </p:cNvSpPr>
          <p:nvPr/>
        </p:nvSpPr>
        <p:spPr bwMode="auto">
          <a:xfrm>
            <a:off x="628651" y="1503485"/>
            <a:ext cx="7886699" cy="345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indent="-342900" eaLnBrk="1" hangingPunct="1">
              <a:lnSpc>
                <a:spcPct val="140000"/>
              </a:lnSpc>
              <a:spcBef>
                <a:spcPct val="0"/>
              </a:spcBef>
              <a:buFont typeface="Arial" panose="020B0604020202020204" pitchFamily="34" charset="0"/>
              <a:buChar char="•"/>
              <a:defRPr/>
            </a:pP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对于每一棵二叉排序树，均可按照定义来求它的</a:t>
            </a:r>
            <a:r>
              <a:rPr kumimoji="1" lang="zh-CN" altLang="en-US"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i="1"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SimHei" panose="02010609060101010101" pitchFamily="49" charset="-122"/>
                <a:cs typeface="Times New Roman" panose="02020603050405020304" pitchFamily="18" charset="0"/>
              </a:rPr>
              <a:t>ASL </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值。</a:t>
            </a:r>
            <a:endParaRPr lang="en-US" altLang="zh-CN" dirty="0">
              <a:latin typeface="Times New Roman" panose="02020603050405020304" pitchFamily="18" charset="0"/>
              <a:ea typeface="SimHei" panose="02010609060101010101" pitchFamily="49" charset="-122"/>
              <a:cs typeface="Times New Roman" panose="02020603050405020304" pitchFamily="18" charset="0"/>
            </a:endParaRPr>
          </a:p>
          <a:p>
            <a:pPr marL="342900" indent="-342900" eaLnBrk="1" hangingPunct="1">
              <a:lnSpc>
                <a:spcPct val="140000"/>
              </a:lnSpc>
              <a:spcBef>
                <a:spcPct val="0"/>
              </a:spcBef>
              <a:buFont typeface="Arial" panose="020B0604020202020204" pitchFamily="34" charset="0"/>
              <a:buChar char="•"/>
              <a:defRPr/>
            </a:pP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显然，由值相同的 </a:t>
            </a:r>
            <a:r>
              <a:rPr kumimoji="1" lang="en-US" altLang="zh-CN" b="1" i="1"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SimHei" panose="02010609060101010101" pitchFamily="49" charset="-122"/>
                <a:cs typeface="Times New Roman" panose="02020603050405020304" pitchFamily="18" charset="0"/>
              </a:rPr>
              <a:t>n</a:t>
            </a:r>
            <a:r>
              <a:rPr kumimoji="1" lang="en-US" altLang="zh-CN" b="1" i="1"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个关键字，构造所得的不同形态的各棵二叉排序树的平均查找长 度的值不同</a:t>
            </a:r>
            <a:r>
              <a:rPr kumimoji="1" lang="en-US" altLang="zh-CN"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rPr>
              <a:t>甚至可能差别很大！</a:t>
            </a:r>
            <a:endParaRPr kumimoji="1" lang="zh-CN" altLang="en-US" sz="2000" b="0" i="0" u="none" strike="noStrike" kern="1200" cap="none" spc="0" normalizeH="0" baseline="0" noProof="0" dirty="0">
              <a:ln>
                <a:noFill/>
              </a:ln>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727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43</a:t>
            </a:fld>
            <a:endParaRPr lang="zh-CN" altLang="en-US" dirty="0"/>
          </a:p>
        </p:txBody>
      </p:sp>
      <p:sp>
        <p:nvSpPr>
          <p:cNvPr id="3" name="Text Box 2">
            <a:extLst>
              <a:ext uri="{FF2B5EF4-FFF2-40B4-BE49-F238E27FC236}">
                <a16:creationId xmlns:a16="http://schemas.microsoft.com/office/drawing/2014/main" id="{29EB2D20-12D0-4A46-8557-17985DC5FD16}"/>
              </a:ext>
            </a:extLst>
          </p:cNvPr>
          <p:cNvSpPr txBox="1">
            <a:spLocks noChangeArrowheads="1"/>
          </p:cNvSpPr>
          <p:nvPr/>
        </p:nvSpPr>
        <p:spPr bwMode="auto">
          <a:xfrm>
            <a:off x="332014" y="3810600"/>
            <a:ext cx="6248400" cy="103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由关键字序列 </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5</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4</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构造而得的二叉排序树，</a:t>
            </a:r>
            <a:endParaRPr kumimoji="1" lang="zh-CN" altLang="en-US"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Text Box 3">
            <a:extLst>
              <a:ext uri="{FF2B5EF4-FFF2-40B4-BE49-F238E27FC236}">
                <a16:creationId xmlns:a16="http://schemas.microsoft.com/office/drawing/2014/main" id="{6270A486-3A30-D146-9EFE-8FBB1DBDFCDB}"/>
              </a:ext>
            </a:extLst>
          </p:cNvPr>
          <p:cNvSpPr txBox="1">
            <a:spLocks noChangeArrowheads="1"/>
          </p:cNvSpPr>
          <p:nvPr/>
        </p:nvSpPr>
        <p:spPr bwMode="auto">
          <a:xfrm>
            <a:off x="332014" y="1152962"/>
            <a:ext cx="6172200" cy="103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由关键字序列 </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3</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4</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5</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构造而得的二叉排序树，</a:t>
            </a:r>
          </a:p>
        </p:txBody>
      </p:sp>
      <p:sp>
        <p:nvSpPr>
          <p:cNvPr id="5" name="Text Box 4">
            <a:extLst>
              <a:ext uri="{FF2B5EF4-FFF2-40B4-BE49-F238E27FC236}">
                <a16:creationId xmlns:a16="http://schemas.microsoft.com/office/drawing/2014/main" id="{BCADF389-508C-F646-903A-640AF0DDBCFA}"/>
              </a:ext>
            </a:extLst>
          </p:cNvPr>
          <p:cNvSpPr txBox="1">
            <a:spLocks noChangeArrowheads="1"/>
          </p:cNvSpPr>
          <p:nvPr/>
        </p:nvSpPr>
        <p:spPr bwMode="auto">
          <a:xfrm>
            <a:off x="512860" y="295987"/>
            <a:ext cx="1111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rPr>
              <a:t>例：</a:t>
            </a:r>
            <a:endParaRPr kumimoji="1" lang="zh-CN" altLang="en-US" sz="3600" b="0" i="0" u="none" strike="noStrike" kern="1200" cap="none" spc="0" normalizeH="0" baseline="0" noProof="0" dirty="0">
              <a:ln>
                <a:noFill/>
              </a:ln>
              <a:solidFill>
                <a:schemeClr val="tx2"/>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Oval 5">
            <a:extLst>
              <a:ext uri="{FF2B5EF4-FFF2-40B4-BE49-F238E27FC236}">
                <a16:creationId xmlns:a16="http://schemas.microsoft.com/office/drawing/2014/main" id="{5C938AE5-13C0-C842-8C8F-63B2CEBCE78A}"/>
              </a:ext>
            </a:extLst>
          </p:cNvPr>
          <p:cNvSpPr>
            <a:spLocks noChangeArrowheads="1"/>
          </p:cNvSpPr>
          <p:nvPr/>
        </p:nvSpPr>
        <p:spPr bwMode="auto">
          <a:xfrm>
            <a:off x="6885214" y="11110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Oval 6">
            <a:extLst>
              <a:ext uri="{FF2B5EF4-FFF2-40B4-BE49-F238E27FC236}">
                <a16:creationId xmlns:a16="http://schemas.microsoft.com/office/drawing/2014/main" id="{5EADF2A3-EA10-6E4B-B80C-6EE3746C2372}"/>
              </a:ext>
            </a:extLst>
          </p:cNvPr>
          <p:cNvSpPr>
            <a:spLocks noChangeArrowheads="1"/>
          </p:cNvSpPr>
          <p:nvPr/>
        </p:nvSpPr>
        <p:spPr bwMode="auto">
          <a:xfrm>
            <a:off x="6351814" y="6538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Oval 7">
            <a:extLst>
              <a:ext uri="{FF2B5EF4-FFF2-40B4-BE49-F238E27FC236}">
                <a16:creationId xmlns:a16="http://schemas.microsoft.com/office/drawing/2014/main" id="{3C9D3AF7-BE60-9244-B3A5-2AA5DB1E4480}"/>
              </a:ext>
            </a:extLst>
          </p:cNvPr>
          <p:cNvSpPr>
            <a:spLocks noChangeArrowheads="1"/>
          </p:cNvSpPr>
          <p:nvPr/>
        </p:nvSpPr>
        <p:spPr bwMode="auto">
          <a:xfrm>
            <a:off x="7342414" y="15682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Oval 8">
            <a:extLst>
              <a:ext uri="{FF2B5EF4-FFF2-40B4-BE49-F238E27FC236}">
                <a16:creationId xmlns:a16="http://schemas.microsoft.com/office/drawing/2014/main" id="{D0C48DFB-8492-EA4B-9568-ABB226CFCB68}"/>
              </a:ext>
            </a:extLst>
          </p:cNvPr>
          <p:cNvSpPr>
            <a:spLocks noChangeArrowheads="1"/>
          </p:cNvSpPr>
          <p:nvPr/>
        </p:nvSpPr>
        <p:spPr bwMode="auto">
          <a:xfrm>
            <a:off x="7875814" y="20254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4</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Oval 9">
            <a:extLst>
              <a:ext uri="{FF2B5EF4-FFF2-40B4-BE49-F238E27FC236}">
                <a16:creationId xmlns:a16="http://schemas.microsoft.com/office/drawing/2014/main" id="{6937B5EE-7A89-8E4C-B102-F9418D3C9CB8}"/>
              </a:ext>
            </a:extLst>
          </p:cNvPr>
          <p:cNvSpPr>
            <a:spLocks noChangeArrowheads="1"/>
          </p:cNvSpPr>
          <p:nvPr/>
        </p:nvSpPr>
        <p:spPr bwMode="auto">
          <a:xfrm>
            <a:off x="8409214" y="25588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Line 10">
            <a:extLst>
              <a:ext uri="{FF2B5EF4-FFF2-40B4-BE49-F238E27FC236}">
                <a16:creationId xmlns:a16="http://schemas.microsoft.com/office/drawing/2014/main" id="{564FAE07-8443-3341-AE3A-D608ED444292}"/>
              </a:ext>
            </a:extLst>
          </p:cNvPr>
          <p:cNvSpPr>
            <a:spLocks noChangeShapeType="1"/>
          </p:cNvSpPr>
          <p:nvPr/>
        </p:nvSpPr>
        <p:spPr bwMode="auto">
          <a:xfrm>
            <a:off x="6656614" y="9586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353A0EF8-8FA9-524F-89A3-73CD24A29967}"/>
              </a:ext>
            </a:extLst>
          </p:cNvPr>
          <p:cNvSpPr>
            <a:spLocks noChangeShapeType="1"/>
          </p:cNvSpPr>
          <p:nvPr/>
        </p:nvSpPr>
        <p:spPr bwMode="auto">
          <a:xfrm>
            <a:off x="7190014" y="14158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F0373B1C-7A13-8B4F-8E4F-6F1998BC4F0E}"/>
              </a:ext>
            </a:extLst>
          </p:cNvPr>
          <p:cNvSpPr>
            <a:spLocks noChangeShapeType="1"/>
          </p:cNvSpPr>
          <p:nvPr/>
        </p:nvSpPr>
        <p:spPr bwMode="auto">
          <a:xfrm>
            <a:off x="7723414" y="18730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148AD720-1062-8444-8C86-57EE670DD3C9}"/>
              </a:ext>
            </a:extLst>
          </p:cNvPr>
          <p:cNvSpPr>
            <a:spLocks noChangeShapeType="1"/>
          </p:cNvSpPr>
          <p:nvPr/>
        </p:nvSpPr>
        <p:spPr bwMode="auto">
          <a:xfrm>
            <a:off x="8180614" y="23302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Oval 14">
            <a:extLst>
              <a:ext uri="{FF2B5EF4-FFF2-40B4-BE49-F238E27FC236}">
                <a16:creationId xmlns:a16="http://schemas.microsoft.com/office/drawing/2014/main" id="{ED9A2FFA-4917-794D-AEA2-A9C811DB8CF3}"/>
              </a:ext>
            </a:extLst>
          </p:cNvPr>
          <p:cNvSpPr>
            <a:spLocks noChangeArrowheads="1"/>
          </p:cNvSpPr>
          <p:nvPr/>
        </p:nvSpPr>
        <p:spPr bwMode="auto">
          <a:xfrm>
            <a:off x="7532914" y="35789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Oval 15">
            <a:extLst>
              <a:ext uri="{FF2B5EF4-FFF2-40B4-BE49-F238E27FC236}">
                <a16:creationId xmlns:a16="http://schemas.microsoft.com/office/drawing/2014/main" id="{F1FDD284-FF06-0547-A9D0-96320EC5572C}"/>
              </a:ext>
            </a:extLst>
          </p:cNvPr>
          <p:cNvSpPr>
            <a:spLocks noChangeArrowheads="1"/>
          </p:cNvSpPr>
          <p:nvPr/>
        </p:nvSpPr>
        <p:spPr bwMode="auto">
          <a:xfrm>
            <a:off x="8447314" y="42647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Oval 16">
            <a:extLst>
              <a:ext uri="{FF2B5EF4-FFF2-40B4-BE49-F238E27FC236}">
                <a16:creationId xmlns:a16="http://schemas.microsoft.com/office/drawing/2014/main" id="{1CC303DD-C741-9E41-876E-A843BBE66B5F}"/>
              </a:ext>
            </a:extLst>
          </p:cNvPr>
          <p:cNvSpPr>
            <a:spLocks noChangeArrowheads="1"/>
          </p:cNvSpPr>
          <p:nvPr/>
        </p:nvSpPr>
        <p:spPr bwMode="auto">
          <a:xfrm>
            <a:off x="7913914" y="51029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4</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8" name="Oval 17">
            <a:extLst>
              <a:ext uri="{FF2B5EF4-FFF2-40B4-BE49-F238E27FC236}">
                <a16:creationId xmlns:a16="http://schemas.microsoft.com/office/drawing/2014/main" id="{E31031BC-4FE9-D04A-930D-3EFDA2DDCEC1}"/>
              </a:ext>
            </a:extLst>
          </p:cNvPr>
          <p:cNvSpPr>
            <a:spLocks noChangeArrowheads="1"/>
          </p:cNvSpPr>
          <p:nvPr/>
        </p:nvSpPr>
        <p:spPr bwMode="auto">
          <a:xfrm>
            <a:off x="6618514" y="42647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Oval 18">
            <a:extLst>
              <a:ext uri="{FF2B5EF4-FFF2-40B4-BE49-F238E27FC236}">
                <a16:creationId xmlns:a16="http://schemas.microsoft.com/office/drawing/2014/main" id="{30209D8E-2585-474D-A22A-8333FD7B1A4C}"/>
              </a:ext>
            </a:extLst>
          </p:cNvPr>
          <p:cNvSpPr>
            <a:spLocks noChangeArrowheads="1"/>
          </p:cNvSpPr>
          <p:nvPr/>
        </p:nvSpPr>
        <p:spPr bwMode="auto">
          <a:xfrm>
            <a:off x="7151914" y="51029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Times New Roman" panose="02020603050405020304" pitchFamily="18" charset="0"/>
                <a:ea typeface="SimHei" panose="02010609060101010101" pitchFamily="49" charset="-122"/>
                <a:cs typeface="Times New Roman" panose="02020603050405020304" pitchFamily="18" charset="0"/>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Line 19">
            <a:extLst>
              <a:ext uri="{FF2B5EF4-FFF2-40B4-BE49-F238E27FC236}">
                <a16:creationId xmlns:a16="http://schemas.microsoft.com/office/drawing/2014/main" id="{CB37BECC-ED8C-5146-B968-21677735E2A7}"/>
              </a:ext>
            </a:extLst>
          </p:cNvPr>
          <p:cNvSpPr>
            <a:spLocks noChangeShapeType="1"/>
          </p:cNvSpPr>
          <p:nvPr/>
        </p:nvSpPr>
        <p:spPr bwMode="auto">
          <a:xfrm flipH="1">
            <a:off x="6847114" y="38075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1" name="Line 20">
            <a:extLst>
              <a:ext uri="{FF2B5EF4-FFF2-40B4-BE49-F238E27FC236}">
                <a16:creationId xmlns:a16="http://schemas.microsoft.com/office/drawing/2014/main" id="{0370EFF4-6C9A-6A42-8F42-1AD94C144CDD}"/>
              </a:ext>
            </a:extLst>
          </p:cNvPr>
          <p:cNvSpPr>
            <a:spLocks noChangeShapeType="1"/>
          </p:cNvSpPr>
          <p:nvPr/>
        </p:nvSpPr>
        <p:spPr bwMode="auto">
          <a:xfrm>
            <a:off x="7913914" y="38075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Line 21">
            <a:extLst>
              <a:ext uri="{FF2B5EF4-FFF2-40B4-BE49-F238E27FC236}">
                <a16:creationId xmlns:a16="http://schemas.microsoft.com/office/drawing/2014/main" id="{FA0961DC-E2B5-A049-9616-1309FFCB9456}"/>
              </a:ext>
            </a:extLst>
          </p:cNvPr>
          <p:cNvSpPr>
            <a:spLocks noChangeShapeType="1"/>
          </p:cNvSpPr>
          <p:nvPr/>
        </p:nvSpPr>
        <p:spPr bwMode="auto">
          <a:xfrm>
            <a:off x="6847114" y="46457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Line 22">
            <a:extLst>
              <a:ext uri="{FF2B5EF4-FFF2-40B4-BE49-F238E27FC236}">
                <a16:creationId xmlns:a16="http://schemas.microsoft.com/office/drawing/2014/main" id="{7A1EB056-9645-9A42-8606-328E8B1EE658}"/>
              </a:ext>
            </a:extLst>
          </p:cNvPr>
          <p:cNvSpPr>
            <a:spLocks noChangeShapeType="1"/>
          </p:cNvSpPr>
          <p:nvPr/>
        </p:nvSpPr>
        <p:spPr bwMode="auto">
          <a:xfrm flipH="1">
            <a:off x="8218714" y="46457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4" name="Rectangle 23">
            <a:extLst>
              <a:ext uri="{FF2B5EF4-FFF2-40B4-BE49-F238E27FC236}">
                <a16:creationId xmlns:a16="http://schemas.microsoft.com/office/drawing/2014/main" id="{E0F57A2C-D2B7-9343-A5BD-ACDD00D71CF3}"/>
              </a:ext>
            </a:extLst>
          </p:cNvPr>
          <p:cNvSpPr>
            <a:spLocks noChangeArrowheads="1"/>
          </p:cNvSpPr>
          <p:nvPr/>
        </p:nvSpPr>
        <p:spPr bwMode="auto">
          <a:xfrm>
            <a:off x="512860" y="2330212"/>
            <a:ext cx="5483788" cy="11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ASL =</a:t>
            </a:r>
            <a:r>
              <a:rPr kumimoji="1" lang="zh-CN" altLang="en-US"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1+2+3+4+5</a:t>
            </a:r>
            <a:r>
              <a:rPr kumimoji="1" lang="zh-CN" altLang="en-US"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 5</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         = 3</a:t>
            </a:r>
          </a:p>
        </p:txBody>
      </p:sp>
      <p:sp>
        <p:nvSpPr>
          <p:cNvPr id="25" name="Rectangle 24">
            <a:extLst>
              <a:ext uri="{FF2B5EF4-FFF2-40B4-BE49-F238E27FC236}">
                <a16:creationId xmlns:a16="http://schemas.microsoft.com/office/drawing/2014/main" id="{3844A413-28F8-FA43-A87A-BC22E44950E6}"/>
              </a:ext>
            </a:extLst>
          </p:cNvPr>
          <p:cNvSpPr>
            <a:spLocks noChangeArrowheads="1"/>
          </p:cNvSpPr>
          <p:nvPr/>
        </p:nvSpPr>
        <p:spPr bwMode="auto">
          <a:xfrm>
            <a:off x="512860" y="5175261"/>
            <a:ext cx="4571251" cy="11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ASL =</a:t>
            </a:r>
            <a:r>
              <a:rPr kumimoji="1" lang="zh-CN" altLang="en-US"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1+2+3+2+3</a:t>
            </a:r>
            <a:r>
              <a:rPr kumimoji="1" lang="zh-CN" altLang="en-US"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 5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CC3300"/>
                </a:solidFill>
                <a:effectLst/>
                <a:uLnTx/>
                <a:uFillTx/>
                <a:latin typeface="Times New Roman" panose="02020603050405020304" pitchFamily="18" charset="0"/>
                <a:ea typeface="SimHei" panose="02010609060101010101" pitchFamily="49" charset="-122"/>
                <a:cs typeface="Times New Roman" panose="02020603050405020304" pitchFamily="18" charset="0"/>
              </a:rPr>
              <a:t>             = 2.2</a:t>
            </a:r>
          </a:p>
        </p:txBody>
      </p:sp>
    </p:spTree>
    <p:extLst>
      <p:ext uri="{BB962C8B-B14F-4D97-AF65-F5344CB8AC3E}">
        <p14:creationId xmlns:p14="http://schemas.microsoft.com/office/powerpoint/2010/main" val="311207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24"/>
                                        </p:tgtEl>
                                        <p:attrNameLst>
                                          <p:attrName>style.visibility</p:attrName>
                                        </p:attrNameLst>
                                      </p:cBhvr>
                                      <p:to>
                                        <p:strVal val="visible"/>
                                      </p:to>
                                    </p:set>
                                    <p:animEffect transition="in" filter="wipe(left)">
                                      <p:cBhvr>
                                        <p:cTn id="59" dur="3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vertical)">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up)">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up)">
                                      <p:cBhvr>
                                        <p:cTn id="74" dur="500"/>
                                        <p:tgtEl>
                                          <p:spTgt spid="20"/>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up)">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up)">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up)">
                                      <p:cBhvr>
                                        <p:cTn id="92" dur="500"/>
                                        <p:tgtEl>
                                          <p:spTgt spid="21"/>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up)">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up)">
                                      <p:cBhvr>
                                        <p:cTn id="101" dur="500"/>
                                        <p:tgtEl>
                                          <p:spTgt spid="23"/>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wipe(up)">
                                      <p:cBhvr>
                                        <p:cTn id="105" dur="500"/>
                                        <p:tgtEl>
                                          <p:spTgt spid="1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25"/>
                                        </p:tgtEl>
                                        <p:attrNameLst>
                                          <p:attrName>style.visibility</p:attrName>
                                        </p:attrNameLst>
                                      </p:cBhvr>
                                      <p:to>
                                        <p:strVal val="visible"/>
                                      </p:to>
                                    </p:set>
                                    <p:animEffect transition="in" filter="wipe(left)">
                                      <p:cBhvr>
                                        <p:cTn id="110"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nimBg="1" autoUpdateAnimBg="0"/>
      <p:bldP spid="7" grpId="0" animBg="1" autoUpdateAnimBg="0"/>
      <p:bldP spid="8" grpId="0" animBg="1" autoUpdateAnimBg="0"/>
      <p:bldP spid="9" grpId="0" animBg="1" autoUpdateAnimBg="0"/>
      <p:bldP spid="10" grpId="0" animBg="1" autoUpdateAnimBg="0"/>
      <p:bldP spid="15" grpId="0" animBg="1" autoUpdateAnimBg="0"/>
      <p:bldP spid="16" grpId="0" animBg="1" autoUpdateAnimBg="0"/>
      <p:bldP spid="17" grpId="0" animBg="1" autoUpdateAnimBg="0"/>
      <p:bldP spid="18" grpId="0" animBg="1" autoUpdateAnimBg="0"/>
      <p:bldP spid="19" grpId="0" animBg="1" autoUpdateAnimBg="0"/>
      <p:bldP spid="24" grpId="0" autoUpdateAnimBg="0"/>
      <p:bldP spid="2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黑体" panose="02010609060101010101" pitchFamily="49" charset="-122"/>
              </a:rPr>
              <a:t>查找的性能</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5</a:t>
            </a:fld>
            <a:endParaRPr kumimoji="1" lang="zh-CN" altLang="en-US" dirty="0"/>
          </a:p>
        </p:txBody>
      </p:sp>
      <p:sp>
        <p:nvSpPr>
          <p:cNvPr id="4" name="内容占位符 5">
            <a:extLst>
              <a:ext uri="{FF2B5EF4-FFF2-40B4-BE49-F238E27FC236}">
                <a16:creationId xmlns:a16="http://schemas.microsoft.com/office/drawing/2014/main" id="{34E1C9AA-5F9A-8F48-B285-54399783A480}"/>
              </a:ext>
            </a:extLst>
          </p:cNvPr>
          <p:cNvSpPr txBox="1">
            <a:spLocks/>
          </p:cNvSpPr>
          <p:nvPr/>
        </p:nvSpPr>
        <p:spPr>
          <a:xfrm>
            <a:off x="451104" y="854113"/>
            <a:ext cx="8936736" cy="4830397"/>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Wingdings" panose="05000000000000000000" pitchFamily="2" charset="2"/>
              <a:buNone/>
            </a:pPr>
            <a:r>
              <a:rPr lang="zh-CN" altLang="en-US" sz="2800" dirty="0">
                <a:latin typeface="Times New Roman" panose="02020603050405020304" pitchFamily="18" charset="0"/>
                <a:ea typeface="SimHei" panose="02010609060101010101" pitchFamily="49" charset="-122"/>
                <a:cs typeface="Times New Roman" panose="02020603050405020304" pitchFamily="18" charset="0"/>
              </a:rPr>
              <a:t>平均查找长度</a:t>
            </a:r>
            <a:r>
              <a:rPr lang="en-US" altLang="zh-CN" sz="2800" dirty="0">
                <a:latin typeface="Times New Roman" panose="02020603050405020304" pitchFamily="18" charset="0"/>
                <a:ea typeface="SimHei" panose="02010609060101010101" pitchFamily="49" charset="-122"/>
                <a:cs typeface="Times New Roman" panose="02020603050405020304" pitchFamily="18" charset="0"/>
              </a:rPr>
              <a:t>(Average search length)</a:t>
            </a:r>
          </a:p>
          <a:p>
            <a:pPr lvl="1" fontAlgn="auto">
              <a:lnSpc>
                <a:spcPct val="150000"/>
              </a:lnSpc>
              <a:spcAft>
                <a:spcPts val="0"/>
              </a:spcAft>
              <a:buFont typeface="Wingdings" pitchFamily="2" charset="2"/>
              <a:buChar char="n"/>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给定值与关键字进行比较的次数的期望值</a:t>
            </a:r>
            <a:br>
              <a:rPr lang="en-US" altLang="zh-CN" sz="24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称为查找算法的平均比较长度，简记</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ASL</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SimHei" panose="02010609060101010101" pitchFamily="49" charset="-122"/>
              <a:cs typeface="Times New Roman" panose="02020603050405020304" pitchFamily="18" charset="0"/>
            </a:endParaRPr>
          </a:p>
          <a:p>
            <a:pPr lvl="1" fontAlgn="auto">
              <a:lnSpc>
                <a:spcPct val="150000"/>
              </a:lnSpc>
              <a:spcAft>
                <a:spcPts val="0"/>
              </a:spcAft>
              <a:buFont typeface="Wingdings" pitchFamily="2" charset="2"/>
              <a:buChar char="n"/>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计算公式：</a:t>
            </a:r>
            <a:endParaRPr lang="en-US" altLang="zh-CN" sz="2400" dirty="0">
              <a:latin typeface="Times New Roman" panose="02020603050405020304" pitchFamily="18" charset="0"/>
              <a:ea typeface="SimHei" panose="02010609060101010101" pitchFamily="49" charset="-122"/>
              <a:cs typeface="Times New Roman" panose="02020603050405020304" pitchFamily="18" charset="0"/>
            </a:endParaRP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假设第</a:t>
            </a:r>
            <a:r>
              <a:rPr lang="en-US" altLang="zh-CN" sz="2400" b="1"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个记录被查找的概率为</a:t>
            </a:r>
            <a:r>
              <a:rPr lang="en-US" altLang="zh-CN" sz="24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a:t>
            </a:r>
            <a:r>
              <a:rPr lang="en-US" altLang="zh-CN" sz="2400" b="1"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SimHei" panose="02010609060101010101" pitchFamily="49" charset="-122"/>
              <a:cs typeface="Times New Roman" panose="02020603050405020304" pitchFamily="18" charset="0"/>
            </a:endParaRPr>
          </a:p>
          <a:p>
            <a:pPr lvl="2" fontAlgn="auto">
              <a:lnSpc>
                <a:spcPct val="150000"/>
              </a:lnSpc>
              <a:spcAft>
                <a:spcPts val="0"/>
              </a:spcAft>
            </a:pPr>
            <a:r>
              <a:rPr lang="en-US" altLang="zh-CN" sz="24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c</a:t>
            </a:r>
            <a:r>
              <a:rPr lang="en-US" altLang="zh-CN" sz="2400" b="1"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为查找第</a:t>
            </a:r>
            <a:r>
              <a:rPr lang="en-US" altLang="zh-CN" sz="2400" b="1"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个记录时所需要的比较次数。</a:t>
            </a:r>
            <a:endParaRPr lang="en-US" altLang="zh-CN" sz="2400" dirty="0">
              <a:latin typeface="Times New Roman" panose="02020603050405020304" pitchFamily="18" charset="0"/>
              <a:ea typeface="SimHei" panose="02010609060101010101" pitchFamily="49" charset="-122"/>
              <a:cs typeface="Times New Roman" panose="02020603050405020304" pitchFamily="18" charset="0"/>
            </a:endParaRPr>
          </a:p>
          <a:p>
            <a:pPr lvl="2" fontAlgn="auto">
              <a:lnSpc>
                <a:spcPct val="150000"/>
              </a:lnSpc>
              <a:spcAft>
                <a:spcPts val="0"/>
              </a:spcAft>
            </a:pPr>
            <a:r>
              <a:rPr lang="en-US" altLang="zh-CN" sz="24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ASL = sum</a:t>
            </a:r>
            <a:r>
              <a:rPr lang="en-US" altLang="zh-CN" sz="2400"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 </a:t>
            </a:r>
            <a:r>
              <a:rPr lang="en-US" altLang="zh-CN" sz="2400"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a:t>
            </a:r>
            <a:r>
              <a:rPr lang="en-US" altLang="zh-CN" sz="2400" baseline="-25000"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400"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c</a:t>
            </a:r>
            <a:r>
              <a:rPr lang="en-US" altLang="zh-CN" sz="2400" baseline="-25000"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endParaRPr lang="en-US" altLang="zh-CN" sz="2400"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a:p>
            <a:pPr lvl="2" fontAlgn="auto">
              <a:lnSpc>
                <a:spcPct val="150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在等概率情况下</a:t>
            </a:r>
            <a:endParaRPr lang="en-US" altLang="zh-CN" sz="2400" dirty="0">
              <a:latin typeface="Times New Roman" panose="02020603050405020304" pitchFamily="18" charset="0"/>
              <a:ea typeface="SimHei" panose="02010609060101010101" pitchFamily="49" charset="-122"/>
              <a:cs typeface="Times New Roman" panose="02020603050405020304" pitchFamily="18" charset="0"/>
            </a:endParaRPr>
          </a:p>
          <a:p>
            <a:pPr lvl="3" fontAlgn="auto">
              <a:lnSpc>
                <a:spcPct val="150000"/>
              </a:lnSpc>
              <a:spcAft>
                <a:spcPts val="0"/>
              </a:spcAft>
            </a:pPr>
            <a:r>
              <a:rPr lang="en-US" altLang="zh-CN" sz="24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ASL= 1/n * sum</a:t>
            </a:r>
            <a:r>
              <a:rPr lang="en-US" altLang="zh-CN" sz="2400"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c</a:t>
            </a:r>
            <a:r>
              <a:rPr lang="en-US" altLang="zh-CN" sz="2400" baseline="-25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p>
          <a:p>
            <a:pPr marL="1371600" lvl="3" indent="0" fontAlgn="auto">
              <a:lnSpc>
                <a:spcPct val="150000"/>
              </a:lnSpc>
              <a:spcAft>
                <a:spcPts val="0"/>
              </a:spcAft>
              <a:buFont typeface="Wingdings" panose="05000000000000000000" pitchFamily="2" charset="2"/>
              <a:buNone/>
            </a:pPr>
            <a:endParaRPr lang="zh-Hans-HK" altLang="en-US" sz="28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9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linds(horizont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linds(horizontal)">
                                      <p:cBhvr>
                                        <p:cTn id="29" dur="500"/>
                                        <p:tgtEl>
                                          <p:spTgt spid="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rPr>
              <a:t>9.1 </a:t>
            </a:r>
            <a:r>
              <a:rPr lang="zh-CN" altLang="en-US" dirty="0">
                <a:latin typeface="黑体" panose="02010609060101010101" pitchFamily="49" charset="-122"/>
              </a:rPr>
              <a:t>顺序查找</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6</a:t>
            </a:fld>
            <a:endParaRPr kumimoji="1" lang="zh-CN" altLang="en-US" dirty="0"/>
          </a:p>
        </p:txBody>
      </p:sp>
      <p:sp>
        <p:nvSpPr>
          <p:cNvPr id="4" name="Rectangle 2">
            <a:extLst>
              <a:ext uri="{FF2B5EF4-FFF2-40B4-BE49-F238E27FC236}">
                <a16:creationId xmlns:a16="http://schemas.microsoft.com/office/drawing/2014/main" id="{8C3CA509-D6D8-1F44-9826-BFBB7091706C}"/>
              </a:ext>
            </a:extLst>
          </p:cNvPr>
          <p:cNvSpPr txBox="1">
            <a:spLocks noChangeArrowheads="1"/>
          </p:cNvSpPr>
          <p:nvPr/>
        </p:nvSpPr>
        <p:spPr>
          <a:xfrm>
            <a:off x="-79415" y="708819"/>
            <a:ext cx="9079072" cy="2093913"/>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ct val="150000"/>
              </a:lnSpc>
              <a:spcAft>
                <a:spcPts val="0"/>
              </a:spcAft>
            </a:pPr>
            <a:r>
              <a:rPr lang="zh-CN" altLang="en-US" sz="2400" dirty="0">
                <a:latin typeface="SimHei" panose="02010609060101010101" pitchFamily="49" charset="-122"/>
                <a:ea typeface="SimHei" panose="02010609060101010101" pitchFamily="49" charset="-122"/>
              </a:rPr>
              <a:t>查找过程：从表的一端开始逐个进行记录的关键字和给定值的比较</a:t>
            </a:r>
          </a:p>
          <a:p>
            <a:pPr lvl="1" fontAlgn="auto">
              <a:lnSpc>
                <a:spcPct val="150000"/>
              </a:lnSpc>
              <a:spcAft>
                <a:spcPts val="0"/>
              </a:spcAft>
            </a:pPr>
            <a:r>
              <a:rPr lang="zh-CN" altLang="en-US" sz="2400" dirty="0">
                <a:latin typeface="SimHei" panose="02010609060101010101" pitchFamily="49" charset="-122"/>
                <a:ea typeface="SimHei" panose="02010609060101010101" pitchFamily="49" charset="-122"/>
              </a:rPr>
              <a:t>算法描述</a:t>
            </a:r>
          </a:p>
        </p:txBody>
      </p:sp>
      <p:grpSp>
        <p:nvGrpSpPr>
          <p:cNvPr id="5" name="Group 22">
            <a:extLst>
              <a:ext uri="{FF2B5EF4-FFF2-40B4-BE49-F238E27FC236}">
                <a16:creationId xmlns:a16="http://schemas.microsoft.com/office/drawing/2014/main" id="{A5820E2E-AD94-8643-8E18-DB66B5C7313A}"/>
              </a:ext>
            </a:extLst>
          </p:cNvPr>
          <p:cNvGrpSpPr>
            <a:grpSpLocks/>
          </p:cNvGrpSpPr>
          <p:nvPr/>
        </p:nvGrpSpPr>
        <p:grpSpPr bwMode="auto">
          <a:xfrm>
            <a:off x="7780338" y="3462338"/>
            <a:ext cx="254000" cy="619125"/>
            <a:chOff x="975" y="1167"/>
            <a:chExt cx="160" cy="390"/>
          </a:xfrm>
        </p:grpSpPr>
        <p:sp>
          <p:nvSpPr>
            <p:cNvPr id="7" name="Line 23">
              <a:extLst>
                <a:ext uri="{FF2B5EF4-FFF2-40B4-BE49-F238E27FC236}">
                  <a16:creationId xmlns:a16="http://schemas.microsoft.com/office/drawing/2014/main" id="{C669B1BF-FF7E-E94F-928D-99B89B2EC10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Text Box 24">
              <a:extLst>
                <a:ext uri="{FF2B5EF4-FFF2-40B4-BE49-F238E27FC236}">
                  <a16:creationId xmlns:a16="http://schemas.microsoft.com/office/drawing/2014/main" id="{9F217AA5-BD7E-DD4E-9F4A-09D455623EC9}"/>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9" name="Group 33">
            <a:extLst>
              <a:ext uri="{FF2B5EF4-FFF2-40B4-BE49-F238E27FC236}">
                <a16:creationId xmlns:a16="http://schemas.microsoft.com/office/drawing/2014/main" id="{3EDF73B8-79C5-6542-B87B-A0F829B43D5F}"/>
              </a:ext>
            </a:extLst>
          </p:cNvPr>
          <p:cNvGrpSpPr>
            <a:grpSpLocks/>
          </p:cNvGrpSpPr>
          <p:nvPr/>
        </p:nvGrpSpPr>
        <p:grpSpPr bwMode="auto">
          <a:xfrm>
            <a:off x="998538" y="2243138"/>
            <a:ext cx="7272337" cy="1182687"/>
            <a:chOff x="384" y="2112"/>
            <a:chExt cx="4581" cy="745"/>
          </a:xfrm>
        </p:grpSpPr>
        <p:sp>
          <p:nvSpPr>
            <p:cNvPr id="10" name="Text Box 9">
              <a:extLst>
                <a:ext uri="{FF2B5EF4-FFF2-40B4-BE49-F238E27FC236}">
                  <a16:creationId xmlns:a16="http://schemas.microsoft.com/office/drawing/2014/main" id="{22497214-8AE0-CA4F-BB71-798D06271C10}"/>
                </a:ext>
              </a:extLst>
            </p:cNvPr>
            <p:cNvSpPr txBox="1">
              <a:spLocks noChangeArrowheads="1"/>
            </p:cNvSpPr>
            <p:nvPr/>
          </p:nvSpPr>
          <p:spPr bwMode="auto">
            <a:xfrm>
              <a:off x="384" y="2448"/>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例</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1" name="Text Box 10">
              <a:extLst>
                <a:ext uri="{FF2B5EF4-FFF2-40B4-BE49-F238E27FC236}">
                  <a16:creationId xmlns:a16="http://schemas.microsoft.com/office/drawing/2014/main" id="{9918F319-DB7E-BA45-B82D-2D018286B600}"/>
                </a:ext>
              </a:extLst>
            </p:cNvPr>
            <p:cNvSpPr txBox="1">
              <a:spLocks noChangeArrowheads="1"/>
            </p:cNvSpPr>
            <p:nvPr/>
          </p:nvSpPr>
          <p:spPr bwMode="auto">
            <a:xfrm>
              <a:off x="720" y="2381"/>
              <a:ext cx="42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0      1       2       3       4       5       6        7        8       9      10     11</a:t>
              </a:r>
            </a:p>
          </p:txBody>
        </p:sp>
        <p:sp>
          <p:nvSpPr>
            <p:cNvPr id="12" name="Rectangle 11">
              <a:extLst>
                <a:ext uri="{FF2B5EF4-FFF2-40B4-BE49-F238E27FC236}">
                  <a16:creationId xmlns:a16="http://schemas.microsoft.com/office/drawing/2014/main" id="{C91A1BE8-C868-EA4D-9BB6-5A7E68DD6B17}"/>
                </a:ext>
              </a:extLst>
            </p:cNvPr>
            <p:cNvSpPr>
              <a:spLocks noChangeArrowheads="1"/>
            </p:cNvSpPr>
            <p:nvPr/>
          </p:nvSpPr>
          <p:spPr bwMode="auto">
            <a:xfrm>
              <a:off x="672" y="2602"/>
              <a:ext cx="4274"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3" name="Line 12">
              <a:extLst>
                <a:ext uri="{FF2B5EF4-FFF2-40B4-BE49-F238E27FC236}">
                  <a16:creationId xmlns:a16="http://schemas.microsoft.com/office/drawing/2014/main" id="{892A1758-D485-2D44-A7BB-DA3D1BAF3CD0}"/>
                </a:ext>
              </a:extLst>
            </p:cNvPr>
            <p:cNvSpPr>
              <a:spLocks noChangeShapeType="1"/>
            </p:cNvSpPr>
            <p:nvPr/>
          </p:nvSpPr>
          <p:spPr bwMode="auto">
            <a:xfrm>
              <a:off x="133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Line 13">
              <a:extLst>
                <a:ext uri="{FF2B5EF4-FFF2-40B4-BE49-F238E27FC236}">
                  <a16:creationId xmlns:a16="http://schemas.microsoft.com/office/drawing/2014/main" id="{3379050D-7014-5943-98DC-AC11B2B4EBE5}"/>
                </a:ext>
              </a:extLst>
            </p:cNvPr>
            <p:cNvSpPr>
              <a:spLocks noChangeShapeType="1"/>
            </p:cNvSpPr>
            <p:nvPr/>
          </p:nvSpPr>
          <p:spPr bwMode="auto">
            <a:xfrm>
              <a:off x="169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Line 14">
              <a:extLst>
                <a:ext uri="{FF2B5EF4-FFF2-40B4-BE49-F238E27FC236}">
                  <a16:creationId xmlns:a16="http://schemas.microsoft.com/office/drawing/2014/main" id="{91F38348-366B-7047-9F88-7DE2B38E3983}"/>
                </a:ext>
              </a:extLst>
            </p:cNvPr>
            <p:cNvSpPr>
              <a:spLocks noChangeShapeType="1"/>
            </p:cNvSpPr>
            <p:nvPr/>
          </p:nvSpPr>
          <p:spPr bwMode="auto">
            <a:xfrm>
              <a:off x="206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Line 15">
              <a:extLst>
                <a:ext uri="{FF2B5EF4-FFF2-40B4-BE49-F238E27FC236}">
                  <a16:creationId xmlns:a16="http://schemas.microsoft.com/office/drawing/2014/main" id="{D6388DA0-A48A-1A44-A35F-8A0DDF053EAD}"/>
                </a:ext>
              </a:extLst>
            </p:cNvPr>
            <p:cNvSpPr>
              <a:spLocks noChangeShapeType="1"/>
            </p:cNvSpPr>
            <p:nvPr/>
          </p:nvSpPr>
          <p:spPr bwMode="auto">
            <a:xfrm>
              <a:off x="242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Line 16">
              <a:extLst>
                <a:ext uri="{FF2B5EF4-FFF2-40B4-BE49-F238E27FC236}">
                  <a16:creationId xmlns:a16="http://schemas.microsoft.com/office/drawing/2014/main" id="{2CB069BB-27EC-BB49-991E-4BC022F6614A}"/>
                </a:ext>
              </a:extLst>
            </p:cNvPr>
            <p:cNvSpPr>
              <a:spLocks noChangeShapeType="1"/>
            </p:cNvSpPr>
            <p:nvPr/>
          </p:nvSpPr>
          <p:spPr bwMode="auto">
            <a:xfrm>
              <a:off x="279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Line 17">
              <a:extLst>
                <a:ext uri="{FF2B5EF4-FFF2-40B4-BE49-F238E27FC236}">
                  <a16:creationId xmlns:a16="http://schemas.microsoft.com/office/drawing/2014/main" id="{8C5D3E29-C4AC-994F-AEEA-A3E43343A944}"/>
                </a:ext>
              </a:extLst>
            </p:cNvPr>
            <p:cNvSpPr>
              <a:spLocks noChangeShapeType="1"/>
            </p:cNvSpPr>
            <p:nvPr/>
          </p:nvSpPr>
          <p:spPr bwMode="auto">
            <a:xfrm>
              <a:off x="315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Line 18">
              <a:extLst>
                <a:ext uri="{FF2B5EF4-FFF2-40B4-BE49-F238E27FC236}">
                  <a16:creationId xmlns:a16="http://schemas.microsoft.com/office/drawing/2014/main" id="{C52C6995-97D4-054A-8B0B-8FB496D62D1D}"/>
                </a:ext>
              </a:extLst>
            </p:cNvPr>
            <p:cNvSpPr>
              <a:spLocks noChangeShapeType="1"/>
            </p:cNvSpPr>
            <p:nvPr/>
          </p:nvSpPr>
          <p:spPr bwMode="auto">
            <a:xfrm>
              <a:off x="351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Line 19">
              <a:extLst>
                <a:ext uri="{FF2B5EF4-FFF2-40B4-BE49-F238E27FC236}">
                  <a16:creationId xmlns:a16="http://schemas.microsoft.com/office/drawing/2014/main" id="{B0A607C2-636F-E249-ACAC-04376831230B}"/>
                </a:ext>
              </a:extLst>
            </p:cNvPr>
            <p:cNvSpPr>
              <a:spLocks noChangeShapeType="1"/>
            </p:cNvSpPr>
            <p:nvPr/>
          </p:nvSpPr>
          <p:spPr bwMode="auto">
            <a:xfrm>
              <a:off x="388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Line 20">
              <a:extLst>
                <a:ext uri="{FF2B5EF4-FFF2-40B4-BE49-F238E27FC236}">
                  <a16:creationId xmlns:a16="http://schemas.microsoft.com/office/drawing/2014/main" id="{E9F9C0C7-B99D-444D-AFE6-E22B18573A03}"/>
                </a:ext>
              </a:extLst>
            </p:cNvPr>
            <p:cNvSpPr>
              <a:spLocks noChangeShapeType="1"/>
            </p:cNvSpPr>
            <p:nvPr/>
          </p:nvSpPr>
          <p:spPr bwMode="auto">
            <a:xfrm>
              <a:off x="424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1">
              <a:extLst>
                <a:ext uri="{FF2B5EF4-FFF2-40B4-BE49-F238E27FC236}">
                  <a16:creationId xmlns:a16="http://schemas.microsoft.com/office/drawing/2014/main" id="{5A1B5716-BDC9-284B-A84B-16752D7C069A}"/>
                </a:ext>
              </a:extLst>
            </p:cNvPr>
            <p:cNvSpPr>
              <a:spLocks noChangeShapeType="1"/>
            </p:cNvSpPr>
            <p:nvPr/>
          </p:nvSpPr>
          <p:spPr bwMode="auto">
            <a:xfrm>
              <a:off x="461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AutoShape 31">
              <a:extLst>
                <a:ext uri="{FF2B5EF4-FFF2-40B4-BE49-F238E27FC236}">
                  <a16:creationId xmlns:a16="http://schemas.microsoft.com/office/drawing/2014/main" id="{50086BA0-1FE3-1246-96D6-706828F97957}"/>
                </a:ext>
              </a:extLst>
            </p:cNvPr>
            <p:cNvSpPr>
              <a:spLocks noChangeArrowheads="1"/>
            </p:cNvSpPr>
            <p:nvPr/>
          </p:nvSpPr>
          <p:spPr bwMode="auto">
            <a:xfrm>
              <a:off x="3101" y="2112"/>
              <a:ext cx="1022" cy="233"/>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找</a:t>
              </a:r>
              <a:r>
                <a:rPr kumimoji="1" lang="en-US" altLang="zh-CN" sz="2000" b="0" i="0" u="none" strike="noStrike" kern="1200" cap="none" spc="0" normalizeH="0" baseline="0" noProof="0" dirty="0">
                  <a:ln>
                    <a:noFill/>
                  </a:ln>
                  <a:solidFill>
                    <a:srgbClr val="002060"/>
                  </a:solidFill>
                  <a:effectLst/>
                  <a:uLnTx/>
                  <a:uFillTx/>
                  <a:latin typeface="SimHei" panose="02010609060101010101" pitchFamily="49" charset="-122"/>
                  <a:ea typeface="SimHei" panose="02010609060101010101" pitchFamily="49" charset="-122"/>
                </a:rPr>
                <a:t>64</a:t>
              </a:r>
            </a:p>
          </p:txBody>
        </p:sp>
        <p:sp>
          <p:nvSpPr>
            <p:cNvPr id="24" name="Line 32">
              <a:extLst>
                <a:ext uri="{FF2B5EF4-FFF2-40B4-BE49-F238E27FC236}">
                  <a16:creationId xmlns:a16="http://schemas.microsoft.com/office/drawing/2014/main" id="{CB69178B-1CEC-6243-A400-843E5515A8CF}"/>
                </a:ext>
              </a:extLst>
            </p:cNvPr>
            <p:cNvSpPr>
              <a:spLocks noChangeShapeType="1"/>
            </p:cNvSpPr>
            <p:nvPr/>
          </p:nvSpPr>
          <p:spPr bwMode="auto">
            <a:xfrm>
              <a:off x="1008"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 name="Text Box 34">
            <a:extLst>
              <a:ext uri="{FF2B5EF4-FFF2-40B4-BE49-F238E27FC236}">
                <a16:creationId xmlns:a16="http://schemas.microsoft.com/office/drawing/2014/main" id="{9477549D-D7F1-FE4E-8899-4261C6618A9B}"/>
              </a:ext>
            </a:extLst>
          </p:cNvPr>
          <p:cNvSpPr txBox="1">
            <a:spLocks noChangeArrowheads="1"/>
          </p:cNvSpPr>
          <p:nvPr/>
        </p:nvSpPr>
        <p:spPr bwMode="auto">
          <a:xfrm>
            <a:off x="1531938" y="30051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64</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AutoShape 35">
            <a:extLst>
              <a:ext uri="{FF2B5EF4-FFF2-40B4-BE49-F238E27FC236}">
                <a16:creationId xmlns:a16="http://schemas.microsoft.com/office/drawing/2014/main" id="{2B1014C0-2ADE-E747-A9EB-AAC2FFDF3E48}"/>
              </a:ext>
            </a:extLst>
          </p:cNvPr>
          <p:cNvSpPr>
            <a:spLocks noChangeArrowheads="1"/>
          </p:cNvSpPr>
          <p:nvPr/>
        </p:nvSpPr>
        <p:spPr bwMode="auto">
          <a:xfrm>
            <a:off x="339853" y="3632963"/>
            <a:ext cx="914400" cy="672804"/>
          </a:xfrm>
          <a:prstGeom prst="cloudCallout">
            <a:avLst>
              <a:gd name="adj1" fmla="val 83412"/>
              <a:gd name="adj2" fmla="val -868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chemeClr val="tx2"/>
                </a:solidFill>
                <a:effectLst/>
                <a:uLnTx/>
                <a:uFillTx/>
                <a:latin typeface="SimHei" panose="02010609060101010101" pitchFamily="49" charset="-122"/>
                <a:ea typeface="SimHei" panose="02010609060101010101" pitchFamily="49" charset="-122"/>
              </a:rPr>
              <a:t>监视哨</a:t>
            </a:r>
          </a:p>
        </p:txBody>
      </p:sp>
      <p:grpSp>
        <p:nvGrpSpPr>
          <p:cNvPr id="27" name="Group 36">
            <a:extLst>
              <a:ext uri="{FF2B5EF4-FFF2-40B4-BE49-F238E27FC236}">
                <a16:creationId xmlns:a16="http://schemas.microsoft.com/office/drawing/2014/main" id="{B29E7249-FAD0-C645-A967-95C9C10F5319}"/>
              </a:ext>
            </a:extLst>
          </p:cNvPr>
          <p:cNvGrpSpPr>
            <a:grpSpLocks/>
          </p:cNvGrpSpPr>
          <p:nvPr/>
        </p:nvGrpSpPr>
        <p:grpSpPr bwMode="auto">
          <a:xfrm>
            <a:off x="5418138" y="3462338"/>
            <a:ext cx="254000" cy="619125"/>
            <a:chOff x="975" y="1167"/>
            <a:chExt cx="160" cy="390"/>
          </a:xfrm>
        </p:grpSpPr>
        <p:sp>
          <p:nvSpPr>
            <p:cNvPr id="28" name="Line 37">
              <a:extLst>
                <a:ext uri="{FF2B5EF4-FFF2-40B4-BE49-F238E27FC236}">
                  <a16:creationId xmlns:a16="http://schemas.microsoft.com/office/drawing/2014/main" id="{D208D16A-DB6E-EF4C-8E8A-767BE4EBC28E}"/>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Text Box 38">
              <a:extLst>
                <a:ext uri="{FF2B5EF4-FFF2-40B4-BE49-F238E27FC236}">
                  <a16:creationId xmlns:a16="http://schemas.microsoft.com/office/drawing/2014/main" id="{0BED0664-4317-F847-AB8A-82EC8CC61BC0}"/>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30" name="Group 39">
            <a:extLst>
              <a:ext uri="{FF2B5EF4-FFF2-40B4-BE49-F238E27FC236}">
                <a16:creationId xmlns:a16="http://schemas.microsoft.com/office/drawing/2014/main" id="{5D5BA70E-0FED-7645-B2E5-66C08C330FE9}"/>
              </a:ext>
            </a:extLst>
          </p:cNvPr>
          <p:cNvGrpSpPr>
            <a:grpSpLocks/>
          </p:cNvGrpSpPr>
          <p:nvPr/>
        </p:nvGrpSpPr>
        <p:grpSpPr bwMode="auto">
          <a:xfrm>
            <a:off x="6008688" y="3462338"/>
            <a:ext cx="254000" cy="619125"/>
            <a:chOff x="975" y="1167"/>
            <a:chExt cx="160" cy="390"/>
          </a:xfrm>
        </p:grpSpPr>
        <p:sp>
          <p:nvSpPr>
            <p:cNvPr id="31" name="Line 40">
              <a:extLst>
                <a:ext uri="{FF2B5EF4-FFF2-40B4-BE49-F238E27FC236}">
                  <a16:creationId xmlns:a16="http://schemas.microsoft.com/office/drawing/2014/main" id="{E2887339-46BF-CF4E-B8A8-CD25DDB02D6D}"/>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Text Box 41">
              <a:extLst>
                <a:ext uri="{FF2B5EF4-FFF2-40B4-BE49-F238E27FC236}">
                  <a16:creationId xmlns:a16="http://schemas.microsoft.com/office/drawing/2014/main" id="{7F0D8DA9-C2D0-A14D-981C-6EB1150ED00D}"/>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33" name="Group 42">
            <a:extLst>
              <a:ext uri="{FF2B5EF4-FFF2-40B4-BE49-F238E27FC236}">
                <a16:creationId xmlns:a16="http://schemas.microsoft.com/office/drawing/2014/main" id="{9D6D1B12-3C8E-7141-B04E-B023A9B03EB1}"/>
              </a:ext>
            </a:extLst>
          </p:cNvPr>
          <p:cNvGrpSpPr>
            <a:grpSpLocks/>
          </p:cNvGrpSpPr>
          <p:nvPr/>
        </p:nvGrpSpPr>
        <p:grpSpPr bwMode="auto">
          <a:xfrm>
            <a:off x="6599238" y="3462338"/>
            <a:ext cx="254000" cy="619125"/>
            <a:chOff x="975" y="1167"/>
            <a:chExt cx="160" cy="390"/>
          </a:xfrm>
        </p:grpSpPr>
        <p:sp>
          <p:nvSpPr>
            <p:cNvPr id="34" name="Line 43">
              <a:extLst>
                <a:ext uri="{FF2B5EF4-FFF2-40B4-BE49-F238E27FC236}">
                  <a16:creationId xmlns:a16="http://schemas.microsoft.com/office/drawing/2014/main" id="{C8E60B9A-F1B6-0F47-B795-473F66333703}"/>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Text Box 44">
              <a:extLst>
                <a:ext uri="{FF2B5EF4-FFF2-40B4-BE49-F238E27FC236}">
                  <a16:creationId xmlns:a16="http://schemas.microsoft.com/office/drawing/2014/main" id="{C80063A6-A959-B041-AEBE-B3E32C9BCE75}"/>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36" name="Group 45">
            <a:extLst>
              <a:ext uri="{FF2B5EF4-FFF2-40B4-BE49-F238E27FC236}">
                <a16:creationId xmlns:a16="http://schemas.microsoft.com/office/drawing/2014/main" id="{AFE73A8B-260F-C047-8276-C85800A3AA76}"/>
              </a:ext>
            </a:extLst>
          </p:cNvPr>
          <p:cNvGrpSpPr>
            <a:grpSpLocks/>
          </p:cNvGrpSpPr>
          <p:nvPr/>
        </p:nvGrpSpPr>
        <p:grpSpPr bwMode="auto">
          <a:xfrm>
            <a:off x="7189788" y="3462338"/>
            <a:ext cx="254000" cy="619125"/>
            <a:chOff x="975" y="1167"/>
            <a:chExt cx="160" cy="390"/>
          </a:xfrm>
        </p:grpSpPr>
        <p:sp>
          <p:nvSpPr>
            <p:cNvPr id="37" name="Line 46">
              <a:extLst>
                <a:ext uri="{FF2B5EF4-FFF2-40B4-BE49-F238E27FC236}">
                  <a16:creationId xmlns:a16="http://schemas.microsoft.com/office/drawing/2014/main" id="{838A0890-E9DF-0E40-BD81-CBD030424EE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 name="Text Box 47">
              <a:extLst>
                <a:ext uri="{FF2B5EF4-FFF2-40B4-BE49-F238E27FC236}">
                  <a16:creationId xmlns:a16="http://schemas.microsoft.com/office/drawing/2014/main" id="{01AD4CF6-702D-7B45-8914-E65DEFCA5027}"/>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sp>
        <p:nvSpPr>
          <p:cNvPr id="39" name="Text Box 48">
            <a:extLst>
              <a:ext uri="{FF2B5EF4-FFF2-40B4-BE49-F238E27FC236}">
                <a16:creationId xmlns:a16="http://schemas.microsoft.com/office/drawing/2014/main" id="{20840F77-AD16-7C43-A39C-D2D59E2EAA8A}"/>
              </a:ext>
            </a:extLst>
          </p:cNvPr>
          <p:cNvSpPr txBox="1">
            <a:spLocks noChangeArrowheads="1"/>
          </p:cNvSpPr>
          <p:nvPr/>
        </p:nvSpPr>
        <p:spPr bwMode="auto">
          <a:xfrm>
            <a:off x="7070725" y="4194175"/>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比较次数</a:t>
            </a:r>
            <a:r>
              <a:rPr kumimoji="1" lang="en-US" altLang="zh-CN" sz="2000" b="0" i="0" u="none" strike="noStrike" kern="1200" cap="none" spc="0" normalizeH="0" baseline="0" noProof="0" dirty="0">
                <a:ln>
                  <a:noFill/>
                </a:ln>
                <a:solidFill>
                  <a:srgbClr val="660066"/>
                </a:solidFill>
                <a:effectLst/>
                <a:uLnTx/>
                <a:uFillTx/>
                <a:latin typeface="SimHei" panose="02010609060101010101" pitchFamily="49" charset="-122"/>
                <a:ea typeface="SimHei" panose="02010609060101010101" pitchFamily="49" charset="-122"/>
              </a:rPr>
              <a:t>=5</a:t>
            </a:r>
          </a:p>
        </p:txBody>
      </p:sp>
      <p:sp>
        <p:nvSpPr>
          <p:cNvPr id="40" name="Text Box 49">
            <a:extLst>
              <a:ext uri="{FF2B5EF4-FFF2-40B4-BE49-F238E27FC236}">
                <a16:creationId xmlns:a16="http://schemas.microsoft.com/office/drawing/2014/main" id="{FE29586A-50E0-064D-B726-E1D6E6D70A57}"/>
              </a:ext>
            </a:extLst>
          </p:cNvPr>
          <p:cNvSpPr txBox="1">
            <a:spLocks noChangeArrowheads="1"/>
          </p:cNvSpPr>
          <p:nvPr/>
        </p:nvSpPr>
        <p:spPr bwMode="auto">
          <a:xfrm>
            <a:off x="1257624" y="4392612"/>
            <a:ext cx="432802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比较次数：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n</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个元素：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n-1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个元素：2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查找第</a:t>
            </a:r>
            <a:r>
              <a:rPr kumimoji="1" lang="en-US" altLang="zh-CN" sz="2000" b="0" i="0" u="none" strike="noStrike" kern="1200" cap="none" spc="0" normalizeH="0" baseline="0" noProof="0" dirty="0" err="1">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i</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n+1-i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查找失败</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SimHei" panose="02010609060101010101" pitchFamily="49" charset="-122"/>
                <a:cs typeface="Times New Roman" panose="02020603050405020304" pitchFamily="18" charset="0"/>
              </a:rPr>
              <a:t>n+1</a:t>
            </a:r>
          </a:p>
        </p:txBody>
      </p:sp>
      <mc:AlternateContent xmlns:mc="http://schemas.openxmlformats.org/markup-compatibility/2006" xmlns:a14="http://schemas.microsoft.com/office/drawing/2010/main">
        <mc:Choice Requires="a14">
          <p:sp>
            <p:nvSpPr>
              <p:cNvPr id="41" name="Object 5">
                <a:extLst>
                  <a:ext uri="{FF2B5EF4-FFF2-40B4-BE49-F238E27FC236}">
                    <a16:creationId xmlns:a16="http://schemas.microsoft.com/office/drawing/2014/main" id="{414EEAB9-DFE9-0B4F-9364-4B2FB59CF744}"/>
                  </a:ext>
                </a:extLst>
              </p:cNvPr>
              <p:cNvSpPr txBox="1"/>
              <p:nvPr/>
            </p:nvSpPr>
            <p:spPr bwMode="auto">
              <a:xfrm>
                <a:off x="4992688" y="4974057"/>
                <a:ext cx="3467100" cy="115631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Hans-HK" altLang="en-US" sz="2000" i="1" smtClean="0">
                          <a:solidFill>
                            <a:schemeClr val="tx1"/>
                          </a:solidFill>
                          <a:latin typeface="Cambria Math" panose="02040503050406030204" pitchFamily="18" charset="0"/>
                        </a:rPr>
                        <m:t>概率相等</m:t>
                      </m:r>
                      <m:sSub>
                        <m:sSubPr>
                          <m:ctrlPr>
                            <a:rPr lang="zh-Hans-HK" altLang="en-US" sz="2000" i="1" smtClean="0">
                              <a:solidFill>
                                <a:schemeClr val="accent5">
                                  <a:lumMod val="25000"/>
                                </a:schemeClr>
                              </a:solidFill>
                              <a:latin typeface="Cambria Math" panose="02040503050406030204" pitchFamily="18" charset="0"/>
                            </a:rPr>
                          </m:ctrlPr>
                        </m:sSubPr>
                        <m:e>
                          <m:r>
                            <a:rPr lang="zh-Hans-HK" altLang="en-US" sz="2000" i="1">
                              <a:solidFill>
                                <a:schemeClr val="accent5">
                                  <a:lumMod val="25000"/>
                                </a:schemeClr>
                              </a:solidFill>
                              <a:latin typeface="Cambria Math" panose="02040503050406030204" pitchFamily="18" charset="0"/>
                            </a:rPr>
                            <m:t>𝑝</m:t>
                          </m:r>
                        </m:e>
                        <m:sub>
                          <m:r>
                            <a:rPr lang="zh-Hans-HK" altLang="en-US" sz="2000" i="1">
                              <a:solidFill>
                                <a:schemeClr val="accent5">
                                  <a:lumMod val="25000"/>
                                </a:schemeClr>
                              </a:solidFill>
                              <a:latin typeface="Cambria Math" panose="02040503050406030204" pitchFamily="18" charset="0"/>
                            </a:rPr>
                            <m:t>𝑖</m:t>
                          </m:r>
                        </m:sub>
                      </m:sSub>
                      <m:r>
                        <a:rPr lang="zh-Hans-HK" altLang="en-US" sz="2000" i="1">
                          <a:solidFill>
                            <a:schemeClr val="accent5">
                              <a:lumMod val="25000"/>
                            </a:schemeClr>
                          </a:solidFill>
                          <a:latin typeface="Cambria Math" panose="02040503050406030204" pitchFamily="18" charset="0"/>
                        </a:rPr>
                        <m:t>=</m:t>
                      </m:r>
                      <m:f>
                        <m:fPr>
                          <m:ctrlPr>
                            <a:rPr lang="zh-Hans-HK" altLang="en-US" sz="2000" i="1">
                              <a:solidFill>
                                <a:schemeClr val="accent5">
                                  <a:lumMod val="25000"/>
                                </a:schemeClr>
                              </a:solidFill>
                              <a:latin typeface="Cambria Math" panose="02040503050406030204" pitchFamily="18" charset="0"/>
                            </a:rPr>
                          </m:ctrlPr>
                        </m:fPr>
                        <m:num>
                          <m:r>
                            <a:rPr lang="zh-Hans-HK" altLang="en-US" sz="2000" i="1">
                              <a:solidFill>
                                <a:schemeClr val="accent5">
                                  <a:lumMod val="25000"/>
                                </a:schemeClr>
                              </a:solidFill>
                              <a:latin typeface="Cambria Math" panose="02040503050406030204" pitchFamily="18" charset="0"/>
                            </a:rPr>
                            <m:t>1</m:t>
                          </m:r>
                        </m:num>
                        <m:den>
                          <m:r>
                            <a:rPr lang="zh-Hans-HK" altLang="en-US" sz="2000" i="1">
                              <a:solidFill>
                                <a:schemeClr val="accent5">
                                  <a:lumMod val="25000"/>
                                </a:schemeClr>
                              </a:solidFill>
                              <a:latin typeface="Cambria Math" panose="02040503050406030204" pitchFamily="18" charset="0"/>
                            </a:rPr>
                            <m:t>𝑛</m:t>
                          </m:r>
                        </m:den>
                      </m:f>
                    </m:oMath>
                  </m:oMathPara>
                </a14:m>
                <a:endParaRPr lang="en-US" altLang="zh-CN" sz="2000" i="1" dirty="0">
                  <a:solidFill>
                    <a:schemeClr val="accent5">
                      <a:lumMod val="25000"/>
                    </a:schemeClr>
                  </a:solidFill>
                  <a:latin typeface="Cambria Math" panose="02040503050406030204" pitchFamily="18" charset="0"/>
                </a:endParaRPr>
              </a:p>
              <a:p>
                <a:pPr/>
                <a:br>
                  <a:rPr lang="zh-Hans-HK" altLang="en-US" sz="2000" i="1" dirty="0">
                    <a:solidFill>
                      <a:schemeClr val="accent5">
                        <a:lumMod val="25000"/>
                      </a:schemeClr>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zh-Hans-HK" altLang="en-US" sz="2000" i="1">
                          <a:solidFill>
                            <a:schemeClr val="accent5">
                              <a:lumMod val="25000"/>
                            </a:schemeClr>
                          </a:solidFill>
                          <a:latin typeface="Cambria Math" panose="02040503050406030204" pitchFamily="18" charset="0"/>
                        </a:rPr>
                        <m:t>则</m:t>
                      </m:r>
                      <m:r>
                        <a:rPr lang="zh-Hans-HK" altLang="en-US" sz="2000" i="1">
                          <a:solidFill>
                            <a:schemeClr val="accent5">
                              <a:lumMod val="25000"/>
                            </a:schemeClr>
                          </a:solidFill>
                          <a:latin typeface="Cambria Math" panose="02040503050406030204" pitchFamily="18" charset="0"/>
                        </a:rPr>
                        <m:t>𝐴𝑆𝐿</m:t>
                      </m:r>
                      <m:r>
                        <a:rPr lang="zh-Hans-HK" altLang="en-US" sz="2000" i="1">
                          <a:solidFill>
                            <a:schemeClr val="accent5">
                              <a:lumMod val="25000"/>
                            </a:schemeClr>
                          </a:solidFill>
                          <a:latin typeface="Cambria Math" panose="02040503050406030204" pitchFamily="18" charset="0"/>
                        </a:rPr>
                        <m:t>=</m:t>
                      </m:r>
                      <m:f>
                        <m:fPr>
                          <m:ctrlPr>
                            <a:rPr lang="zh-Hans-HK" altLang="en-US" sz="2000" i="1">
                              <a:solidFill>
                                <a:schemeClr val="accent5">
                                  <a:lumMod val="25000"/>
                                </a:schemeClr>
                              </a:solidFill>
                              <a:latin typeface="Cambria Math" panose="02040503050406030204" pitchFamily="18" charset="0"/>
                            </a:rPr>
                          </m:ctrlPr>
                        </m:fPr>
                        <m:num>
                          <m:r>
                            <a:rPr lang="zh-Hans-HK" altLang="en-US" sz="2000" i="1">
                              <a:solidFill>
                                <a:schemeClr val="accent5">
                                  <a:lumMod val="25000"/>
                                </a:schemeClr>
                              </a:solidFill>
                              <a:latin typeface="Cambria Math" panose="02040503050406030204" pitchFamily="18" charset="0"/>
                            </a:rPr>
                            <m:t>1</m:t>
                          </m:r>
                        </m:num>
                        <m:den>
                          <m:r>
                            <a:rPr lang="zh-Hans-HK" altLang="en-US" sz="2000" i="1">
                              <a:solidFill>
                                <a:schemeClr val="accent5">
                                  <a:lumMod val="25000"/>
                                </a:schemeClr>
                              </a:solidFill>
                              <a:latin typeface="Cambria Math" panose="02040503050406030204" pitchFamily="18" charset="0"/>
                            </a:rPr>
                            <m:t>𝑛</m:t>
                          </m:r>
                        </m:den>
                      </m:f>
                      <m:r>
                        <a:rPr lang="zh-Hans-HK" altLang="en-US" sz="2000" i="1">
                          <a:solidFill>
                            <a:schemeClr val="accent5">
                              <a:lumMod val="25000"/>
                            </a:schemeClr>
                          </a:solidFill>
                          <a:latin typeface="Cambria Math" panose="02040503050406030204" pitchFamily="18" charset="0"/>
                        </a:rPr>
                        <m:t>⋅</m:t>
                      </m:r>
                      <m:f>
                        <m:fPr>
                          <m:ctrlPr>
                            <a:rPr lang="zh-Hans-HK" altLang="en-US" sz="2000" i="1">
                              <a:solidFill>
                                <a:schemeClr val="accent5">
                                  <a:lumMod val="25000"/>
                                </a:schemeClr>
                              </a:solidFill>
                              <a:latin typeface="Cambria Math" panose="02040503050406030204" pitchFamily="18" charset="0"/>
                            </a:rPr>
                          </m:ctrlPr>
                        </m:fPr>
                        <m:num>
                          <m:r>
                            <a:rPr lang="zh-Hans-HK" altLang="en-US" sz="2000" i="1">
                              <a:solidFill>
                                <a:schemeClr val="accent5">
                                  <a:lumMod val="25000"/>
                                </a:schemeClr>
                              </a:solidFill>
                              <a:latin typeface="Cambria Math" panose="02040503050406030204" pitchFamily="18" charset="0"/>
                            </a:rPr>
                            <m:t>𝑛</m:t>
                          </m:r>
                          <m:r>
                            <a:rPr lang="zh-Hans-HK" altLang="en-US" sz="2000" i="1">
                              <a:solidFill>
                                <a:schemeClr val="accent5">
                                  <a:lumMod val="25000"/>
                                </a:schemeClr>
                              </a:solidFill>
                              <a:latin typeface="Cambria Math" panose="02040503050406030204" pitchFamily="18" charset="0"/>
                            </a:rPr>
                            <m:t>(</m:t>
                          </m:r>
                          <m:r>
                            <a:rPr lang="zh-Hans-HK" altLang="en-US" sz="2000" i="1">
                              <a:solidFill>
                                <a:schemeClr val="accent5">
                                  <a:lumMod val="25000"/>
                                </a:schemeClr>
                              </a:solidFill>
                              <a:latin typeface="Cambria Math" panose="02040503050406030204" pitchFamily="18" charset="0"/>
                            </a:rPr>
                            <m:t>𝑛</m:t>
                          </m:r>
                          <m:r>
                            <a:rPr lang="zh-Hans-HK" altLang="en-US" sz="2000" i="1">
                              <a:solidFill>
                                <a:schemeClr val="accent5">
                                  <a:lumMod val="25000"/>
                                </a:schemeClr>
                              </a:solidFill>
                              <a:latin typeface="Cambria Math" panose="02040503050406030204" pitchFamily="18" charset="0"/>
                            </a:rPr>
                            <m:t>+1)</m:t>
                          </m:r>
                        </m:num>
                        <m:den>
                          <m:r>
                            <a:rPr lang="zh-Hans-HK" altLang="en-US" sz="2000" i="1">
                              <a:solidFill>
                                <a:schemeClr val="accent5">
                                  <a:lumMod val="25000"/>
                                </a:schemeClr>
                              </a:solidFill>
                              <a:latin typeface="Cambria Math" panose="02040503050406030204" pitchFamily="18" charset="0"/>
                            </a:rPr>
                            <m:t>2</m:t>
                          </m:r>
                        </m:den>
                      </m:f>
                      <m:r>
                        <a:rPr lang="zh-Hans-HK" altLang="en-US" sz="2000" i="1">
                          <a:solidFill>
                            <a:schemeClr val="accent5">
                              <a:lumMod val="25000"/>
                            </a:schemeClr>
                          </a:solidFill>
                          <a:latin typeface="Cambria Math" panose="02040503050406030204" pitchFamily="18" charset="0"/>
                        </a:rPr>
                        <m:t>=</m:t>
                      </m:r>
                      <m:f>
                        <m:fPr>
                          <m:ctrlPr>
                            <a:rPr lang="zh-Hans-HK" altLang="en-US" sz="2000" i="1">
                              <a:solidFill>
                                <a:schemeClr val="accent5">
                                  <a:lumMod val="25000"/>
                                </a:schemeClr>
                              </a:solidFill>
                              <a:latin typeface="Cambria Math" panose="02040503050406030204" pitchFamily="18" charset="0"/>
                            </a:rPr>
                          </m:ctrlPr>
                        </m:fPr>
                        <m:num>
                          <m:r>
                            <a:rPr lang="zh-Hans-HK" altLang="en-US" sz="2000" i="1">
                              <a:solidFill>
                                <a:schemeClr val="accent5">
                                  <a:lumMod val="25000"/>
                                </a:schemeClr>
                              </a:solidFill>
                              <a:latin typeface="Cambria Math" panose="02040503050406030204" pitchFamily="18" charset="0"/>
                            </a:rPr>
                            <m:t>𝑛</m:t>
                          </m:r>
                          <m:r>
                            <a:rPr lang="zh-Hans-HK" altLang="en-US" sz="2000" i="1">
                              <a:solidFill>
                                <a:schemeClr val="accent5">
                                  <a:lumMod val="25000"/>
                                </a:schemeClr>
                              </a:solidFill>
                              <a:latin typeface="Cambria Math" panose="02040503050406030204" pitchFamily="18" charset="0"/>
                            </a:rPr>
                            <m:t>+1</m:t>
                          </m:r>
                        </m:num>
                        <m:den>
                          <m:r>
                            <a:rPr lang="zh-Hans-HK" altLang="en-US" sz="2000" i="1">
                              <a:solidFill>
                                <a:schemeClr val="accent5">
                                  <a:lumMod val="25000"/>
                                </a:schemeClr>
                              </a:solidFill>
                              <a:latin typeface="Cambria Math" panose="02040503050406030204" pitchFamily="18" charset="0"/>
                            </a:rPr>
                            <m:t>2</m:t>
                          </m:r>
                        </m:den>
                      </m:f>
                    </m:oMath>
                  </m:oMathPara>
                </a14:m>
                <a:endParaRPr lang="zh-Hans-HK" altLang="en-US" sz="2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mc:Choice>
        <mc:Fallback xmlns="">
          <p:sp>
            <p:nvSpPr>
              <p:cNvPr id="41" name="Object 5">
                <a:extLst>
                  <a:ext uri="{FF2B5EF4-FFF2-40B4-BE49-F238E27FC236}">
                    <a16:creationId xmlns:a16="http://schemas.microsoft.com/office/drawing/2014/main" id="{414EEAB9-DFE9-0B4F-9364-4B2FB59CF744}"/>
                  </a:ext>
                </a:extLst>
              </p:cNvPr>
              <p:cNvSpPr txBox="1">
                <a:spLocks noRot="1" noChangeAspect="1" noMove="1" noResize="1" noEditPoints="1" noAdjustHandles="1" noChangeArrowheads="1" noChangeShapeType="1" noTextEdit="1"/>
              </p:cNvSpPr>
              <p:nvPr/>
            </p:nvSpPr>
            <p:spPr bwMode="auto">
              <a:xfrm>
                <a:off x="4992688" y="4974057"/>
                <a:ext cx="3467100" cy="1156310"/>
              </a:xfrm>
              <a:prstGeom prst="rect">
                <a:avLst/>
              </a:prstGeom>
              <a:blipFill>
                <a:blip r:embed="rId4"/>
                <a:stretch>
                  <a:fillRect b="-36957"/>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8018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5">
                                            <p:txEl>
                                              <p:pRg st="0" end="0"/>
                                            </p:txEl>
                                          </p:spTgt>
                                        </p:tgtEl>
                                        <p:attrNameLst>
                                          <p:attrName>style.visibility</p:attrName>
                                        </p:attrNameLst>
                                      </p:cBhvr>
                                      <p:to>
                                        <p:strVal val="visible"/>
                                      </p:to>
                                    </p:set>
                                    <p:animEffect transition="in" filter="box(out)">
                                      <p:cBhvr>
                                        <p:cTn id="24" dur="500"/>
                                        <p:tgtEl>
                                          <p:spTgt spid="25">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out)">
                                      <p:cBhvr>
                                        <p:cTn id="29" dur="500"/>
                                        <p:tgtEl>
                                          <p:spTgt spid="26"/>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39">
                                            <p:txEl>
                                              <p:pRg st="0" end="0"/>
                                            </p:txEl>
                                          </p:spTgt>
                                        </p:tgtEl>
                                        <p:attrNameLst>
                                          <p:attrName>style.visibility</p:attrName>
                                        </p:attrNameLst>
                                      </p:cBhvr>
                                      <p:to>
                                        <p:strVal val="visible"/>
                                      </p:to>
                                    </p:set>
                                    <p:animEffect transition="in" filter="box(out)">
                                      <p:cBhvr>
                                        <p:cTn id="54" dur="500"/>
                                        <p:tgtEl>
                                          <p:spTgt spid="39">
                                            <p:txEl>
                                              <p:pRg st="0" end="0"/>
                                            </p:txEl>
                                          </p:spTgt>
                                        </p:tgtEl>
                                      </p:cBhvr>
                                    </p:animEffect>
                                  </p:childTnLst>
                                  <p:subTnLst>
                                    <p:set>
                                      <p:cBhvr override="childStyle">
                                        <p:cTn dur="1" fill="hold" display="0" masterRel="nextClick" afterEffect="1"/>
                                        <p:tgtEl>
                                          <p:spTgt spid="39">
                                            <p:txEl>
                                              <p:pRg st="0" end="0"/>
                                            </p:txEl>
                                          </p:spTgt>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40">
                                            <p:txEl>
                                              <p:pRg st="0" end="0"/>
                                            </p:txEl>
                                          </p:spTgt>
                                        </p:tgtEl>
                                        <p:attrNameLst>
                                          <p:attrName>style.visibility</p:attrName>
                                        </p:attrNameLst>
                                      </p:cBhvr>
                                      <p:to>
                                        <p:strVal val="visible"/>
                                      </p:to>
                                    </p:set>
                                    <p:animEffect transition="in" filter="box(out)">
                                      <p:cBhvr>
                                        <p:cTn id="59" dur="500"/>
                                        <p:tgtEl>
                                          <p:spTgt spid="40">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box(out)">
                                      <p:cBhvr>
                                        <p:cTn id="64" dur="500"/>
                                        <p:tgtEl>
                                          <p:spTgt spid="40">
                                            <p:txEl>
                                              <p:pRg st="1" end="1"/>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40">
                                            <p:txEl>
                                              <p:pRg st="2" end="2"/>
                                            </p:txEl>
                                          </p:spTgt>
                                        </p:tgtEl>
                                        <p:attrNameLst>
                                          <p:attrName>style.visibility</p:attrName>
                                        </p:attrNameLst>
                                      </p:cBhvr>
                                      <p:to>
                                        <p:strVal val="visible"/>
                                      </p:to>
                                    </p:set>
                                    <p:animEffect transition="in" filter="box(out)">
                                      <p:cBhvr>
                                        <p:cTn id="69" dur="500"/>
                                        <p:tgtEl>
                                          <p:spTgt spid="40">
                                            <p:txEl>
                                              <p:pRg st="2" end="2"/>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40">
                                            <p:txEl>
                                              <p:pRg st="3" end="3"/>
                                            </p:txEl>
                                          </p:spTgt>
                                        </p:tgtEl>
                                        <p:attrNameLst>
                                          <p:attrName>style.visibility</p:attrName>
                                        </p:attrNameLst>
                                      </p:cBhvr>
                                      <p:to>
                                        <p:strVal val="visible"/>
                                      </p:to>
                                    </p:set>
                                    <p:animEffect transition="in" filter="box(out)">
                                      <p:cBhvr>
                                        <p:cTn id="74" dur="500"/>
                                        <p:tgtEl>
                                          <p:spTgt spid="40">
                                            <p:txEl>
                                              <p:pRg st="3" end="3"/>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40">
                                            <p:txEl>
                                              <p:pRg st="4" end="4"/>
                                            </p:txEl>
                                          </p:spTgt>
                                        </p:tgtEl>
                                        <p:attrNameLst>
                                          <p:attrName>style.visibility</p:attrName>
                                        </p:attrNameLst>
                                      </p:cBhvr>
                                      <p:to>
                                        <p:strVal val="visible"/>
                                      </p:to>
                                    </p:set>
                                    <p:animEffect transition="in" filter="box(out)">
                                      <p:cBhvr>
                                        <p:cTn id="79" dur="500"/>
                                        <p:tgtEl>
                                          <p:spTgt spid="40">
                                            <p:txEl>
                                              <p:pRg st="4" end="4"/>
                                            </p:txEl>
                                          </p:spTgt>
                                        </p:tgtEl>
                                      </p:cBhvr>
                                    </p:animEffec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40">
                                            <p:txEl>
                                              <p:pRg st="5" end="5"/>
                                            </p:txEl>
                                          </p:spTgt>
                                        </p:tgtEl>
                                        <p:attrNameLst>
                                          <p:attrName>style.visibility</p:attrName>
                                        </p:attrNameLst>
                                      </p:cBhvr>
                                      <p:to>
                                        <p:strVal val="visible"/>
                                      </p:to>
                                    </p:set>
                                    <p:animEffect transition="in" filter="box(out)">
                                      <p:cBhvr>
                                        <p:cTn id="84" dur="500"/>
                                        <p:tgtEl>
                                          <p:spTgt spid="40">
                                            <p:txEl>
                                              <p:pRg st="5" end="5"/>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40">
                                            <p:txEl>
                                              <p:pRg st="6" end="6"/>
                                            </p:txEl>
                                          </p:spTgt>
                                        </p:tgtEl>
                                        <p:attrNameLst>
                                          <p:attrName>style.visibility</p:attrName>
                                        </p:attrNameLst>
                                      </p:cBhvr>
                                      <p:to>
                                        <p:strVal val="visible"/>
                                      </p:to>
                                    </p:set>
                                    <p:animEffect transition="in" filter="box(out)">
                                      <p:cBhvr>
                                        <p:cTn id="89" dur="500"/>
                                        <p:tgtEl>
                                          <p:spTgt spid="40">
                                            <p:txEl>
                                              <p:pRg st="6" end="6"/>
                                            </p:txEl>
                                          </p:spTgt>
                                        </p:tgtEl>
                                      </p:cBhvr>
                                    </p:animEffec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P spid="25" grpId="0" build="p" autoUpdateAnimBg="0"/>
      <p:bldP spid="26" grpId="0" animBg="1" autoUpdateAnimBg="0"/>
      <p:bldP spid="39" grpId="0" build="p" autoUpdateAnimBg="0"/>
      <p:bldP spid="40" grpId="0" build="p" autoUpdateAnimBg="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9.2 </a:t>
            </a:r>
            <a:r>
              <a:rPr lang="zh-CN" altLang="en-US" dirty="0">
                <a:latin typeface="Times New Roman" panose="02020603050405020304" pitchFamily="18" charset="0"/>
                <a:cs typeface="Times New Roman" panose="02020603050405020304" pitchFamily="18" charset="0"/>
              </a:rPr>
              <a:t>折半查找</a:t>
            </a:r>
            <a:endParaRPr lang="zh-CN" altLang="en-US" dirty="0">
              <a:solidFill>
                <a:schemeClr val="bg2"/>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7</a:t>
            </a:fld>
            <a:endParaRPr kumimoji="1" lang="zh-CN" altLang="en-US" dirty="0"/>
          </a:p>
        </p:txBody>
      </p:sp>
      <p:sp>
        <p:nvSpPr>
          <p:cNvPr id="4" name="Rectangle 2">
            <a:extLst>
              <a:ext uri="{FF2B5EF4-FFF2-40B4-BE49-F238E27FC236}">
                <a16:creationId xmlns:a16="http://schemas.microsoft.com/office/drawing/2014/main" id="{E2ED2637-3F11-C04E-BC00-B87696FF487A}"/>
              </a:ext>
            </a:extLst>
          </p:cNvPr>
          <p:cNvSpPr txBox="1">
            <a:spLocks noChangeArrowheads="1"/>
          </p:cNvSpPr>
          <p:nvPr/>
        </p:nvSpPr>
        <p:spPr>
          <a:xfrm>
            <a:off x="321469" y="826894"/>
            <a:ext cx="8501062" cy="5650106"/>
          </a:xfrm>
          <a:prstGeom prst="rect">
            <a:avLst/>
          </a:prstGeom>
        </p:spPr>
        <p:txBody>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ct val="125000"/>
              </a:lnSpc>
              <a:spcAft>
                <a:spcPts val="0"/>
              </a:spcAft>
              <a:buFont typeface="Wingdings" pitchFamily="2" charset="2"/>
              <a:buChar char="n"/>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查找过程：每次将待查记录所在区间缩小一半</a:t>
            </a:r>
          </a:p>
          <a:p>
            <a:pPr lvl="1" fontAlgn="auto">
              <a:lnSpc>
                <a:spcPct val="125000"/>
              </a:lnSpc>
              <a:spcAft>
                <a:spcPts val="0"/>
              </a:spcAft>
              <a:buFont typeface="Wingdings" pitchFamily="2" charset="2"/>
              <a:buChar char="n"/>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适用条件：采用</a:t>
            </a:r>
            <a:r>
              <a:rPr lang="zh-CN" altLang="en-US" sz="24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顺序存储</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结构的</a:t>
            </a:r>
            <a:r>
              <a:rPr lang="zh-CN" altLang="en-US" sz="2400"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关键字有序</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表</a:t>
            </a:r>
          </a:p>
          <a:p>
            <a:pPr lvl="1" fontAlgn="auto">
              <a:lnSpc>
                <a:spcPct val="125000"/>
              </a:lnSpc>
              <a:spcAft>
                <a:spcPts val="0"/>
              </a:spcAft>
              <a:buFont typeface="Wingdings" pitchFamily="2" charset="2"/>
              <a:buChar char="n"/>
            </a:pPr>
            <a:r>
              <a:rPr lang="zh-CN" altLang="en-US"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算法实现</a:t>
            </a:r>
          </a:p>
          <a:p>
            <a:pPr lvl="2" fontAlgn="auto">
              <a:lnSpc>
                <a:spcPct val="125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设表长为</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n</a:t>
            </a:r>
            <a:r>
              <a:rPr lang="zh-CN" altLang="en-US" sz="2400"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low</a:t>
            </a:r>
            <a:r>
              <a:rPr lang="zh-CN" altLang="en-US" sz="2400"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high</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mid</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分别指向待查元素所在区间的上界、下界和中点</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dirty="0">
                <a:solidFill>
                  <a:schemeClr val="accent5">
                    <a:lumMod val="25000"/>
                  </a:schemeClr>
                </a:solidFill>
                <a:latin typeface="Times New Roman" panose="02020603050405020304" pitchFamily="18" charset="0"/>
                <a:ea typeface="SimHei" panose="02010609060101010101" pitchFamily="49" charset="-122"/>
                <a:cs typeface="Times New Roman" panose="02020603050405020304" pitchFamily="18" charset="0"/>
              </a:rPr>
              <a:t>k</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为给定值</a:t>
            </a:r>
          </a:p>
          <a:p>
            <a:pPr lvl="2" fontAlgn="auto">
              <a:lnSpc>
                <a:spcPct val="125000"/>
              </a:lnSpc>
              <a:spcAft>
                <a:spcPts val="0"/>
              </a:spcAft>
            </a:pP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初始时，令</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low=1,high=n</a:t>
            </a:r>
          </a:p>
          <a:p>
            <a:pPr lvl="2" fontAlgn="auto">
              <a:lnSpc>
                <a:spcPct val="125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取</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mid=</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a:t>
            </a:r>
            <a:r>
              <a:rPr lang="en-US" altLang="zh-CN" sz="2400" b="1" dirty="0" err="1">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low+high</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让</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k</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与</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mid</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sym typeface="Symbol" panose="05050102010706020507" pitchFamily="18" charset="2"/>
              </a:rPr>
              <a:t>指向的记录比较</a:t>
            </a:r>
          </a:p>
          <a:p>
            <a:pPr lvl="3" fontAlgn="auto">
              <a:lnSpc>
                <a:spcPct val="125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k==r[mid].key</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查找成功</a:t>
            </a:r>
          </a:p>
          <a:p>
            <a:pPr lvl="3" fontAlgn="auto">
              <a:lnSpc>
                <a:spcPct val="125000"/>
              </a:lnSpc>
              <a:spcAft>
                <a:spcPts val="0"/>
              </a:spcAft>
            </a:pP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k&lt;r[mid].key</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则</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high=mid-1</a:t>
            </a:r>
          </a:p>
          <a:p>
            <a:pPr lvl="3" fontAlgn="auto">
              <a:lnSpc>
                <a:spcPct val="125000"/>
              </a:lnSpc>
              <a:spcAft>
                <a:spcPts val="0"/>
              </a:spcAft>
            </a:pP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k&gt;r[mid].key</a:t>
            </a: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则</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low=mid+1</a:t>
            </a:r>
          </a:p>
          <a:p>
            <a:pPr lvl="2" fontAlgn="auto">
              <a:lnSpc>
                <a:spcPct val="125000"/>
              </a:lnSpc>
              <a:spcAft>
                <a:spcPts val="0"/>
              </a:spcAft>
            </a:pPr>
            <a:r>
              <a:rPr lang="zh-CN" altLang="en-US" sz="2400" dirty="0">
                <a:latin typeface="Times New Roman" panose="02020603050405020304" pitchFamily="18" charset="0"/>
                <a:ea typeface="SimHei" panose="02010609060101010101" pitchFamily="49" charset="-122"/>
                <a:cs typeface="Times New Roman" panose="02020603050405020304" pitchFamily="18" charset="0"/>
              </a:rPr>
              <a:t>重复上述操作，直至</a:t>
            </a:r>
            <a:r>
              <a:rPr lang="en-US" altLang="zh-CN" sz="2400" b="1" dirty="0">
                <a:solidFill>
                  <a:schemeClr val="tx2">
                    <a:lumMod val="75000"/>
                  </a:schemeClr>
                </a:solidFill>
                <a:latin typeface="Times New Roman" panose="02020603050405020304" pitchFamily="18" charset="0"/>
                <a:ea typeface="SimHei" panose="02010609060101010101" pitchFamily="49" charset="-122"/>
                <a:cs typeface="Times New Roman" panose="02020603050405020304" pitchFamily="18" charset="0"/>
              </a:rPr>
              <a:t>low&gt;high</a:t>
            </a:r>
            <a:r>
              <a:rPr lang="zh-CN" altLang="zh-CN" sz="2400" dirty="0">
                <a:latin typeface="Times New Roman" panose="02020603050405020304" pitchFamily="18" charset="0"/>
                <a:ea typeface="SimHei" panose="02010609060101010101" pitchFamily="49" charset="-122"/>
                <a:cs typeface="Times New Roman" panose="02020603050405020304" pitchFamily="18" charset="0"/>
              </a:rPr>
              <a:t>时，查找失败</a:t>
            </a:r>
            <a:endParaRPr lang="zh-CN" altLang="en-US" sz="24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840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黑体" panose="02010609060101010101" pitchFamily="49" charset="-122"/>
              </a:rPr>
              <a:t>算法描述</a:t>
            </a:r>
            <a:endParaRPr lang="zh-CN" altLang="en-US" dirty="0">
              <a:solidFill>
                <a:schemeClr val="bg2"/>
              </a:solidFill>
              <a:latin typeface="黑体" panose="02010609060101010101" pitchFamily="49" charset="-122"/>
            </a:endParaRPr>
          </a:p>
        </p:txBody>
      </p:sp>
      <p:sp>
        <p:nvSpPr>
          <p:cNvPr id="6" name="灯片编号占位符 5">
            <a:extLst>
              <a:ext uri="{FF2B5EF4-FFF2-40B4-BE49-F238E27FC236}">
                <a16:creationId xmlns:a16="http://schemas.microsoft.com/office/drawing/2014/main" id="{81DEA9F6-CB0A-1347-83EB-14B57EA71946}"/>
              </a:ext>
            </a:extLst>
          </p:cNvPr>
          <p:cNvSpPr>
            <a:spLocks noGrp="1"/>
          </p:cNvSpPr>
          <p:nvPr>
            <p:ph type="sldNum" sz="quarter" idx="12"/>
          </p:nvPr>
        </p:nvSpPr>
        <p:spPr/>
        <p:txBody>
          <a:bodyPr/>
          <a:lstStyle/>
          <a:p>
            <a:fld id="{D8DAEA3C-6CBF-084D-A42C-73170CDC7BA7}" type="slidenum">
              <a:rPr kumimoji="1" lang="zh-CN" altLang="en-US" smtClean="0"/>
              <a:t>8</a:t>
            </a:fld>
            <a:endParaRPr kumimoji="1" lang="zh-CN" altLang="en-US" dirty="0"/>
          </a:p>
        </p:txBody>
      </p:sp>
      <p:grpSp>
        <p:nvGrpSpPr>
          <p:cNvPr id="4" name="Group 79">
            <a:extLst>
              <a:ext uri="{FF2B5EF4-FFF2-40B4-BE49-F238E27FC236}">
                <a16:creationId xmlns:a16="http://schemas.microsoft.com/office/drawing/2014/main" id="{54337086-931A-F945-8908-42F9D4E0D86F}"/>
              </a:ext>
            </a:extLst>
          </p:cNvPr>
          <p:cNvGrpSpPr>
            <a:grpSpLocks/>
          </p:cNvGrpSpPr>
          <p:nvPr/>
        </p:nvGrpSpPr>
        <p:grpSpPr bwMode="auto">
          <a:xfrm>
            <a:off x="1580018" y="2591480"/>
            <a:ext cx="6432550" cy="625475"/>
            <a:chOff x="961" y="1653"/>
            <a:chExt cx="4052" cy="394"/>
          </a:xfrm>
        </p:grpSpPr>
        <p:grpSp>
          <p:nvGrpSpPr>
            <p:cNvPr id="5" name="Group 18">
              <a:extLst>
                <a:ext uri="{FF2B5EF4-FFF2-40B4-BE49-F238E27FC236}">
                  <a16:creationId xmlns:a16="http://schemas.microsoft.com/office/drawing/2014/main" id="{674115E4-8B34-1F47-A168-617CEEE46402}"/>
                </a:ext>
              </a:extLst>
            </p:cNvPr>
            <p:cNvGrpSpPr>
              <a:grpSpLocks/>
            </p:cNvGrpSpPr>
            <p:nvPr/>
          </p:nvGrpSpPr>
          <p:grpSpPr bwMode="auto">
            <a:xfrm>
              <a:off x="961" y="1657"/>
              <a:ext cx="356" cy="390"/>
              <a:chOff x="975" y="1167"/>
              <a:chExt cx="356" cy="390"/>
            </a:xfrm>
          </p:grpSpPr>
          <p:sp>
            <p:nvSpPr>
              <p:cNvPr id="10" name="Line 19">
                <a:extLst>
                  <a:ext uri="{FF2B5EF4-FFF2-40B4-BE49-F238E27FC236}">
                    <a16:creationId xmlns:a16="http://schemas.microsoft.com/office/drawing/2014/main" id="{73FDA5AF-5617-8B45-8D89-4652307704B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Text Box 20">
                <a:extLst>
                  <a:ext uri="{FF2B5EF4-FFF2-40B4-BE49-F238E27FC236}">
                    <a16:creationId xmlns:a16="http://schemas.microsoft.com/office/drawing/2014/main" id="{0F39915C-0FB4-8846-B931-51682B6ABCAA}"/>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7" name="Group 21">
              <a:extLst>
                <a:ext uri="{FF2B5EF4-FFF2-40B4-BE49-F238E27FC236}">
                  <a16:creationId xmlns:a16="http://schemas.microsoft.com/office/drawing/2014/main" id="{6FF3F8AD-6CD1-DC4A-813A-8DA8811AE09C}"/>
                </a:ext>
              </a:extLst>
            </p:cNvPr>
            <p:cNvGrpSpPr>
              <a:grpSpLocks/>
            </p:cNvGrpSpPr>
            <p:nvPr/>
          </p:nvGrpSpPr>
          <p:grpSpPr bwMode="auto">
            <a:xfrm>
              <a:off x="4613" y="1653"/>
              <a:ext cx="400" cy="390"/>
              <a:chOff x="975" y="1167"/>
              <a:chExt cx="400" cy="390"/>
            </a:xfrm>
          </p:grpSpPr>
          <p:sp>
            <p:nvSpPr>
              <p:cNvPr id="8" name="Line 22">
                <a:extLst>
                  <a:ext uri="{FF2B5EF4-FFF2-40B4-BE49-F238E27FC236}">
                    <a16:creationId xmlns:a16="http://schemas.microsoft.com/office/drawing/2014/main" id="{20938A9C-9027-4C44-98E0-668C4C9B65C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Text Box 23">
                <a:extLst>
                  <a:ext uri="{FF2B5EF4-FFF2-40B4-BE49-F238E27FC236}">
                    <a16:creationId xmlns:a16="http://schemas.microsoft.com/office/drawing/2014/main" id="{D5129079-DD56-234E-B722-34E964F6FD94}"/>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2" name="Group 24">
            <a:extLst>
              <a:ext uri="{FF2B5EF4-FFF2-40B4-BE49-F238E27FC236}">
                <a16:creationId xmlns:a16="http://schemas.microsoft.com/office/drawing/2014/main" id="{3602742B-63BB-0140-958A-BD879DEC5860}"/>
              </a:ext>
            </a:extLst>
          </p:cNvPr>
          <p:cNvGrpSpPr>
            <a:grpSpLocks/>
          </p:cNvGrpSpPr>
          <p:nvPr/>
        </p:nvGrpSpPr>
        <p:grpSpPr bwMode="auto">
          <a:xfrm>
            <a:off x="4450218" y="2556555"/>
            <a:ext cx="577850" cy="619125"/>
            <a:chOff x="975" y="1167"/>
            <a:chExt cx="364" cy="390"/>
          </a:xfrm>
        </p:grpSpPr>
        <p:sp>
          <p:nvSpPr>
            <p:cNvPr id="13" name="Line 25">
              <a:extLst>
                <a:ext uri="{FF2B5EF4-FFF2-40B4-BE49-F238E27FC236}">
                  <a16:creationId xmlns:a16="http://schemas.microsoft.com/office/drawing/2014/main" id="{FACF49D8-F655-BB40-B72E-42E23C334276}"/>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Text Box 26">
              <a:extLst>
                <a:ext uri="{FF2B5EF4-FFF2-40B4-BE49-F238E27FC236}">
                  <a16:creationId xmlns:a16="http://schemas.microsoft.com/office/drawing/2014/main" id="{4CEA5986-F717-F849-B32B-7E7C75382C1F}"/>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5" name="Group 78">
            <a:extLst>
              <a:ext uri="{FF2B5EF4-FFF2-40B4-BE49-F238E27FC236}">
                <a16:creationId xmlns:a16="http://schemas.microsoft.com/office/drawing/2014/main" id="{1A37B1E9-27E8-E345-9EF1-FCAE45DABFCC}"/>
              </a:ext>
            </a:extLst>
          </p:cNvPr>
          <p:cNvGrpSpPr>
            <a:grpSpLocks/>
          </p:cNvGrpSpPr>
          <p:nvPr/>
        </p:nvGrpSpPr>
        <p:grpSpPr bwMode="auto">
          <a:xfrm>
            <a:off x="892630" y="1415142"/>
            <a:ext cx="6967538" cy="1182688"/>
            <a:chOff x="528" y="912"/>
            <a:chExt cx="4389" cy="745"/>
          </a:xfrm>
        </p:grpSpPr>
        <p:grpSp>
          <p:nvGrpSpPr>
            <p:cNvPr id="16" name="Group 4">
              <a:extLst>
                <a:ext uri="{FF2B5EF4-FFF2-40B4-BE49-F238E27FC236}">
                  <a16:creationId xmlns:a16="http://schemas.microsoft.com/office/drawing/2014/main" id="{79265992-1C19-234C-B1DC-F751AB90FAF3}"/>
                </a:ext>
              </a:extLst>
            </p:cNvPr>
            <p:cNvGrpSpPr>
              <a:grpSpLocks/>
            </p:cNvGrpSpPr>
            <p:nvPr/>
          </p:nvGrpSpPr>
          <p:grpSpPr bwMode="auto">
            <a:xfrm>
              <a:off x="528" y="1181"/>
              <a:ext cx="4389" cy="476"/>
              <a:chOff x="542" y="691"/>
              <a:chExt cx="4389" cy="476"/>
            </a:xfrm>
          </p:grpSpPr>
          <p:sp>
            <p:nvSpPr>
              <p:cNvPr id="18" name="Text Box 5">
                <a:extLst>
                  <a:ext uri="{FF2B5EF4-FFF2-40B4-BE49-F238E27FC236}">
                    <a16:creationId xmlns:a16="http://schemas.microsoft.com/office/drawing/2014/main" id="{1425D970-36FD-104C-A710-C737F3663FB6}"/>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例</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 </a:t>
                </a:r>
              </a:p>
            </p:txBody>
          </p:sp>
          <p:sp>
            <p:nvSpPr>
              <p:cNvPr id="19" name="Text Box 6">
                <a:extLst>
                  <a:ext uri="{FF2B5EF4-FFF2-40B4-BE49-F238E27FC236}">
                    <a16:creationId xmlns:a16="http://schemas.microsoft.com/office/drawing/2014/main" id="{ACC6425C-E2D3-E244-B3AD-8E561995B648}"/>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20" name="Rectangle 7">
                <a:extLst>
                  <a:ext uri="{FF2B5EF4-FFF2-40B4-BE49-F238E27FC236}">
                    <a16:creationId xmlns:a16="http://schemas.microsoft.com/office/drawing/2014/main" id="{4980FB94-6E11-B642-8128-F2F6A3EFB2D6}"/>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21" name="Line 8">
                <a:extLst>
                  <a:ext uri="{FF2B5EF4-FFF2-40B4-BE49-F238E27FC236}">
                    <a16:creationId xmlns:a16="http://schemas.microsoft.com/office/drawing/2014/main" id="{72ABD3C4-416F-0F4E-A9D2-0103C0AA889A}"/>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9">
                <a:extLst>
                  <a:ext uri="{FF2B5EF4-FFF2-40B4-BE49-F238E27FC236}">
                    <a16:creationId xmlns:a16="http://schemas.microsoft.com/office/drawing/2014/main" id="{84AD33A1-07E3-0545-A93B-B292EAA212A4}"/>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0">
                <a:extLst>
                  <a:ext uri="{FF2B5EF4-FFF2-40B4-BE49-F238E27FC236}">
                    <a16:creationId xmlns:a16="http://schemas.microsoft.com/office/drawing/2014/main" id="{E535296C-2F5B-724D-A6BA-87DC64263898}"/>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11">
                <a:extLst>
                  <a:ext uri="{FF2B5EF4-FFF2-40B4-BE49-F238E27FC236}">
                    <a16:creationId xmlns:a16="http://schemas.microsoft.com/office/drawing/2014/main" id="{709AFA6A-BD53-F545-B20A-CE2EC331B691}"/>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12">
                <a:extLst>
                  <a:ext uri="{FF2B5EF4-FFF2-40B4-BE49-F238E27FC236}">
                    <a16:creationId xmlns:a16="http://schemas.microsoft.com/office/drawing/2014/main" id="{2C5654FB-102C-234F-801E-BA603424E508}"/>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13">
                <a:extLst>
                  <a:ext uri="{FF2B5EF4-FFF2-40B4-BE49-F238E27FC236}">
                    <a16:creationId xmlns:a16="http://schemas.microsoft.com/office/drawing/2014/main" id="{F80BE692-DF4C-F648-A9C3-5F82FFC877CF}"/>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14">
                <a:extLst>
                  <a:ext uri="{FF2B5EF4-FFF2-40B4-BE49-F238E27FC236}">
                    <a16:creationId xmlns:a16="http://schemas.microsoft.com/office/drawing/2014/main" id="{DAF2F6CB-1D5F-2140-8DDB-141C8A5385F5}"/>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15">
                <a:extLst>
                  <a:ext uri="{FF2B5EF4-FFF2-40B4-BE49-F238E27FC236}">
                    <a16:creationId xmlns:a16="http://schemas.microsoft.com/office/drawing/2014/main" id="{DAD8125C-D3E4-3D40-A69E-24120B9F77C9}"/>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16">
                <a:extLst>
                  <a:ext uri="{FF2B5EF4-FFF2-40B4-BE49-F238E27FC236}">
                    <a16:creationId xmlns:a16="http://schemas.microsoft.com/office/drawing/2014/main" id="{BA5A8A56-BFA5-C348-ADE8-B05CA5632B73}"/>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17">
                <a:extLst>
                  <a:ext uri="{FF2B5EF4-FFF2-40B4-BE49-F238E27FC236}">
                    <a16:creationId xmlns:a16="http://schemas.microsoft.com/office/drawing/2014/main" id="{203391B4-5CD9-C94E-8594-EEA85723A4FE}"/>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 name="AutoShape 27">
              <a:extLst>
                <a:ext uri="{FF2B5EF4-FFF2-40B4-BE49-F238E27FC236}">
                  <a16:creationId xmlns:a16="http://schemas.microsoft.com/office/drawing/2014/main" id="{3161D414-4E5E-CF40-8A5A-3FCD5E506F09}"/>
                </a:ext>
              </a:extLst>
            </p:cNvPr>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21</a:t>
              </a:r>
            </a:p>
          </p:txBody>
        </p:sp>
      </p:grpSp>
      <p:grpSp>
        <p:nvGrpSpPr>
          <p:cNvPr id="31" name="Group 80">
            <a:extLst>
              <a:ext uri="{FF2B5EF4-FFF2-40B4-BE49-F238E27FC236}">
                <a16:creationId xmlns:a16="http://schemas.microsoft.com/office/drawing/2014/main" id="{708A2414-1A25-1B4A-A646-D2D45906986B}"/>
              </a:ext>
            </a:extLst>
          </p:cNvPr>
          <p:cNvGrpSpPr>
            <a:grpSpLocks/>
          </p:cNvGrpSpPr>
          <p:nvPr/>
        </p:nvGrpSpPr>
        <p:grpSpPr bwMode="auto">
          <a:xfrm>
            <a:off x="1608593" y="3283630"/>
            <a:ext cx="6280150" cy="1385887"/>
            <a:chOff x="979" y="2089"/>
            <a:chExt cx="3956" cy="873"/>
          </a:xfrm>
        </p:grpSpPr>
        <p:sp>
          <p:nvSpPr>
            <p:cNvPr id="32" name="Text Box 29">
              <a:extLst>
                <a:ext uri="{FF2B5EF4-FFF2-40B4-BE49-F238E27FC236}">
                  <a16:creationId xmlns:a16="http://schemas.microsoft.com/office/drawing/2014/main" id="{5C5D297F-B4AF-2F4E-815E-E31384A74052}"/>
                </a:ext>
              </a:extLst>
            </p:cNvPr>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33" name="Rectangle 30">
              <a:extLst>
                <a:ext uri="{FF2B5EF4-FFF2-40B4-BE49-F238E27FC236}">
                  <a16:creationId xmlns:a16="http://schemas.microsoft.com/office/drawing/2014/main" id="{9490611E-A654-6B40-B436-8FEF0FB7E39A}"/>
                </a:ext>
              </a:extLst>
            </p:cNvPr>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34" name="Line 31">
              <a:extLst>
                <a:ext uri="{FF2B5EF4-FFF2-40B4-BE49-F238E27FC236}">
                  <a16:creationId xmlns:a16="http://schemas.microsoft.com/office/drawing/2014/main" id="{0A2EDFE0-B3E9-484A-9E66-F8105C49786F}"/>
                </a:ext>
              </a:extLst>
            </p:cNvPr>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2">
              <a:extLst>
                <a:ext uri="{FF2B5EF4-FFF2-40B4-BE49-F238E27FC236}">
                  <a16:creationId xmlns:a16="http://schemas.microsoft.com/office/drawing/2014/main" id="{0C4F3D7F-62B4-4544-B187-960EF41C1921}"/>
                </a:ext>
              </a:extLst>
            </p:cNvPr>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6" name="Line 33">
              <a:extLst>
                <a:ext uri="{FF2B5EF4-FFF2-40B4-BE49-F238E27FC236}">
                  <a16:creationId xmlns:a16="http://schemas.microsoft.com/office/drawing/2014/main" id="{9F8A9E82-DA1B-E448-99B2-238B9118D892}"/>
                </a:ext>
              </a:extLst>
            </p:cNvPr>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 name="Line 34">
              <a:extLst>
                <a:ext uri="{FF2B5EF4-FFF2-40B4-BE49-F238E27FC236}">
                  <a16:creationId xmlns:a16="http://schemas.microsoft.com/office/drawing/2014/main" id="{DF3DBA39-E471-4745-83D8-C3D7BA2A2139}"/>
                </a:ext>
              </a:extLst>
            </p:cNvPr>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 name="Line 35">
              <a:extLst>
                <a:ext uri="{FF2B5EF4-FFF2-40B4-BE49-F238E27FC236}">
                  <a16:creationId xmlns:a16="http://schemas.microsoft.com/office/drawing/2014/main" id="{4F6DB4BC-EAE7-4341-8D6B-B6746EEEAF0C}"/>
                </a:ext>
              </a:extLst>
            </p:cNvPr>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 name="Line 36">
              <a:extLst>
                <a:ext uri="{FF2B5EF4-FFF2-40B4-BE49-F238E27FC236}">
                  <a16:creationId xmlns:a16="http://schemas.microsoft.com/office/drawing/2014/main" id="{103BA31D-E8BD-B34A-9B81-C03AF896132E}"/>
                </a:ext>
              </a:extLst>
            </p:cNvPr>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 name="Line 37">
              <a:extLst>
                <a:ext uri="{FF2B5EF4-FFF2-40B4-BE49-F238E27FC236}">
                  <a16:creationId xmlns:a16="http://schemas.microsoft.com/office/drawing/2014/main" id="{E4AED943-06CA-7248-89C1-967F98D58D35}"/>
                </a:ext>
              </a:extLst>
            </p:cNvPr>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 name="Line 38">
              <a:extLst>
                <a:ext uri="{FF2B5EF4-FFF2-40B4-BE49-F238E27FC236}">
                  <a16:creationId xmlns:a16="http://schemas.microsoft.com/office/drawing/2014/main" id="{3DA66FA6-DC9B-8741-9CBC-4624EA6EEDCC}"/>
                </a:ext>
              </a:extLst>
            </p:cNvPr>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 name="Line 39">
              <a:extLst>
                <a:ext uri="{FF2B5EF4-FFF2-40B4-BE49-F238E27FC236}">
                  <a16:creationId xmlns:a16="http://schemas.microsoft.com/office/drawing/2014/main" id="{E8E87B6E-8DD8-4843-AEC5-6984D713D017}"/>
                </a:ext>
              </a:extLst>
            </p:cNvPr>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 name="Line 40">
              <a:extLst>
                <a:ext uri="{FF2B5EF4-FFF2-40B4-BE49-F238E27FC236}">
                  <a16:creationId xmlns:a16="http://schemas.microsoft.com/office/drawing/2014/main" id="{4A0AEDC8-EBBE-DD48-AD11-414E075A331C}"/>
                </a:ext>
              </a:extLst>
            </p:cNvPr>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44" name="Group 41">
              <a:extLst>
                <a:ext uri="{FF2B5EF4-FFF2-40B4-BE49-F238E27FC236}">
                  <a16:creationId xmlns:a16="http://schemas.microsoft.com/office/drawing/2014/main" id="{0DBA1043-4BA8-ED41-ACBB-6D127F4B6103}"/>
                </a:ext>
              </a:extLst>
            </p:cNvPr>
            <p:cNvGrpSpPr>
              <a:grpSpLocks/>
            </p:cNvGrpSpPr>
            <p:nvPr/>
          </p:nvGrpSpPr>
          <p:grpSpPr bwMode="auto">
            <a:xfrm>
              <a:off x="979" y="2565"/>
              <a:ext cx="356" cy="390"/>
              <a:chOff x="975" y="1167"/>
              <a:chExt cx="356" cy="390"/>
            </a:xfrm>
          </p:grpSpPr>
          <p:sp>
            <p:nvSpPr>
              <p:cNvPr id="51" name="Line 42">
                <a:extLst>
                  <a:ext uri="{FF2B5EF4-FFF2-40B4-BE49-F238E27FC236}">
                    <a16:creationId xmlns:a16="http://schemas.microsoft.com/office/drawing/2014/main" id="{CE76DCBD-183B-B04C-8705-DA7DAB87F58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2" name="Text Box 43">
                <a:extLst>
                  <a:ext uri="{FF2B5EF4-FFF2-40B4-BE49-F238E27FC236}">
                    <a16:creationId xmlns:a16="http://schemas.microsoft.com/office/drawing/2014/main" id="{AB8AB679-791C-F343-ACD4-11FF06352135}"/>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45" name="Group 44">
              <a:extLst>
                <a:ext uri="{FF2B5EF4-FFF2-40B4-BE49-F238E27FC236}">
                  <a16:creationId xmlns:a16="http://schemas.microsoft.com/office/drawing/2014/main" id="{7D4F5B68-23A0-6149-9DD8-CC338B607A43}"/>
                </a:ext>
              </a:extLst>
            </p:cNvPr>
            <p:cNvGrpSpPr>
              <a:grpSpLocks/>
            </p:cNvGrpSpPr>
            <p:nvPr/>
          </p:nvGrpSpPr>
          <p:grpSpPr bwMode="auto">
            <a:xfrm>
              <a:off x="2419" y="2572"/>
              <a:ext cx="400" cy="390"/>
              <a:chOff x="975" y="1167"/>
              <a:chExt cx="400" cy="390"/>
            </a:xfrm>
          </p:grpSpPr>
          <p:sp>
            <p:nvSpPr>
              <p:cNvPr id="49" name="Line 45">
                <a:extLst>
                  <a:ext uri="{FF2B5EF4-FFF2-40B4-BE49-F238E27FC236}">
                    <a16:creationId xmlns:a16="http://schemas.microsoft.com/office/drawing/2014/main" id="{35466297-CD8C-F646-A540-4E77ACD41CEE}"/>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0" name="Text Box 46">
                <a:extLst>
                  <a:ext uri="{FF2B5EF4-FFF2-40B4-BE49-F238E27FC236}">
                    <a16:creationId xmlns:a16="http://schemas.microsoft.com/office/drawing/2014/main" id="{3E5A5592-B070-4D40-AF1C-2F2901656441}"/>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46" name="Group 47">
              <a:extLst>
                <a:ext uri="{FF2B5EF4-FFF2-40B4-BE49-F238E27FC236}">
                  <a16:creationId xmlns:a16="http://schemas.microsoft.com/office/drawing/2014/main" id="{07005BCB-BBA5-E14A-BFD9-03C4ABC00F24}"/>
                </a:ext>
              </a:extLst>
            </p:cNvPr>
            <p:cNvGrpSpPr>
              <a:grpSpLocks/>
            </p:cNvGrpSpPr>
            <p:nvPr/>
          </p:nvGrpSpPr>
          <p:grpSpPr bwMode="auto">
            <a:xfrm>
              <a:off x="1709" y="2572"/>
              <a:ext cx="364" cy="390"/>
              <a:chOff x="975" y="1167"/>
              <a:chExt cx="364" cy="390"/>
            </a:xfrm>
          </p:grpSpPr>
          <p:sp>
            <p:nvSpPr>
              <p:cNvPr id="47" name="Line 48">
                <a:extLst>
                  <a:ext uri="{FF2B5EF4-FFF2-40B4-BE49-F238E27FC236}">
                    <a16:creationId xmlns:a16="http://schemas.microsoft.com/office/drawing/2014/main" id="{CD7C240E-198B-864B-A63B-C734C48AB92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 name="Text Box 49">
                <a:extLst>
                  <a:ext uri="{FF2B5EF4-FFF2-40B4-BE49-F238E27FC236}">
                    <a16:creationId xmlns:a16="http://schemas.microsoft.com/office/drawing/2014/main" id="{565EFAE6-570A-D74A-8F99-A80A4C253389}"/>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53" name="Group 76">
            <a:extLst>
              <a:ext uri="{FF2B5EF4-FFF2-40B4-BE49-F238E27FC236}">
                <a16:creationId xmlns:a16="http://schemas.microsoft.com/office/drawing/2014/main" id="{E3AB7192-0D59-0A4C-A61B-D5B02E93C1FC}"/>
              </a:ext>
            </a:extLst>
          </p:cNvPr>
          <p:cNvGrpSpPr>
            <a:grpSpLocks/>
          </p:cNvGrpSpPr>
          <p:nvPr/>
        </p:nvGrpSpPr>
        <p:grpSpPr bwMode="auto">
          <a:xfrm>
            <a:off x="1683205" y="4618717"/>
            <a:ext cx="6216650" cy="1373188"/>
            <a:chOff x="1026" y="2930"/>
            <a:chExt cx="3916" cy="865"/>
          </a:xfrm>
        </p:grpSpPr>
        <p:sp>
          <p:nvSpPr>
            <p:cNvPr id="54" name="Text Box 50">
              <a:extLst>
                <a:ext uri="{FF2B5EF4-FFF2-40B4-BE49-F238E27FC236}">
                  <a16:creationId xmlns:a16="http://schemas.microsoft.com/office/drawing/2014/main" id="{C7F6DA17-D918-8849-A8F0-C61D69F6D846}"/>
                </a:ext>
              </a:extLst>
            </p:cNvPr>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nvGrpSpPr>
            <p:cNvPr id="55" name="Group 51">
              <a:extLst>
                <a:ext uri="{FF2B5EF4-FFF2-40B4-BE49-F238E27FC236}">
                  <a16:creationId xmlns:a16="http://schemas.microsoft.com/office/drawing/2014/main" id="{8E3DE2B5-8163-A04D-A6EE-04263F71C014}"/>
                </a:ext>
              </a:extLst>
            </p:cNvPr>
            <p:cNvGrpSpPr>
              <a:grpSpLocks/>
            </p:cNvGrpSpPr>
            <p:nvPr/>
          </p:nvGrpSpPr>
          <p:grpSpPr bwMode="auto">
            <a:xfrm>
              <a:off x="1044" y="3150"/>
              <a:ext cx="3879" cy="645"/>
              <a:chOff x="1058" y="2660"/>
              <a:chExt cx="3879" cy="645"/>
            </a:xfrm>
          </p:grpSpPr>
          <p:sp>
            <p:nvSpPr>
              <p:cNvPr id="56" name="Rectangle 52">
                <a:extLst>
                  <a:ext uri="{FF2B5EF4-FFF2-40B4-BE49-F238E27FC236}">
                    <a16:creationId xmlns:a16="http://schemas.microsoft.com/office/drawing/2014/main" id="{0AC71CF7-61A6-7C4C-945A-674132C012DF}"/>
                  </a:ext>
                </a:extLst>
              </p:cNvPr>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57" name="Line 53">
                <a:extLst>
                  <a:ext uri="{FF2B5EF4-FFF2-40B4-BE49-F238E27FC236}">
                    <a16:creationId xmlns:a16="http://schemas.microsoft.com/office/drawing/2014/main" id="{3424F5BC-FAFE-BA42-B0F0-7FFE472F5FC1}"/>
                  </a:ext>
                </a:extLst>
              </p:cNvPr>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 name="Line 54">
                <a:extLst>
                  <a:ext uri="{FF2B5EF4-FFF2-40B4-BE49-F238E27FC236}">
                    <a16:creationId xmlns:a16="http://schemas.microsoft.com/office/drawing/2014/main" id="{9AAC60C5-B414-FD4E-922D-928E0B4421BC}"/>
                  </a:ext>
                </a:extLst>
              </p:cNvPr>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 name="Line 55">
                <a:extLst>
                  <a:ext uri="{FF2B5EF4-FFF2-40B4-BE49-F238E27FC236}">
                    <a16:creationId xmlns:a16="http://schemas.microsoft.com/office/drawing/2014/main" id="{4F93AFE4-A8B8-6940-8E7A-385F95910354}"/>
                  </a:ext>
                </a:extLst>
              </p:cNvPr>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Line 56">
                <a:extLst>
                  <a:ext uri="{FF2B5EF4-FFF2-40B4-BE49-F238E27FC236}">
                    <a16:creationId xmlns:a16="http://schemas.microsoft.com/office/drawing/2014/main" id="{A4C13BA4-C5B0-C44C-AE67-8FBA7E934984}"/>
                  </a:ext>
                </a:extLst>
              </p:cNvPr>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 name="Line 57">
                <a:extLst>
                  <a:ext uri="{FF2B5EF4-FFF2-40B4-BE49-F238E27FC236}">
                    <a16:creationId xmlns:a16="http://schemas.microsoft.com/office/drawing/2014/main" id="{3E4709AC-DC18-CD4B-A93A-252EC427CF71}"/>
                  </a:ext>
                </a:extLst>
              </p:cNvPr>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58">
                <a:extLst>
                  <a:ext uri="{FF2B5EF4-FFF2-40B4-BE49-F238E27FC236}">
                    <a16:creationId xmlns:a16="http://schemas.microsoft.com/office/drawing/2014/main" id="{ABA8C1D9-3EBB-8046-8C1D-6568CF514D3B}"/>
                  </a:ext>
                </a:extLst>
              </p:cNvPr>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3" name="Line 59">
                <a:extLst>
                  <a:ext uri="{FF2B5EF4-FFF2-40B4-BE49-F238E27FC236}">
                    <a16:creationId xmlns:a16="http://schemas.microsoft.com/office/drawing/2014/main" id="{57212557-8174-4945-914F-3D727D406B97}"/>
                  </a:ext>
                </a:extLst>
              </p:cNvPr>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60">
                <a:extLst>
                  <a:ext uri="{FF2B5EF4-FFF2-40B4-BE49-F238E27FC236}">
                    <a16:creationId xmlns:a16="http://schemas.microsoft.com/office/drawing/2014/main" id="{29F59EE4-87DE-0043-80E4-00F2867D50C6}"/>
                  </a:ext>
                </a:extLst>
              </p:cNvPr>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5" name="Line 61">
                <a:extLst>
                  <a:ext uri="{FF2B5EF4-FFF2-40B4-BE49-F238E27FC236}">
                    <a16:creationId xmlns:a16="http://schemas.microsoft.com/office/drawing/2014/main" id="{6C167E3C-B058-2947-9482-EE6D72B6907E}"/>
                  </a:ext>
                </a:extLst>
              </p:cNvPr>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62">
                <a:extLst>
                  <a:ext uri="{FF2B5EF4-FFF2-40B4-BE49-F238E27FC236}">
                    <a16:creationId xmlns:a16="http://schemas.microsoft.com/office/drawing/2014/main" id="{4524C457-9EA1-FF41-9D67-799BFA54AE4D}"/>
                  </a:ext>
                </a:extLst>
              </p:cNvPr>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67" name="Group 63">
                <a:extLst>
                  <a:ext uri="{FF2B5EF4-FFF2-40B4-BE49-F238E27FC236}">
                    <a16:creationId xmlns:a16="http://schemas.microsoft.com/office/drawing/2014/main" id="{7C76246D-733F-5146-AC1E-78EE894092FD}"/>
                  </a:ext>
                </a:extLst>
              </p:cNvPr>
              <p:cNvGrpSpPr>
                <a:grpSpLocks/>
              </p:cNvGrpSpPr>
              <p:nvPr/>
            </p:nvGrpSpPr>
            <p:grpSpPr bwMode="auto">
              <a:xfrm>
                <a:off x="1932" y="2912"/>
                <a:ext cx="356" cy="393"/>
                <a:chOff x="975" y="1164"/>
                <a:chExt cx="356" cy="393"/>
              </a:xfrm>
            </p:grpSpPr>
            <p:sp>
              <p:nvSpPr>
                <p:cNvPr id="74" name="Line 64">
                  <a:extLst>
                    <a:ext uri="{FF2B5EF4-FFF2-40B4-BE49-F238E27FC236}">
                      <a16:creationId xmlns:a16="http://schemas.microsoft.com/office/drawing/2014/main" id="{61EAAC7D-BF69-1140-A339-CC532188CC54}"/>
                    </a:ext>
                  </a:extLst>
                </p:cNvPr>
                <p:cNvSpPr>
                  <a:spLocks noChangeShapeType="1"/>
                </p:cNvSpPr>
                <p:nvPr/>
              </p:nvSpPr>
              <p:spPr bwMode="auto">
                <a:xfrm flipV="1">
                  <a:off x="1199" y="1164"/>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Text Box 65">
                  <a:extLst>
                    <a:ext uri="{FF2B5EF4-FFF2-40B4-BE49-F238E27FC236}">
                      <a16:creationId xmlns:a16="http://schemas.microsoft.com/office/drawing/2014/main" id="{01B1EFCD-51A7-0B44-BB92-1697B5B44F4D}"/>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68" name="Group 66">
                <a:extLst>
                  <a:ext uri="{FF2B5EF4-FFF2-40B4-BE49-F238E27FC236}">
                    <a16:creationId xmlns:a16="http://schemas.microsoft.com/office/drawing/2014/main" id="{B5EC3E80-7A30-3244-9F2D-15B4A62E5990}"/>
                  </a:ext>
                </a:extLst>
              </p:cNvPr>
              <p:cNvGrpSpPr>
                <a:grpSpLocks/>
              </p:cNvGrpSpPr>
              <p:nvPr/>
            </p:nvGrpSpPr>
            <p:grpSpPr bwMode="auto">
              <a:xfrm>
                <a:off x="2507" y="2912"/>
                <a:ext cx="400" cy="390"/>
                <a:chOff x="975" y="1167"/>
                <a:chExt cx="400" cy="390"/>
              </a:xfrm>
            </p:grpSpPr>
            <p:sp>
              <p:nvSpPr>
                <p:cNvPr id="72" name="Line 67">
                  <a:extLst>
                    <a:ext uri="{FF2B5EF4-FFF2-40B4-BE49-F238E27FC236}">
                      <a16:creationId xmlns:a16="http://schemas.microsoft.com/office/drawing/2014/main" id="{55BCED9F-D8D0-7347-80CF-8324AD25F42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Text Box 68">
                  <a:extLst>
                    <a:ext uri="{FF2B5EF4-FFF2-40B4-BE49-F238E27FC236}">
                      <a16:creationId xmlns:a16="http://schemas.microsoft.com/office/drawing/2014/main" id="{15778277-40EE-854E-8E17-97A7032F7C81}"/>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69" name="Group 69">
                <a:extLst>
                  <a:ext uri="{FF2B5EF4-FFF2-40B4-BE49-F238E27FC236}">
                    <a16:creationId xmlns:a16="http://schemas.microsoft.com/office/drawing/2014/main" id="{C98E1943-599C-494A-8509-574C7A0716E5}"/>
                  </a:ext>
                </a:extLst>
              </p:cNvPr>
              <p:cNvGrpSpPr>
                <a:grpSpLocks/>
              </p:cNvGrpSpPr>
              <p:nvPr/>
            </p:nvGrpSpPr>
            <p:grpSpPr bwMode="auto">
              <a:xfrm>
                <a:off x="2185" y="2912"/>
                <a:ext cx="364" cy="390"/>
                <a:chOff x="975" y="1167"/>
                <a:chExt cx="364" cy="390"/>
              </a:xfrm>
            </p:grpSpPr>
            <p:sp>
              <p:nvSpPr>
                <p:cNvPr id="70" name="Line 70">
                  <a:extLst>
                    <a:ext uri="{FF2B5EF4-FFF2-40B4-BE49-F238E27FC236}">
                      <a16:creationId xmlns:a16="http://schemas.microsoft.com/office/drawing/2014/main" id="{BE3F2C4A-3709-A843-84F3-347CD2B3BB4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Text Box 71">
                  <a:extLst>
                    <a:ext uri="{FF2B5EF4-FFF2-40B4-BE49-F238E27FC236}">
                      <a16:creationId xmlns:a16="http://schemas.microsoft.com/office/drawing/2014/main" id="{F6F7873C-D9AF-A846-AF4F-1329198D2AC1}"/>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spTree>
    <p:extLst>
      <p:ext uri="{BB962C8B-B14F-4D97-AF65-F5344CB8AC3E}">
        <p14:creationId xmlns:p14="http://schemas.microsoft.com/office/powerpoint/2010/main" val="236435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out)">
                                      <p:cBhvr>
                                        <p:cTn id="17" dur="500"/>
                                        <p:tgtEl>
                                          <p:spTgt spid="1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ox(out)">
                                      <p:cBhvr>
                                        <p:cTn id="22" dur="500"/>
                                        <p:tgtEl>
                                          <p:spTgt spid="3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ox(out)">
                                      <p:cBhvr>
                                        <p:cTn id="27" dur="500"/>
                                        <p:tgtEl>
                                          <p:spTgt spid="5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9303C9-6B2E-9241-9981-317E2D38CC37}"/>
              </a:ext>
            </a:extLst>
          </p:cNvPr>
          <p:cNvSpPr>
            <a:spLocks noGrp="1"/>
          </p:cNvSpPr>
          <p:nvPr>
            <p:ph type="sldNum" sz="quarter" idx="10"/>
          </p:nvPr>
        </p:nvSpPr>
        <p:spPr/>
        <p:txBody>
          <a:bodyPr/>
          <a:lstStyle/>
          <a:p>
            <a:pPr>
              <a:defRPr/>
            </a:pPr>
            <a:fld id="{E77BBB7A-0347-E541-A2E2-A5EF01BC7CF9}" type="slidenum">
              <a:rPr lang="zh-CN" altLang="en-US" smtClean="0"/>
              <a:pPr>
                <a:defRPr/>
              </a:pPr>
              <a:t>9</a:t>
            </a:fld>
            <a:endParaRPr lang="zh-CN" altLang="en-US" dirty="0"/>
          </a:p>
        </p:txBody>
      </p:sp>
      <p:grpSp>
        <p:nvGrpSpPr>
          <p:cNvPr id="37" name="Group 2">
            <a:extLst>
              <a:ext uri="{FF2B5EF4-FFF2-40B4-BE49-F238E27FC236}">
                <a16:creationId xmlns:a16="http://schemas.microsoft.com/office/drawing/2014/main" id="{C46F1721-4225-3E43-92C7-2C3C8EB9281B}"/>
              </a:ext>
            </a:extLst>
          </p:cNvPr>
          <p:cNvGrpSpPr>
            <a:grpSpLocks/>
          </p:cNvGrpSpPr>
          <p:nvPr/>
        </p:nvGrpSpPr>
        <p:grpSpPr bwMode="auto">
          <a:xfrm>
            <a:off x="825500" y="406400"/>
            <a:ext cx="7119938" cy="1801813"/>
            <a:chOff x="542" y="422"/>
            <a:chExt cx="4485" cy="1135"/>
          </a:xfrm>
        </p:grpSpPr>
        <p:grpSp>
          <p:nvGrpSpPr>
            <p:cNvPr id="38" name="Group 3">
              <a:extLst>
                <a:ext uri="{FF2B5EF4-FFF2-40B4-BE49-F238E27FC236}">
                  <a16:creationId xmlns:a16="http://schemas.microsoft.com/office/drawing/2014/main" id="{94025DC9-BE79-BC4A-8AFA-01FF3D450627}"/>
                </a:ext>
              </a:extLst>
            </p:cNvPr>
            <p:cNvGrpSpPr>
              <a:grpSpLocks/>
            </p:cNvGrpSpPr>
            <p:nvPr/>
          </p:nvGrpSpPr>
          <p:grpSpPr bwMode="auto">
            <a:xfrm>
              <a:off x="542" y="691"/>
              <a:ext cx="4389" cy="476"/>
              <a:chOff x="542" y="691"/>
              <a:chExt cx="4389" cy="476"/>
            </a:xfrm>
          </p:grpSpPr>
          <p:sp>
            <p:nvSpPr>
              <p:cNvPr id="49" name="Text Box 4">
                <a:extLst>
                  <a:ext uri="{FF2B5EF4-FFF2-40B4-BE49-F238E27FC236}">
                    <a16:creationId xmlns:a16="http://schemas.microsoft.com/office/drawing/2014/main" id="{AA018720-4FA2-2949-81CC-E69942C106C4}"/>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例</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 </a:t>
                </a:r>
              </a:p>
            </p:txBody>
          </p:sp>
          <p:sp>
            <p:nvSpPr>
              <p:cNvPr id="50" name="Text Box 5">
                <a:extLst>
                  <a:ext uri="{FF2B5EF4-FFF2-40B4-BE49-F238E27FC236}">
                    <a16:creationId xmlns:a16="http://schemas.microsoft.com/office/drawing/2014/main" id="{6833F85C-A83B-E74A-B1B3-6BB793DDC666}"/>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51" name="Rectangle 6">
                <a:extLst>
                  <a:ext uri="{FF2B5EF4-FFF2-40B4-BE49-F238E27FC236}">
                    <a16:creationId xmlns:a16="http://schemas.microsoft.com/office/drawing/2014/main" id="{C70A8580-479A-524C-903D-DF561A4CAA67}"/>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52" name="Line 7">
                <a:extLst>
                  <a:ext uri="{FF2B5EF4-FFF2-40B4-BE49-F238E27FC236}">
                    <a16:creationId xmlns:a16="http://schemas.microsoft.com/office/drawing/2014/main" id="{5B19C4A0-FA09-BF49-BA39-60D36AC6617C}"/>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3" name="Line 8">
                <a:extLst>
                  <a:ext uri="{FF2B5EF4-FFF2-40B4-BE49-F238E27FC236}">
                    <a16:creationId xmlns:a16="http://schemas.microsoft.com/office/drawing/2014/main" id="{7A6BECBF-CC97-1345-BFC2-E4D5FBB9FC69}"/>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 name="Line 9">
                <a:extLst>
                  <a:ext uri="{FF2B5EF4-FFF2-40B4-BE49-F238E27FC236}">
                    <a16:creationId xmlns:a16="http://schemas.microsoft.com/office/drawing/2014/main" id="{A6F097FC-2F2D-B041-947A-0F6B4DD1C184}"/>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 name="Line 10">
                <a:extLst>
                  <a:ext uri="{FF2B5EF4-FFF2-40B4-BE49-F238E27FC236}">
                    <a16:creationId xmlns:a16="http://schemas.microsoft.com/office/drawing/2014/main" id="{1C4F23DD-B6B6-074A-B85C-ABE9D3DC9BB6}"/>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 name="Line 11">
                <a:extLst>
                  <a:ext uri="{FF2B5EF4-FFF2-40B4-BE49-F238E27FC236}">
                    <a16:creationId xmlns:a16="http://schemas.microsoft.com/office/drawing/2014/main" id="{30EF81D9-760B-E84B-8749-5C366F681234}"/>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 name="Line 12">
                <a:extLst>
                  <a:ext uri="{FF2B5EF4-FFF2-40B4-BE49-F238E27FC236}">
                    <a16:creationId xmlns:a16="http://schemas.microsoft.com/office/drawing/2014/main" id="{ABD06AA0-EAD2-C142-AC31-014DC36D12F6}"/>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 name="Line 13">
                <a:extLst>
                  <a:ext uri="{FF2B5EF4-FFF2-40B4-BE49-F238E27FC236}">
                    <a16:creationId xmlns:a16="http://schemas.microsoft.com/office/drawing/2014/main" id="{76F52575-D676-4840-8E41-0A78192D47AC}"/>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 name="Line 14">
                <a:extLst>
                  <a:ext uri="{FF2B5EF4-FFF2-40B4-BE49-F238E27FC236}">
                    <a16:creationId xmlns:a16="http://schemas.microsoft.com/office/drawing/2014/main" id="{A634A7EF-3CDF-5C48-9E78-CE6F9BE7E8DA}"/>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Line 15">
                <a:extLst>
                  <a:ext uri="{FF2B5EF4-FFF2-40B4-BE49-F238E27FC236}">
                    <a16:creationId xmlns:a16="http://schemas.microsoft.com/office/drawing/2014/main" id="{D32C8617-4D93-874C-8223-5F98D0BBDA33}"/>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 name="Line 16">
                <a:extLst>
                  <a:ext uri="{FF2B5EF4-FFF2-40B4-BE49-F238E27FC236}">
                    <a16:creationId xmlns:a16="http://schemas.microsoft.com/office/drawing/2014/main" id="{598B3C78-F088-B346-A736-6FE53D93A3DE}"/>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9" name="Group 17">
              <a:extLst>
                <a:ext uri="{FF2B5EF4-FFF2-40B4-BE49-F238E27FC236}">
                  <a16:creationId xmlns:a16="http://schemas.microsoft.com/office/drawing/2014/main" id="{A60EEBE6-B22A-8F4F-AFF8-8567C637D786}"/>
                </a:ext>
              </a:extLst>
            </p:cNvPr>
            <p:cNvGrpSpPr>
              <a:grpSpLocks/>
            </p:cNvGrpSpPr>
            <p:nvPr/>
          </p:nvGrpSpPr>
          <p:grpSpPr bwMode="auto">
            <a:xfrm>
              <a:off x="975" y="1167"/>
              <a:ext cx="356" cy="390"/>
              <a:chOff x="975" y="1167"/>
              <a:chExt cx="356" cy="390"/>
            </a:xfrm>
          </p:grpSpPr>
          <p:sp>
            <p:nvSpPr>
              <p:cNvPr id="47" name="Line 18">
                <a:extLst>
                  <a:ext uri="{FF2B5EF4-FFF2-40B4-BE49-F238E27FC236}">
                    <a16:creationId xmlns:a16="http://schemas.microsoft.com/office/drawing/2014/main" id="{A9ABE7DF-7497-0E44-B770-6ACA16863B9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 name="Text Box 19">
                <a:extLst>
                  <a:ext uri="{FF2B5EF4-FFF2-40B4-BE49-F238E27FC236}">
                    <a16:creationId xmlns:a16="http://schemas.microsoft.com/office/drawing/2014/main" id="{CDBDD57C-A9E1-6E49-BC5D-456E77AF9F82}"/>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40" name="Group 20">
              <a:extLst>
                <a:ext uri="{FF2B5EF4-FFF2-40B4-BE49-F238E27FC236}">
                  <a16:creationId xmlns:a16="http://schemas.microsoft.com/office/drawing/2014/main" id="{52EFF390-BE75-5947-B31B-FF00B0622E60}"/>
                </a:ext>
              </a:extLst>
            </p:cNvPr>
            <p:cNvGrpSpPr>
              <a:grpSpLocks/>
            </p:cNvGrpSpPr>
            <p:nvPr/>
          </p:nvGrpSpPr>
          <p:grpSpPr bwMode="auto">
            <a:xfrm>
              <a:off x="4627" y="1163"/>
              <a:ext cx="400" cy="390"/>
              <a:chOff x="975" y="1167"/>
              <a:chExt cx="400" cy="390"/>
            </a:xfrm>
          </p:grpSpPr>
          <p:sp>
            <p:nvSpPr>
              <p:cNvPr id="45" name="Line 21">
                <a:extLst>
                  <a:ext uri="{FF2B5EF4-FFF2-40B4-BE49-F238E27FC236}">
                    <a16:creationId xmlns:a16="http://schemas.microsoft.com/office/drawing/2014/main" id="{ACD90516-4849-114F-8028-014060EFC7F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 name="Text Box 22">
                <a:extLst>
                  <a:ext uri="{FF2B5EF4-FFF2-40B4-BE49-F238E27FC236}">
                    <a16:creationId xmlns:a16="http://schemas.microsoft.com/office/drawing/2014/main" id="{C08219D7-1240-C549-A022-57E84F3EEEDE}"/>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41" name="Group 23">
              <a:extLst>
                <a:ext uri="{FF2B5EF4-FFF2-40B4-BE49-F238E27FC236}">
                  <a16:creationId xmlns:a16="http://schemas.microsoft.com/office/drawing/2014/main" id="{EBE392F5-3AB8-BD49-B66D-4BC0E22A9836}"/>
                </a:ext>
              </a:extLst>
            </p:cNvPr>
            <p:cNvGrpSpPr>
              <a:grpSpLocks/>
            </p:cNvGrpSpPr>
            <p:nvPr/>
          </p:nvGrpSpPr>
          <p:grpSpPr bwMode="auto">
            <a:xfrm>
              <a:off x="2783" y="1141"/>
              <a:ext cx="364" cy="390"/>
              <a:chOff x="975" y="1167"/>
              <a:chExt cx="364" cy="390"/>
            </a:xfrm>
          </p:grpSpPr>
          <p:sp>
            <p:nvSpPr>
              <p:cNvPr id="43" name="Line 24">
                <a:extLst>
                  <a:ext uri="{FF2B5EF4-FFF2-40B4-BE49-F238E27FC236}">
                    <a16:creationId xmlns:a16="http://schemas.microsoft.com/office/drawing/2014/main" id="{B6124539-99C8-7F4D-9E86-384E03E70F1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4" name="Text Box 25">
                <a:extLst>
                  <a:ext uri="{FF2B5EF4-FFF2-40B4-BE49-F238E27FC236}">
                    <a16:creationId xmlns:a16="http://schemas.microsoft.com/office/drawing/2014/main" id="{1AABE838-DE75-154D-9DB7-ADDEB24B1278}"/>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sp>
          <p:nvSpPr>
            <p:cNvPr id="42" name="AutoShape 26">
              <a:extLst>
                <a:ext uri="{FF2B5EF4-FFF2-40B4-BE49-F238E27FC236}">
                  <a16:creationId xmlns:a16="http://schemas.microsoft.com/office/drawing/2014/main" id="{30C5BB1D-2A6B-9648-914A-B6F374F95A0F}"/>
                </a:ext>
              </a:extLst>
            </p:cNvPr>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SimHei" panose="02010609060101010101" pitchFamily="49" charset="-122"/>
                  <a:ea typeface="SimHei" panose="02010609060101010101" pitchFamily="49" charset="-122"/>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70</a:t>
              </a:r>
            </a:p>
          </p:txBody>
        </p:sp>
      </p:grpSp>
      <p:grpSp>
        <p:nvGrpSpPr>
          <p:cNvPr id="62" name="Group 27">
            <a:extLst>
              <a:ext uri="{FF2B5EF4-FFF2-40B4-BE49-F238E27FC236}">
                <a16:creationId xmlns:a16="http://schemas.microsoft.com/office/drawing/2014/main" id="{BE1D94A6-3CE6-224D-AA0C-A8565AF4B292}"/>
              </a:ext>
            </a:extLst>
          </p:cNvPr>
          <p:cNvGrpSpPr>
            <a:grpSpLocks/>
          </p:cNvGrpSpPr>
          <p:nvPr/>
        </p:nvGrpSpPr>
        <p:grpSpPr bwMode="auto">
          <a:xfrm>
            <a:off x="1552575" y="2116138"/>
            <a:ext cx="6350000" cy="1368425"/>
            <a:chOff x="933" y="1410"/>
            <a:chExt cx="4000" cy="862"/>
          </a:xfrm>
        </p:grpSpPr>
        <p:sp>
          <p:nvSpPr>
            <p:cNvPr id="63" name="Text Box 28">
              <a:extLst>
                <a:ext uri="{FF2B5EF4-FFF2-40B4-BE49-F238E27FC236}">
                  <a16:creationId xmlns:a16="http://schemas.microsoft.com/office/drawing/2014/main" id="{6198470E-4F74-A54F-BBEC-8CED65A5345E}"/>
                </a:ext>
              </a:extLst>
            </p:cNvPr>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64" name="Rectangle 29">
              <a:extLst>
                <a:ext uri="{FF2B5EF4-FFF2-40B4-BE49-F238E27FC236}">
                  <a16:creationId xmlns:a16="http://schemas.microsoft.com/office/drawing/2014/main" id="{D0ED46D5-C666-594A-AD26-40F45AE04E8C}"/>
                </a:ext>
              </a:extLst>
            </p:cNvPr>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65" name="Line 30">
              <a:extLst>
                <a:ext uri="{FF2B5EF4-FFF2-40B4-BE49-F238E27FC236}">
                  <a16:creationId xmlns:a16="http://schemas.microsoft.com/office/drawing/2014/main" id="{7D35468E-1CA8-794E-A755-F330A48417D3}"/>
                </a:ext>
              </a:extLst>
            </p:cNvPr>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31">
              <a:extLst>
                <a:ext uri="{FF2B5EF4-FFF2-40B4-BE49-F238E27FC236}">
                  <a16:creationId xmlns:a16="http://schemas.microsoft.com/office/drawing/2014/main" id="{6F1C30FC-30F5-ED4B-B1AE-9E0B5F20AC22}"/>
                </a:ext>
              </a:extLst>
            </p:cNvPr>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7" name="Line 32">
              <a:extLst>
                <a:ext uri="{FF2B5EF4-FFF2-40B4-BE49-F238E27FC236}">
                  <a16:creationId xmlns:a16="http://schemas.microsoft.com/office/drawing/2014/main" id="{472D999C-1F86-574E-B228-D95E161DFB85}"/>
                </a:ext>
              </a:extLst>
            </p:cNvPr>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33">
              <a:extLst>
                <a:ext uri="{FF2B5EF4-FFF2-40B4-BE49-F238E27FC236}">
                  <a16:creationId xmlns:a16="http://schemas.microsoft.com/office/drawing/2014/main" id="{5803EF15-0F32-9243-A6A2-A30C42F05B4C}"/>
                </a:ext>
              </a:extLst>
            </p:cNvPr>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34">
              <a:extLst>
                <a:ext uri="{FF2B5EF4-FFF2-40B4-BE49-F238E27FC236}">
                  <a16:creationId xmlns:a16="http://schemas.microsoft.com/office/drawing/2014/main" id="{2293B059-17DB-CF42-8B8A-967FD12378C8}"/>
                </a:ext>
              </a:extLst>
            </p:cNvPr>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35">
              <a:extLst>
                <a:ext uri="{FF2B5EF4-FFF2-40B4-BE49-F238E27FC236}">
                  <a16:creationId xmlns:a16="http://schemas.microsoft.com/office/drawing/2014/main" id="{7217C12C-96DB-BD46-8424-FD7BB8B43896}"/>
                </a:ext>
              </a:extLst>
            </p:cNvPr>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36">
              <a:extLst>
                <a:ext uri="{FF2B5EF4-FFF2-40B4-BE49-F238E27FC236}">
                  <a16:creationId xmlns:a16="http://schemas.microsoft.com/office/drawing/2014/main" id="{00C67C48-FB6E-6D4E-B537-843813D068A8}"/>
                </a:ext>
              </a:extLst>
            </p:cNvPr>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37">
              <a:extLst>
                <a:ext uri="{FF2B5EF4-FFF2-40B4-BE49-F238E27FC236}">
                  <a16:creationId xmlns:a16="http://schemas.microsoft.com/office/drawing/2014/main" id="{D0470DA9-4AED-3148-8A54-18A6D1BB3F29}"/>
                </a:ext>
              </a:extLst>
            </p:cNvPr>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38">
              <a:extLst>
                <a:ext uri="{FF2B5EF4-FFF2-40B4-BE49-F238E27FC236}">
                  <a16:creationId xmlns:a16="http://schemas.microsoft.com/office/drawing/2014/main" id="{E07A7528-5FE9-4D4B-9677-C18D2A2F381F}"/>
                </a:ext>
              </a:extLst>
            </p:cNvPr>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39">
              <a:extLst>
                <a:ext uri="{FF2B5EF4-FFF2-40B4-BE49-F238E27FC236}">
                  <a16:creationId xmlns:a16="http://schemas.microsoft.com/office/drawing/2014/main" id="{DF557744-3AD8-3A46-B3FA-19FC9D6393C5}"/>
                </a:ext>
              </a:extLst>
            </p:cNvPr>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5" name="Group 40">
              <a:extLst>
                <a:ext uri="{FF2B5EF4-FFF2-40B4-BE49-F238E27FC236}">
                  <a16:creationId xmlns:a16="http://schemas.microsoft.com/office/drawing/2014/main" id="{392EEBA9-E865-3446-AB3A-E9AE2D99E16E}"/>
                </a:ext>
              </a:extLst>
            </p:cNvPr>
            <p:cNvGrpSpPr>
              <a:grpSpLocks/>
            </p:cNvGrpSpPr>
            <p:nvPr/>
          </p:nvGrpSpPr>
          <p:grpSpPr bwMode="auto">
            <a:xfrm>
              <a:off x="3060" y="1875"/>
              <a:ext cx="356" cy="390"/>
              <a:chOff x="975" y="1167"/>
              <a:chExt cx="356" cy="390"/>
            </a:xfrm>
          </p:grpSpPr>
          <p:sp>
            <p:nvSpPr>
              <p:cNvPr id="82" name="Line 41">
                <a:extLst>
                  <a:ext uri="{FF2B5EF4-FFF2-40B4-BE49-F238E27FC236}">
                    <a16:creationId xmlns:a16="http://schemas.microsoft.com/office/drawing/2014/main" id="{3D295AAF-EA85-2943-AFF6-2BE62B52875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Text Box 42">
                <a:extLst>
                  <a:ext uri="{FF2B5EF4-FFF2-40B4-BE49-F238E27FC236}">
                    <a16:creationId xmlns:a16="http://schemas.microsoft.com/office/drawing/2014/main" id="{0CE11F60-D9F6-9D48-9E95-40E29D131B32}"/>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76" name="Group 43">
              <a:extLst>
                <a:ext uri="{FF2B5EF4-FFF2-40B4-BE49-F238E27FC236}">
                  <a16:creationId xmlns:a16="http://schemas.microsoft.com/office/drawing/2014/main" id="{2C9C534C-AC7D-AC4A-BF9C-30A1A66194B7}"/>
                </a:ext>
              </a:extLst>
            </p:cNvPr>
            <p:cNvGrpSpPr>
              <a:grpSpLocks/>
            </p:cNvGrpSpPr>
            <p:nvPr/>
          </p:nvGrpSpPr>
          <p:grpSpPr bwMode="auto">
            <a:xfrm>
              <a:off x="4533" y="1882"/>
              <a:ext cx="400" cy="390"/>
              <a:chOff x="975" y="1167"/>
              <a:chExt cx="400" cy="390"/>
            </a:xfrm>
          </p:grpSpPr>
          <p:sp>
            <p:nvSpPr>
              <p:cNvPr id="80" name="Line 44">
                <a:extLst>
                  <a:ext uri="{FF2B5EF4-FFF2-40B4-BE49-F238E27FC236}">
                    <a16:creationId xmlns:a16="http://schemas.microsoft.com/office/drawing/2014/main" id="{63FD8B4D-D6A2-D44A-9A53-63CF913F30F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Text Box 45">
                <a:extLst>
                  <a:ext uri="{FF2B5EF4-FFF2-40B4-BE49-F238E27FC236}">
                    <a16:creationId xmlns:a16="http://schemas.microsoft.com/office/drawing/2014/main" id="{4E3B61F0-79FF-9241-A077-D90EAAB6CDBD}"/>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77" name="Group 46">
              <a:extLst>
                <a:ext uri="{FF2B5EF4-FFF2-40B4-BE49-F238E27FC236}">
                  <a16:creationId xmlns:a16="http://schemas.microsoft.com/office/drawing/2014/main" id="{9A49785E-6781-9146-B7FF-0D7A2AF10A0F}"/>
                </a:ext>
              </a:extLst>
            </p:cNvPr>
            <p:cNvGrpSpPr>
              <a:grpSpLocks/>
            </p:cNvGrpSpPr>
            <p:nvPr/>
          </p:nvGrpSpPr>
          <p:grpSpPr bwMode="auto">
            <a:xfrm>
              <a:off x="3835" y="1882"/>
              <a:ext cx="364" cy="390"/>
              <a:chOff x="975" y="1167"/>
              <a:chExt cx="364" cy="390"/>
            </a:xfrm>
          </p:grpSpPr>
          <p:sp>
            <p:nvSpPr>
              <p:cNvPr id="78" name="Line 47">
                <a:extLst>
                  <a:ext uri="{FF2B5EF4-FFF2-40B4-BE49-F238E27FC236}">
                    <a16:creationId xmlns:a16="http://schemas.microsoft.com/office/drawing/2014/main" id="{B12B3A74-6A59-1F4C-A990-B172BC8FC59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Text Box 48">
                <a:extLst>
                  <a:ext uri="{FF2B5EF4-FFF2-40B4-BE49-F238E27FC236}">
                    <a16:creationId xmlns:a16="http://schemas.microsoft.com/office/drawing/2014/main" id="{449D4FF2-8F8E-B94B-889D-0FB5F87C4E3D}"/>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84" name="Group 49">
            <a:extLst>
              <a:ext uri="{FF2B5EF4-FFF2-40B4-BE49-F238E27FC236}">
                <a16:creationId xmlns:a16="http://schemas.microsoft.com/office/drawing/2014/main" id="{CC258C81-9372-974C-96F5-E9F427A788FF}"/>
              </a:ext>
            </a:extLst>
          </p:cNvPr>
          <p:cNvGrpSpPr>
            <a:grpSpLocks/>
          </p:cNvGrpSpPr>
          <p:nvPr/>
        </p:nvGrpSpPr>
        <p:grpSpPr bwMode="auto">
          <a:xfrm>
            <a:off x="1633538" y="4826000"/>
            <a:ext cx="6216650" cy="1651000"/>
            <a:chOff x="1040" y="2784"/>
            <a:chExt cx="3916" cy="1040"/>
          </a:xfrm>
        </p:grpSpPr>
        <p:sp>
          <p:nvSpPr>
            <p:cNvPr id="85" name="Text Box 50">
              <a:extLst>
                <a:ext uri="{FF2B5EF4-FFF2-40B4-BE49-F238E27FC236}">
                  <a16:creationId xmlns:a16="http://schemas.microsoft.com/office/drawing/2014/main" id="{175EC903-D388-9C41-8EED-29243347754C}"/>
                </a:ext>
              </a:extLst>
            </p:cNvPr>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86" name="Rectangle 51">
              <a:extLst>
                <a:ext uri="{FF2B5EF4-FFF2-40B4-BE49-F238E27FC236}">
                  <a16:creationId xmlns:a16="http://schemas.microsoft.com/office/drawing/2014/main" id="{99112807-7529-A84E-891A-324D09985018}"/>
                </a:ext>
              </a:extLst>
            </p:cNvPr>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87" name="Line 52">
              <a:extLst>
                <a:ext uri="{FF2B5EF4-FFF2-40B4-BE49-F238E27FC236}">
                  <a16:creationId xmlns:a16="http://schemas.microsoft.com/office/drawing/2014/main" id="{65B5D8BC-59AB-5748-96DC-BE064C18294E}"/>
                </a:ext>
              </a:extLst>
            </p:cNvPr>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Line 53">
              <a:extLst>
                <a:ext uri="{FF2B5EF4-FFF2-40B4-BE49-F238E27FC236}">
                  <a16:creationId xmlns:a16="http://schemas.microsoft.com/office/drawing/2014/main" id="{8EFE0D3E-C03A-2248-84BD-DCD45E494814}"/>
                </a:ext>
              </a:extLst>
            </p:cNvPr>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9" name="Line 54">
              <a:extLst>
                <a:ext uri="{FF2B5EF4-FFF2-40B4-BE49-F238E27FC236}">
                  <a16:creationId xmlns:a16="http://schemas.microsoft.com/office/drawing/2014/main" id="{9B29B3DB-96CA-6440-B5A6-72C631D0A74D}"/>
                </a:ext>
              </a:extLst>
            </p:cNvPr>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0" name="Line 55">
              <a:extLst>
                <a:ext uri="{FF2B5EF4-FFF2-40B4-BE49-F238E27FC236}">
                  <a16:creationId xmlns:a16="http://schemas.microsoft.com/office/drawing/2014/main" id="{A04256E9-2CEB-DB41-B9C5-969EBD982F4F}"/>
                </a:ext>
              </a:extLst>
            </p:cNvPr>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1" name="Line 56">
              <a:extLst>
                <a:ext uri="{FF2B5EF4-FFF2-40B4-BE49-F238E27FC236}">
                  <a16:creationId xmlns:a16="http://schemas.microsoft.com/office/drawing/2014/main" id="{CE5CDBCE-8135-A042-BA9E-DF0531484675}"/>
                </a:ext>
              </a:extLst>
            </p:cNvPr>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 name="Line 57">
              <a:extLst>
                <a:ext uri="{FF2B5EF4-FFF2-40B4-BE49-F238E27FC236}">
                  <a16:creationId xmlns:a16="http://schemas.microsoft.com/office/drawing/2014/main" id="{D78CC8C7-E77D-CC4B-85D0-D79662CB154C}"/>
                </a:ext>
              </a:extLst>
            </p:cNvPr>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 name="Line 58">
              <a:extLst>
                <a:ext uri="{FF2B5EF4-FFF2-40B4-BE49-F238E27FC236}">
                  <a16:creationId xmlns:a16="http://schemas.microsoft.com/office/drawing/2014/main" id="{81241C61-A026-C748-B299-849BB6D6DC93}"/>
                </a:ext>
              </a:extLst>
            </p:cNvPr>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4" name="Line 59">
              <a:extLst>
                <a:ext uri="{FF2B5EF4-FFF2-40B4-BE49-F238E27FC236}">
                  <a16:creationId xmlns:a16="http://schemas.microsoft.com/office/drawing/2014/main" id="{BDBBC0B6-AB18-9D4D-BE42-A554A178256A}"/>
                </a:ext>
              </a:extLst>
            </p:cNvPr>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9" name="Line 60">
              <a:extLst>
                <a:ext uri="{FF2B5EF4-FFF2-40B4-BE49-F238E27FC236}">
                  <a16:creationId xmlns:a16="http://schemas.microsoft.com/office/drawing/2014/main" id="{ADAF40F8-5505-784D-B700-5B36135CF0A6}"/>
                </a:ext>
              </a:extLst>
            </p:cNvPr>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0" name="Line 61">
              <a:extLst>
                <a:ext uri="{FF2B5EF4-FFF2-40B4-BE49-F238E27FC236}">
                  <a16:creationId xmlns:a16="http://schemas.microsoft.com/office/drawing/2014/main" id="{3057DCD5-287B-7644-849A-D5F2C2704369}"/>
                </a:ext>
              </a:extLst>
            </p:cNvPr>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31" name="Group 62">
              <a:extLst>
                <a:ext uri="{FF2B5EF4-FFF2-40B4-BE49-F238E27FC236}">
                  <a16:creationId xmlns:a16="http://schemas.microsoft.com/office/drawing/2014/main" id="{AB44E538-2C43-3040-A377-5F0DFA149D8F}"/>
                </a:ext>
              </a:extLst>
            </p:cNvPr>
            <p:cNvGrpSpPr>
              <a:grpSpLocks/>
            </p:cNvGrpSpPr>
            <p:nvPr/>
          </p:nvGrpSpPr>
          <p:grpSpPr bwMode="auto">
            <a:xfrm>
              <a:off x="3400" y="3249"/>
              <a:ext cx="356" cy="390"/>
              <a:chOff x="975" y="1167"/>
              <a:chExt cx="356" cy="390"/>
            </a:xfrm>
          </p:grpSpPr>
          <p:sp>
            <p:nvSpPr>
              <p:cNvPr id="137" name="Line 63">
                <a:extLst>
                  <a:ext uri="{FF2B5EF4-FFF2-40B4-BE49-F238E27FC236}">
                    <a16:creationId xmlns:a16="http://schemas.microsoft.com/office/drawing/2014/main" id="{F8752DD2-FAF4-6B4D-9AF1-3B84213245B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8" name="Text Box 64">
                <a:extLst>
                  <a:ext uri="{FF2B5EF4-FFF2-40B4-BE49-F238E27FC236}">
                    <a16:creationId xmlns:a16="http://schemas.microsoft.com/office/drawing/2014/main" id="{553B969E-AD84-2944-A6ED-B0714820A72E}"/>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32" name="Group 65">
              <a:extLst>
                <a:ext uri="{FF2B5EF4-FFF2-40B4-BE49-F238E27FC236}">
                  <a16:creationId xmlns:a16="http://schemas.microsoft.com/office/drawing/2014/main" id="{560F8082-4A97-D44B-802C-23A6295FA1D3}"/>
                </a:ext>
              </a:extLst>
            </p:cNvPr>
            <p:cNvGrpSpPr>
              <a:grpSpLocks/>
            </p:cNvGrpSpPr>
            <p:nvPr/>
          </p:nvGrpSpPr>
          <p:grpSpPr bwMode="auto">
            <a:xfrm>
              <a:off x="3673" y="3256"/>
              <a:ext cx="400" cy="390"/>
              <a:chOff x="975" y="1167"/>
              <a:chExt cx="400" cy="390"/>
            </a:xfrm>
          </p:grpSpPr>
          <p:sp>
            <p:nvSpPr>
              <p:cNvPr id="135" name="Line 66">
                <a:extLst>
                  <a:ext uri="{FF2B5EF4-FFF2-40B4-BE49-F238E27FC236}">
                    <a16:creationId xmlns:a16="http://schemas.microsoft.com/office/drawing/2014/main" id="{35DA2287-07C7-4B4B-8127-0B25E9121B0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6" name="Text Box 67">
                <a:extLst>
                  <a:ext uri="{FF2B5EF4-FFF2-40B4-BE49-F238E27FC236}">
                    <a16:creationId xmlns:a16="http://schemas.microsoft.com/office/drawing/2014/main" id="{B440AEE6-8516-B64F-BDC3-7A25B4AA2FEA}"/>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sp>
          <p:nvSpPr>
            <p:cNvPr id="133" name="Line 68">
              <a:extLst>
                <a:ext uri="{FF2B5EF4-FFF2-40B4-BE49-F238E27FC236}">
                  <a16:creationId xmlns:a16="http://schemas.microsoft.com/office/drawing/2014/main" id="{EC3E6A89-5AB3-FE44-B2F5-418A1957B6AB}"/>
                </a:ext>
              </a:extLst>
            </p:cNvPr>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 name="Text Box 69">
              <a:extLst>
                <a:ext uri="{FF2B5EF4-FFF2-40B4-BE49-F238E27FC236}">
                  <a16:creationId xmlns:a16="http://schemas.microsoft.com/office/drawing/2014/main" id="{2D9EC249-FA21-744C-876C-FB88C7111A04}"/>
                </a:ext>
              </a:extLst>
            </p:cNvPr>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39" name="Group 70">
            <a:extLst>
              <a:ext uri="{FF2B5EF4-FFF2-40B4-BE49-F238E27FC236}">
                <a16:creationId xmlns:a16="http://schemas.microsoft.com/office/drawing/2014/main" id="{895707C1-7B17-4B4F-9EDA-297E959DAF3B}"/>
              </a:ext>
            </a:extLst>
          </p:cNvPr>
          <p:cNvGrpSpPr>
            <a:grpSpLocks/>
          </p:cNvGrpSpPr>
          <p:nvPr/>
        </p:nvGrpSpPr>
        <p:grpSpPr bwMode="auto">
          <a:xfrm>
            <a:off x="1593850" y="3460750"/>
            <a:ext cx="6216650" cy="1368425"/>
            <a:chOff x="974" y="2406"/>
            <a:chExt cx="3916" cy="862"/>
          </a:xfrm>
        </p:grpSpPr>
        <p:sp>
          <p:nvSpPr>
            <p:cNvPr id="140" name="Text Box 71">
              <a:extLst>
                <a:ext uri="{FF2B5EF4-FFF2-40B4-BE49-F238E27FC236}">
                  <a16:creationId xmlns:a16="http://schemas.microsoft.com/office/drawing/2014/main" id="{0653E778-FCD2-4C40-8538-0B43CE1AABA9}"/>
                </a:ext>
              </a:extLst>
            </p:cNvPr>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41" name="Rectangle 72">
              <a:extLst>
                <a:ext uri="{FF2B5EF4-FFF2-40B4-BE49-F238E27FC236}">
                  <a16:creationId xmlns:a16="http://schemas.microsoft.com/office/drawing/2014/main" id="{B60EE8FC-0C63-4C44-97A3-982D2CDFC1E3}"/>
                </a:ext>
              </a:extLst>
            </p:cNvPr>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42" name="Line 73">
              <a:extLst>
                <a:ext uri="{FF2B5EF4-FFF2-40B4-BE49-F238E27FC236}">
                  <a16:creationId xmlns:a16="http://schemas.microsoft.com/office/drawing/2014/main" id="{8A5D202A-FE21-BC42-9F5A-52C7854A587F}"/>
                </a:ext>
              </a:extLst>
            </p:cNvPr>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 name="Line 74">
              <a:extLst>
                <a:ext uri="{FF2B5EF4-FFF2-40B4-BE49-F238E27FC236}">
                  <a16:creationId xmlns:a16="http://schemas.microsoft.com/office/drawing/2014/main" id="{C2DF6766-7B30-AF45-8AD7-E199E3E5A0E9}"/>
                </a:ext>
              </a:extLst>
            </p:cNvPr>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 name="Line 75">
              <a:extLst>
                <a:ext uri="{FF2B5EF4-FFF2-40B4-BE49-F238E27FC236}">
                  <a16:creationId xmlns:a16="http://schemas.microsoft.com/office/drawing/2014/main" id="{1FD6598D-0448-F84D-AEED-6603A829283B}"/>
                </a:ext>
              </a:extLst>
            </p:cNvPr>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5" name="Line 76">
              <a:extLst>
                <a:ext uri="{FF2B5EF4-FFF2-40B4-BE49-F238E27FC236}">
                  <a16:creationId xmlns:a16="http://schemas.microsoft.com/office/drawing/2014/main" id="{E1BDFA0A-4633-F94D-8EE9-92C96521636D}"/>
                </a:ext>
              </a:extLst>
            </p:cNvPr>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6" name="Line 77">
              <a:extLst>
                <a:ext uri="{FF2B5EF4-FFF2-40B4-BE49-F238E27FC236}">
                  <a16:creationId xmlns:a16="http://schemas.microsoft.com/office/drawing/2014/main" id="{AAB1FCF6-D2DB-0946-9E9C-25D3D36713E1}"/>
                </a:ext>
              </a:extLst>
            </p:cNvPr>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7" name="Line 78">
              <a:extLst>
                <a:ext uri="{FF2B5EF4-FFF2-40B4-BE49-F238E27FC236}">
                  <a16:creationId xmlns:a16="http://schemas.microsoft.com/office/drawing/2014/main" id="{746B4E34-6CC3-8F41-8AE1-C2DBC9F0C392}"/>
                </a:ext>
              </a:extLst>
            </p:cNvPr>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8" name="Line 79">
              <a:extLst>
                <a:ext uri="{FF2B5EF4-FFF2-40B4-BE49-F238E27FC236}">
                  <a16:creationId xmlns:a16="http://schemas.microsoft.com/office/drawing/2014/main" id="{08D71B63-011E-2946-BF96-02B622542585}"/>
                </a:ext>
              </a:extLst>
            </p:cNvPr>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 name="Line 80">
              <a:extLst>
                <a:ext uri="{FF2B5EF4-FFF2-40B4-BE49-F238E27FC236}">
                  <a16:creationId xmlns:a16="http://schemas.microsoft.com/office/drawing/2014/main" id="{C24A7E94-F055-2748-8BE8-320FA3238B19}"/>
                </a:ext>
              </a:extLst>
            </p:cNvPr>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0" name="Line 81">
              <a:extLst>
                <a:ext uri="{FF2B5EF4-FFF2-40B4-BE49-F238E27FC236}">
                  <a16:creationId xmlns:a16="http://schemas.microsoft.com/office/drawing/2014/main" id="{73005C12-3951-3845-A7FA-8F124769B917}"/>
                </a:ext>
              </a:extLst>
            </p:cNvPr>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1" name="Line 82">
              <a:extLst>
                <a:ext uri="{FF2B5EF4-FFF2-40B4-BE49-F238E27FC236}">
                  <a16:creationId xmlns:a16="http://schemas.microsoft.com/office/drawing/2014/main" id="{3320C015-6614-2E46-A8AC-8AABE805316D}"/>
                </a:ext>
              </a:extLst>
            </p:cNvPr>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2" name="Group 83">
              <a:extLst>
                <a:ext uri="{FF2B5EF4-FFF2-40B4-BE49-F238E27FC236}">
                  <a16:creationId xmlns:a16="http://schemas.microsoft.com/office/drawing/2014/main" id="{F060F1F1-5847-2943-88A6-B0B73520DAA4}"/>
                </a:ext>
              </a:extLst>
            </p:cNvPr>
            <p:cNvGrpSpPr>
              <a:grpSpLocks/>
            </p:cNvGrpSpPr>
            <p:nvPr/>
          </p:nvGrpSpPr>
          <p:grpSpPr bwMode="auto">
            <a:xfrm>
              <a:off x="3001" y="2860"/>
              <a:ext cx="356" cy="390"/>
              <a:chOff x="975" y="1167"/>
              <a:chExt cx="356" cy="390"/>
            </a:xfrm>
          </p:grpSpPr>
          <p:sp>
            <p:nvSpPr>
              <p:cNvPr id="159" name="Line 84">
                <a:extLst>
                  <a:ext uri="{FF2B5EF4-FFF2-40B4-BE49-F238E27FC236}">
                    <a16:creationId xmlns:a16="http://schemas.microsoft.com/office/drawing/2014/main" id="{65B3CD99-27A2-8448-93F7-010FC66DE40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0" name="Text Box 85">
                <a:extLst>
                  <a:ext uri="{FF2B5EF4-FFF2-40B4-BE49-F238E27FC236}">
                    <a16:creationId xmlns:a16="http://schemas.microsoft.com/office/drawing/2014/main" id="{87086F98-70E6-0C44-BB84-996671525181}"/>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53" name="Group 86">
              <a:extLst>
                <a:ext uri="{FF2B5EF4-FFF2-40B4-BE49-F238E27FC236}">
                  <a16:creationId xmlns:a16="http://schemas.microsoft.com/office/drawing/2014/main" id="{5BF27343-F7E7-2548-BEAA-81443666A07D}"/>
                </a:ext>
              </a:extLst>
            </p:cNvPr>
            <p:cNvGrpSpPr>
              <a:grpSpLocks/>
            </p:cNvGrpSpPr>
            <p:nvPr/>
          </p:nvGrpSpPr>
          <p:grpSpPr bwMode="auto">
            <a:xfrm>
              <a:off x="3607" y="2878"/>
              <a:ext cx="400" cy="390"/>
              <a:chOff x="975" y="1167"/>
              <a:chExt cx="400" cy="390"/>
            </a:xfrm>
          </p:grpSpPr>
          <p:sp>
            <p:nvSpPr>
              <p:cNvPr id="157" name="Line 87">
                <a:extLst>
                  <a:ext uri="{FF2B5EF4-FFF2-40B4-BE49-F238E27FC236}">
                    <a16:creationId xmlns:a16="http://schemas.microsoft.com/office/drawing/2014/main" id="{8E6F7943-BE41-5B4A-9F8A-EA21A5DB4C2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8" name="Text Box 88">
                <a:extLst>
                  <a:ext uri="{FF2B5EF4-FFF2-40B4-BE49-F238E27FC236}">
                    <a16:creationId xmlns:a16="http://schemas.microsoft.com/office/drawing/2014/main" id="{3EA9E809-1D20-7B4B-8C7D-D8FAFD833BC2}"/>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54" name="Group 89">
              <a:extLst>
                <a:ext uri="{FF2B5EF4-FFF2-40B4-BE49-F238E27FC236}">
                  <a16:creationId xmlns:a16="http://schemas.microsoft.com/office/drawing/2014/main" id="{F613DE00-4AC7-D64F-9A52-A78C15172090}"/>
                </a:ext>
              </a:extLst>
            </p:cNvPr>
            <p:cNvGrpSpPr>
              <a:grpSpLocks/>
            </p:cNvGrpSpPr>
            <p:nvPr/>
          </p:nvGrpSpPr>
          <p:grpSpPr bwMode="auto">
            <a:xfrm>
              <a:off x="3276" y="2856"/>
              <a:ext cx="364" cy="390"/>
              <a:chOff x="975" y="1167"/>
              <a:chExt cx="364" cy="390"/>
            </a:xfrm>
          </p:grpSpPr>
          <p:sp>
            <p:nvSpPr>
              <p:cNvPr id="155" name="Line 90">
                <a:extLst>
                  <a:ext uri="{FF2B5EF4-FFF2-40B4-BE49-F238E27FC236}">
                    <a16:creationId xmlns:a16="http://schemas.microsoft.com/office/drawing/2014/main" id="{10B3CE86-05E0-F245-B7CE-4F386B6F1206}"/>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 name="Text Box 91">
                <a:extLst>
                  <a:ext uri="{FF2B5EF4-FFF2-40B4-BE49-F238E27FC236}">
                    <a16:creationId xmlns:a16="http://schemas.microsoft.com/office/drawing/2014/main" id="{ACC8A14A-DC63-5840-8FE7-B1E05F7C2ED2}"/>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spTree>
    <p:extLst>
      <p:ext uri="{BB962C8B-B14F-4D97-AF65-F5344CB8AC3E}">
        <p14:creationId xmlns:p14="http://schemas.microsoft.com/office/powerpoint/2010/main" val="79372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0-#ppt_w/2"/>
                                          </p:val>
                                        </p:tav>
                                        <p:tav tm="100000">
                                          <p:val>
                                            <p:strVal val="#ppt_x"/>
                                          </p:val>
                                        </p:tav>
                                      </p:tavLst>
                                    </p:anim>
                                    <p:anim calcmode="lin" valueType="num">
                                      <p:cBhvr additive="base">
                                        <p:cTn id="14" dur="500" fill="hold"/>
                                        <p:tgtEl>
                                          <p:spTgt spid="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0-#ppt_w/2"/>
                                          </p:val>
                                        </p:tav>
                                        <p:tav tm="100000">
                                          <p:val>
                                            <p:strVal val="#ppt_x"/>
                                          </p:val>
                                        </p:tav>
                                      </p:tavLst>
                                    </p:anim>
                                    <p:anim calcmode="lin" valueType="num">
                                      <p:cBhvr additive="base">
                                        <p:cTn id="20" dur="500" fill="hold"/>
                                        <p:tgtEl>
                                          <p:spTgt spid="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0-#ppt_w/2"/>
                                          </p:val>
                                        </p:tav>
                                        <p:tav tm="100000">
                                          <p:val>
                                            <p:strVal val="#ppt_x"/>
                                          </p:val>
                                        </p:tav>
                                      </p:tavLst>
                                    </p:anim>
                                    <p:anim calcmode="lin" valueType="num">
                                      <p:cBhvr additive="base">
                                        <p:cTn id="26" dur="500" fill="hold"/>
                                        <p:tgtEl>
                                          <p:spTgt spid="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3140</Words>
  <Application>Microsoft Macintosh PowerPoint</Application>
  <PresentationFormat>全屏显示(4:3)</PresentationFormat>
  <Paragraphs>581</Paragraphs>
  <Slides>43</Slides>
  <Notes>32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5" baseType="lpstr">
      <vt:lpstr>黑体</vt:lpstr>
      <vt:lpstr>黑体</vt:lpstr>
      <vt:lpstr>KaiTi</vt:lpstr>
      <vt:lpstr>Kaiti SC</vt:lpstr>
      <vt:lpstr>Arial</vt:lpstr>
      <vt:lpstr>Calibri</vt:lpstr>
      <vt:lpstr>Cambria Math</vt:lpstr>
      <vt:lpstr>Times New Roman</vt:lpstr>
      <vt:lpstr>Verdana</vt:lpstr>
      <vt:lpstr>Wingdings</vt:lpstr>
      <vt:lpstr>机器学习v2.1rgb</vt:lpstr>
      <vt:lpstr>公式</vt:lpstr>
      <vt:lpstr>第九章 查找（1）</vt:lpstr>
      <vt:lpstr>基本概念</vt:lpstr>
      <vt:lpstr>查找的分类</vt:lpstr>
      <vt:lpstr>查找的分类</vt:lpstr>
      <vt:lpstr>查找的性能</vt:lpstr>
      <vt:lpstr>9.1 顺序查找</vt:lpstr>
      <vt:lpstr>9.2 折半查找</vt:lpstr>
      <vt:lpstr>算法描述</vt:lpstr>
      <vt:lpstr>PowerPoint 演示文稿</vt:lpstr>
      <vt:lpstr>PowerPoint 演示文稿</vt:lpstr>
      <vt:lpstr>算法评价</vt:lpstr>
      <vt:lpstr>9.3 分块查找(**)</vt:lpstr>
      <vt:lpstr>PowerPoint 演示文稿</vt:lpstr>
      <vt:lpstr>PowerPoint 演示文稿</vt:lpstr>
      <vt:lpstr>PowerPoint 演示文稿</vt:lpstr>
      <vt:lpstr>1．定义：</vt:lpstr>
      <vt:lpstr>PowerPoint 演示文稿</vt:lpstr>
      <vt:lpstr>二叉查找树的结构特点：</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插入算法伪码</vt:lpstr>
      <vt:lpstr>4．二叉排序树的删除算法</vt:lpstr>
      <vt:lpstr>PowerPoint 演示文稿</vt:lpstr>
      <vt:lpstr>PowerPoint 演示文稿</vt:lpstr>
      <vt:lpstr>PowerPoint 演示文稿</vt:lpstr>
      <vt:lpstr>PowerPoint 演示文稿</vt:lpstr>
      <vt:lpstr>PowerPoint 演示文稿</vt:lpstr>
      <vt:lpstr>PowerPoint 演示文稿</vt:lpstr>
      <vt:lpstr>算法描述如下：</vt:lpstr>
      <vt:lpstr>PowerPoint 演示文稿</vt:lpstr>
      <vt:lpstr>PowerPoint 演示文稿</vt:lpstr>
      <vt:lpstr>PowerPoint 演示文稿</vt:lpstr>
      <vt:lpstr>PowerPoint 演示文稿</vt:lpstr>
      <vt:lpstr>PowerPoint 演示文稿</vt:lpstr>
      <vt:lpstr>5．查找性能的分析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堆与并查集</dc:title>
  <dc:creator>w49</dc:creator>
  <cp:lastModifiedBy>w49</cp:lastModifiedBy>
  <cp:revision>102</cp:revision>
  <dcterms:created xsi:type="dcterms:W3CDTF">2021-05-22T17:28:05Z</dcterms:created>
  <dcterms:modified xsi:type="dcterms:W3CDTF">2021-06-30T00:49:36Z</dcterms:modified>
</cp:coreProperties>
</file>