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80" r:id="rId2"/>
    <p:sldId id="636" r:id="rId3"/>
    <p:sldId id="637" r:id="rId4"/>
    <p:sldId id="638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33" r:id="rId13"/>
    <p:sldId id="634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35" r:id="rId25"/>
    <p:sldId id="663" r:id="rId26"/>
    <p:sldId id="660" r:id="rId27"/>
    <p:sldId id="639" r:id="rId28"/>
    <p:sldId id="661" r:id="rId29"/>
    <p:sldId id="662" r:id="rId30"/>
    <p:sldId id="582" r:id="rId31"/>
    <p:sldId id="679" r:id="rId32"/>
    <p:sldId id="665" r:id="rId33"/>
    <p:sldId id="666" r:id="rId34"/>
    <p:sldId id="667" r:id="rId35"/>
    <p:sldId id="668" r:id="rId36"/>
    <p:sldId id="669" r:id="rId37"/>
    <p:sldId id="670" r:id="rId38"/>
    <p:sldId id="671" r:id="rId39"/>
    <p:sldId id="672" r:id="rId40"/>
    <p:sldId id="673" r:id="rId41"/>
    <p:sldId id="674" r:id="rId42"/>
    <p:sldId id="675" r:id="rId43"/>
    <p:sldId id="676" r:id="rId44"/>
    <p:sldId id="677" r:id="rId45"/>
    <p:sldId id="678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07">
          <p15:clr>
            <a:srgbClr val="A4A3A4"/>
          </p15:clr>
        </p15:guide>
      </p15:notes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50551-D1E6-714C-B07B-D238C507DAD1}" v="47" dt="2021-06-30T06:52:0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 autoAdjust="0"/>
    <p:restoredTop sz="92006" autoAdjust="0"/>
  </p:normalViewPr>
  <p:slideViewPr>
    <p:cSldViewPr snapToGrid="0">
      <p:cViewPr varScale="1">
        <p:scale>
          <a:sx n="105" d="100"/>
          <a:sy n="105" d="100"/>
        </p:scale>
        <p:origin x="928" y="192"/>
      </p:cViewPr>
      <p:guideLst>
        <p:guide orient="horz" pos="2830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905"/>
        <p:guide pos="2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军波" userId="abc43a65-caf0-4467-916d-72d11a280d59" providerId="ADAL" clId="{3776E186-798B-41EF-99AF-69CD81DF1B15}"/>
    <pc:docChg chg="undo custSel addSld delSld modSld">
      <pc:chgData name="王军波" userId="abc43a65-caf0-4467-916d-72d11a280d59" providerId="ADAL" clId="{3776E186-798B-41EF-99AF-69CD81DF1B15}" dt="2021-05-23T15:06:41.389" v="433"/>
      <pc:docMkLst>
        <pc:docMk/>
      </pc:docMkLst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124354111" sldId="278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793723130" sldId="297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852609185" sldId="377"/>
        </pc:sldMkLst>
      </pc:sldChg>
      <pc:sldChg chg="addSp delSp modSp modAnim">
        <pc:chgData name="王军波" userId="abc43a65-caf0-4467-916d-72d11a280d59" providerId="ADAL" clId="{3776E186-798B-41EF-99AF-69CD81DF1B15}" dt="2021-05-23T11:01:42.167" v="165"/>
        <pc:sldMkLst>
          <pc:docMk/>
          <pc:sldMk cId="2599752650" sldId="586"/>
        </pc:sldMkLst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2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2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5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2" creationId="{4F38FE8A-6C66-4A4C-AE15-8DE2184CC2BE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3" creationId="{9494C9E6-D769-4F26-B561-02320B36EEF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4" creationId="{8FD8E133-F9D2-479C-BE2E-813634F2BE5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5" creationId="{0548D160-D37E-48BF-B8EA-4D3EDE2CF36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6" creationId="{DA337679-1136-4B42-BE0C-E3097C8FE665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7" creationId="{7B21B8B3-A383-474C-8E0E-51A62C91C93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63" creationId="{8103BB72-41CC-43B8-9427-4BC058F5D37B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65" creationId="{2790FF36-BFB8-4DD3-A934-2774FE06E859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67" creationId="{5B115210-A7DC-4649-AE3B-4F859A7438FF}"/>
          </ac:spMkLst>
        </pc:spChg>
        <pc:spChg chg="del">
          <ac:chgData name="王军波" userId="abc43a65-caf0-4467-916d-72d11a280d59" providerId="ADAL" clId="{3776E186-798B-41EF-99AF-69CD81DF1B15}" dt="2021-05-23T10:57:07.154" v="124" actId="478"/>
          <ac:spMkLst>
            <pc:docMk/>
            <pc:sldMk cId="2599752650" sldId="586"/>
            <ac:spMk id="69" creationId="{68015348-263F-450F-B075-73CF4F20D418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71" creationId="{F84F75EF-FF31-475D-94E9-EA45EF2644B4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72" creationId="{B90E04C4-7D58-48A5-991E-DA045B688BA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73" creationId="{D68C4DB0-499C-450E-8C04-C4D3BAA36F72}"/>
          </ac:spMkLst>
        </pc:spChg>
        <pc:spChg chg="del">
          <ac:chgData name="王军波" userId="abc43a65-caf0-4467-916d-72d11a280d59" providerId="ADAL" clId="{3776E186-798B-41EF-99AF-69CD81DF1B15}" dt="2021-05-23T10:57:11.956" v="125" actId="478"/>
          <ac:spMkLst>
            <pc:docMk/>
            <pc:sldMk cId="2599752650" sldId="586"/>
            <ac:spMk id="74" creationId="{9271AF72-AE4C-4150-BA5C-0C1384929E9B}"/>
          </ac:spMkLst>
        </pc:spChg>
        <pc:spChg chg="mod">
          <ac:chgData name="王军波" userId="abc43a65-caf0-4467-916d-72d11a280d59" providerId="ADAL" clId="{3776E186-798B-41EF-99AF-69CD81DF1B15}" dt="2021-05-23T10:58:57.309" v="144" actId="207"/>
          <ac:spMkLst>
            <pc:docMk/>
            <pc:sldMk cId="2599752650" sldId="586"/>
            <ac:spMk id="80" creationId="{E4C32F38-5A71-45B4-B9AF-A05EB23AEBAE}"/>
          </ac:spMkLst>
        </pc:spChg>
        <pc:spChg chg="mod">
          <ac:chgData name="王军波" userId="abc43a65-caf0-4467-916d-72d11a280d59" providerId="ADAL" clId="{3776E186-798B-41EF-99AF-69CD81DF1B15}" dt="2021-05-23T10:58:43.294" v="141" actId="20577"/>
          <ac:spMkLst>
            <pc:docMk/>
            <pc:sldMk cId="2599752650" sldId="586"/>
            <ac:spMk id="81" creationId="{2079F650-F8A0-41FB-9A42-9649636E3DD5}"/>
          </ac:spMkLst>
        </pc:spChg>
        <pc:spChg chg="mod">
          <ac:chgData name="王军波" userId="abc43a65-caf0-4467-916d-72d11a280d59" providerId="ADAL" clId="{3776E186-798B-41EF-99AF-69CD81DF1B15}" dt="2021-05-23T11:00:08.960" v="155" actId="207"/>
          <ac:spMkLst>
            <pc:docMk/>
            <pc:sldMk cId="2599752650" sldId="586"/>
            <ac:spMk id="99" creationId="{64C2BBDD-BE2F-4FB7-9C96-08801CCACCBA}"/>
          </ac:spMkLst>
        </pc:spChg>
        <pc:spChg chg="mod">
          <ac:chgData name="王军波" userId="abc43a65-caf0-4467-916d-72d11a280d59" providerId="ADAL" clId="{3776E186-798B-41EF-99AF-69CD81DF1B15}" dt="2021-05-23T10:59:58.574" v="154" actId="20577"/>
          <ac:spMkLst>
            <pc:docMk/>
            <pc:sldMk cId="2599752650" sldId="586"/>
            <ac:spMk id="101" creationId="{09CD74AF-465C-4BA8-906A-540954FAA29F}"/>
          </ac:spMkLst>
        </pc:spChg>
        <pc:grpChg chg="mod">
          <ac:chgData name="王军波" userId="abc43a65-caf0-4467-916d-72d11a280d59" providerId="ADAL" clId="{3776E186-798B-41EF-99AF-69CD81DF1B15}" dt="2021-05-23T11:00:45.507" v="159" actId="1076"/>
          <ac:grpSpMkLst>
            <pc:docMk/>
            <pc:sldMk cId="2599752650" sldId="586"/>
            <ac:grpSpMk id="3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1:00:32.930" v="158" actId="1076"/>
          <ac:grpSpMkLst>
            <pc:docMk/>
            <pc:sldMk cId="2599752650" sldId="586"/>
            <ac:grpSpMk id="51" creationId="{8301569D-08C5-40CE-A2DB-F7DDC7A310A9}"/>
          </ac:grpSpMkLst>
        </pc:grpChg>
        <pc:grpChg chg="add mod">
          <ac:chgData name="王军波" userId="abc43a65-caf0-4467-916d-72d11a280d59" providerId="ADAL" clId="{3776E186-798B-41EF-99AF-69CD81DF1B15}" dt="2021-05-23T11:01:08.573" v="161" actId="1076"/>
          <ac:grpSpMkLst>
            <pc:docMk/>
            <pc:sldMk cId="2599752650" sldId="586"/>
            <ac:grpSpMk id="75" creationId="{C668BD87-2869-41BA-95A2-639864B2082D}"/>
          </ac:grpSpMkLst>
        </pc:grpChg>
        <pc:grpChg chg="add mod">
          <ac:chgData name="王军波" userId="abc43a65-caf0-4467-916d-72d11a280d59" providerId="ADAL" clId="{3776E186-798B-41EF-99AF-69CD81DF1B15}" dt="2021-05-23T11:00:51.748" v="160" actId="1076"/>
          <ac:grpSpMkLst>
            <pc:docMk/>
            <pc:sldMk cId="2599752650" sldId="586"/>
            <ac:grpSpMk id="96" creationId="{D870AB87-2128-4567-A5DD-0C4473CD14D6}"/>
          </ac:grpSpMkLst>
        </pc:grpChg>
        <pc:cxnChg chg="del mod">
          <ac:chgData name="王军波" userId="abc43a65-caf0-4467-916d-72d11a280d59" providerId="ADAL" clId="{3776E186-798B-41EF-99AF-69CD81DF1B15}" dt="2021-05-23T10:57:26.682" v="126" actId="478"/>
          <ac:cxnSpMkLst>
            <pc:docMk/>
            <pc:sldMk cId="2599752650" sldId="586"/>
            <ac:cxnSpMk id="70" creationId="{A3C7D070-2911-4A76-9A60-901F3D44C050}"/>
          </ac:cxnSpMkLst>
        </pc:cxnChg>
      </pc:sldChg>
      <pc:sldChg chg="modSp">
        <pc:chgData name="王军波" userId="abc43a65-caf0-4467-916d-72d11a280d59" providerId="ADAL" clId="{3776E186-798B-41EF-99AF-69CD81DF1B15}" dt="2021-05-23T11:10:04.841" v="286"/>
        <pc:sldMkLst>
          <pc:docMk/>
          <pc:sldMk cId="3368619090" sldId="587"/>
        </pc:sldMkLst>
        <pc:spChg chg="mod">
          <ac:chgData name="王军波" userId="abc43a65-caf0-4467-916d-72d11a280d59" providerId="ADAL" clId="{3776E186-798B-41EF-99AF-69CD81DF1B15}" dt="2021-05-23T11:10:04.841" v="286"/>
          <ac:spMkLst>
            <pc:docMk/>
            <pc:sldMk cId="3368619090" sldId="587"/>
            <ac:spMk id="3" creationId="{666125B3-46E6-CD44-8B15-CE564C996615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1:23:05.778" v="317"/>
        <pc:sldMkLst>
          <pc:docMk/>
          <pc:sldMk cId="2868274484" sldId="588"/>
        </pc:sldMkLst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29" creationId="{9C775DE2-A6FD-4C15-9540-91DDAA3EB9B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0" creationId="{254FB873-68B4-4541-8A29-BB8A5040BB60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1" creationId="{624FDF97-4591-4303-9FB7-E715E443F37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2" creationId="{D6F397D6-25F3-4214-89AB-94A4B44C3B6A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3" creationId="{E43AA10B-48B2-426A-9D9A-2A611AF28964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4" creationId="{E8A0B8B9-74C2-4EAA-9260-F4A0ECC92A6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0" creationId="{F78190EF-3D35-4EF2-A482-0F6FF1967FE7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2" creationId="{EF040D09-A49F-424F-82C3-5876E28231F2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4" creationId="{B58BF47C-153C-4414-A723-3E0337FBDBFF}"/>
          </ac:spMkLst>
        </pc:spChg>
        <pc:spChg chg="del">
          <ac:chgData name="王军波" userId="abc43a65-caf0-4467-916d-72d11a280d59" providerId="ADAL" clId="{3776E186-798B-41EF-99AF-69CD81DF1B15}" dt="2021-05-23T11:11:14.551" v="294" actId="478"/>
          <ac:spMkLst>
            <pc:docMk/>
            <pc:sldMk cId="2868274484" sldId="588"/>
            <ac:spMk id="46" creationId="{3F9D91C4-B609-4B36-B963-22B1F2C6B91E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8" creationId="{BA644608-098A-4E89-B10C-BE6E52FFC69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9" creationId="{02A1435D-9580-4E0B-9C7C-4F4FD281943B}"/>
          </ac:spMkLst>
        </pc:spChg>
        <pc:spChg chg="del mod topLvl">
          <ac:chgData name="王军波" userId="abc43a65-caf0-4467-916d-72d11a280d59" providerId="ADAL" clId="{3776E186-798B-41EF-99AF-69CD81DF1B15}" dt="2021-05-23T11:11:38.594" v="297" actId="478"/>
          <ac:spMkLst>
            <pc:docMk/>
            <pc:sldMk cId="2868274484" sldId="588"/>
            <ac:spMk id="50" creationId="{75279E0E-3ECA-4604-BCA4-DAF95BBCEB4B}"/>
          </ac:spMkLst>
        </pc:spChg>
        <pc:spChg chg="mod">
          <ac:chgData name="王军波" userId="abc43a65-caf0-4467-916d-72d11a280d59" providerId="ADAL" clId="{3776E186-798B-41EF-99AF-69CD81DF1B15}" dt="2021-05-23T11:22:39.648" v="312"/>
          <ac:spMkLst>
            <pc:docMk/>
            <pc:sldMk cId="2868274484" sldId="588"/>
            <ac:spMk id="57" creationId="{6ECA9D5B-13A9-455E-B06A-F0F118B8B451}"/>
          </ac:spMkLst>
        </pc:spChg>
        <pc:spChg chg="mod">
          <ac:chgData name="王军波" userId="abc43a65-caf0-4467-916d-72d11a280d59" providerId="ADAL" clId="{3776E186-798B-41EF-99AF-69CD81DF1B15}" dt="2021-05-23T11:22:33.304" v="310"/>
          <ac:spMkLst>
            <pc:docMk/>
            <pc:sldMk cId="2868274484" sldId="588"/>
            <ac:spMk id="69" creationId="{1B3B2B7F-D56C-4660-B76F-FA20202A60B0}"/>
          </ac:spMkLst>
        </pc:spChg>
        <pc:spChg chg="mod">
          <ac:chgData name="王军波" userId="abc43a65-caf0-4467-916d-72d11a280d59" providerId="ADAL" clId="{3776E186-798B-41EF-99AF-69CD81DF1B15}" dt="2021-05-23T11:22:52.084" v="316" actId="20577"/>
          <ac:spMkLst>
            <pc:docMk/>
            <pc:sldMk cId="2868274484" sldId="588"/>
            <ac:spMk id="72" creationId="{4A20157F-03B5-4BF2-B3C9-BC03F4F64E5E}"/>
          </ac:spMkLst>
        </pc:spChg>
        <pc:spChg chg="add del">
          <ac:chgData name="王军波" userId="abc43a65-caf0-4467-916d-72d11a280d59" providerId="ADAL" clId="{3776E186-798B-41EF-99AF-69CD81DF1B15}" dt="2021-05-23T11:22:47.876" v="314" actId="478"/>
          <ac:spMkLst>
            <pc:docMk/>
            <pc:sldMk cId="2868274484" sldId="588"/>
            <ac:spMk id="76" creationId="{C0224E70-80A4-49F9-BDFB-A711AB2ED9D4}"/>
          </ac:spMkLst>
        </pc:spChg>
        <pc:grpChg chg="mod">
          <ac:chgData name="王军波" userId="abc43a65-caf0-4467-916d-72d11a280d59" providerId="ADAL" clId="{3776E186-798B-41EF-99AF-69CD81DF1B15}" dt="2021-05-23T11:10:57.576" v="288" actId="1076"/>
          <ac:grpSpMkLst>
            <pc:docMk/>
            <pc:sldMk cId="2868274484" sldId="588"/>
            <ac:grpSpMk id="4" creationId="{00000000-0000-0000-0000-000000000000}"/>
          </ac:grpSpMkLst>
        </pc:grpChg>
        <pc:grpChg chg="add del mod">
          <ac:chgData name="王军波" userId="abc43a65-caf0-4467-916d-72d11a280d59" providerId="ADAL" clId="{3776E186-798B-41EF-99AF-69CD81DF1B15}" dt="2021-05-23T11:11:35.265" v="295" actId="165"/>
          <ac:grpSpMkLst>
            <pc:docMk/>
            <pc:sldMk cId="2868274484" sldId="588"/>
            <ac:grpSpMk id="28" creationId="{20F8365F-492B-486D-A6A9-3405F610BD0B}"/>
          </ac:grpSpMkLst>
        </pc:grpChg>
        <pc:grpChg chg="add mod">
          <ac:chgData name="王军波" userId="abc43a65-caf0-4467-916d-72d11a280d59" providerId="ADAL" clId="{3776E186-798B-41EF-99AF-69CD81DF1B15}" dt="2021-05-23T11:11:59.128" v="305" actId="1036"/>
          <ac:grpSpMkLst>
            <pc:docMk/>
            <pc:sldMk cId="2868274484" sldId="588"/>
            <ac:grpSpMk id="52" creationId="{EF89EFAF-B147-4D49-997B-673106AE3C7E}"/>
          </ac:grpSpMkLst>
        </pc:grpChg>
        <pc:grpChg chg="add mod">
          <ac:chgData name="王军波" userId="abc43a65-caf0-4467-916d-72d11a280d59" providerId="ADAL" clId="{3776E186-798B-41EF-99AF-69CD81DF1B15}" dt="2021-05-23T11:12:06.586" v="308" actId="1076"/>
          <ac:grpSpMkLst>
            <pc:docMk/>
            <pc:sldMk cId="2868274484" sldId="588"/>
            <ac:grpSpMk id="53" creationId="{8A3C6519-DD76-4A35-92E2-AF5116B3E2E6}"/>
          </ac:grpSpMkLst>
        </pc:grp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5" creationId="{15452A89-95C9-443A-BA53-7881DB293D6D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6" creationId="{A901D615-4CFB-471C-A6E6-3F09BECB090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7" creationId="{BC238BF8-2278-41AC-B8D5-5FB1A8E7E92F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8" creationId="{1825189B-012F-4FA6-8E17-1F140A3481CE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9" creationId="{38605A74-46A2-4CE0-BF48-A3D3F96186B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41" creationId="{91A974C2-5180-4FE8-81A6-2868CBE7ED21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43" creationId="{E84AC1BB-B500-4F1C-98C2-4BCBAD467C8A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45" creationId="{A2C9E5F9-B5BC-4223-862F-2F9EE236E85F}"/>
          </ac:cxnSpMkLst>
        </pc:cxnChg>
        <pc:cxnChg chg="del mod topLvl">
          <ac:chgData name="王军波" userId="abc43a65-caf0-4467-916d-72d11a280d59" providerId="ADAL" clId="{3776E186-798B-41EF-99AF-69CD81DF1B15}" dt="2021-05-23T11:11:41.637" v="298" actId="478"/>
          <ac:cxnSpMkLst>
            <pc:docMk/>
            <pc:sldMk cId="2868274484" sldId="588"/>
            <ac:cxnSpMk id="47" creationId="{F3239D8B-59CB-422F-B4DB-D35563233A94}"/>
          </ac:cxnSpMkLst>
        </pc:cxnChg>
      </pc:sldChg>
      <pc:sldChg chg="modSp">
        <pc:chgData name="王军波" userId="abc43a65-caf0-4467-916d-72d11a280d59" providerId="ADAL" clId="{3776E186-798B-41EF-99AF-69CD81DF1B15}" dt="2021-05-23T11:28:26.173" v="375" actId="947"/>
        <pc:sldMkLst>
          <pc:docMk/>
          <pc:sldMk cId="2489440632" sldId="589"/>
        </pc:sldMkLst>
        <pc:spChg chg="mod">
          <ac:chgData name="王军波" userId="abc43a65-caf0-4467-916d-72d11a280d59" providerId="ADAL" clId="{3776E186-798B-41EF-99AF-69CD81DF1B15}" dt="2021-05-23T11:28:26.173" v="375" actId="947"/>
          <ac:spMkLst>
            <pc:docMk/>
            <pc:sldMk cId="2489440632" sldId="589"/>
            <ac:spMk id="3" creationId="{00A6B553-EA07-2C47-9B24-571A846CF87C}"/>
          </ac:spMkLst>
        </pc:spChg>
      </pc:sldChg>
      <pc:sldChg chg="modSp">
        <pc:chgData name="王军波" userId="abc43a65-caf0-4467-916d-72d11a280d59" providerId="ADAL" clId="{3776E186-798B-41EF-99AF-69CD81DF1B15}" dt="2021-05-23T11:28:46.011" v="378"/>
        <pc:sldMkLst>
          <pc:docMk/>
          <pc:sldMk cId="3175424250" sldId="590"/>
        </pc:sldMkLst>
        <pc:spChg chg="mod">
          <ac:chgData name="王军波" userId="abc43a65-caf0-4467-916d-72d11a280d59" providerId="ADAL" clId="{3776E186-798B-41EF-99AF-69CD81DF1B15}" dt="2021-05-23T11:28:46.011" v="378"/>
          <ac:spMkLst>
            <pc:docMk/>
            <pc:sldMk cId="3175424250" sldId="590"/>
            <ac:spMk id="2" creationId="{00000000-0000-0000-0000-000000000000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2:46:02.249" v="405"/>
        <pc:sldMkLst>
          <pc:docMk/>
          <pc:sldMk cId="4293591654" sldId="591"/>
        </pc:sldMkLst>
        <pc:spChg chg="mod">
          <ac:chgData name="王军波" userId="abc43a65-caf0-4467-916d-72d11a280d59" providerId="ADAL" clId="{3776E186-798B-41EF-99AF-69CD81DF1B15}" dt="2021-05-23T12:42:26.099" v="395" actId="15"/>
          <ac:spMkLst>
            <pc:docMk/>
            <pc:sldMk cId="4293591654" sldId="591"/>
            <ac:spMk id="3" creationId="{00000000-0000-0000-0000-000000000000}"/>
          </ac:spMkLst>
        </pc:spChg>
        <pc:spChg chg="add del">
          <ac:chgData name="王军波" userId="abc43a65-caf0-4467-916d-72d11a280d59" providerId="ADAL" clId="{3776E186-798B-41EF-99AF-69CD81DF1B15}" dt="2021-05-23T12:41:52.652" v="384"/>
          <ac:spMkLst>
            <pc:docMk/>
            <pc:sldMk cId="4293591654" sldId="591"/>
            <ac:spMk id="5" creationId="{A3DE0E05-5FFD-4C76-B2ED-127776A7118A}"/>
          </ac:spMkLst>
        </pc:spChg>
      </pc:sldChg>
      <pc:sldChg chg="modAnim">
        <pc:chgData name="王军波" userId="abc43a65-caf0-4467-916d-72d11a280d59" providerId="ADAL" clId="{3776E186-798B-41EF-99AF-69CD81DF1B15}" dt="2021-05-23T12:51:06.688" v="409"/>
        <pc:sldMkLst>
          <pc:docMk/>
          <pc:sldMk cId="3611673796" sldId="592"/>
        </pc:sldMkLst>
      </pc:sldChg>
      <pc:sldChg chg="modAnim">
        <pc:chgData name="王军波" userId="abc43a65-caf0-4467-916d-72d11a280d59" providerId="ADAL" clId="{3776E186-798B-41EF-99AF-69CD81DF1B15}" dt="2021-05-23T13:19:48.720" v="417"/>
        <pc:sldMkLst>
          <pc:docMk/>
          <pc:sldMk cId="3914550358" sldId="593"/>
        </pc:sldMkLst>
      </pc:sldChg>
      <pc:sldChg chg="addSp modSp modAnim">
        <pc:chgData name="王军波" userId="abc43a65-caf0-4467-916d-72d11a280d59" providerId="ADAL" clId="{3776E186-798B-41EF-99AF-69CD81DF1B15}" dt="2021-05-23T15:06:41.389" v="433"/>
        <pc:sldMkLst>
          <pc:docMk/>
          <pc:sldMk cId="2326798834" sldId="596"/>
        </pc:sldMkLst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2326798834" sldId="596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2326798834" sldId="596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58.619" v="425" actId="164"/>
          <ac:spMkLst>
            <pc:docMk/>
            <pc:sldMk cId="2326798834" sldId="596"/>
            <ac:spMk id="6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2326798834" sldId="596"/>
            <ac:spMk id="8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2326798834" sldId="596"/>
            <ac:spMk id="8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9.648" v="424" actId="164"/>
          <ac:spMkLst>
            <pc:docMk/>
            <pc:sldMk cId="2326798834" sldId="596"/>
            <ac:spMk id="110" creationId="{00000000-0000-0000-0000-000000000000}"/>
          </ac:spMkLst>
        </pc:spChg>
        <pc:grpChg chg="add 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2326798834" sldId="596"/>
            <ac:grpSpMk id="2" creationId="{4ABF45BF-1C84-41E0-BBD2-48E6568E220C}"/>
          </ac:grpSpMkLst>
        </pc:grpChg>
        <pc:grpChg chg="add 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2326798834" sldId="596"/>
            <ac:grpSpMk id="3" creationId="{72FE9609-55D5-4F99-9B53-7B3760E36C97}"/>
          </ac:grpSpMkLst>
        </pc:grpChg>
        <pc:grpChg chg="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2326798834" sldId="596"/>
            <ac:grpSpMk id="4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2326798834" sldId="596"/>
            <ac:grpSpMk id="26" creationId="{3BBCE637-8FF0-4BD1-8377-D8801B95D02D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2326798834" sldId="596"/>
            <ac:grpSpMk id="27" creationId="{64C8BAAE-B81D-41DF-8E71-9E7886855663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2326798834" sldId="596"/>
            <ac:grpSpMk id="28" creationId="{2358404F-61CF-4104-A668-0C7D22EDA9BC}"/>
          </ac:grpSpMkLst>
        </pc:grpChg>
        <pc:grpChg chg="mod">
          <ac:chgData name="王军波" userId="abc43a65-caf0-4467-916d-72d11a280d59" providerId="ADAL" clId="{3776E186-798B-41EF-99AF-69CD81DF1B15}" dt="2021-05-23T15:05:58.619" v="425" actId="164"/>
          <ac:grpSpMkLst>
            <pc:docMk/>
            <pc:sldMk cId="2326798834" sldId="596"/>
            <ac:grpSpMk id="31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2326798834" sldId="596"/>
            <ac:grpSpMk id="62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2326798834" sldId="596"/>
            <ac:grpSpMk id="88" creationId="{00000000-0000-0000-0000-000000000000}"/>
          </ac:grpSpMkLst>
        </pc:grpChg>
      </pc:sldChg>
      <pc:sldChg chg="addSp delSp modSp">
        <pc:chgData name="王军波" userId="abc43a65-caf0-4467-916d-72d11a280d59" providerId="ADAL" clId="{3776E186-798B-41EF-99AF-69CD81DF1B15}" dt="2021-05-22T19:28:14.594" v="51" actId="1076"/>
        <pc:sldMkLst>
          <pc:docMk/>
          <pc:sldMk cId="4178446864" sldId="622"/>
        </pc:sldMkLst>
        <pc:spChg chg="del mod">
          <ac:chgData name="王军波" userId="abc43a65-caf0-4467-916d-72d11a280d59" providerId="ADAL" clId="{3776E186-798B-41EF-99AF-69CD81DF1B15}" dt="2021-05-22T19:26:56.747" v="1" actId="478"/>
          <ac:spMkLst>
            <pc:docMk/>
            <pc:sldMk cId="4178446864" sldId="622"/>
            <ac:spMk id="3" creationId="{00000000-0000-0000-0000-000000000000}"/>
          </ac:spMkLst>
        </pc:spChg>
        <pc:spChg chg="add mod">
          <ac:chgData name="王军波" userId="abc43a65-caf0-4467-916d-72d11a280d59" providerId="ADAL" clId="{3776E186-798B-41EF-99AF-69CD81DF1B15}" dt="2021-05-22T19:28:14.594" v="51" actId="1076"/>
          <ac:spMkLst>
            <pc:docMk/>
            <pc:sldMk cId="4178446864" sldId="622"/>
            <ac:spMk id="5" creationId="{0C46E62F-F73A-4CBA-8B03-F5322D0AD5F5}"/>
          </ac:spMkLst>
        </pc:spChg>
      </pc:sldChg>
      <pc:sldChg chg="delSp modSp">
        <pc:chgData name="王军波" userId="abc43a65-caf0-4467-916d-72d11a280d59" providerId="ADAL" clId="{3776E186-798B-41EF-99AF-69CD81DF1B15}" dt="2021-05-22T19:28:52.190" v="81" actId="1037"/>
        <pc:sldMkLst>
          <pc:docMk/>
          <pc:sldMk cId="2194282655" sldId="623"/>
        </pc:sldMkLst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10" creationId="{00000000-0000-0000-0000-000000000000}"/>
          </ac:spMkLst>
        </pc:spChg>
        <pc:spChg chg="del">
          <ac:chgData name="王军波" userId="abc43a65-caf0-4467-916d-72d11a280d59" providerId="ADAL" clId="{3776E186-798B-41EF-99AF-69CD81DF1B15}" dt="2021-05-22T19:28:46.547" v="57" actId="478"/>
          <ac:spMkLst>
            <pc:docMk/>
            <pc:sldMk cId="2194282655" sldId="623"/>
            <ac:spMk id="11" creationId="{DA887724-44B6-F54A-9D28-2147D7AAF015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1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4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41.767" v="56" actId="404"/>
          <ac:spMkLst>
            <pc:docMk/>
            <pc:sldMk cId="2194282655" sldId="623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61" creationId="{00000000-0000-0000-0000-000000000000}"/>
          </ac:spMkLst>
        </pc:sp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12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1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1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2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2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2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9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4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41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4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5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5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56" creationId="{00000000-0000-0000-0000-000000000000}"/>
          </ac:cxnSpMkLst>
        </pc:cxnChg>
      </pc:sldChg>
      <pc:sldChg chg="delSp">
        <pc:chgData name="王军波" userId="abc43a65-caf0-4467-916d-72d11a280d59" providerId="ADAL" clId="{3776E186-798B-41EF-99AF-69CD81DF1B15}" dt="2021-05-22T19:29:01.404" v="82" actId="478"/>
        <pc:sldMkLst>
          <pc:docMk/>
          <pc:sldMk cId="2937531179" sldId="624"/>
        </pc:sldMkLst>
        <pc:spChg chg="del">
          <ac:chgData name="王军波" userId="abc43a65-caf0-4467-916d-72d11a280d59" providerId="ADAL" clId="{3776E186-798B-41EF-99AF-69CD81DF1B15}" dt="2021-05-22T19:29:01.404" v="82" actId="478"/>
          <ac:spMkLst>
            <pc:docMk/>
            <pc:sldMk cId="2937531179" sldId="624"/>
            <ac:spMk id="42" creationId="{F2CB5C5E-1C9D-5F4C-A672-F26EAFC5B538}"/>
          </ac:spMkLst>
        </pc:spChg>
      </pc:sldChg>
      <pc:sldChg chg="delSp modSp">
        <pc:chgData name="王军波" userId="abc43a65-caf0-4467-916d-72d11a280d59" providerId="ADAL" clId="{3776E186-798B-41EF-99AF-69CD81DF1B15}" dt="2021-05-22T19:30:03.616" v="101"/>
        <pc:sldMkLst>
          <pc:docMk/>
          <pc:sldMk cId="948361290" sldId="625"/>
        </pc:sldMkLst>
        <pc:spChg chg="del">
          <ac:chgData name="王军波" userId="abc43a65-caf0-4467-916d-72d11a280d59" providerId="ADAL" clId="{3776E186-798B-41EF-99AF-69CD81DF1B15}" dt="2021-05-22T19:29:07.288" v="83" actId="478"/>
          <ac:spMkLst>
            <pc:docMk/>
            <pc:sldMk cId="948361290" sldId="625"/>
            <ac:spMk id="7" creationId="{E358B1A5-A7C7-3642-9CAE-DCCE46AA6290}"/>
          </ac:spMkLst>
        </pc:spChg>
        <pc:spChg chg="mod">
          <ac:chgData name="王军波" userId="abc43a65-caf0-4467-916d-72d11a280d59" providerId="ADAL" clId="{3776E186-798B-41EF-99AF-69CD81DF1B15}" dt="2021-05-22T19:30:03.616" v="101"/>
          <ac:spMkLst>
            <pc:docMk/>
            <pc:sldMk cId="948361290" sldId="625"/>
            <ac:spMk id="42" creationId="{00000000-0000-0000-0000-000000000000}"/>
          </ac:spMkLst>
        </pc:spChg>
      </pc:sldChg>
      <pc:sldChg chg="modSp modAnim">
        <pc:chgData name="王军波" userId="abc43a65-caf0-4467-916d-72d11a280d59" providerId="ADAL" clId="{3776E186-798B-41EF-99AF-69CD81DF1B15}" dt="2021-05-22T19:31:29.165" v="117" actId="113"/>
        <pc:sldMkLst>
          <pc:docMk/>
          <pc:sldMk cId="3113867525" sldId="626"/>
        </pc:sldMkLst>
        <pc:spChg chg="mod">
          <ac:chgData name="王军波" userId="abc43a65-caf0-4467-916d-72d11a280d59" providerId="ADAL" clId="{3776E186-798B-41EF-99AF-69CD81DF1B15}" dt="2021-05-22T19:31:29.165" v="117" actId="113"/>
          <ac:spMkLst>
            <pc:docMk/>
            <pc:sldMk cId="3113867525" sldId="626"/>
            <ac:spMk id="3" creationId="{00000000-0000-0000-0000-000000000000}"/>
          </ac:spMkLst>
        </pc:spChg>
      </pc:sldChg>
      <pc:sldChg chg="add del">
        <pc:chgData name="王军波" userId="abc43a65-caf0-4467-916d-72d11a280d59" providerId="ADAL" clId="{3776E186-798B-41EF-99AF-69CD81DF1B15}" dt="2021-05-23T13:17:53.025" v="412" actId="2696"/>
        <pc:sldMkLst>
          <pc:docMk/>
          <pc:sldMk cId="490627556" sldId="633"/>
        </pc:sldMkLst>
      </pc:sldChg>
    </pc:docChg>
  </pc:docChgLst>
  <pc:docChgLst>
    <pc:chgData name="军波 王" userId="abc43a65-caf0-4467-916d-72d11a280d59" providerId="ADAL" clId="{DFB50551-D1E6-714C-B07B-D238C507DAD1}"/>
    <pc:docChg chg="modSld">
      <pc:chgData name="军波 王" userId="abc43a65-caf0-4467-916d-72d11a280d59" providerId="ADAL" clId="{DFB50551-D1E6-714C-B07B-D238C507DAD1}" dt="2021-06-30T06:52:04.421" v="55"/>
      <pc:docMkLst>
        <pc:docMk/>
      </pc:docMkLst>
      <pc:sldChg chg="modSp mod">
        <pc:chgData name="军波 王" userId="abc43a65-caf0-4467-916d-72d11a280d59" providerId="ADAL" clId="{DFB50551-D1E6-714C-B07B-D238C507DAD1}" dt="2021-06-30T01:46:50.237" v="48" actId="1076"/>
        <pc:sldMkLst>
          <pc:docMk/>
          <pc:sldMk cId="1081227825" sldId="649"/>
        </pc:sldMkLst>
        <pc:spChg chg="mod">
          <ac:chgData name="军波 王" userId="abc43a65-caf0-4467-916d-72d11a280d59" providerId="ADAL" clId="{DFB50551-D1E6-714C-B07B-D238C507DAD1}" dt="2021-06-30T01:46:39.426" v="45" actId="14100"/>
          <ac:spMkLst>
            <pc:docMk/>
            <pc:sldMk cId="1081227825" sldId="649"/>
            <ac:spMk id="10" creationId="{BC5D923D-D956-0C4B-A796-9C04C3AFD081}"/>
          </ac:spMkLst>
        </pc:spChg>
        <pc:spChg chg="mod">
          <ac:chgData name="军波 王" userId="abc43a65-caf0-4467-916d-72d11a280d59" providerId="ADAL" clId="{DFB50551-D1E6-714C-B07B-D238C507DAD1}" dt="2021-06-30T01:46:50.237" v="48" actId="1076"/>
          <ac:spMkLst>
            <pc:docMk/>
            <pc:sldMk cId="1081227825" sldId="649"/>
            <ac:spMk id="12" creationId="{20CCCC31-3AAD-3540-84F3-57FFFA8CEE4D}"/>
          </ac:spMkLst>
        </pc:spChg>
        <pc:spChg chg="mod">
          <ac:chgData name="军波 王" userId="abc43a65-caf0-4467-916d-72d11a280d59" providerId="ADAL" clId="{DFB50551-D1E6-714C-B07B-D238C507DAD1}" dt="2021-06-30T01:46:42.669" v="46" actId="14100"/>
          <ac:spMkLst>
            <pc:docMk/>
            <pc:sldMk cId="1081227825" sldId="649"/>
            <ac:spMk id="24" creationId="{3003B9C0-9CBC-3948-8EBC-04D39163677B}"/>
          </ac:spMkLst>
        </pc:spChg>
        <pc:spChg chg="mod">
          <ac:chgData name="军波 王" userId="abc43a65-caf0-4467-916d-72d11a280d59" providerId="ADAL" clId="{DFB50551-D1E6-714C-B07B-D238C507DAD1}" dt="2021-06-30T01:46:46.652" v="47" actId="1076"/>
          <ac:spMkLst>
            <pc:docMk/>
            <pc:sldMk cId="1081227825" sldId="649"/>
            <ac:spMk id="28" creationId="{129FE199-D34B-BF49-B8F5-E7F9D8A68070}"/>
          </ac:spMkLst>
        </pc:spChg>
        <pc:cxnChg chg="mod">
          <ac:chgData name="军波 王" userId="abc43a65-caf0-4467-916d-72d11a280d59" providerId="ADAL" clId="{DFB50551-D1E6-714C-B07B-D238C507DAD1}" dt="2021-06-30T01:46:50.237" v="48" actId="1076"/>
          <ac:cxnSpMkLst>
            <pc:docMk/>
            <pc:sldMk cId="1081227825" sldId="649"/>
            <ac:cxnSpMk id="13" creationId="{755F8049-500E-6849-9D79-15FD5BFCE272}"/>
          </ac:cxnSpMkLst>
        </pc:cxnChg>
        <pc:cxnChg chg="mod">
          <ac:chgData name="军波 王" userId="abc43a65-caf0-4467-916d-72d11a280d59" providerId="ADAL" clId="{DFB50551-D1E6-714C-B07B-D238C507DAD1}" dt="2021-06-30T01:46:39.426" v="45" actId="14100"/>
          <ac:cxnSpMkLst>
            <pc:docMk/>
            <pc:sldMk cId="1081227825" sldId="649"/>
            <ac:cxnSpMk id="25" creationId="{E9156525-C186-054B-956A-677E80B357F2}"/>
          </ac:cxnSpMkLst>
        </pc:cxnChg>
        <pc:cxnChg chg="mod">
          <ac:chgData name="军波 王" userId="abc43a65-caf0-4467-916d-72d11a280d59" providerId="ADAL" clId="{DFB50551-D1E6-714C-B07B-D238C507DAD1}" dt="2021-06-30T01:46:42.669" v="46" actId="14100"/>
          <ac:cxnSpMkLst>
            <pc:docMk/>
            <pc:sldMk cId="1081227825" sldId="649"/>
            <ac:cxnSpMk id="26" creationId="{557AA1E5-B230-8C48-8AB2-95979DF93FB8}"/>
          </ac:cxnSpMkLst>
        </pc:cxnChg>
        <pc:cxnChg chg="mod">
          <ac:chgData name="军波 王" userId="abc43a65-caf0-4467-916d-72d11a280d59" providerId="ADAL" clId="{DFB50551-D1E6-714C-B07B-D238C507DAD1}" dt="2021-06-30T01:46:46.652" v="47" actId="1076"/>
          <ac:cxnSpMkLst>
            <pc:docMk/>
            <pc:sldMk cId="1081227825" sldId="649"/>
            <ac:cxnSpMk id="29" creationId="{3D683B30-06B9-2644-B32F-A359CA1715AC}"/>
          </ac:cxnSpMkLst>
        </pc:cxnChg>
      </pc:sldChg>
      <pc:sldChg chg="modSp">
        <pc:chgData name="军波 王" userId="abc43a65-caf0-4467-916d-72d11a280d59" providerId="ADAL" clId="{DFB50551-D1E6-714C-B07B-D238C507DAD1}" dt="2021-06-29T14:06:51.616" v="42" actId="20577"/>
        <pc:sldMkLst>
          <pc:docMk/>
          <pc:sldMk cId="2894747728" sldId="662"/>
        </pc:sldMkLst>
        <pc:spChg chg="mod">
          <ac:chgData name="军波 王" userId="abc43a65-caf0-4467-916d-72d11a280d59" providerId="ADAL" clId="{DFB50551-D1E6-714C-B07B-D238C507DAD1}" dt="2021-06-29T14:06:51.616" v="42" actId="20577"/>
          <ac:spMkLst>
            <pc:docMk/>
            <pc:sldMk cId="2894747728" sldId="662"/>
            <ac:spMk id="17" creationId="{A6E162B3-ACE1-D54B-8754-E6120D0ACD54}"/>
          </ac:spMkLst>
        </pc:spChg>
      </pc:sldChg>
      <pc:sldChg chg="modSp mod modAnim">
        <pc:chgData name="军波 王" userId="abc43a65-caf0-4467-916d-72d11a280d59" providerId="ADAL" clId="{DFB50551-D1E6-714C-B07B-D238C507DAD1}" dt="2021-06-30T06:52:04.421" v="55"/>
        <pc:sldMkLst>
          <pc:docMk/>
          <pc:sldMk cId="653289835" sldId="670"/>
        </pc:sldMkLst>
        <pc:spChg chg="mod">
          <ac:chgData name="军波 王" userId="abc43a65-caf0-4467-916d-72d11a280d59" providerId="ADAL" clId="{DFB50551-D1E6-714C-B07B-D238C507DAD1}" dt="2021-06-30T06:51:42.763" v="51" actId="20577"/>
          <ac:spMkLst>
            <pc:docMk/>
            <pc:sldMk cId="653289835" sldId="670"/>
            <ac:spMk id="14" creationId="{0C21770D-1006-F545-B0D3-AF285CE1A2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90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82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607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75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266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89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86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75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163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34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06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655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68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832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508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108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98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679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694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98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2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0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083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261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32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541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154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63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749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712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63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80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074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77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63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8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40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5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38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/>
          <p:cNvPicPr>
            <a:picLocks noChangeAspect="1" noChangeArrowheads="1"/>
          </p:cNvPicPr>
          <p:nvPr/>
        </p:nvPicPr>
        <p:blipFill>
          <a:blip r:embed="rId8"/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B091-07D1-3342-BD34-0A14CAA50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Clr>
                <a:schemeClr val="tx1"/>
              </a:buClr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  <a:lvl2pPr marL="6858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buClr>
                <a:schemeClr val="tx1"/>
              </a:buClr>
              <a:defRPr sz="20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3pPr>
            <a:lvl4pPr marL="1600200" indent="-360045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4pPr>
            <a:lvl5pPr marL="20574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ü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42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46542" y="330370"/>
            <a:ext cx="2368292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7725" y="798973"/>
            <a:ext cx="795746" cy="503578"/>
          </a:xfrm>
        </p:spPr>
        <p:txBody>
          <a:bodyPr/>
          <a:lstStyle/>
          <a:p>
            <a:fld id="{B64B4D1D-2127-4D72-A731-DEDCF38890E5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6" r:id="rId7"/>
    <p:sldLayoutId id="214748365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#Illustration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une%27s_algorith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ea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Cartesian_tre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9272" y="2106591"/>
            <a:ext cx="9005455" cy="156847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第九章 查找（</a:t>
            </a:r>
            <a:r>
              <a:rPr lang="en-US" altLang="zh-CN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6000" b="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647699" y="3681638"/>
            <a:ext cx="7848600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二叉查找树</a:t>
            </a:r>
            <a:br>
              <a:rPr lang="zh-CN" altLang="en-US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平衡二叉树</a:t>
            </a:r>
            <a:br>
              <a:rPr lang="zh-CN" altLang="en-US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36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Treap</a:t>
            </a:r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(***)</a:t>
            </a: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E06BF0-B06C-D54F-BDAA-29C67965ED2C}"/>
              </a:ext>
            </a:extLst>
          </p:cNvPr>
          <p:cNvSpPr txBox="1">
            <a:spLocks/>
          </p:cNvSpPr>
          <p:nvPr/>
        </p:nvSpPr>
        <p:spPr>
          <a:xfrm>
            <a:off x="372907" y="936412"/>
            <a:ext cx="8501062" cy="521525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 2</a:t>
            </a: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zh-CN" altLang="en-US" sz="24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新插入的节点在</a:t>
            </a:r>
            <a:r>
              <a:rPr lang="en-US" altLang="zh-CN" sz="24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的左子树</a:t>
            </a: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 (</a:t>
            </a:r>
            <a:r>
              <a:rPr lang="en-US" altLang="zh-CN" sz="24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的右孩子）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34EEBF-A9C0-2043-9F1C-44B39C7AD226}"/>
              </a:ext>
            </a:extLst>
          </p:cNvPr>
          <p:cNvSpPr txBox="1"/>
          <p:nvPr/>
        </p:nvSpPr>
        <p:spPr>
          <a:xfrm>
            <a:off x="2825386" y="179576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BF(y)=-1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箭头: 右 25">
            <a:extLst>
              <a:ext uri="{FF2B5EF4-FFF2-40B4-BE49-F238E27FC236}">
                <a16:creationId xmlns:a16="http://schemas.microsoft.com/office/drawing/2014/main" id="{88CE195E-D6C5-5C42-9071-0E3344B2DD5F}"/>
              </a:ext>
            </a:extLst>
          </p:cNvPr>
          <p:cNvSpPr/>
          <p:nvPr/>
        </p:nvSpPr>
        <p:spPr bwMode="auto">
          <a:xfrm>
            <a:off x="4274378" y="3249282"/>
            <a:ext cx="24160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8A3BC2-B21A-D14C-A219-4F6F0DC445EA}"/>
              </a:ext>
            </a:extLst>
          </p:cNvPr>
          <p:cNvGrpSpPr/>
          <p:nvPr/>
        </p:nvGrpSpPr>
        <p:grpSpPr>
          <a:xfrm>
            <a:off x="5615413" y="1886299"/>
            <a:ext cx="2194771" cy="3491872"/>
            <a:chOff x="5833128" y="2158441"/>
            <a:chExt cx="2194771" cy="3491872"/>
          </a:xfrm>
        </p:grpSpPr>
        <p:sp>
          <p:nvSpPr>
            <p:cNvPr id="9" name="等腰三角形 26">
              <a:extLst>
                <a:ext uri="{FF2B5EF4-FFF2-40B4-BE49-F238E27FC236}">
                  <a16:creationId xmlns:a16="http://schemas.microsoft.com/office/drawing/2014/main" id="{51F9C69A-0D34-E743-B741-7A33270D80EA}"/>
                </a:ext>
              </a:extLst>
            </p:cNvPr>
            <p:cNvSpPr/>
            <p:nvPr/>
          </p:nvSpPr>
          <p:spPr bwMode="auto">
            <a:xfrm>
              <a:off x="5833128" y="3861769"/>
              <a:ext cx="361183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等腰三角形 27">
              <a:extLst>
                <a:ext uri="{FF2B5EF4-FFF2-40B4-BE49-F238E27FC236}">
                  <a16:creationId xmlns:a16="http://schemas.microsoft.com/office/drawing/2014/main" id="{1FD7045F-FDC5-C445-9171-5DA9C7E65CC9}"/>
                </a:ext>
              </a:extLst>
            </p:cNvPr>
            <p:cNvSpPr/>
            <p:nvPr/>
          </p:nvSpPr>
          <p:spPr bwMode="auto">
            <a:xfrm>
              <a:off x="6681105" y="3861768"/>
              <a:ext cx="361183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等腰三角形 28">
              <a:extLst>
                <a:ext uri="{FF2B5EF4-FFF2-40B4-BE49-F238E27FC236}">
                  <a16:creationId xmlns:a16="http://schemas.microsoft.com/office/drawing/2014/main" id="{6909AD62-382F-F646-93DF-3965FB1ED7C3}"/>
                </a:ext>
              </a:extLst>
            </p:cNvPr>
            <p:cNvSpPr/>
            <p:nvPr/>
          </p:nvSpPr>
          <p:spPr bwMode="auto">
            <a:xfrm>
              <a:off x="7666716" y="3116119"/>
              <a:ext cx="361183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1519DF1-AC77-1F44-9A0F-27E4FDF0C701}"/>
                </a:ext>
              </a:extLst>
            </p:cNvPr>
            <p:cNvSpPr/>
            <p:nvPr/>
          </p:nvSpPr>
          <p:spPr bwMode="auto">
            <a:xfrm>
              <a:off x="6656996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30">
              <a:extLst>
                <a:ext uri="{FF2B5EF4-FFF2-40B4-BE49-F238E27FC236}">
                  <a16:creationId xmlns:a16="http://schemas.microsoft.com/office/drawing/2014/main" id="{E6DA8CF2-2B92-3D43-90AF-014EDFA9DA01}"/>
                </a:ext>
              </a:extLst>
            </p:cNvPr>
            <p:cNvCxnSpPr>
              <a:stCxn id="12" idx="0"/>
              <a:endCxn id="10" idx="3"/>
            </p:cNvCxnSpPr>
            <p:nvPr/>
          </p:nvCxnSpPr>
          <p:spPr bwMode="auto">
            <a:xfrm flipH="1" flipV="1">
              <a:off x="6861697" y="4660902"/>
              <a:ext cx="52764" cy="45484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68409E9-085B-A546-97AC-38ADB1E3C4A3}"/>
                </a:ext>
              </a:extLst>
            </p:cNvPr>
            <p:cNvSpPr/>
            <p:nvPr/>
          </p:nvSpPr>
          <p:spPr bwMode="auto">
            <a:xfrm>
              <a:off x="6904942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BE2579B-5DA4-C04F-824E-4B95071B4EE0}"/>
                </a:ext>
              </a:extLst>
            </p:cNvPr>
            <p:cNvSpPr/>
            <p:nvPr/>
          </p:nvSpPr>
          <p:spPr bwMode="auto">
            <a:xfrm>
              <a:off x="6217476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33">
              <a:extLst>
                <a:ext uri="{FF2B5EF4-FFF2-40B4-BE49-F238E27FC236}">
                  <a16:creationId xmlns:a16="http://schemas.microsoft.com/office/drawing/2014/main" id="{8207CA9A-E332-7547-9DB8-12EE82CE09A4}"/>
                </a:ext>
              </a:extLst>
            </p:cNvPr>
            <p:cNvCxnSpPr>
              <a:stCxn id="9" idx="0"/>
              <a:endCxn id="15" idx="3"/>
            </p:cNvCxnSpPr>
            <p:nvPr/>
          </p:nvCxnSpPr>
          <p:spPr bwMode="auto">
            <a:xfrm flipV="1">
              <a:off x="6013720" y="3283483"/>
              <a:ext cx="279166" cy="5782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34">
              <a:extLst>
                <a:ext uri="{FF2B5EF4-FFF2-40B4-BE49-F238E27FC236}">
                  <a16:creationId xmlns:a16="http://schemas.microsoft.com/office/drawing/2014/main" id="{9D1DDBB9-BAFB-4146-8B64-07347BCA2E0B}"/>
                </a:ext>
              </a:extLst>
            </p:cNvPr>
            <p:cNvCxnSpPr>
              <a:stCxn id="10" idx="0"/>
              <a:endCxn id="15" idx="5"/>
            </p:cNvCxnSpPr>
            <p:nvPr/>
          </p:nvCxnSpPr>
          <p:spPr bwMode="auto">
            <a:xfrm flipH="1" flipV="1">
              <a:off x="6656996" y="3283483"/>
              <a:ext cx="204701" cy="5782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35">
              <a:extLst>
                <a:ext uri="{FF2B5EF4-FFF2-40B4-BE49-F238E27FC236}">
                  <a16:creationId xmlns:a16="http://schemas.microsoft.com/office/drawing/2014/main" id="{1F9DB2EC-8683-F841-A1D4-CA739A91E89A}"/>
                </a:ext>
              </a:extLst>
            </p:cNvPr>
            <p:cNvCxnSpPr>
              <a:stCxn id="14" idx="3"/>
              <a:endCxn id="15" idx="0"/>
            </p:cNvCxnSpPr>
            <p:nvPr/>
          </p:nvCxnSpPr>
          <p:spPr bwMode="auto">
            <a:xfrm flipH="1">
              <a:off x="6474941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36">
              <a:extLst>
                <a:ext uri="{FF2B5EF4-FFF2-40B4-BE49-F238E27FC236}">
                  <a16:creationId xmlns:a16="http://schemas.microsoft.com/office/drawing/2014/main" id="{871EA69A-C006-704C-8D2A-49EE000D52B1}"/>
                </a:ext>
              </a:extLst>
            </p:cNvPr>
            <p:cNvCxnSpPr>
              <a:stCxn id="11" idx="0"/>
              <a:endCxn id="14" idx="5"/>
            </p:cNvCxnSpPr>
            <p:nvPr/>
          </p:nvCxnSpPr>
          <p:spPr bwMode="auto">
            <a:xfrm flipH="1" flipV="1">
              <a:off x="7344462" y="2614720"/>
              <a:ext cx="502846" cy="5013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659D66D-D7CD-E347-A393-F988428E944E}"/>
              </a:ext>
            </a:extLst>
          </p:cNvPr>
          <p:cNvSpPr txBox="1"/>
          <p:nvPr/>
        </p:nvSpPr>
        <p:spPr>
          <a:xfrm>
            <a:off x="984733" y="5846331"/>
            <a:ext cx="745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对这一种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，不能按照刚才那种方式进行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按这种简单方式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BF(y)=-2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。应该怎么做？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33E7635-B957-8C45-82D6-74E00A4A37CD}"/>
              </a:ext>
            </a:extLst>
          </p:cNvPr>
          <p:cNvGrpSpPr/>
          <p:nvPr/>
        </p:nvGrpSpPr>
        <p:grpSpPr>
          <a:xfrm>
            <a:off x="371744" y="1593406"/>
            <a:ext cx="3476998" cy="3784765"/>
            <a:chOff x="589459" y="1865548"/>
            <a:chExt cx="3476998" cy="378476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B068F7-C2A9-4740-BC9B-645A8D0BBAF7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等腰三角形 5">
              <a:extLst>
                <a:ext uri="{FF2B5EF4-FFF2-40B4-BE49-F238E27FC236}">
                  <a16:creationId xmlns:a16="http://schemas.microsoft.com/office/drawing/2014/main" id="{22A4CD99-4F57-214E-B001-63C66BE73B1F}"/>
                </a:ext>
              </a:extLst>
            </p:cNvPr>
            <p:cNvSpPr/>
            <p:nvPr/>
          </p:nvSpPr>
          <p:spPr bwMode="auto">
            <a:xfrm>
              <a:off x="1120953" y="3163939"/>
              <a:ext cx="361183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368253-A969-4A42-AC88-BF2A629A1532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等腰三角形 7">
              <a:extLst>
                <a:ext uri="{FF2B5EF4-FFF2-40B4-BE49-F238E27FC236}">
                  <a16:creationId xmlns:a16="http://schemas.microsoft.com/office/drawing/2014/main" id="{04B76CB8-FF5F-DB4E-B043-BAB163E19BAE}"/>
                </a:ext>
              </a:extLst>
            </p:cNvPr>
            <p:cNvSpPr/>
            <p:nvPr/>
          </p:nvSpPr>
          <p:spPr bwMode="auto">
            <a:xfrm>
              <a:off x="2137981" y="3825926"/>
              <a:ext cx="361183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等腰三角形 8">
              <a:extLst>
                <a:ext uri="{FF2B5EF4-FFF2-40B4-BE49-F238E27FC236}">
                  <a16:creationId xmlns:a16="http://schemas.microsoft.com/office/drawing/2014/main" id="{FD5267A4-2D1A-DE4E-A157-152EBDB7CD6D}"/>
                </a:ext>
              </a:extLst>
            </p:cNvPr>
            <p:cNvSpPr/>
            <p:nvPr/>
          </p:nvSpPr>
          <p:spPr bwMode="auto">
            <a:xfrm>
              <a:off x="2965352" y="3825926"/>
              <a:ext cx="361183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0D65AA3-344E-044F-9E40-968002554AFD}"/>
                </a:ext>
              </a:extLst>
            </p:cNvPr>
            <p:cNvSpPr/>
            <p:nvPr/>
          </p:nvSpPr>
          <p:spPr bwMode="auto">
            <a:xfrm>
              <a:off x="2104353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10">
              <a:extLst>
                <a:ext uri="{FF2B5EF4-FFF2-40B4-BE49-F238E27FC236}">
                  <a16:creationId xmlns:a16="http://schemas.microsoft.com/office/drawing/2014/main" id="{C7AB603D-5A31-254F-B30F-E11E481A5151}"/>
                </a:ext>
              </a:extLst>
            </p:cNvPr>
            <p:cNvCxnSpPr>
              <a:stCxn id="27" idx="0"/>
              <a:endCxn id="25" idx="3"/>
            </p:cNvCxnSpPr>
            <p:nvPr/>
          </p:nvCxnSpPr>
          <p:spPr bwMode="auto">
            <a:xfrm flipH="1" flipV="1">
              <a:off x="2318573" y="4625060"/>
              <a:ext cx="43245" cy="4906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BC1887-F4D4-814D-B466-2D5389DEE59D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5A4F3F-A00C-EC43-8229-DB648786FA43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16">
              <a:extLst>
                <a:ext uri="{FF2B5EF4-FFF2-40B4-BE49-F238E27FC236}">
                  <a16:creationId xmlns:a16="http://schemas.microsoft.com/office/drawing/2014/main" id="{39731ABE-D12D-1A47-95DC-C5B902EBF973}"/>
                </a:ext>
              </a:extLst>
            </p:cNvPr>
            <p:cNvCxnSpPr>
              <a:stCxn id="23" idx="0"/>
              <a:endCxn id="22" idx="3"/>
            </p:cNvCxnSpPr>
            <p:nvPr/>
          </p:nvCxnSpPr>
          <p:spPr bwMode="auto">
            <a:xfrm flipV="1">
              <a:off x="1301545" y="2536435"/>
              <a:ext cx="536526" cy="62750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17">
              <a:extLst>
                <a:ext uri="{FF2B5EF4-FFF2-40B4-BE49-F238E27FC236}">
                  <a16:creationId xmlns:a16="http://schemas.microsoft.com/office/drawing/2014/main" id="{654E6EE9-66FF-D746-90F7-7793AD4B5F85}"/>
                </a:ext>
              </a:extLst>
            </p:cNvPr>
            <p:cNvCxnSpPr>
              <a:stCxn id="24" idx="0"/>
              <a:endCxn id="22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18">
              <a:extLst>
                <a:ext uri="{FF2B5EF4-FFF2-40B4-BE49-F238E27FC236}">
                  <a16:creationId xmlns:a16="http://schemas.microsoft.com/office/drawing/2014/main" id="{E7E870A7-2575-B547-854D-3BE186A59360}"/>
                </a:ext>
              </a:extLst>
            </p:cNvPr>
            <p:cNvCxnSpPr>
              <a:stCxn id="24" idx="3"/>
              <a:endCxn id="25" idx="0"/>
            </p:cNvCxnSpPr>
            <p:nvPr/>
          </p:nvCxnSpPr>
          <p:spPr bwMode="auto">
            <a:xfrm flipH="1">
              <a:off x="2318573" y="3256953"/>
              <a:ext cx="268397" cy="5689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19">
              <a:extLst>
                <a:ext uri="{FF2B5EF4-FFF2-40B4-BE49-F238E27FC236}">
                  <a16:creationId xmlns:a16="http://schemas.microsoft.com/office/drawing/2014/main" id="{B65A7596-D4C2-0C42-AA5B-AF8E5FD00E16}"/>
                </a:ext>
              </a:extLst>
            </p:cNvPr>
            <p:cNvCxnSpPr>
              <a:stCxn id="24" idx="5"/>
              <a:endCxn id="26" idx="0"/>
            </p:cNvCxnSpPr>
            <p:nvPr/>
          </p:nvCxnSpPr>
          <p:spPr bwMode="auto">
            <a:xfrm>
              <a:off x="2951080" y="3256953"/>
              <a:ext cx="194864" cy="5689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右大括号 34">
              <a:extLst>
                <a:ext uri="{FF2B5EF4-FFF2-40B4-BE49-F238E27FC236}">
                  <a16:creationId xmlns:a16="http://schemas.microsoft.com/office/drawing/2014/main" id="{93D593B6-5A15-144B-A43A-74D086692FD2}"/>
                </a:ext>
              </a:extLst>
            </p:cNvPr>
            <p:cNvSpPr/>
            <p:nvPr/>
          </p:nvSpPr>
          <p:spPr bwMode="auto">
            <a:xfrm>
              <a:off x="3537296" y="4000324"/>
              <a:ext cx="128859" cy="40618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6B9CB400-57C9-AF40-B198-B04BF7C45774}"/>
                </a:ext>
              </a:extLst>
            </p:cNvPr>
            <p:cNvSpPr/>
            <p:nvPr/>
          </p:nvSpPr>
          <p:spPr bwMode="auto">
            <a:xfrm>
              <a:off x="922128" y="3338338"/>
              <a:ext cx="123310" cy="406181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78EA712-4390-8840-9C5D-286526D4C9EC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DC3724A-442D-B846-B7D5-9378836B8E3C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2C5B3191-F451-9D4D-9A55-414DAEDB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04" y="4061043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CBD8CB-F3F2-7745-BA82-A1CBA745E6CF}"/>
              </a:ext>
            </a:extLst>
          </p:cNvPr>
          <p:cNvSpPr txBox="1">
            <a:spLocks/>
          </p:cNvSpPr>
          <p:nvPr/>
        </p:nvSpPr>
        <p:spPr>
          <a:xfrm>
            <a:off x="522000" y="980735"/>
            <a:ext cx="8501062" cy="521525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 2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的左子树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的右孩子）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E1455DA-F3A1-EA41-987E-69B6FB648C23}"/>
              </a:ext>
            </a:extLst>
          </p:cNvPr>
          <p:cNvGrpSpPr/>
          <p:nvPr/>
        </p:nvGrpSpPr>
        <p:grpSpPr>
          <a:xfrm>
            <a:off x="510044" y="1647834"/>
            <a:ext cx="3476998" cy="3349467"/>
            <a:chOff x="589459" y="1865548"/>
            <a:chExt cx="3476998" cy="3349467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401B922-9678-1B49-90A0-20D58D0FD738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等腰三角形 5">
              <a:extLst>
                <a:ext uri="{FF2B5EF4-FFF2-40B4-BE49-F238E27FC236}">
                  <a16:creationId xmlns:a16="http://schemas.microsoft.com/office/drawing/2014/main" id="{46F89F64-93D1-494B-9486-5D37850FAF45}"/>
                </a:ext>
              </a:extLst>
            </p:cNvPr>
            <p:cNvSpPr/>
            <p:nvPr/>
          </p:nvSpPr>
          <p:spPr bwMode="auto">
            <a:xfrm>
              <a:off x="1120953" y="3163939"/>
              <a:ext cx="361183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0AC401-62E5-C64C-9AEA-7FF3169B06E4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等腰三角形 7">
              <a:extLst>
                <a:ext uri="{FF2B5EF4-FFF2-40B4-BE49-F238E27FC236}">
                  <a16:creationId xmlns:a16="http://schemas.microsoft.com/office/drawing/2014/main" id="{BC5D923D-D956-0C4B-A796-9C04C3AFD081}"/>
                </a:ext>
              </a:extLst>
            </p:cNvPr>
            <p:cNvSpPr/>
            <p:nvPr/>
          </p:nvSpPr>
          <p:spPr bwMode="auto">
            <a:xfrm>
              <a:off x="2029837" y="4149070"/>
              <a:ext cx="164154" cy="482540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等腰三角形 8">
              <a:extLst>
                <a:ext uri="{FF2B5EF4-FFF2-40B4-BE49-F238E27FC236}">
                  <a16:creationId xmlns:a16="http://schemas.microsoft.com/office/drawing/2014/main" id="{2E864977-B036-1C4C-ABF2-A763508CEA7C}"/>
                </a:ext>
              </a:extLst>
            </p:cNvPr>
            <p:cNvSpPr/>
            <p:nvPr/>
          </p:nvSpPr>
          <p:spPr bwMode="auto">
            <a:xfrm>
              <a:off x="2965352" y="3825926"/>
              <a:ext cx="361183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0CCCC31-3AAD-3540-84F3-57FFFA8CEE4D}"/>
                </a:ext>
              </a:extLst>
            </p:cNvPr>
            <p:cNvSpPr/>
            <p:nvPr/>
          </p:nvSpPr>
          <p:spPr bwMode="auto">
            <a:xfrm>
              <a:off x="1840660" y="468045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0">
              <a:extLst>
                <a:ext uri="{FF2B5EF4-FFF2-40B4-BE49-F238E27FC236}">
                  <a16:creationId xmlns:a16="http://schemas.microsoft.com/office/drawing/2014/main" id="{755F8049-500E-6849-9D79-15FD5BFCE272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 bwMode="auto">
            <a:xfrm flipV="1">
              <a:off x="2098125" y="4631610"/>
              <a:ext cx="13789" cy="48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B200205-17EF-A546-8E10-7E68EDE6638E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26CC1DC-9E9A-2741-B1C8-138FA3DB6706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6">
              <a:extLst>
                <a:ext uri="{FF2B5EF4-FFF2-40B4-BE49-F238E27FC236}">
                  <a16:creationId xmlns:a16="http://schemas.microsoft.com/office/drawing/2014/main" id="{CC18B677-407A-E143-88E0-F917149D9234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301545" y="2536435"/>
              <a:ext cx="536526" cy="62750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7">
              <a:extLst>
                <a:ext uri="{FF2B5EF4-FFF2-40B4-BE49-F238E27FC236}">
                  <a16:creationId xmlns:a16="http://schemas.microsoft.com/office/drawing/2014/main" id="{979E4803-FC36-7448-85E8-69BDE9E98DAC}"/>
                </a:ext>
              </a:extLst>
            </p:cNvPr>
            <p:cNvCxnSpPr>
              <a:stCxn id="9" idx="0"/>
              <a:endCxn id="7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9">
              <a:extLst>
                <a:ext uri="{FF2B5EF4-FFF2-40B4-BE49-F238E27FC236}">
                  <a16:creationId xmlns:a16="http://schemas.microsoft.com/office/drawing/2014/main" id="{43BABF7D-95C0-8F4B-B8C8-C0D24BCF60DE}"/>
                </a:ext>
              </a:extLst>
            </p:cNvPr>
            <p:cNvCxnSpPr>
              <a:stCxn id="9" idx="5"/>
              <a:endCxn id="11" idx="0"/>
            </p:cNvCxnSpPr>
            <p:nvPr/>
          </p:nvCxnSpPr>
          <p:spPr bwMode="auto">
            <a:xfrm>
              <a:off x="2951080" y="3256953"/>
              <a:ext cx="194864" cy="5689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右大括号 18">
              <a:extLst>
                <a:ext uri="{FF2B5EF4-FFF2-40B4-BE49-F238E27FC236}">
                  <a16:creationId xmlns:a16="http://schemas.microsoft.com/office/drawing/2014/main" id="{D9E21908-65C5-8D46-9CF3-91ABBCEE1EF1}"/>
                </a:ext>
              </a:extLst>
            </p:cNvPr>
            <p:cNvSpPr/>
            <p:nvPr/>
          </p:nvSpPr>
          <p:spPr bwMode="auto">
            <a:xfrm>
              <a:off x="3537296" y="4000324"/>
              <a:ext cx="128859" cy="40618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57D0D83E-A759-E54D-AAA4-6C5E1799ED4F}"/>
                </a:ext>
              </a:extLst>
            </p:cNvPr>
            <p:cNvSpPr/>
            <p:nvPr/>
          </p:nvSpPr>
          <p:spPr bwMode="auto">
            <a:xfrm>
              <a:off x="922128" y="3338338"/>
              <a:ext cx="123310" cy="406181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F622DC6-D460-7C40-9C73-A8B108B63C0F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0DDB72-933B-EE4D-9D97-368A581E8B7E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9CB2E67-8961-5B4A-A165-83F058143970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等腰三角形 54">
              <a:extLst>
                <a:ext uri="{FF2B5EF4-FFF2-40B4-BE49-F238E27FC236}">
                  <a16:creationId xmlns:a16="http://schemas.microsoft.com/office/drawing/2014/main" id="{3003B9C0-9CBC-3948-8EBC-04D39163677B}"/>
                </a:ext>
              </a:extLst>
            </p:cNvPr>
            <p:cNvSpPr/>
            <p:nvPr/>
          </p:nvSpPr>
          <p:spPr bwMode="auto">
            <a:xfrm>
              <a:off x="2607724" y="4142693"/>
              <a:ext cx="161302" cy="482367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55">
              <a:extLst>
                <a:ext uri="{FF2B5EF4-FFF2-40B4-BE49-F238E27FC236}">
                  <a16:creationId xmlns:a16="http://schemas.microsoft.com/office/drawing/2014/main" id="{E9156525-C186-054B-956A-677E80B357F2}"/>
                </a:ext>
              </a:extLst>
            </p:cNvPr>
            <p:cNvCxnSpPr>
              <a:cxnSpLocks/>
              <a:stCxn id="10" idx="0"/>
              <a:endCxn id="23" idx="3"/>
            </p:cNvCxnSpPr>
            <p:nvPr/>
          </p:nvCxnSpPr>
          <p:spPr bwMode="auto">
            <a:xfrm flipV="1">
              <a:off x="2111914" y="3905139"/>
              <a:ext cx="78568" cy="243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58">
              <a:extLst>
                <a:ext uri="{FF2B5EF4-FFF2-40B4-BE49-F238E27FC236}">
                  <a16:creationId xmlns:a16="http://schemas.microsoft.com/office/drawing/2014/main" id="{557AA1E5-B230-8C48-8AB2-95979DF93FB8}"/>
                </a:ext>
              </a:extLst>
            </p:cNvPr>
            <p:cNvCxnSpPr>
              <a:cxnSpLocks/>
              <a:stCxn id="24" idx="0"/>
              <a:endCxn id="23" idx="5"/>
            </p:cNvCxnSpPr>
            <p:nvPr/>
          </p:nvCxnSpPr>
          <p:spPr bwMode="auto">
            <a:xfrm flipH="1" flipV="1">
              <a:off x="2554592" y="3905139"/>
              <a:ext cx="133783" cy="23755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63">
              <a:extLst>
                <a:ext uri="{FF2B5EF4-FFF2-40B4-BE49-F238E27FC236}">
                  <a16:creationId xmlns:a16="http://schemas.microsoft.com/office/drawing/2014/main" id="{5D85CCCA-9346-004E-9776-D4449FA91B42}"/>
                </a:ext>
              </a:extLst>
            </p:cNvPr>
            <p:cNvCxnSpPr>
              <a:stCxn id="23" idx="0"/>
              <a:endCxn id="9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29FE199-D34B-BF49-B8F5-E7F9D8A68070}"/>
                </a:ext>
              </a:extLst>
            </p:cNvPr>
            <p:cNvSpPr/>
            <p:nvPr/>
          </p:nvSpPr>
          <p:spPr bwMode="auto">
            <a:xfrm>
              <a:off x="2418141" y="46744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68">
              <a:extLst>
                <a:ext uri="{FF2B5EF4-FFF2-40B4-BE49-F238E27FC236}">
                  <a16:creationId xmlns:a16="http://schemas.microsoft.com/office/drawing/2014/main" id="{3D683B30-06B9-2644-B32F-A359CA1715AC}"/>
                </a:ext>
              </a:extLst>
            </p:cNvPr>
            <p:cNvCxnSpPr>
              <a:cxnSpLocks/>
              <a:stCxn id="28" idx="0"/>
              <a:endCxn id="24" idx="3"/>
            </p:cNvCxnSpPr>
            <p:nvPr/>
          </p:nvCxnSpPr>
          <p:spPr bwMode="auto">
            <a:xfrm flipV="1">
              <a:off x="2675606" y="4625060"/>
              <a:ext cx="12769" cy="4942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箭头: 右 73">
            <a:extLst>
              <a:ext uri="{FF2B5EF4-FFF2-40B4-BE49-F238E27FC236}">
                <a16:creationId xmlns:a16="http://schemas.microsoft.com/office/drawing/2014/main" id="{DD375B8F-112B-3743-896D-41C5262DFF0E}"/>
              </a:ext>
            </a:extLst>
          </p:cNvPr>
          <p:cNvSpPr/>
          <p:nvPr/>
        </p:nvSpPr>
        <p:spPr bwMode="auto">
          <a:xfrm>
            <a:off x="4271877" y="3061641"/>
            <a:ext cx="24160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9FE5D7-0833-AE40-A921-81AC8426B8C2}"/>
              </a:ext>
            </a:extLst>
          </p:cNvPr>
          <p:cNvGrpSpPr/>
          <p:nvPr/>
        </p:nvGrpSpPr>
        <p:grpSpPr>
          <a:xfrm>
            <a:off x="5166562" y="1751971"/>
            <a:ext cx="3778154" cy="3075861"/>
            <a:chOff x="5245977" y="1969685"/>
            <a:chExt cx="3778154" cy="307586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4925CAD-CE2A-4C45-886A-439A82E1C7E8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等腰三角形 75">
              <a:extLst>
                <a:ext uri="{FF2B5EF4-FFF2-40B4-BE49-F238E27FC236}">
                  <a16:creationId xmlns:a16="http://schemas.microsoft.com/office/drawing/2014/main" id="{04BEEFA6-EC0A-FB4B-BED2-91CD21510A7F}"/>
                </a:ext>
              </a:extLst>
            </p:cNvPr>
            <p:cNvSpPr/>
            <p:nvPr/>
          </p:nvSpPr>
          <p:spPr bwMode="auto">
            <a:xfrm>
              <a:off x="5777471" y="3928290"/>
              <a:ext cx="361183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03A427F-DBAF-0842-8E53-40F9FD2FAD82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等腰三角形 77">
              <a:extLst>
                <a:ext uri="{FF2B5EF4-FFF2-40B4-BE49-F238E27FC236}">
                  <a16:creationId xmlns:a16="http://schemas.microsoft.com/office/drawing/2014/main" id="{AF189270-14ED-EC4A-92F7-466DC6F357C6}"/>
                </a:ext>
              </a:extLst>
            </p:cNvPr>
            <p:cNvSpPr/>
            <p:nvPr/>
          </p:nvSpPr>
          <p:spPr bwMode="auto">
            <a:xfrm>
              <a:off x="6542396" y="3596068"/>
              <a:ext cx="172345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等腰三角形 78">
              <a:extLst>
                <a:ext uri="{FF2B5EF4-FFF2-40B4-BE49-F238E27FC236}">
                  <a16:creationId xmlns:a16="http://schemas.microsoft.com/office/drawing/2014/main" id="{53073B77-32D2-6244-8CEB-AFDAB09395E2}"/>
                </a:ext>
              </a:extLst>
            </p:cNvPr>
            <p:cNvSpPr/>
            <p:nvPr/>
          </p:nvSpPr>
          <p:spPr bwMode="auto">
            <a:xfrm>
              <a:off x="7923026" y="3973568"/>
              <a:ext cx="361183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D540AE7-CBB2-CD46-8FF7-511CBACD9E48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80">
              <a:extLst>
                <a:ext uri="{FF2B5EF4-FFF2-40B4-BE49-F238E27FC236}">
                  <a16:creationId xmlns:a16="http://schemas.microsoft.com/office/drawing/2014/main" id="{4B101F8A-0027-1245-8FD9-529D39D6EE1C}"/>
                </a:ext>
              </a:extLst>
            </p:cNvPr>
            <p:cNvCxnSpPr>
              <a:cxnSpLocks/>
              <a:stCxn id="37" idx="0"/>
              <a:endCxn id="35" idx="3"/>
            </p:cNvCxnSpPr>
            <p:nvPr/>
          </p:nvCxnSpPr>
          <p:spPr bwMode="auto">
            <a:xfrm flipV="1">
              <a:off x="6628569" y="4395202"/>
              <a:ext cx="0" cy="10535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右大括号 38">
              <a:extLst>
                <a:ext uri="{FF2B5EF4-FFF2-40B4-BE49-F238E27FC236}">
                  <a16:creationId xmlns:a16="http://schemas.microsoft.com/office/drawing/2014/main" id="{8DC9E43F-51F8-0F47-A19D-ED7EAEBF9C9D}"/>
                </a:ext>
              </a:extLst>
            </p:cNvPr>
            <p:cNvSpPr/>
            <p:nvPr/>
          </p:nvSpPr>
          <p:spPr bwMode="auto">
            <a:xfrm>
              <a:off x="8501377" y="4170044"/>
              <a:ext cx="128859" cy="40618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66F4CE79-A76B-D443-B2E3-904D7776E8BC}"/>
                </a:ext>
              </a:extLst>
            </p:cNvPr>
            <p:cNvSpPr/>
            <p:nvPr/>
          </p:nvSpPr>
          <p:spPr bwMode="auto">
            <a:xfrm>
              <a:off x="5578646" y="4102689"/>
              <a:ext cx="123310" cy="406181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FA3DF58-01B0-5B44-B175-CB1B86A155D8}"/>
                </a:ext>
              </a:extLst>
            </p:cNvPr>
            <p:cNvSpPr txBox="1"/>
            <p:nvPr/>
          </p:nvSpPr>
          <p:spPr>
            <a:xfrm>
              <a:off x="8622196" y="4094396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95D6605-0400-CA45-864C-2BF6FB1F2D0E}"/>
                </a:ext>
              </a:extLst>
            </p:cNvPr>
            <p:cNvSpPr txBox="1"/>
            <p:nvPr/>
          </p:nvSpPr>
          <p:spPr>
            <a:xfrm>
              <a:off x="5245977" y="4074945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D24F9A8-5643-FD40-BBE6-E82E891DC747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等腰三角形 91">
              <a:extLst>
                <a:ext uri="{FF2B5EF4-FFF2-40B4-BE49-F238E27FC236}">
                  <a16:creationId xmlns:a16="http://schemas.microsoft.com/office/drawing/2014/main" id="{B80E16B0-F3E1-B240-9208-84BAAE8B99D2}"/>
                </a:ext>
              </a:extLst>
            </p:cNvPr>
            <p:cNvSpPr/>
            <p:nvPr/>
          </p:nvSpPr>
          <p:spPr bwMode="auto">
            <a:xfrm>
              <a:off x="7331914" y="3600114"/>
              <a:ext cx="172345" cy="799134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92">
              <a:extLst>
                <a:ext uri="{FF2B5EF4-FFF2-40B4-BE49-F238E27FC236}">
                  <a16:creationId xmlns:a16="http://schemas.microsoft.com/office/drawing/2014/main" id="{8097C154-54E7-C94A-B9E8-7B22A85BD45A}"/>
                </a:ext>
              </a:extLst>
            </p:cNvPr>
            <p:cNvCxnSpPr>
              <a:stCxn id="32" idx="0"/>
              <a:endCxn id="43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93">
              <a:extLst>
                <a:ext uri="{FF2B5EF4-FFF2-40B4-BE49-F238E27FC236}">
                  <a16:creationId xmlns:a16="http://schemas.microsoft.com/office/drawing/2014/main" id="{4A89E2B4-46EF-3549-AB44-40ED13078690}"/>
                </a:ext>
              </a:extLst>
            </p:cNvPr>
            <p:cNvCxnSpPr>
              <a:stCxn id="34" idx="0"/>
              <a:endCxn id="43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A4A7762-2704-AC40-9E3F-7D2E67F618DD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96">
              <a:extLst>
                <a:ext uri="{FF2B5EF4-FFF2-40B4-BE49-F238E27FC236}">
                  <a16:creationId xmlns:a16="http://schemas.microsoft.com/office/drawing/2014/main" id="{A5C61110-79EE-2147-96BE-A1322263F56A}"/>
                </a:ext>
              </a:extLst>
            </p:cNvPr>
            <p:cNvCxnSpPr>
              <a:cxnSpLocks/>
              <a:stCxn id="47" idx="0"/>
              <a:endCxn id="44" idx="3"/>
            </p:cNvCxnSpPr>
            <p:nvPr/>
          </p:nvCxnSpPr>
          <p:spPr bwMode="auto">
            <a:xfrm flipV="1">
              <a:off x="7408096" y="4399248"/>
              <a:ext cx="9991" cy="1117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104">
              <a:extLst>
                <a:ext uri="{FF2B5EF4-FFF2-40B4-BE49-F238E27FC236}">
                  <a16:creationId xmlns:a16="http://schemas.microsoft.com/office/drawing/2014/main" id="{1CEF7561-649A-C949-B041-BC54EEA42707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 bwMode="auto">
            <a:xfrm flipV="1">
              <a:off x="5958063" y="3407999"/>
              <a:ext cx="250209" cy="52029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107">
              <a:extLst>
                <a:ext uri="{FF2B5EF4-FFF2-40B4-BE49-F238E27FC236}">
                  <a16:creationId xmlns:a16="http://schemas.microsoft.com/office/drawing/2014/main" id="{D4F733DB-4EC9-4A45-AD3F-B1585D9FEFA0}"/>
                </a:ext>
              </a:extLst>
            </p:cNvPr>
            <p:cNvCxnSpPr>
              <a:stCxn id="35" idx="0"/>
              <a:endCxn id="32" idx="5"/>
            </p:cNvCxnSpPr>
            <p:nvPr/>
          </p:nvCxnSpPr>
          <p:spPr bwMode="auto">
            <a:xfrm flipH="1" flipV="1">
              <a:off x="6572382" y="3407999"/>
              <a:ext cx="56187" cy="18806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110">
              <a:extLst>
                <a:ext uri="{FF2B5EF4-FFF2-40B4-BE49-F238E27FC236}">
                  <a16:creationId xmlns:a16="http://schemas.microsoft.com/office/drawing/2014/main" id="{6C320D2E-1F04-D849-824E-8834DFADC59E}"/>
                </a:ext>
              </a:extLst>
            </p:cNvPr>
            <p:cNvCxnSpPr>
              <a:stCxn id="44" idx="0"/>
              <a:endCxn id="34" idx="3"/>
            </p:cNvCxnSpPr>
            <p:nvPr/>
          </p:nvCxnSpPr>
          <p:spPr bwMode="auto">
            <a:xfrm flipV="1">
              <a:off x="7418087" y="3446795"/>
              <a:ext cx="93909" cy="15331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113">
              <a:extLst>
                <a:ext uri="{FF2B5EF4-FFF2-40B4-BE49-F238E27FC236}">
                  <a16:creationId xmlns:a16="http://schemas.microsoft.com/office/drawing/2014/main" id="{79E23643-C4D9-8F47-85BF-4CA8A19C3F97}"/>
                </a:ext>
              </a:extLst>
            </p:cNvPr>
            <p:cNvCxnSpPr>
              <a:stCxn id="36" idx="0"/>
              <a:endCxn id="34" idx="5"/>
            </p:cNvCxnSpPr>
            <p:nvPr/>
          </p:nvCxnSpPr>
          <p:spPr bwMode="auto">
            <a:xfrm flipH="1" flipV="1">
              <a:off x="7876106" y="3446795"/>
              <a:ext cx="227512" cy="5267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2F0FFF8-90CA-1A4D-B889-E9E9A7407712}"/>
                </a:ext>
              </a:extLst>
            </p:cNvPr>
            <p:cNvSpPr txBox="1"/>
            <p:nvPr/>
          </p:nvSpPr>
          <p:spPr>
            <a:xfrm>
              <a:off x="7163387" y="1969685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B860B26-8068-5045-98D5-FEB7918416E7}"/>
              </a:ext>
            </a:extLst>
          </p:cNvPr>
          <p:cNvSpPr txBox="1"/>
          <p:nvPr/>
        </p:nvSpPr>
        <p:spPr>
          <a:xfrm>
            <a:off x="6190816" y="4949787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Balanced!!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825F93A-A6FC-864C-8A53-A18A3D01FC6F}"/>
              </a:ext>
            </a:extLst>
          </p:cNvPr>
          <p:cNvSpPr txBox="1"/>
          <p:nvPr/>
        </p:nvSpPr>
        <p:spPr>
          <a:xfrm>
            <a:off x="910642" y="5484351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108122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174891-3553-8A4A-80E0-479C6BB82236}"/>
              </a:ext>
            </a:extLst>
          </p:cNvPr>
          <p:cNvGrpSpPr/>
          <p:nvPr/>
        </p:nvGrpSpPr>
        <p:grpSpPr>
          <a:xfrm>
            <a:off x="2804205" y="198935"/>
            <a:ext cx="1638383" cy="2345321"/>
            <a:chOff x="1120953" y="2080156"/>
            <a:chExt cx="2365983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579EB9E-9BB2-B946-B063-099087103A1F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481418A-A6D8-224E-B852-4014B727EE7B}"/>
                </a:ext>
              </a:extLst>
            </p:cNvPr>
            <p:cNvSpPr/>
            <p:nvPr/>
          </p:nvSpPr>
          <p:spPr bwMode="auto">
            <a:xfrm>
              <a:off x="1120953" y="2962128"/>
              <a:ext cx="521583" cy="120275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97109E-BF54-5D47-ABF3-7A8F5091A49F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CE55DEC-E1C2-6442-937A-04B66E6F0A27}"/>
                </a:ext>
              </a:extLst>
            </p:cNvPr>
            <p:cNvSpPr/>
            <p:nvPr/>
          </p:nvSpPr>
          <p:spPr bwMode="auto">
            <a:xfrm>
              <a:off x="2137981" y="3624116"/>
              <a:ext cx="521583" cy="1202757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10A4956-F197-9840-AA3B-472D66939811}"/>
                </a:ext>
              </a:extLst>
            </p:cNvPr>
            <p:cNvSpPr/>
            <p:nvPr/>
          </p:nvSpPr>
          <p:spPr bwMode="auto">
            <a:xfrm>
              <a:off x="2965353" y="3624116"/>
              <a:ext cx="521583" cy="1202757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13F4DB-859C-1F4F-9863-F82028775F6B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7A91C2A-27E0-0E4F-BD91-BDC80B3EDDD6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26873"/>
              <a:ext cx="36956" cy="24860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7">
              <a:extLst>
                <a:ext uri="{FF2B5EF4-FFF2-40B4-BE49-F238E27FC236}">
                  <a16:creationId xmlns:a16="http://schemas.microsoft.com/office/drawing/2014/main" id="{31BC0B0B-31D8-7C40-AE87-0744592F948E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81745" y="2536435"/>
              <a:ext cx="456326" cy="425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8">
              <a:extLst>
                <a:ext uri="{FF2B5EF4-FFF2-40B4-BE49-F238E27FC236}">
                  <a16:creationId xmlns:a16="http://schemas.microsoft.com/office/drawing/2014/main" id="{0B2E9D9E-7CFD-5F43-948F-D95AD68501B7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DCEC7FB1-967F-7940-AD8C-F3B2E6428501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98773" y="3256953"/>
              <a:ext cx="188196" cy="367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4B30E3E-FB65-C540-ADC4-82032E4C8324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1" y="3256953"/>
              <a:ext cx="275064" cy="367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9A981B-5729-B14E-90B1-FAAA748F126F}"/>
              </a:ext>
            </a:extLst>
          </p:cNvPr>
          <p:cNvGrpSpPr/>
          <p:nvPr/>
        </p:nvGrpSpPr>
        <p:grpSpPr>
          <a:xfrm>
            <a:off x="5762260" y="198935"/>
            <a:ext cx="1630896" cy="1848897"/>
            <a:chOff x="6280281" y="2158441"/>
            <a:chExt cx="2355171" cy="2782728"/>
          </a:xfrm>
        </p:grpSpPr>
        <p:sp>
          <p:nvSpPr>
            <p:cNvPr id="17" name="等腰三角形 22">
              <a:extLst>
                <a:ext uri="{FF2B5EF4-FFF2-40B4-BE49-F238E27FC236}">
                  <a16:creationId xmlns:a16="http://schemas.microsoft.com/office/drawing/2014/main" id="{1880597A-207B-F340-BA82-8125C39F31AA}"/>
                </a:ext>
              </a:extLst>
            </p:cNvPr>
            <p:cNvSpPr/>
            <p:nvPr/>
          </p:nvSpPr>
          <p:spPr bwMode="auto">
            <a:xfrm>
              <a:off x="6280281" y="3659958"/>
              <a:ext cx="521583" cy="1202756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等腰三角形 23">
              <a:extLst>
                <a:ext uri="{FF2B5EF4-FFF2-40B4-BE49-F238E27FC236}">
                  <a16:creationId xmlns:a16="http://schemas.microsoft.com/office/drawing/2014/main" id="{64810715-53EA-8B42-B073-755A4787219C}"/>
                </a:ext>
              </a:extLst>
            </p:cNvPr>
            <p:cNvSpPr/>
            <p:nvPr/>
          </p:nvSpPr>
          <p:spPr bwMode="auto">
            <a:xfrm>
              <a:off x="7128259" y="3659958"/>
              <a:ext cx="521583" cy="120275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24">
              <a:extLst>
                <a:ext uri="{FF2B5EF4-FFF2-40B4-BE49-F238E27FC236}">
                  <a16:creationId xmlns:a16="http://schemas.microsoft.com/office/drawing/2014/main" id="{90023047-DF09-8843-9740-430B342EE877}"/>
                </a:ext>
              </a:extLst>
            </p:cNvPr>
            <p:cNvSpPr/>
            <p:nvPr/>
          </p:nvSpPr>
          <p:spPr bwMode="auto">
            <a:xfrm>
              <a:off x="8113869" y="2914309"/>
              <a:ext cx="521583" cy="1202756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D0C63C-6776-B64B-AB90-9E975F1F0EDC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6">
              <a:extLst>
                <a:ext uri="{FF2B5EF4-FFF2-40B4-BE49-F238E27FC236}">
                  <a16:creationId xmlns:a16="http://schemas.microsoft.com/office/drawing/2014/main" id="{ACC3364F-73A6-BE44-9516-47DE4EE8391D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 bwMode="auto">
            <a:xfrm flipV="1">
              <a:off x="8337198" y="4117065"/>
              <a:ext cx="37463" cy="28954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7E702BC-A474-BF47-B62A-F082A68BED5B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A43B5F8-1D29-F146-9F06-C10A46118C63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9">
              <a:extLst>
                <a:ext uri="{FF2B5EF4-FFF2-40B4-BE49-F238E27FC236}">
                  <a16:creationId xmlns:a16="http://schemas.microsoft.com/office/drawing/2014/main" id="{46D4DFB4-0888-1C43-88FC-09A80C91FAC5}"/>
                </a:ext>
              </a:extLst>
            </p:cNvPr>
            <p:cNvCxnSpPr>
              <a:stCxn id="17" idx="0"/>
              <a:endCxn id="23" idx="3"/>
            </p:cNvCxnSpPr>
            <p:nvPr/>
          </p:nvCxnSpPr>
          <p:spPr bwMode="auto">
            <a:xfrm flipV="1">
              <a:off x="6541073" y="3283483"/>
              <a:ext cx="198965" cy="37647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30">
              <a:extLst>
                <a:ext uri="{FF2B5EF4-FFF2-40B4-BE49-F238E27FC236}">
                  <a16:creationId xmlns:a16="http://schemas.microsoft.com/office/drawing/2014/main" id="{37AD7066-521B-7F4C-9415-0A22D7AAB90E}"/>
                </a:ext>
              </a:extLst>
            </p:cNvPr>
            <p:cNvCxnSpPr>
              <a:stCxn id="18" idx="0"/>
              <a:endCxn id="23" idx="5"/>
            </p:cNvCxnSpPr>
            <p:nvPr/>
          </p:nvCxnSpPr>
          <p:spPr bwMode="auto">
            <a:xfrm flipH="1" flipV="1">
              <a:off x="7104149" y="3283483"/>
              <a:ext cx="284901" cy="37647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31">
              <a:extLst>
                <a:ext uri="{FF2B5EF4-FFF2-40B4-BE49-F238E27FC236}">
                  <a16:creationId xmlns:a16="http://schemas.microsoft.com/office/drawing/2014/main" id="{7AFDFC58-F8FB-1641-B8DB-2D8AE3AD34EF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32">
              <a:extLst>
                <a:ext uri="{FF2B5EF4-FFF2-40B4-BE49-F238E27FC236}">
                  <a16:creationId xmlns:a16="http://schemas.microsoft.com/office/drawing/2014/main" id="{ADB3307B-BA2B-8643-9364-9D3A7F555D3A}"/>
                </a:ext>
              </a:extLst>
            </p:cNvPr>
            <p:cNvCxnSpPr>
              <a:stCxn id="19" idx="0"/>
              <a:endCxn id="22" idx="5"/>
            </p:cNvCxnSpPr>
            <p:nvPr/>
          </p:nvCxnSpPr>
          <p:spPr bwMode="auto">
            <a:xfrm flipH="1" flipV="1">
              <a:off x="7791616" y="2614719"/>
              <a:ext cx="583045" cy="2995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23D7FD8-B54E-1D4D-82A8-8CE0465998A9}"/>
              </a:ext>
            </a:extLst>
          </p:cNvPr>
          <p:cNvGrpSpPr/>
          <p:nvPr/>
        </p:nvGrpSpPr>
        <p:grpSpPr>
          <a:xfrm>
            <a:off x="2984797" y="3010593"/>
            <a:ext cx="1638382" cy="2330760"/>
            <a:chOff x="1120953" y="2080156"/>
            <a:chExt cx="2365981" cy="35079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23C37E4-3D6D-964B-85A3-063713017552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等腰三角形 35">
              <a:extLst>
                <a:ext uri="{FF2B5EF4-FFF2-40B4-BE49-F238E27FC236}">
                  <a16:creationId xmlns:a16="http://schemas.microsoft.com/office/drawing/2014/main" id="{1F84DE4C-5ADF-1E40-B9BF-E015443CECB2}"/>
                </a:ext>
              </a:extLst>
            </p:cNvPr>
            <p:cNvSpPr/>
            <p:nvPr/>
          </p:nvSpPr>
          <p:spPr bwMode="auto">
            <a:xfrm>
              <a:off x="1120953" y="2962129"/>
              <a:ext cx="521583" cy="120275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CA83BD-7591-5F41-9078-09ABD69E4BA6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等腰三角形 37">
              <a:extLst>
                <a:ext uri="{FF2B5EF4-FFF2-40B4-BE49-F238E27FC236}">
                  <a16:creationId xmlns:a16="http://schemas.microsoft.com/office/drawing/2014/main" id="{C9C1CB74-879F-6845-9F36-E6CA182AAF07}"/>
                </a:ext>
              </a:extLst>
            </p:cNvPr>
            <p:cNvSpPr/>
            <p:nvPr/>
          </p:nvSpPr>
          <p:spPr bwMode="auto">
            <a:xfrm>
              <a:off x="2029835" y="3947259"/>
              <a:ext cx="172346" cy="1202757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等腰三角形 38">
              <a:extLst>
                <a:ext uri="{FF2B5EF4-FFF2-40B4-BE49-F238E27FC236}">
                  <a16:creationId xmlns:a16="http://schemas.microsoft.com/office/drawing/2014/main" id="{0390849E-31C7-4A4D-B798-76928019521D}"/>
                </a:ext>
              </a:extLst>
            </p:cNvPr>
            <p:cNvSpPr/>
            <p:nvPr/>
          </p:nvSpPr>
          <p:spPr bwMode="auto">
            <a:xfrm>
              <a:off x="2965351" y="3624115"/>
              <a:ext cx="521583" cy="1202757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53605AD-C370-A845-A954-3EA068ED00EF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id="{C98320CE-7F07-EE44-B948-8A76EC5D6FC0}"/>
                </a:ext>
              </a:extLst>
            </p:cNvPr>
            <p:cNvCxnSpPr>
              <a:cxnSpLocks/>
              <a:stCxn id="34" idx="0"/>
              <a:endCxn id="32" idx="3"/>
            </p:cNvCxnSpPr>
            <p:nvPr/>
          </p:nvCxnSpPr>
          <p:spPr bwMode="auto">
            <a:xfrm>
              <a:off x="2116009" y="5053561"/>
              <a:ext cx="0" cy="9645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43">
              <a:extLst>
                <a:ext uri="{FF2B5EF4-FFF2-40B4-BE49-F238E27FC236}">
                  <a16:creationId xmlns:a16="http://schemas.microsoft.com/office/drawing/2014/main" id="{6AB957E0-316B-AC42-89CF-FE212D396FEC}"/>
                </a:ext>
              </a:extLst>
            </p:cNvPr>
            <p:cNvCxnSpPr>
              <a:stCxn id="30" idx="0"/>
              <a:endCxn id="29" idx="3"/>
            </p:cNvCxnSpPr>
            <p:nvPr/>
          </p:nvCxnSpPr>
          <p:spPr bwMode="auto">
            <a:xfrm flipV="1">
              <a:off x="1381745" y="2536435"/>
              <a:ext cx="456324" cy="425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44">
              <a:extLst>
                <a:ext uri="{FF2B5EF4-FFF2-40B4-BE49-F238E27FC236}">
                  <a16:creationId xmlns:a16="http://schemas.microsoft.com/office/drawing/2014/main" id="{87A9A86B-B12E-5D4D-98D6-14785EC716C5}"/>
                </a:ext>
              </a:extLst>
            </p:cNvPr>
            <p:cNvCxnSpPr>
              <a:stCxn id="31" idx="0"/>
              <a:endCxn id="29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45">
              <a:extLst>
                <a:ext uri="{FF2B5EF4-FFF2-40B4-BE49-F238E27FC236}">
                  <a16:creationId xmlns:a16="http://schemas.microsoft.com/office/drawing/2014/main" id="{57A4640F-C8D4-9C4A-827D-2A1EFB8A77C0}"/>
                </a:ext>
              </a:extLst>
            </p:cNvPr>
            <p:cNvCxnSpPr>
              <a:stCxn id="31" idx="5"/>
              <a:endCxn id="33" idx="0"/>
            </p:cNvCxnSpPr>
            <p:nvPr/>
          </p:nvCxnSpPr>
          <p:spPr bwMode="auto">
            <a:xfrm>
              <a:off x="2951080" y="3256953"/>
              <a:ext cx="275063" cy="3671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8D089ED-E800-5C4E-9DFC-CCF1426A50BB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等腰三角形 51">
              <a:extLst>
                <a:ext uri="{FF2B5EF4-FFF2-40B4-BE49-F238E27FC236}">
                  <a16:creationId xmlns:a16="http://schemas.microsoft.com/office/drawing/2014/main" id="{1646623A-AEE4-414C-9F6F-CE7AF74012FE}"/>
                </a:ext>
              </a:extLst>
            </p:cNvPr>
            <p:cNvSpPr/>
            <p:nvPr/>
          </p:nvSpPr>
          <p:spPr bwMode="auto">
            <a:xfrm>
              <a:off x="2607724" y="3940882"/>
              <a:ext cx="172346" cy="1202757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52">
              <a:extLst>
                <a:ext uri="{FF2B5EF4-FFF2-40B4-BE49-F238E27FC236}">
                  <a16:creationId xmlns:a16="http://schemas.microsoft.com/office/drawing/2014/main" id="{07CE04E4-79C9-704F-8601-54FB339E683D}"/>
                </a:ext>
              </a:extLst>
            </p:cNvPr>
            <p:cNvCxnSpPr>
              <a:stCxn id="32" idx="0"/>
              <a:endCxn id="40" idx="3"/>
            </p:cNvCxnSpPr>
            <p:nvPr/>
          </p:nvCxnSpPr>
          <p:spPr bwMode="auto">
            <a:xfrm flipV="1">
              <a:off x="2116009" y="3905138"/>
              <a:ext cx="74472" cy="421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53">
              <a:extLst>
                <a:ext uri="{FF2B5EF4-FFF2-40B4-BE49-F238E27FC236}">
                  <a16:creationId xmlns:a16="http://schemas.microsoft.com/office/drawing/2014/main" id="{410A197F-7F0D-E540-BFCC-D224A7E6A36B}"/>
                </a:ext>
              </a:extLst>
            </p:cNvPr>
            <p:cNvCxnSpPr>
              <a:stCxn id="41" idx="0"/>
              <a:endCxn id="40" idx="5"/>
            </p:cNvCxnSpPr>
            <p:nvPr/>
          </p:nvCxnSpPr>
          <p:spPr bwMode="auto">
            <a:xfrm flipH="1" flipV="1">
              <a:off x="2554592" y="3905138"/>
              <a:ext cx="139305" cy="357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54">
              <a:extLst>
                <a:ext uri="{FF2B5EF4-FFF2-40B4-BE49-F238E27FC236}">
                  <a16:creationId xmlns:a16="http://schemas.microsoft.com/office/drawing/2014/main" id="{C749A2CE-489F-6348-A82A-D40F063706A5}"/>
                </a:ext>
              </a:extLst>
            </p:cNvPr>
            <p:cNvCxnSpPr>
              <a:stCxn id="40" idx="0"/>
              <a:endCxn id="31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FB6FD56-6093-9E41-9C9F-25713D3BD99C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56">
              <a:extLst>
                <a:ext uri="{FF2B5EF4-FFF2-40B4-BE49-F238E27FC236}">
                  <a16:creationId xmlns:a16="http://schemas.microsoft.com/office/drawing/2014/main" id="{8BBBDB0E-D003-9940-AB6A-B19981911669}"/>
                </a:ext>
              </a:extLst>
            </p:cNvPr>
            <p:cNvCxnSpPr>
              <a:cxnSpLocks/>
              <a:stCxn id="45" idx="0"/>
              <a:endCxn id="41" idx="3"/>
            </p:cNvCxnSpPr>
            <p:nvPr/>
          </p:nvCxnSpPr>
          <p:spPr bwMode="auto">
            <a:xfrm>
              <a:off x="2683905" y="5053561"/>
              <a:ext cx="9992" cy="900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7F1980-3DF3-E04B-BB02-DA658CADC590}"/>
              </a:ext>
            </a:extLst>
          </p:cNvPr>
          <p:cNvGrpSpPr/>
          <p:nvPr/>
        </p:nvGrpSpPr>
        <p:grpSpPr>
          <a:xfrm>
            <a:off x="5773735" y="3241197"/>
            <a:ext cx="1846926" cy="1830973"/>
            <a:chOff x="5777471" y="2289795"/>
            <a:chExt cx="2667138" cy="2755751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DF4CC4B-0B25-914F-9473-5F5D6E7C0368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等腰三角形 59">
              <a:extLst>
                <a:ext uri="{FF2B5EF4-FFF2-40B4-BE49-F238E27FC236}">
                  <a16:creationId xmlns:a16="http://schemas.microsoft.com/office/drawing/2014/main" id="{00C38875-6683-414C-AFBA-E5619909A441}"/>
                </a:ext>
              </a:extLst>
            </p:cNvPr>
            <p:cNvSpPr/>
            <p:nvPr/>
          </p:nvSpPr>
          <p:spPr bwMode="auto">
            <a:xfrm>
              <a:off x="5777471" y="3726479"/>
              <a:ext cx="521583" cy="1202756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67C8E5A-034D-4844-BE33-4573E85C7937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等腰三角形 61">
              <a:extLst>
                <a:ext uri="{FF2B5EF4-FFF2-40B4-BE49-F238E27FC236}">
                  <a16:creationId xmlns:a16="http://schemas.microsoft.com/office/drawing/2014/main" id="{C8D479C9-603A-774A-ABC1-50E8D611B8CE}"/>
                </a:ext>
              </a:extLst>
            </p:cNvPr>
            <p:cNvSpPr/>
            <p:nvPr/>
          </p:nvSpPr>
          <p:spPr bwMode="auto">
            <a:xfrm>
              <a:off x="6542395" y="3394256"/>
              <a:ext cx="172346" cy="120275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73419845-9BAC-5E45-9A51-660B89DE6665}"/>
                </a:ext>
              </a:extLst>
            </p:cNvPr>
            <p:cNvSpPr/>
            <p:nvPr/>
          </p:nvSpPr>
          <p:spPr bwMode="auto">
            <a:xfrm>
              <a:off x="7923026" y="3771758"/>
              <a:ext cx="521583" cy="1202756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6C25651-9E3D-C642-95AA-74E371363131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连接符 64">
              <a:extLst>
                <a:ext uri="{FF2B5EF4-FFF2-40B4-BE49-F238E27FC236}">
                  <a16:creationId xmlns:a16="http://schemas.microsoft.com/office/drawing/2014/main" id="{9C6B8DFF-1DCA-E347-98EE-D534322D0EAF}"/>
                </a:ext>
              </a:extLst>
            </p:cNvPr>
            <p:cNvCxnSpPr>
              <a:cxnSpLocks/>
              <a:stCxn id="53" idx="0"/>
              <a:endCxn id="51" idx="3"/>
            </p:cNvCxnSpPr>
            <p:nvPr/>
          </p:nvCxnSpPr>
          <p:spPr bwMode="auto">
            <a:xfrm>
              <a:off x="6628569" y="4500558"/>
              <a:ext cx="0" cy="9645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87C8719-A47C-024E-9CB2-2C5903AFA6F4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70">
              <a:extLst>
                <a:ext uri="{FF2B5EF4-FFF2-40B4-BE49-F238E27FC236}">
                  <a16:creationId xmlns:a16="http://schemas.microsoft.com/office/drawing/2014/main" id="{C3E29719-C1BA-E448-B30C-E6799D4817CF}"/>
                </a:ext>
              </a:extLst>
            </p:cNvPr>
            <p:cNvSpPr/>
            <p:nvPr/>
          </p:nvSpPr>
          <p:spPr bwMode="auto">
            <a:xfrm>
              <a:off x="7331914" y="3398302"/>
              <a:ext cx="172346" cy="1202756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71">
              <a:extLst>
                <a:ext uri="{FF2B5EF4-FFF2-40B4-BE49-F238E27FC236}">
                  <a16:creationId xmlns:a16="http://schemas.microsoft.com/office/drawing/2014/main" id="{249A0891-4D50-2D49-B34F-D040792D991B}"/>
                </a:ext>
              </a:extLst>
            </p:cNvPr>
            <p:cNvCxnSpPr>
              <a:stCxn id="48" idx="0"/>
              <a:endCxn id="55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72">
              <a:extLst>
                <a:ext uri="{FF2B5EF4-FFF2-40B4-BE49-F238E27FC236}">
                  <a16:creationId xmlns:a16="http://schemas.microsoft.com/office/drawing/2014/main" id="{AB25CF3D-1769-E94E-8AA3-D48AF2DC2CB3}"/>
                </a:ext>
              </a:extLst>
            </p:cNvPr>
            <p:cNvCxnSpPr>
              <a:stCxn id="50" idx="0"/>
              <a:endCxn id="55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E79ADA5-F9A5-1A47-AA6C-917A20C229B3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74">
              <a:extLst>
                <a:ext uri="{FF2B5EF4-FFF2-40B4-BE49-F238E27FC236}">
                  <a16:creationId xmlns:a16="http://schemas.microsoft.com/office/drawing/2014/main" id="{CA5CE56F-066A-7A45-B56D-8E3379804031}"/>
                </a:ext>
              </a:extLst>
            </p:cNvPr>
            <p:cNvCxnSpPr>
              <a:cxnSpLocks/>
              <a:stCxn id="59" idx="0"/>
              <a:endCxn id="56" idx="3"/>
            </p:cNvCxnSpPr>
            <p:nvPr/>
          </p:nvCxnSpPr>
          <p:spPr bwMode="auto">
            <a:xfrm>
              <a:off x="7408096" y="4510983"/>
              <a:ext cx="9992" cy="900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75">
              <a:extLst>
                <a:ext uri="{FF2B5EF4-FFF2-40B4-BE49-F238E27FC236}">
                  <a16:creationId xmlns:a16="http://schemas.microsoft.com/office/drawing/2014/main" id="{94AF509A-96F5-1F43-943C-728D3E678F42}"/>
                </a:ext>
              </a:extLst>
            </p:cNvPr>
            <p:cNvCxnSpPr>
              <a:stCxn id="49" idx="0"/>
              <a:endCxn id="48" idx="3"/>
            </p:cNvCxnSpPr>
            <p:nvPr/>
          </p:nvCxnSpPr>
          <p:spPr bwMode="auto">
            <a:xfrm flipV="1">
              <a:off x="6038263" y="3407998"/>
              <a:ext cx="170008" cy="3184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76">
              <a:extLst>
                <a:ext uri="{FF2B5EF4-FFF2-40B4-BE49-F238E27FC236}">
                  <a16:creationId xmlns:a16="http://schemas.microsoft.com/office/drawing/2014/main" id="{B4C44066-F74C-C047-969E-E4B597B74093}"/>
                </a:ext>
              </a:extLst>
            </p:cNvPr>
            <p:cNvCxnSpPr>
              <a:stCxn id="51" idx="0"/>
              <a:endCxn id="48" idx="5"/>
            </p:cNvCxnSpPr>
            <p:nvPr/>
          </p:nvCxnSpPr>
          <p:spPr bwMode="auto">
            <a:xfrm flipH="1">
              <a:off x="6572382" y="3394256"/>
              <a:ext cx="56187" cy="137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77">
              <a:extLst>
                <a:ext uri="{FF2B5EF4-FFF2-40B4-BE49-F238E27FC236}">
                  <a16:creationId xmlns:a16="http://schemas.microsoft.com/office/drawing/2014/main" id="{966B52CF-E0B4-4748-824B-3DC72CDFDA84}"/>
                </a:ext>
              </a:extLst>
            </p:cNvPr>
            <p:cNvCxnSpPr>
              <a:stCxn id="56" idx="0"/>
              <a:endCxn id="50" idx="3"/>
            </p:cNvCxnSpPr>
            <p:nvPr/>
          </p:nvCxnSpPr>
          <p:spPr bwMode="auto">
            <a:xfrm>
              <a:off x="7418088" y="3398302"/>
              <a:ext cx="93907" cy="484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78">
              <a:extLst>
                <a:ext uri="{FF2B5EF4-FFF2-40B4-BE49-F238E27FC236}">
                  <a16:creationId xmlns:a16="http://schemas.microsoft.com/office/drawing/2014/main" id="{42E82B5C-8737-4643-AD88-11581E0DF40E}"/>
                </a:ext>
              </a:extLst>
            </p:cNvPr>
            <p:cNvCxnSpPr>
              <a:stCxn id="52" idx="0"/>
              <a:endCxn id="50" idx="5"/>
            </p:cNvCxnSpPr>
            <p:nvPr/>
          </p:nvCxnSpPr>
          <p:spPr bwMode="auto">
            <a:xfrm flipH="1" flipV="1">
              <a:off x="7876106" y="3446794"/>
              <a:ext cx="307712" cy="3249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箭头: 右 80">
            <a:extLst>
              <a:ext uri="{FF2B5EF4-FFF2-40B4-BE49-F238E27FC236}">
                <a16:creationId xmlns:a16="http://schemas.microsoft.com/office/drawing/2014/main" id="{E433AB7E-36DB-E544-8106-810A00B70E39}"/>
              </a:ext>
            </a:extLst>
          </p:cNvPr>
          <p:cNvSpPr/>
          <p:nvPr/>
        </p:nvSpPr>
        <p:spPr bwMode="auto">
          <a:xfrm>
            <a:off x="4826162" y="756734"/>
            <a:ext cx="57239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箭头: 右 81">
            <a:extLst>
              <a:ext uri="{FF2B5EF4-FFF2-40B4-BE49-F238E27FC236}">
                <a16:creationId xmlns:a16="http://schemas.microsoft.com/office/drawing/2014/main" id="{DD56A4BE-3BFB-6348-8F78-89CE95478246}"/>
              </a:ext>
            </a:extLst>
          </p:cNvPr>
          <p:cNvSpPr/>
          <p:nvPr/>
        </p:nvSpPr>
        <p:spPr bwMode="auto">
          <a:xfrm>
            <a:off x="4942403" y="3755920"/>
            <a:ext cx="57239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A783FC-F81C-4E42-A894-6CB29843A2E8}"/>
              </a:ext>
            </a:extLst>
          </p:cNvPr>
          <p:cNvSpPr txBox="1"/>
          <p:nvPr/>
        </p:nvSpPr>
        <p:spPr>
          <a:xfrm>
            <a:off x="1341677" y="3043068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3603C50-E1C5-DD4F-99F1-43DDF7EE1AF1}"/>
              </a:ext>
            </a:extLst>
          </p:cNvPr>
          <p:cNvSpPr txBox="1"/>
          <p:nvPr/>
        </p:nvSpPr>
        <p:spPr>
          <a:xfrm>
            <a:off x="1232946" y="271262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ACF66A7-6FBA-3B4F-9A62-785B5E55AAAF}"/>
              </a:ext>
            </a:extLst>
          </p:cNvPr>
          <p:cNvSpPr txBox="1"/>
          <p:nvPr/>
        </p:nvSpPr>
        <p:spPr>
          <a:xfrm>
            <a:off x="1341677" y="5702968"/>
            <a:ext cx="6858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 outside this picture needs to be updated.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“Everything happens in Vegas stays in Vegas.”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CC351D5-0BD4-4E4D-8C2E-E755B727926C}"/>
              </a:ext>
            </a:extLst>
          </p:cNvPr>
          <p:cNvSpPr txBox="1">
            <a:spLocks/>
          </p:cNvSpPr>
          <p:nvPr/>
        </p:nvSpPr>
        <p:spPr>
          <a:xfrm>
            <a:off x="685800" y="338267"/>
            <a:ext cx="7772400" cy="825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例子：依次插入</a:t>
            </a:r>
            <a:r>
              <a:rPr lang="en-US" altLang="zh-CN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1,2,3,5,4</a:t>
            </a: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F32A4B6-6C39-114C-AC6B-0E2B276AE72E}"/>
              </a:ext>
            </a:extLst>
          </p:cNvPr>
          <p:cNvSpPr/>
          <p:nvPr/>
        </p:nvSpPr>
        <p:spPr bwMode="auto">
          <a:xfrm>
            <a:off x="1182280" y="154363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6AE90A-6A7D-3640-AA03-243E688F3A1E}"/>
              </a:ext>
            </a:extLst>
          </p:cNvPr>
          <p:cNvGrpSpPr/>
          <p:nvPr/>
        </p:nvGrpSpPr>
        <p:grpSpPr>
          <a:xfrm>
            <a:off x="2580050" y="1529139"/>
            <a:ext cx="1203242" cy="1338432"/>
            <a:chOff x="2626088" y="1713160"/>
            <a:chExt cx="1203242" cy="133843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8CC3CF7-0718-0548-BA86-F317BF8B8A14}"/>
                </a:ext>
              </a:extLst>
            </p:cNvPr>
            <p:cNvSpPr/>
            <p:nvPr/>
          </p:nvSpPr>
          <p:spPr bwMode="auto">
            <a:xfrm>
              <a:off x="2626088" y="17131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2D4BDAC-1A08-3D4B-87CC-39541FCCBC43}"/>
                </a:ext>
              </a:extLst>
            </p:cNvPr>
            <p:cNvSpPr/>
            <p:nvPr/>
          </p:nvSpPr>
          <p:spPr bwMode="auto">
            <a:xfrm>
              <a:off x="331440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26DDA32-789F-7642-A28A-210389D09C6B}"/>
                </a:ext>
              </a:extLst>
            </p:cNvPr>
            <p:cNvCxnSpPr>
              <a:stCxn id="6" idx="5"/>
              <a:endCxn id="7" idx="0"/>
            </p:cNvCxnSpPr>
            <p:nvPr/>
          </p:nvCxnSpPr>
          <p:spPr bwMode="auto">
            <a:xfrm>
              <a:off x="3065608" y="2169439"/>
              <a:ext cx="506257" cy="3475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D66581-1DC0-E24D-959B-3A467F246610}"/>
              </a:ext>
            </a:extLst>
          </p:cNvPr>
          <p:cNvGrpSpPr/>
          <p:nvPr/>
        </p:nvGrpSpPr>
        <p:grpSpPr>
          <a:xfrm>
            <a:off x="4433986" y="1519099"/>
            <a:ext cx="1846336" cy="2076119"/>
            <a:chOff x="4480024" y="1703120"/>
            <a:chExt cx="1846336" cy="207611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B93913E-2B5C-2443-B503-304CB334DB6C}"/>
                </a:ext>
              </a:extLst>
            </p:cNvPr>
            <p:cNvSpPr/>
            <p:nvPr/>
          </p:nvSpPr>
          <p:spPr bwMode="auto">
            <a:xfrm>
              <a:off x="4480024" y="17031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5348E3-4C3F-8D4C-8DB4-F472091DACF4}"/>
                </a:ext>
              </a:extLst>
            </p:cNvPr>
            <p:cNvSpPr/>
            <p:nvPr/>
          </p:nvSpPr>
          <p:spPr bwMode="auto">
            <a:xfrm>
              <a:off x="5168336" y="25069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0">
              <a:extLst>
                <a:ext uri="{FF2B5EF4-FFF2-40B4-BE49-F238E27FC236}">
                  <a16:creationId xmlns:a16="http://schemas.microsoft.com/office/drawing/2014/main" id="{ADFC30AB-9461-044B-B7CF-C6B3E639184F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 bwMode="auto">
            <a:xfrm>
              <a:off x="4919544" y="2159399"/>
              <a:ext cx="324202" cy="42587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D0255EE-F5FC-1240-86F2-A7D485EA5277}"/>
                </a:ext>
              </a:extLst>
            </p:cNvPr>
            <p:cNvSpPr/>
            <p:nvPr/>
          </p:nvSpPr>
          <p:spPr bwMode="auto">
            <a:xfrm>
              <a:off x="5811430" y="32446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9EE5D9B-82DA-C64D-BB71-FED8161238C1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 bwMode="auto">
            <a:xfrm>
              <a:off x="5607856" y="2963267"/>
              <a:ext cx="278984" cy="3596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1ED3F0-3993-9749-87E1-13F4964F9E7B}"/>
              </a:ext>
            </a:extLst>
          </p:cNvPr>
          <p:cNvGrpSpPr/>
          <p:nvPr/>
        </p:nvGrpSpPr>
        <p:grpSpPr>
          <a:xfrm>
            <a:off x="6728933" y="1605960"/>
            <a:ext cx="1871499" cy="1261611"/>
            <a:chOff x="6774971" y="1789981"/>
            <a:chExt cx="1871499" cy="126161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F32C5A-14D7-484A-BF83-92E81F865130}"/>
                </a:ext>
              </a:extLst>
            </p:cNvPr>
            <p:cNvSpPr/>
            <p:nvPr/>
          </p:nvSpPr>
          <p:spPr bwMode="auto">
            <a:xfrm>
              <a:off x="7435601" y="178998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B853359-B4A3-4642-BA4A-FB7DB06FB7B4}"/>
                </a:ext>
              </a:extLst>
            </p:cNvPr>
            <p:cNvSpPr/>
            <p:nvPr/>
          </p:nvSpPr>
          <p:spPr bwMode="auto">
            <a:xfrm>
              <a:off x="6774971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8789514-CA55-9642-B3E8-0450B31CF5EF}"/>
                </a:ext>
              </a:extLst>
            </p:cNvPr>
            <p:cNvSpPr/>
            <p:nvPr/>
          </p:nvSpPr>
          <p:spPr bwMode="auto">
            <a:xfrm>
              <a:off x="813154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26">
              <a:extLst>
                <a:ext uri="{FF2B5EF4-FFF2-40B4-BE49-F238E27FC236}">
                  <a16:creationId xmlns:a16="http://schemas.microsoft.com/office/drawing/2014/main" id="{7567BDF8-5FEB-1745-99B3-B4814BC2100E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 bwMode="auto">
            <a:xfrm flipH="1">
              <a:off x="7214491" y="224626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29">
              <a:extLst>
                <a:ext uri="{FF2B5EF4-FFF2-40B4-BE49-F238E27FC236}">
                  <a16:creationId xmlns:a16="http://schemas.microsoft.com/office/drawing/2014/main" id="{6A339CEB-9362-4E44-95D7-31E45E2B6A36}"/>
                </a:ext>
              </a:extLst>
            </p:cNvPr>
            <p:cNvCxnSpPr>
              <a:stCxn id="16" idx="5"/>
              <a:endCxn id="18" idx="1"/>
            </p:cNvCxnSpPr>
            <p:nvPr/>
          </p:nvCxnSpPr>
          <p:spPr bwMode="auto">
            <a:xfrm>
              <a:off x="7875121" y="224626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1F1580E-6C50-3841-A455-DA2E6A845370}"/>
              </a:ext>
            </a:extLst>
          </p:cNvPr>
          <p:cNvGrpSpPr/>
          <p:nvPr/>
        </p:nvGrpSpPr>
        <p:grpSpPr>
          <a:xfrm>
            <a:off x="835575" y="3796500"/>
            <a:ext cx="2581279" cy="2025286"/>
            <a:chOff x="881613" y="3980521"/>
            <a:chExt cx="2581279" cy="202528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35D2A29-6014-1C4A-B957-82A9AEB6A88C}"/>
                </a:ext>
              </a:extLst>
            </p:cNvPr>
            <p:cNvSpPr/>
            <p:nvPr/>
          </p:nvSpPr>
          <p:spPr bwMode="auto">
            <a:xfrm>
              <a:off x="1542243" y="398052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660EA4B-6FA6-B449-A1B6-DF8FADD7AA77}"/>
                </a:ext>
              </a:extLst>
            </p:cNvPr>
            <p:cNvSpPr/>
            <p:nvPr/>
          </p:nvSpPr>
          <p:spPr bwMode="auto">
            <a:xfrm>
              <a:off x="881613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9E2221-C207-CB49-9461-EEB4B910B876}"/>
                </a:ext>
              </a:extLst>
            </p:cNvPr>
            <p:cNvSpPr/>
            <p:nvPr/>
          </p:nvSpPr>
          <p:spPr bwMode="auto">
            <a:xfrm>
              <a:off x="2238182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40">
              <a:extLst>
                <a:ext uri="{FF2B5EF4-FFF2-40B4-BE49-F238E27FC236}">
                  <a16:creationId xmlns:a16="http://schemas.microsoft.com/office/drawing/2014/main" id="{8669AD8E-529A-294F-9F0E-0C217BAE9692}"/>
                </a:ext>
              </a:extLst>
            </p:cNvPr>
            <p:cNvCxnSpPr>
              <a:stCxn id="22" idx="3"/>
              <a:endCxn id="23" idx="7"/>
            </p:cNvCxnSpPr>
            <p:nvPr/>
          </p:nvCxnSpPr>
          <p:spPr bwMode="auto">
            <a:xfrm flipH="1">
              <a:off x="1321133" y="443680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41">
              <a:extLst>
                <a:ext uri="{FF2B5EF4-FFF2-40B4-BE49-F238E27FC236}">
                  <a16:creationId xmlns:a16="http://schemas.microsoft.com/office/drawing/2014/main" id="{D89C27CF-39C9-0846-AE87-DAD097DC23F4}"/>
                </a:ext>
              </a:extLst>
            </p:cNvPr>
            <p:cNvCxnSpPr>
              <a:stCxn id="22" idx="5"/>
              <a:endCxn id="24" idx="1"/>
            </p:cNvCxnSpPr>
            <p:nvPr/>
          </p:nvCxnSpPr>
          <p:spPr bwMode="auto">
            <a:xfrm>
              <a:off x="1981763" y="443680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3A067E5-E10B-1E4C-8365-CC14A0A4D738}"/>
                </a:ext>
              </a:extLst>
            </p:cNvPr>
            <p:cNvSpPr/>
            <p:nvPr/>
          </p:nvSpPr>
          <p:spPr bwMode="auto">
            <a:xfrm>
              <a:off x="2947962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44">
              <a:extLst>
                <a:ext uri="{FF2B5EF4-FFF2-40B4-BE49-F238E27FC236}">
                  <a16:creationId xmlns:a16="http://schemas.microsoft.com/office/drawing/2014/main" id="{9AFE72A3-5DA6-D045-B3D8-2B0D818E8122}"/>
                </a:ext>
              </a:extLst>
            </p:cNvPr>
            <p:cNvCxnSpPr>
              <a:stCxn id="24" idx="5"/>
              <a:endCxn id="27" idx="1"/>
            </p:cNvCxnSpPr>
            <p:nvPr/>
          </p:nvCxnSpPr>
          <p:spPr bwMode="auto">
            <a:xfrm>
              <a:off x="2677702" y="5163847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7E592B5-854B-FA49-8FAC-BAA815C1C77B}"/>
              </a:ext>
            </a:extLst>
          </p:cNvPr>
          <p:cNvGrpSpPr/>
          <p:nvPr/>
        </p:nvGrpSpPr>
        <p:grpSpPr>
          <a:xfrm>
            <a:off x="3448649" y="3580532"/>
            <a:ext cx="2581279" cy="2775818"/>
            <a:chOff x="3494687" y="3764553"/>
            <a:chExt cx="2581279" cy="277581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DF2694C-60EC-824D-AFB2-9DDFBA4489CE}"/>
                </a:ext>
              </a:extLst>
            </p:cNvPr>
            <p:cNvSpPr/>
            <p:nvPr/>
          </p:nvSpPr>
          <p:spPr bwMode="auto">
            <a:xfrm>
              <a:off x="4155317" y="37645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B98633F-7023-8C48-994D-FD66181593D2}"/>
                </a:ext>
              </a:extLst>
            </p:cNvPr>
            <p:cNvSpPr/>
            <p:nvPr/>
          </p:nvSpPr>
          <p:spPr bwMode="auto">
            <a:xfrm>
              <a:off x="3494687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B8B0C07-2F00-2C40-B328-3D4DDDF169E3}"/>
                </a:ext>
              </a:extLst>
            </p:cNvPr>
            <p:cNvSpPr/>
            <p:nvPr/>
          </p:nvSpPr>
          <p:spPr bwMode="auto">
            <a:xfrm>
              <a:off x="4851256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51">
              <a:extLst>
                <a:ext uri="{FF2B5EF4-FFF2-40B4-BE49-F238E27FC236}">
                  <a16:creationId xmlns:a16="http://schemas.microsoft.com/office/drawing/2014/main" id="{D7B9C8DA-3EFA-AE4F-AB87-4C127FAB7F69}"/>
                </a:ext>
              </a:extLst>
            </p:cNvPr>
            <p:cNvCxnSpPr>
              <a:stCxn id="30" idx="3"/>
              <a:endCxn id="31" idx="7"/>
            </p:cNvCxnSpPr>
            <p:nvPr/>
          </p:nvCxnSpPr>
          <p:spPr bwMode="auto">
            <a:xfrm flipH="1">
              <a:off x="3934207" y="4220832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52">
              <a:extLst>
                <a:ext uri="{FF2B5EF4-FFF2-40B4-BE49-F238E27FC236}">
                  <a16:creationId xmlns:a16="http://schemas.microsoft.com/office/drawing/2014/main" id="{9DB82798-4973-1548-9DC4-8C957182493B}"/>
                </a:ext>
              </a:extLst>
            </p:cNvPr>
            <p:cNvCxnSpPr>
              <a:stCxn id="30" idx="5"/>
              <a:endCxn id="32" idx="1"/>
            </p:cNvCxnSpPr>
            <p:nvPr/>
          </p:nvCxnSpPr>
          <p:spPr bwMode="auto">
            <a:xfrm>
              <a:off x="4594837" y="4220832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9607319-E911-5A48-AB5E-61EDF93EA8B1}"/>
                </a:ext>
              </a:extLst>
            </p:cNvPr>
            <p:cNvSpPr/>
            <p:nvPr/>
          </p:nvSpPr>
          <p:spPr bwMode="auto">
            <a:xfrm>
              <a:off x="5561036" y="52552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54">
              <a:extLst>
                <a:ext uri="{FF2B5EF4-FFF2-40B4-BE49-F238E27FC236}">
                  <a16:creationId xmlns:a16="http://schemas.microsoft.com/office/drawing/2014/main" id="{681993C1-2406-6E43-84C9-25B39F788A55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 bwMode="auto">
            <a:xfrm>
              <a:off x="5290776" y="4947879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B6B9FC8-232A-254E-B877-28472968A187}"/>
                </a:ext>
              </a:extLst>
            </p:cNvPr>
            <p:cNvSpPr/>
            <p:nvPr/>
          </p:nvSpPr>
          <p:spPr bwMode="auto">
            <a:xfrm>
              <a:off x="5094331" y="600580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57">
              <a:extLst>
                <a:ext uri="{FF2B5EF4-FFF2-40B4-BE49-F238E27FC236}">
                  <a16:creationId xmlns:a16="http://schemas.microsoft.com/office/drawing/2014/main" id="{0941E35D-1C8A-DC40-9632-1E41C66DC6DA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 bwMode="auto">
            <a:xfrm flipH="1">
              <a:off x="5351796" y="5711554"/>
              <a:ext cx="284650" cy="2942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29CFAC2-89D5-9646-BECB-B5A9CC98E50E}"/>
              </a:ext>
            </a:extLst>
          </p:cNvPr>
          <p:cNvGrpSpPr/>
          <p:nvPr/>
        </p:nvGrpSpPr>
        <p:grpSpPr>
          <a:xfrm>
            <a:off x="6344850" y="3809643"/>
            <a:ext cx="2556158" cy="2063457"/>
            <a:chOff x="6390888" y="3993664"/>
            <a:chExt cx="2556158" cy="206345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F5AEE6B-EE55-F847-B3A8-91831DFF7CC5}"/>
                </a:ext>
              </a:extLst>
            </p:cNvPr>
            <p:cNvSpPr/>
            <p:nvPr/>
          </p:nvSpPr>
          <p:spPr bwMode="auto">
            <a:xfrm>
              <a:off x="7051518" y="399366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BD8BF30-0853-1446-BEF3-627D82B669C6}"/>
                </a:ext>
              </a:extLst>
            </p:cNvPr>
            <p:cNvSpPr/>
            <p:nvPr/>
          </p:nvSpPr>
          <p:spPr bwMode="auto">
            <a:xfrm>
              <a:off x="6390888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288B599-8C4F-704B-886D-CDFA68A2955D}"/>
                </a:ext>
              </a:extLst>
            </p:cNvPr>
            <p:cNvSpPr/>
            <p:nvPr/>
          </p:nvSpPr>
          <p:spPr bwMode="auto">
            <a:xfrm>
              <a:off x="7747457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64">
              <a:extLst>
                <a:ext uri="{FF2B5EF4-FFF2-40B4-BE49-F238E27FC236}">
                  <a16:creationId xmlns:a16="http://schemas.microsoft.com/office/drawing/2014/main" id="{67FB7413-3E81-A84B-878B-43426407EE3F}"/>
                </a:ext>
              </a:extLst>
            </p:cNvPr>
            <p:cNvCxnSpPr>
              <a:stCxn id="40" idx="3"/>
              <a:endCxn id="41" idx="7"/>
            </p:cNvCxnSpPr>
            <p:nvPr/>
          </p:nvCxnSpPr>
          <p:spPr bwMode="auto">
            <a:xfrm flipH="1">
              <a:off x="6830408" y="4449943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65">
              <a:extLst>
                <a:ext uri="{FF2B5EF4-FFF2-40B4-BE49-F238E27FC236}">
                  <a16:creationId xmlns:a16="http://schemas.microsoft.com/office/drawing/2014/main" id="{F0EBE66E-F073-0E46-89B3-5B25C8CA38B5}"/>
                </a:ext>
              </a:extLst>
            </p:cNvPr>
            <p:cNvCxnSpPr>
              <a:stCxn id="40" idx="5"/>
              <a:endCxn id="42" idx="1"/>
            </p:cNvCxnSpPr>
            <p:nvPr/>
          </p:nvCxnSpPr>
          <p:spPr bwMode="auto">
            <a:xfrm>
              <a:off x="7491038" y="4449943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6B2E0A3-CD0E-0C4F-8495-4052A429BA68}"/>
                </a:ext>
              </a:extLst>
            </p:cNvPr>
            <p:cNvSpPr/>
            <p:nvPr/>
          </p:nvSpPr>
          <p:spPr bwMode="auto">
            <a:xfrm>
              <a:off x="8432116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0CD46E3-B914-D24E-9AD3-134AE89A893A}"/>
                </a:ext>
              </a:extLst>
            </p:cNvPr>
            <p:cNvSpPr/>
            <p:nvPr/>
          </p:nvSpPr>
          <p:spPr bwMode="auto">
            <a:xfrm>
              <a:off x="7307937" y="552255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68">
              <a:extLst>
                <a:ext uri="{FF2B5EF4-FFF2-40B4-BE49-F238E27FC236}">
                  <a16:creationId xmlns:a16="http://schemas.microsoft.com/office/drawing/2014/main" id="{15EB07C3-212A-DF45-B844-8170DEA4B5F0}"/>
                </a:ext>
              </a:extLst>
            </p:cNvPr>
            <p:cNvCxnSpPr>
              <a:stCxn id="45" idx="1"/>
              <a:endCxn id="42" idx="5"/>
            </p:cNvCxnSpPr>
            <p:nvPr/>
          </p:nvCxnSpPr>
          <p:spPr bwMode="auto">
            <a:xfrm flipH="1" flipV="1">
              <a:off x="8186977" y="5176990"/>
              <a:ext cx="320549" cy="3725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73">
              <a:extLst>
                <a:ext uri="{FF2B5EF4-FFF2-40B4-BE49-F238E27FC236}">
                  <a16:creationId xmlns:a16="http://schemas.microsoft.com/office/drawing/2014/main" id="{122B20A9-AF94-2049-B485-54528BC7B799}"/>
                </a:ext>
              </a:extLst>
            </p:cNvPr>
            <p:cNvCxnSpPr>
              <a:stCxn id="46" idx="0"/>
              <a:endCxn id="42" idx="3"/>
            </p:cNvCxnSpPr>
            <p:nvPr/>
          </p:nvCxnSpPr>
          <p:spPr bwMode="auto">
            <a:xfrm flipV="1">
              <a:off x="7565402" y="5176990"/>
              <a:ext cx="257465" cy="3455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86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Rebalance</a:t>
            </a:r>
            <a:r>
              <a:rPr lang="zh-CN" altLang="en-US" dirty="0"/>
              <a:t>过程伪代码实现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BB2CA9-1160-7A4A-AD08-65F31D1D3550}"/>
              </a:ext>
            </a:extLst>
          </p:cNvPr>
          <p:cNvSpPr txBox="1">
            <a:spLocks/>
          </p:cNvSpPr>
          <p:nvPr/>
        </p:nvSpPr>
        <p:spPr>
          <a:xfrm>
            <a:off x="452097" y="1017134"/>
            <a:ext cx="8501062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rebalance(node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x){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height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根据左右子树的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height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.BF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&lt;= 1 &amp;&amp;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x.BF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&gt;= -1) return; 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无需再平衡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.BF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== 2)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-&gt;BF == 1)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	{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}  	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 rebalance_R_1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else 	{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}; 	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 rebalance_R_2;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else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-&gt;BF == -1)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        	{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} 	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 rebalance_L_1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else 	{……}; 	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 rebalance_L_2;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79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Rebalance</a:t>
            </a:r>
            <a:r>
              <a:rPr lang="zh-CN" altLang="en-US" dirty="0"/>
              <a:t>过程伪代码实现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586C606-8A56-CA46-A160-F2E0BA9FD1E4}"/>
              </a:ext>
            </a:extLst>
          </p:cNvPr>
          <p:cNvSpPr txBox="1">
            <a:spLocks/>
          </p:cNvSpPr>
          <p:nvPr/>
        </p:nvSpPr>
        <p:spPr>
          <a:xfrm>
            <a:off x="479652" y="1191306"/>
            <a:ext cx="4144622" cy="493906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以下为</a:t>
            </a: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rebalance_R_1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node * y = x.rchild;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x.rchild = y-&gt;lchild;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y-&gt;lchild = x;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x.BF = y-&gt;BF = 0; </a:t>
            </a:r>
            <a:r>
              <a:rPr lang="en-US" altLang="zh-CN" sz="240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 = y;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以下为</a:t>
            </a: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rebalance_L_1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node * y = x.lchild;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x.lchild = y-&gt;rchild;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y-&gt;rchild = x;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x.BF = y-&gt;BF = 0; </a:t>
            </a:r>
            <a:r>
              <a:rPr lang="en-US" altLang="zh-CN" sz="240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 = y;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E3AB2C-E474-934F-9E0C-2F5B5731F2A2}"/>
              </a:ext>
            </a:extLst>
          </p:cNvPr>
          <p:cNvGrpSpPr/>
          <p:nvPr/>
        </p:nvGrpSpPr>
        <p:grpSpPr>
          <a:xfrm>
            <a:off x="4479258" y="1345442"/>
            <a:ext cx="1638383" cy="2345321"/>
            <a:chOff x="1120953" y="2080156"/>
            <a:chExt cx="2365983" cy="352988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02741A6-3465-AE4A-9091-9690BD1A9F63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等腰三角形 5">
              <a:extLst>
                <a:ext uri="{FF2B5EF4-FFF2-40B4-BE49-F238E27FC236}">
                  <a16:creationId xmlns:a16="http://schemas.microsoft.com/office/drawing/2014/main" id="{5C30FC13-474F-184F-83A6-A63F0307C751}"/>
                </a:ext>
              </a:extLst>
            </p:cNvPr>
            <p:cNvSpPr/>
            <p:nvPr/>
          </p:nvSpPr>
          <p:spPr bwMode="auto">
            <a:xfrm>
              <a:off x="1120953" y="2962128"/>
              <a:ext cx="521583" cy="120275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98E775A-63F4-2B47-BD5E-A52FCFB10872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等腰三角形 7">
              <a:extLst>
                <a:ext uri="{FF2B5EF4-FFF2-40B4-BE49-F238E27FC236}">
                  <a16:creationId xmlns:a16="http://schemas.microsoft.com/office/drawing/2014/main" id="{CC6C0250-9C9F-F54F-A76C-98A73A817698}"/>
                </a:ext>
              </a:extLst>
            </p:cNvPr>
            <p:cNvSpPr/>
            <p:nvPr/>
          </p:nvSpPr>
          <p:spPr bwMode="auto">
            <a:xfrm>
              <a:off x="2137981" y="3624116"/>
              <a:ext cx="521583" cy="1202757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等腰三角形 8">
              <a:extLst>
                <a:ext uri="{FF2B5EF4-FFF2-40B4-BE49-F238E27FC236}">
                  <a16:creationId xmlns:a16="http://schemas.microsoft.com/office/drawing/2014/main" id="{D9DAF812-09EA-234E-9FE3-791394FEF07B}"/>
                </a:ext>
              </a:extLst>
            </p:cNvPr>
            <p:cNvSpPr/>
            <p:nvPr/>
          </p:nvSpPr>
          <p:spPr bwMode="auto">
            <a:xfrm>
              <a:off x="2965353" y="3624116"/>
              <a:ext cx="521583" cy="1202757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7FB3D9D-B992-B748-BB70-2A67DB3CFC71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0">
              <a:extLst>
                <a:ext uri="{FF2B5EF4-FFF2-40B4-BE49-F238E27FC236}">
                  <a16:creationId xmlns:a16="http://schemas.microsoft.com/office/drawing/2014/main" id="{92B61FBD-5173-CE4E-9875-3B797C1F80BC}"/>
                </a:ext>
              </a:extLst>
            </p:cNvPr>
            <p:cNvCxnSpPr>
              <a:stCxn id="12" idx="0"/>
              <a:endCxn id="11" idx="3"/>
            </p:cNvCxnSpPr>
            <p:nvPr/>
          </p:nvCxnSpPr>
          <p:spPr bwMode="auto">
            <a:xfrm flipV="1">
              <a:off x="3189189" y="4826873"/>
              <a:ext cx="36956" cy="24860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1">
              <a:extLst>
                <a:ext uri="{FF2B5EF4-FFF2-40B4-BE49-F238E27FC236}">
                  <a16:creationId xmlns:a16="http://schemas.microsoft.com/office/drawing/2014/main" id="{1EFD119A-492A-914E-856B-8D6970FB77EE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381745" y="2536435"/>
              <a:ext cx="456326" cy="425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2">
              <a:extLst>
                <a:ext uri="{FF2B5EF4-FFF2-40B4-BE49-F238E27FC236}">
                  <a16:creationId xmlns:a16="http://schemas.microsoft.com/office/drawing/2014/main" id="{774EADF9-E4AF-2A41-8C2F-03CDF3F4768E}"/>
                </a:ext>
              </a:extLst>
            </p:cNvPr>
            <p:cNvCxnSpPr>
              <a:stCxn id="9" idx="0"/>
              <a:endCxn id="7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3">
              <a:extLst>
                <a:ext uri="{FF2B5EF4-FFF2-40B4-BE49-F238E27FC236}">
                  <a16:creationId xmlns:a16="http://schemas.microsoft.com/office/drawing/2014/main" id="{113AB063-7106-C24F-8F43-EBAB199797C4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 bwMode="auto">
            <a:xfrm flipH="1">
              <a:off x="2398773" y="3256953"/>
              <a:ext cx="188196" cy="367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4">
              <a:extLst>
                <a:ext uri="{FF2B5EF4-FFF2-40B4-BE49-F238E27FC236}">
                  <a16:creationId xmlns:a16="http://schemas.microsoft.com/office/drawing/2014/main" id="{696DD884-4C69-484F-BAE4-B5FD39350C24}"/>
                </a:ext>
              </a:extLst>
            </p:cNvPr>
            <p:cNvCxnSpPr>
              <a:stCxn id="9" idx="5"/>
              <a:endCxn id="11" idx="0"/>
            </p:cNvCxnSpPr>
            <p:nvPr/>
          </p:nvCxnSpPr>
          <p:spPr bwMode="auto">
            <a:xfrm>
              <a:off x="2951081" y="3256953"/>
              <a:ext cx="275064" cy="367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ED9A2C-FBC5-4045-8E9D-C6F0C7596E67}"/>
              </a:ext>
            </a:extLst>
          </p:cNvPr>
          <p:cNvGrpSpPr/>
          <p:nvPr/>
        </p:nvGrpSpPr>
        <p:grpSpPr>
          <a:xfrm>
            <a:off x="7162902" y="1345442"/>
            <a:ext cx="1630896" cy="1848897"/>
            <a:chOff x="6280281" y="2158441"/>
            <a:chExt cx="2355171" cy="2782728"/>
          </a:xfrm>
        </p:grpSpPr>
        <p:sp>
          <p:nvSpPr>
            <p:cNvPr id="19" name="等腰三角形 16">
              <a:extLst>
                <a:ext uri="{FF2B5EF4-FFF2-40B4-BE49-F238E27FC236}">
                  <a16:creationId xmlns:a16="http://schemas.microsoft.com/office/drawing/2014/main" id="{8D486483-D806-B843-9C4B-32BEF6E437B6}"/>
                </a:ext>
              </a:extLst>
            </p:cNvPr>
            <p:cNvSpPr/>
            <p:nvPr/>
          </p:nvSpPr>
          <p:spPr bwMode="auto">
            <a:xfrm>
              <a:off x="6280281" y="3659958"/>
              <a:ext cx="521583" cy="1202756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等腰三角形 17">
              <a:extLst>
                <a:ext uri="{FF2B5EF4-FFF2-40B4-BE49-F238E27FC236}">
                  <a16:creationId xmlns:a16="http://schemas.microsoft.com/office/drawing/2014/main" id="{1A91C5D9-A507-274D-BF42-78D10B4D2F5E}"/>
                </a:ext>
              </a:extLst>
            </p:cNvPr>
            <p:cNvSpPr/>
            <p:nvPr/>
          </p:nvSpPr>
          <p:spPr bwMode="auto">
            <a:xfrm>
              <a:off x="7128259" y="3659958"/>
              <a:ext cx="521583" cy="120275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等腰三角形 18">
              <a:extLst>
                <a:ext uri="{FF2B5EF4-FFF2-40B4-BE49-F238E27FC236}">
                  <a16:creationId xmlns:a16="http://schemas.microsoft.com/office/drawing/2014/main" id="{B4DBC7DD-A830-9043-A168-3431F9BE00BB}"/>
                </a:ext>
              </a:extLst>
            </p:cNvPr>
            <p:cNvSpPr/>
            <p:nvPr/>
          </p:nvSpPr>
          <p:spPr bwMode="auto">
            <a:xfrm>
              <a:off x="8113869" y="2914309"/>
              <a:ext cx="521583" cy="1202756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5122743-7580-F74B-BF2A-A710C289F5DE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0">
              <a:extLst>
                <a:ext uri="{FF2B5EF4-FFF2-40B4-BE49-F238E27FC236}">
                  <a16:creationId xmlns:a16="http://schemas.microsoft.com/office/drawing/2014/main" id="{6FA580D9-0BF4-724E-9168-048BE3FD7CF6}"/>
                </a:ext>
              </a:extLst>
            </p:cNvPr>
            <p:cNvCxnSpPr>
              <a:stCxn id="22" idx="0"/>
              <a:endCxn id="21" idx="3"/>
            </p:cNvCxnSpPr>
            <p:nvPr/>
          </p:nvCxnSpPr>
          <p:spPr bwMode="auto">
            <a:xfrm flipV="1">
              <a:off x="8337198" y="4117065"/>
              <a:ext cx="37463" cy="28954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0DF87A0-B88A-3743-A16C-A0AE798034C8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F4A299-8B58-1A4E-AFE9-20535CFE96E9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3">
              <a:extLst>
                <a:ext uri="{FF2B5EF4-FFF2-40B4-BE49-F238E27FC236}">
                  <a16:creationId xmlns:a16="http://schemas.microsoft.com/office/drawing/2014/main" id="{A20B67A5-90D7-844A-AE36-34F7AB1F0C6A}"/>
                </a:ext>
              </a:extLst>
            </p:cNvPr>
            <p:cNvCxnSpPr>
              <a:stCxn id="19" idx="0"/>
              <a:endCxn id="25" idx="3"/>
            </p:cNvCxnSpPr>
            <p:nvPr/>
          </p:nvCxnSpPr>
          <p:spPr bwMode="auto">
            <a:xfrm flipV="1">
              <a:off x="6541073" y="3283483"/>
              <a:ext cx="198965" cy="37647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4">
              <a:extLst>
                <a:ext uri="{FF2B5EF4-FFF2-40B4-BE49-F238E27FC236}">
                  <a16:creationId xmlns:a16="http://schemas.microsoft.com/office/drawing/2014/main" id="{DB96F33E-3778-8A46-AD6B-7DE520AAEA73}"/>
                </a:ext>
              </a:extLst>
            </p:cNvPr>
            <p:cNvCxnSpPr>
              <a:stCxn id="20" idx="0"/>
              <a:endCxn id="25" idx="5"/>
            </p:cNvCxnSpPr>
            <p:nvPr/>
          </p:nvCxnSpPr>
          <p:spPr bwMode="auto">
            <a:xfrm flipH="1" flipV="1">
              <a:off x="7104149" y="3283483"/>
              <a:ext cx="284901" cy="37647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5">
              <a:extLst>
                <a:ext uri="{FF2B5EF4-FFF2-40B4-BE49-F238E27FC236}">
                  <a16:creationId xmlns:a16="http://schemas.microsoft.com/office/drawing/2014/main" id="{5CED5792-C1E2-3240-BA61-A07B469A2AFE}"/>
                </a:ext>
              </a:extLst>
            </p:cNvPr>
            <p:cNvCxnSpPr>
              <a:stCxn id="24" idx="3"/>
              <a:endCxn id="25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6">
              <a:extLst>
                <a:ext uri="{FF2B5EF4-FFF2-40B4-BE49-F238E27FC236}">
                  <a16:creationId xmlns:a16="http://schemas.microsoft.com/office/drawing/2014/main" id="{118CD8FB-E25B-FA41-871E-1CC88CA28990}"/>
                </a:ext>
              </a:extLst>
            </p:cNvPr>
            <p:cNvCxnSpPr>
              <a:stCxn id="21" idx="0"/>
              <a:endCxn id="24" idx="5"/>
            </p:cNvCxnSpPr>
            <p:nvPr/>
          </p:nvCxnSpPr>
          <p:spPr bwMode="auto">
            <a:xfrm flipH="1" flipV="1">
              <a:off x="7791616" y="2614719"/>
              <a:ext cx="583045" cy="2995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箭头: 右 27">
            <a:extLst>
              <a:ext uri="{FF2B5EF4-FFF2-40B4-BE49-F238E27FC236}">
                <a16:creationId xmlns:a16="http://schemas.microsoft.com/office/drawing/2014/main" id="{BA5BF496-9824-4B42-94A0-7B4DB91444B2}"/>
              </a:ext>
            </a:extLst>
          </p:cNvPr>
          <p:cNvSpPr/>
          <p:nvPr/>
        </p:nvSpPr>
        <p:spPr bwMode="auto">
          <a:xfrm>
            <a:off x="6328483" y="1974589"/>
            <a:ext cx="57239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C3E13A6-9F6C-6E44-9F2D-B40E74CDB65C}"/>
              </a:ext>
            </a:extLst>
          </p:cNvPr>
          <p:cNvGrpSpPr/>
          <p:nvPr/>
        </p:nvGrpSpPr>
        <p:grpSpPr>
          <a:xfrm flipH="1">
            <a:off x="4438807" y="4140229"/>
            <a:ext cx="1716062" cy="2345321"/>
            <a:chOff x="1067985" y="2080156"/>
            <a:chExt cx="2378669" cy="3529884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320F7C5-9E94-AB4E-8064-888BE055C531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等腰三角形 30">
              <a:extLst>
                <a:ext uri="{FF2B5EF4-FFF2-40B4-BE49-F238E27FC236}">
                  <a16:creationId xmlns:a16="http://schemas.microsoft.com/office/drawing/2014/main" id="{606CE30B-67E4-424B-89DB-94B8A0A151B5}"/>
                </a:ext>
              </a:extLst>
            </p:cNvPr>
            <p:cNvSpPr/>
            <p:nvPr/>
          </p:nvSpPr>
          <p:spPr bwMode="auto">
            <a:xfrm>
              <a:off x="1067985" y="2962128"/>
              <a:ext cx="500643" cy="120275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37107AF-885B-5F40-B35D-0B14618C4A36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等腰三角形 32">
              <a:extLst>
                <a:ext uri="{FF2B5EF4-FFF2-40B4-BE49-F238E27FC236}">
                  <a16:creationId xmlns:a16="http://schemas.microsoft.com/office/drawing/2014/main" id="{285C4FFB-12F5-B745-A3E4-135943C66739}"/>
                </a:ext>
              </a:extLst>
            </p:cNvPr>
            <p:cNvSpPr/>
            <p:nvPr/>
          </p:nvSpPr>
          <p:spPr bwMode="auto">
            <a:xfrm>
              <a:off x="2085012" y="3624116"/>
              <a:ext cx="500643" cy="1202757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等腰三角形 33">
              <a:extLst>
                <a:ext uri="{FF2B5EF4-FFF2-40B4-BE49-F238E27FC236}">
                  <a16:creationId xmlns:a16="http://schemas.microsoft.com/office/drawing/2014/main" id="{330EEDEF-E2E9-1F47-914D-380F6C81ECF8}"/>
                </a:ext>
              </a:extLst>
            </p:cNvPr>
            <p:cNvSpPr/>
            <p:nvPr/>
          </p:nvSpPr>
          <p:spPr bwMode="auto">
            <a:xfrm>
              <a:off x="2912383" y="3624116"/>
              <a:ext cx="500643" cy="1202757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7E2EB35-12E8-9340-9045-22230FC64D4C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35">
              <a:extLst>
                <a:ext uri="{FF2B5EF4-FFF2-40B4-BE49-F238E27FC236}">
                  <a16:creationId xmlns:a16="http://schemas.microsoft.com/office/drawing/2014/main" id="{4ADF6981-B6C7-C545-920F-0E36892A9CA2}"/>
                </a:ext>
              </a:extLst>
            </p:cNvPr>
            <p:cNvCxnSpPr>
              <a:stCxn id="37" idx="0"/>
              <a:endCxn id="36" idx="3"/>
            </p:cNvCxnSpPr>
            <p:nvPr/>
          </p:nvCxnSpPr>
          <p:spPr bwMode="auto">
            <a:xfrm flipV="1">
              <a:off x="3162704" y="4826873"/>
              <a:ext cx="26485" cy="24860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6">
              <a:extLst>
                <a:ext uri="{FF2B5EF4-FFF2-40B4-BE49-F238E27FC236}">
                  <a16:creationId xmlns:a16="http://schemas.microsoft.com/office/drawing/2014/main" id="{05E29C58-EFB5-6D48-9072-1EA76A4881A1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 bwMode="auto">
            <a:xfrm flipV="1">
              <a:off x="1318307" y="2536435"/>
              <a:ext cx="519763" cy="425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7">
              <a:extLst>
                <a:ext uri="{FF2B5EF4-FFF2-40B4-BE49-F238E27FC236}">
                  <a16:creationId xmlns:a16="http://schemas.microsoft.com/office/drawing/2014/main" id="{3806B287-9B80-F248-939F-0CE19C4E6FFB}"/>
                </a:ext>
              </a:extLst>
            </p:cNvPr>
            <p:cNvCxnSpPr>
              <a:stCxn id="34" idx="0"/>
              <a:endCxn id="32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38">
              <a:extLst>
                <a:ext uri="{FF2B5EF4-FFF2-40B4-BE49-F238E27FC236}">
                  <a16:creationId xmlns:a16="http://schemas.microsoft.com/office/drawing/2014/main" id="{E945A876-079D-8749-AB92-3C15333CC447}"/>
                </a:ext>
              </a:extLst>
            </p:cNvPr>
            <p:cNvCxnSpPr>
              <a:stCxn id="34" idx="3"/>
              <a:endCxn id="35" idx="0"/>
            </p:cNvCxnSpPr>
            <p:nvPr/>
          </p:nvCxnSpPr>
          <p:spPr bwMode="auto">
            <a:xfrm flipH="1">
              <a:off x="2335335" y="3256953"/>
              <a:ext cx="251635" cy="367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39">
              <a:extLst>
                <a:ext uri="{FF2B5EF4-FFF2-40B4-BE49-F238E27FC236}">
                  <a16:creationId xmlns:a16="http://schemas.microsoft.com/office/drawing/2014/main" id="{FE6CFC52-F3A4-5D45-84B2-CE9C0B022E81}"/>
                </a:ext>
              </a:extLst>
            </p:cNvPr>
            <p:cNvCxnSpPr>
              <a:stCxn id="34" idx="5"/>
              <a:endCxn id="36" idx="0"/>
            </p:cNvCxnSpPr>
            <p:nvPr/>
          </p:nvCxnSpPr>
          <p:spPr bwMode="auto">
            <a:xfrm>
              <a:off x="2951081" y="3256953"/>
              <a:ext cx="211623" cy="367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F4AC3D8-E905-DC47-8819-403BEB926B52}"/>
              </a:ext>
            </a:extLst>
          </p:cNvPr>
          <p:cNvGrpSpPr/>
          <p:nvPr/>
        </p:nvGrpSpPr>
        <p:grpSpPr>
          <a:xfrm flipH="1">
            <a:off x="7022583" y="4211289"/>
            <a:ext cx="1784815" cy="1848897"/>
            <a:chOff x="6254363" y="2158441"/>
            <a:chExt cx="2340300" cy="2782728"/>
          </a:xfrm>
        </p:grpSpPr>
        <p:sp>
          <p:nvSpPr>
            <p:cNvPr id="44" name="等腰三角形 41">
              <a:extLst>
                <a:ext uri="{FF2B5EF4-FFF2-40B4-BE49-F238E27FC236}">
                  <a16:creationId xmlns:a16="http://schemas.microsoft.com/office/drawing/2014/main" id="{7DA4BE0D-EA03-4E43-A7F5-B490E71A92F2}"/>
                </a:ext>
              </a:extLst>
            </p:cNvPr>
            <p:cNvSpPr/>
            <p:nvPr/>
          </p:nvSpPr>
          <p:spPr bwMode="auto">
            <a:xfrm>
              <a:off x="6254363" y="3659958"/>
              <a:ext cx="473593" cy="1202756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等腰三角形 42">
              <a:extLst>
                <a:ext uri="{FF2B5EF4-FFF2-40B4-BE49-F238E27FC236}">
                  <a16:creationId xmlns:a16="http://schemas.microsoft.com/office/drawing/2014/main" id="{D12AA513-AC9D-F340-8269-8D6237F7D814}"/>
                </a:ext>
              </a:extLst>
            </p:cNvPr>
            <p:cNvSpPr/>
            <p:nvPr/>
          </p:nvSpPr>
          <p:spPr bwMode="auto">
            <a:xfrm>
              <a:off x="7102340" y="3659958"/>
              <a:ext cx="473593" cy="120275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等腰三角形 43">
              <a:extLst>
                <a:ext uri="{FF2B5EF4-FFF2-40B4-BE49-F238E27FC236}">
                  <a16:creationId xmlns:a16="http://schemas.microsoft.com/office/drawing/2014/main" id="{38917B9F-C1EA-8742-A07D-1252285F3D5A}"/>
                </a:ext>
              </a:extLst>
            </p:cNvPr>
            <p:cNvSpPr/>
            <p:nvPr/>
          </p:nvSpPr>
          <p:spPr bwMode="auto">
            <a:xfrm>
              <a:off x="8087951" y="2914309"/>
              <a:ext cx="473593" cy="1202756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76AE026-E67E-5549-B90D-5AE75431CFB0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5">
              <a:extLst>
                <a:ext uri="{FF2B5EF4-FFF2-40B4-BE49-F238E27FC236}">
                  <a16:creationId xmlns:a16="http://schemas.microsoft.com/office/drawing/2014/main" id="{14FDC24B-D04B-FD4A-B850-4F48CB62BC5D}"/>
                </a:ext>
              </a:extLst>
            </p:cNvPr>
            <p:cNvCxnSpPr>
              <a:stCxn id="47" idx="0"/>
              <a:endCxn id="46" idx="3"/>
            </p:cNvCxnSpPr>
            <p:nvPr/>
          </p:nvCxnSpPr>
          <p:spPr bwMode="auto">
            <a:xfrm flipV="1">
              <a:off x="8324748" y="4117065"/>
              <a:ext cx="12450" cy="28954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6BE0D98-7F4F-F74C-881E-F382C30CF0CA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D30F197-51F5-B741-91AE-F4E3DE616E79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48">
              <a:extLst>
                <a:ext uri="{FF2B5EF4-FFF2-40B4-BE49-F238E27FC236}">
                  <a16:creationId xmlns:a16="http://schemas.microsoft.com/office/drawing/2014/main" id="{7B892C60-C729-F04E-A1B6-BDE0BB092D2E}"/>
                </a:ext>
              </a:extLst>
            </p:cNvPr>
            <p:cNvCxnSpPr>
              <a:stCxn id="44" idx="0"/>
              <a:endCxn id="50" idx="3"/>
            </p:cNvCxnSpPr>
            <p:nvPr/>
          </p:nvCxnSpPr>
          <p:spPr bwMode="auto">
            <a:xfrm flipV="1">
              <a:off x="6491160" y="3283483"/>
              <a:ext cx="248879" cy="37647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49">
              <a:extLst>
                <a:ext uri="{FF2B5EF4-FFF2-40B4-BE49-F238E27FC236}">
                  <a16:creationId xmlns:a16="http://schemas.microsoft.com/office/drawing/2014/main" id="{3A7AEBA6-E936-AD4F-A67E-13AA723A23A6}"/>
                </a:ext>
              </a:extLst>
            </p:cNvPr>
            <p:cNvCxnSpPr>
              <a:stCxn id="45" idx="0"/>
              <a:endCxn id="50" idx="5"/>
            </p:cNvCxnSpPr>
            <p:nvPr/>
          </p:nvCxnSpPr>
          <p:spPr bwMode="auto">
            <a:xfrm flipH="1" flipV="1">
              <a:off x="7104149" y="3283483"/>
              <a:ext cx="234988" cy="37647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0">
              <a:extLst>
                <a:ext uri="{FF2B5EF4-FFF2-40B4-BE49-F238E27FC236}">
                  <a16:creationId xmlns:a16="http://schemas.microsoft.com/office/drawing/2014/main" id="{3134DAC7-A629-A643-9C96-ACFD4BE12F15}"/>
                </a:ext>
              </a:extLst>
            </p:cNvPr>
            <p:cNvCxnSpPr>
              <a:stCxn id="49" idx="3"/>
              <a:endCxn id="50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1">
              <a:extLst>
                <a:ext uri="{FF2B5EF4-FFF2-40B4-BE49-F238E27FC236}">
                  <a16:creationId xmlns:a16="http://schemas.microsoft.com/office/drawing/2014/main" id="{6E31C49B-1768-E84C-AE93-D80F9D51CA11}"/>
                </a:ext>
              </a:extLst>
            </p:cNvPr>
            <p:cNvCxnSpPr>
              <a:stCxn id="46" idx="0"/>
              <a:endCxn id="49" idx="5"/>
            </p:cNvCxnSpPr>
            <p:nvPr/>
          </p:nvCxnSpPr>
          <p:spPr bwMode="auto">
            <a:xfrm flipH="1" flipV="1">
              <a:off x="7791614" y="2614719"/>
              <a:ext cx="533134" cy="2995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箭头: 右 52">
            <a:extLst>
              <a:ext uri="{FF2B5EF4-FFF2-40B4-BE49-F238E27FC236}">
                <a16:creationId xmlns:a16="http://schemas.microsoft.com/office/drawing/2014/main" id="{8B1D3CB9-E129-6049-9FA4-AF3059B91100}"/>
              </a:ext>
            </a:extLst>
          </p:cNvPr>
          <p:cNvSpPr/>
          <p:nvPr/>
        </p:nvSpPr>
        <p:spPr bwMode="auto">
          <a:xfrm>
            <a:off x="6314117" y="4769376"/>
            <a:ext cx="57239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Rebalance</a:t>
            </a:r>
            <a:r>
              <a:rPr lang="zh-CN" altLang="en-US" dirty="0"/>
              <a:t>过程伪代码实现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69168A-64B7-1E46-9442-30627EE8EDF0}"/>
              </a:ext>
            </a:extLst>
          </p:cNvPr>
          <p:cNvSpPr txBox="1">
            <a:spLocks/>
          </p:cNvSpPr>
          <p:nvPr/>
        </p:nvSpPr>
        <p:spPr>
          <a:xfrm>
            <a:off x="839589" y="1186853"/>
            <a:ext cx="4144622" cy="493906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以下为</a:t>
            </a: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rebalance_R_2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node *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 = x.rchild;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node *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 = y-&gt;lchild;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x.rchild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z-&gt;lchild;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y-&gt;lchild = z-&gt;rchild;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z-&gt;lchild = x;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z-&gt;rchild = y;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重新计算</a:t>
            </a:r>
            <a:r>
              <a:rPr lang="en-US" altLang="zh-CN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z-&gt;BF=0;   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 = z;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23F8D9-8E5A-214B-AA90-C20127BB12B5}"/>
              </a:ext>
            </a:extLst>
          </p:cNvPr>
          <p:cNvGrpSpPr/>
          <p:nvPr/>
        </p:nvGrpSpPr>
        <p:grpSpPr>
          <a:xfrm>
            <a:off x="4281706" y="2307085"/>
            <a:ext cx="1638382" cy="2330760"/>
            <a:chOff x="1120953" y="2080156"/>
            <a:chExt cx="2365981" cy="350796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5F556AD-7837-ED4A-B9D2-A7B899198A7F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等腰三角形 55">
              <a:extLst>
                <a:ext uri="{FF2B5EF4-FFF2-40B4-BE49-F238E27FC236}">
                  <a16:creationId xmlns:a16="http://schemas.microsoft.com/office/drawing/2014/main" id="{A21C3F71-E338-A441-A25F-443332BCC7BF}"/>
                </a:ext>
              </a:extLst>
            </p:cNvPr>
            <p:cNvSpPr/>
            <p:nvPr/>
          </p:nvSpPr>
          <p:spPr bwMode="auto">
            <a:xfrm>
              <a:off x="1120953" y="2962129"/>
              <a:ext cx="521583" cy="120275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8C8F2FC-F2CB-3844-B5CE-14B091316F02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等腰三角形 57">
              <a:extLst>
                <a:ext uri="{FF2B5EF4-FFF2-40B4-BE49-F238E27FC236}">
                  <a16:creationId xmlns:a16="http://schemas.microsoft.com/office/drawing/2014/main" id="{50EDEB60-D0FF-4845-AFFE-31CDCA6BFDAD}"/>
                </a:ext>
              </a:extLst>
            </p:cNvPr>
            <p:cNvSpPr/>
            <p:nvPr/>
          </p:nvSpPr>
          <p:spPr bwMode="auto">
            <a:xfrm>
              <a:off x="2029835" y="3947259"/>
              <a:ext cx="172346" cy="1202757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等腰三角形 58">
              <a:extLst>
                <a:ext uri="{FF2B5EF4-FFF2-40B4-BE49-F238E27FC236}">
                  <a16:creationId xmlns:a16="http://schemas.microsoft.com/office/drawing/2014/main" id="{6F76F88F-D793-9646-BD2B-AC363F12D13E}"/>
                </a:ext>
              </a:extLst>
            </p:cNvPr>
            <p:cNvSpPr/>
            <p:nvPr/>
          </p:nvSpPr>
          <p:spPr bwMode="auto">
            <a:xfrm>
              <a:off x="2965351" y="3624115"/>
              <a:ext cx="521583" cy="1202757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4908EE7-9A27-5840-A7D0-DB99DF6C8995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60">
              <a:extLst>
                <a:ext uri="{FF2B5EF4-FFF2-40B4-BE49-F238E27FC236}">
                  <a16:creationId xmlns:a16="http://schemas.microsoft.com/office/drawing/2014/main" id="{02F31007-6808-7D4C-B1FB-67AE81A62A5D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 bwMode="auto">
            <a:xfrm>
              <a:off x="2116009" y="5053561"/>
              <a:ext cx="0" cy="9645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61">
              <a:extLst>
                <a:ext uri="{FF2B5EF4-FFF2-40B4-BE49-F238E27FC236}">
                  <a16:creationId xmlns:a16="http://schemas.microsoft.com/office/drawing/2014/main" id="{2EE5306E-A37A-4344-A275-A0AF7D9715FE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381745" y="2536435"/>
              <a:ext cx="456324" cy="425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62">
              <a:extLst>
                <a:ext uri="{FF2B5EF4-FFF2-40B4-BE49-F238E27FC236}">
                  <a16:creationId xmlns:a16="http://schemas.microsoft.com/office/drawing/2014/main" id="{0640858E-6925-FE4D-A319-9EBBB9BC85C0}"/>
                </a:ext>
              </a:extLst>
            </p:cNvPr>
            <p:cNvCxnSpPr>
              <a:stCxn id="9" idx="0"/>
              <a:endCxn id="7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63">
              <a:extLst>
                <a:ext uri="{FF2B5EF4-FFF2-40B4-BE49-F238E27FC236}">
                  <a16:creationId xmlns:a16="http://schemas.microsoft.com/office/drawing/2014/main" id="{A64F8AEA-9343-8743-9BA5-B8CA9164D6F0}"/>
                </a:ext>
              </a:extLst>
            </p:cNvPr>
            <p:cNvCxnSpPr>
              <a:stCxn id="9" idx="5"/>
              <a:endCxn id="11" idx="0"/>
            </p:cNvCxnSpPr>
            <p:nvPr/>
          </p:nvCxnSpPr>
          <p:spPr bwMode="auto">
            <a:xfrm>
              <a:off x="2951080" y="3256953"/>
              <a:ext cx="275063" cy="3671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3E6039B-1C10-4A4B-AC3D-A93E1DC967A0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等腰三角形 65">
              <a:extLst>
                <a:ext uri="{FF2B5EF4-FFF2-40B4-BE49-F238E27FC236}">
                  <a16:creationId xmlns:a16="http://schemas.microsoft.com/office/drawing/2014/main" id="{1D432C5D-416B-B74D-9B88-C433C0CC9215}"/>
                </a:ext>
              </a:extLst>
            </p:cNvPr>
            <p:cNvSpPr/>
            <p:nvPr/>
          </p:nvSpPr>
          <p:spPr bwMode="auto">
            <a:xfrm>
              <a:off x="2607724" y="3940882"/>
              <a:ext cx="172346" cy="1202757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66">
              <a:extLst>
                <a:ext uri="{FF2B5EF4-FFF2-40B4-BE49-F238E27FC236}">
                  <a16:creationId xmlns:a16="http://schemas.microsoft.com/office/drawing/2014/main" id="{FD625F5E-7E8D-104A-93DE-EF70AFDB2A9B}"/>
                </a:ext>
              </a:extLst>
            </p:cNvPr>
            <p:cNvCxnSpPr>
              <a:stCxn id="10" idx="0"/>
              <a:endCxn id="17" idx="3"/>
            </p:cNvCxnSpPr>
            <p:nvPr/>
          </p:nvCxnSpPr>
          <p:spPr bwMode="auto">
            <a:xfrm flipV="1">
              <a:off x="2116009" y="3905138"/>
              <a:ext cx="74472" cy="421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67">
              <a:extLst>
                <a:ext uri="{FF2B5EF4-FFF2-40B4-BE49-F238E27FC236}">
                  <a16:creationId xmlns:a16="http://schemas.microsoft.com/office/drawing/2014/main" id="{26F94561-DD1C-8B41-A7E7-15E9CFEB657C}"/>
                </a:ext>
              </a:extLst>
            </p:cNvPr>
            <p:cNvCxnSpPr>
              <a:stCxn id="18" idx="0"/>
              <a:endCxn id="17" idx="5"/>
            </p:cNvCxnSpPr>
            <p:nvPr/>
          </p:nvCxnSpPr>
          <p:spPr bwMode="auto">
            <a:xfrm flipH="1" flipV="1">
              <a:off x="2554592" y="3905138"/>
              <a:ext cx="139305" cy="357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68">
              <a:extLst>
                <a:ext uri="{FF2B5EF4-FFF2-40B4-BE49-F238E27FC236}">
                  <a16:creationId xmlns:a16="http://schemas.microsoft.com/office/drawing/2014/main" id="{2D6F3CBE-8868-0C4F-99DC-7EC262CD5095}"/>
                </a:ext>
              </a:extLst>
            </p:cNvPr>
            <p:cNvCxnSpPr>
              <a:stCxn id="17" idx="0"/>
              <a:endCxn id="9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2295FC1-82AC-E043-A374-CFD76C953663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70">
              <a:extLst>
                <a:ext uri="{FF2B5EF4-FFF2-40B4-BE49-F238E27FC236}">
                  <a16:creationId xmlns:a16="http://schemas.microsoft.com/office/drawing/2014/main" id="{51B11241-E4A7-2143-8567-FD29ED557B14}"/>
                </a:ext>
              </a:extLst>
            </p:cNvPr>
            <p:cNvCxnSpPr>
              <a:cxnSpLocks/>
              <a:stCxn id="22" idx="0"/>
              <a:endCxn id="18" idx="3"/>
            </p:cNvCxnSpPr>
            <p:nvPr/>
          </p:nvCxnSpPr>
          <p:spPr bwMode="auto">
            <a:xfrm>
              <a:off x="2683905" y="5053561"/>
              <a:ext cx="9992" cy="900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39BFD4-BD52-BC43-AD21-0A6FB6019833}"/>
              </a:ext>
            </a:extLst>
          </p:cNvPr>
          <p:cNvGrpSpPr/>
          <p:nvPr/>
        </p:nvGrpSpPr>
        <p:grpSpPr>
          <a:xfrm>
            <a:off x="6785582" y="2610245"/>
            <a:ext cx="1846926" cy="1830973"/>
            <a:chOff x="5777471" y="2289795"/>
            <a:chExt cx="2667138" cy="275575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F8D62DA-9616-6C4B-BCC9-7F76E6E96D20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等腰三角形 73">
              <a:extLst>
                <a:ext uri="{FF2B5EF4-FFF2-40B4-BE49-F238E27FC236}">
                  <a16:creationId xmlns:a16="http://schemas.microsoft.com/office/drawing/2014/main" id="{AE41DD78-51E3-414F-BFA7-36B570D4332C}"/>
                </a:ext>
              </a:extLst>
            </p:cNvPr>
            <p:cNvSpPr/>
            <p:nvPr/>
          </p:nvSpPr>
          <p:spPr bwMode="auto">
            <a:xfrm>
              <a:off x="5777471" y="3726479"/>
              <a:ext cx="521583" cy="1202756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8D5AD64-25E3-E54A-957A-1409359E84AF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等腰三角形 75">
              <a:extLst>
                <a:ext uri="{FF2B5EF4-FFF2-40B4-BE49-F238E27FC236}">
                  <a16:creationId xmlns:a16="http://schemas.microsoft.com/office/drawing/2014/main" id="{BF1253A3-BEF3-724A-A7C8-E87F1D69AF4B}"/>
                </a:ext>
              </a:extLst>
            </p:cNvPr>
            <p:cNvSpPr/>
            <p:nvPr/>
          </p:nvSpPr>
          <p:spPr bwMode="auto">
            <a:xfrm>
              <a:off x="6542395" y="3394256"/>
              <a:ext cx="172346" cy="120275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等腰三角形 76">
              <a:extLst>
                <a:ext uri="{FF2B5EF4-FFF2-40B4-BE49-F238E27FC236}">
                  <a16:creationId xmlns:a16="http://schemas.microsoft.com/office/drawing/2014/main" id="{EA5A9A47-A155-DF43-A8B8-AB47237E8EBC}"/>
                </a:ext>
              </a:extLst>
            </p:cNvPr>
            <p:cNvSpPr/>
            <p:nvPr/>
          </p:nvSpPr>
          <p:spPr bwMode="auto">
            <a:xfrm>
              <a:off x="7923026" y="3771758"/>
              <a:ext cx="521583" cy="1202756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53CAB79-F633-964E-BCBD-59C65C888783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78">
              <a:extLst>
                <a:ext uri="{FF2B5EF4-FFF2-40B4-BE49-F238E27FC236}">
                  <a16:creationId xmlns:a16="http://schemas.microsoft.com/office/drawing/2014/main" id="{3D7FF2AA-B605-9546-A1A6-6B4FAD8229E5}"/>
                </a:ext>
              </a:extLst>
            </p:cNvPr>
            <p:cNvCxnSpPr>
              <a:cxnSpLocks/>
              <a:stCxn id="30" idx="0"/>
              <a:endCxn id="28" idx="3"/>
            </p:cNvCxnSpPr>
            <p:nvPr/>
          </p:nvCxnSpPr>
          <p:spPr bwMode="auto">
            <a:xfrm>
              <a:off x="6628569" y="4500558"/>
              <a:ext cx="0" cy="9645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F812F4D-70F9-5041-AC3F-775C0EE516DF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等腰三角形 80">
              <a:extLst>
                <a:ext uri="{FF2B5EF4-FFF2-40B4-BE49-F238E27FC236}">
                  <a16:creationId xmlns:a16="http://schemas.microsoft.com/office/drawing/2014/main" id="{B5814A18-8B8A-014F-B338-587CF36D6716}"/>
                </a:ext>
              </a:extLst>
            </p:cNvPr>
            <p:cNvSpPr/>
            <p:nvPr/>
          </p:nvSpPr>
          <p:spPr bwMode="auto">
            <a:xfrm>
              <a:off x="7331914" y="3398302"/>
              <a:ext cx="172346" cy="1202756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81">
              <a:extLst>
                <a:ext uri="{FF2B5EF4-FFF2-40B4-BE49-F238E27FC236}">
                  <a16:creationId xmlns:a16="http://schemas.microsoft.com/office/drawing/2014/main" id="{51C313BF-10AD-BD47-B90A-64868F631DF1}"/>
                </a:ext>
              </a:extLst>
            </p:cNvPr>
            <p:cNvCxnSpPr>
              <a:stCxn id="25" idx="0"/>
              <a:endCxn id="32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82">
              <a:extLst>
                <a:ext uri="{FF2B5EF4-FFF2-40B4-BE49-F238E27FC236}">
                  <a16:creationId xmlns:a16="http://schemas.microsoft.com/office/drawing/2014/main" id="{4CDAEA57-D450-1A40-890B-5F6BDC3D92AD}"/>
                </a:ext>
              </a:extLst>
            </p:cNvPr>
            <p:cNvCxnSpPr>
              <a:stCxn id="27" idx="0"/>
              <a:endCxn id="32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7012E39-6952-E64A-B63B-045EBC263043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84">
              <a:extLst>
                <a:ext uri="{FF2B5EF4-FFF2-40B4-BE49-F238E27FC236}">
                  <a16:creationId xmlns:a16="http://schemas.microsoft.com/office/drawing/2014/main" id="{B0488BFB-231D-F448-B811-88FAA196C3D8}"/>
                </a:ext>
              </a:extLst>
            </p:cNvPr>
            <p:cNvCxnSpPr>
              <a:cxnSpLocks/>
              <a:stCxn id="36" idx="0"/>
              <a:endCxn id="33" idx="3"/>
            </p:cNvCxnSpPr>
            <p:nvPr/>
          </p:nvCxnSpPr>
          <p:spPr bwMode="auto">
            <a:xfrm>
              <a:off x="7408096" y="4510983"/>
              <a:ext cx="9992" cy="900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85">
              <a:extLst>
                <a:ext uri="{FF2B5EF4-FFF2-40B4-BE49-F238E27FC236}">
                  <a16:creationId xmlns:a16="http://schemas.microsoft.com/office/drawing/2014/main" id="{7CEEEA9C-2DEA-3045-B4C0-13570D8E1CB1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 bwMode="auto">
            <a:xfrm flipV="1">
              <a:off x="6038263" y="3407998"/>
              <a:ext cx="170008" cy="3184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86">
              <a:extLst>
                <a:ext uri="{FF2B5EF4-FFF2-40B4-BE49-F238E27FC236}">
                  <a16:creationId xmlns:a16="http://schemas.microsoft.com/office/drawing/2014/main" id="{96CAED7C-FB9E-F243-B28B-BF3AF849E58F}"/>
                </a:ext>
              </a:extLst>
            </p:cNvPr>
            <p:cNvCxnSpPr>
              <a:stCxn id="28" idx="0"/>
              <a:endCxn id="25" idx="5"/>
            </p:cNvCxnSpPr>
            <p:nvPr/>
          </p:nvCxnSpPr>
          <p:spPr bwMode="auto">
            <a:xfrm flipH="1">
              <a:off x="6572382" y="3394256"/>
              <a:ext cx="56187" cy="137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87">
              <a:extLst>
                <a:ext uri="{FF2B5EF4-FFF2-40B4-BE49-F238E27FC236}">
                  <a16:creationId xmlns:a16="http://schemas.microsoft.com/office/drawing/2014/main" id="{6A99234A-BCF2-9541-A7E8-002C46087DB0}"/>
                </a:ext>
              </a:extLst>
            </p:cNvPr>
            <p:cNvCxnSpPr>
              <a:stCxn id="33" idx="0"/>
              <a:endCxn id="27" idx="3"/>
            </p:cNvCxnSpPr>
            <p:nvPr/>
          </p:nvCxnSpPr>
          <p:spPr bwMode="auto">
            <a:xfrm>
              <a:off x="7418088" y="3398302"/>
              <a:ext cx="93907" cy="484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88">
              <a:extLst>
                <a:ext uri="{FF2B5EF4-FFF2-40B4-BE49-F238E27FC236}">
                  <a16:creationId xmlns:a16="http://schemas.microsoft.com/office/drawing/2014/main" id="{4B4FF16B-65F6-5442-8BA6-43E52E6CE88E}"/>
                </a:ext>
              </a:extLst>
            </p:cNvPr>
            <p:cNvCxnSpPr>
              <a:stCxn id="29" idx="0"/>
              <a:endCxn id="27" idx="5"/>
            </p:cNvCxnSpPr>
            <p:nvPr/>
          </p:nvCxnSpPr>
          <p:spPr bwMode="auto">
            <a:xfrm flipH="1" flipV="1">
              <a:off x="7876106" y="3446794"/>
              <a:ext cx="307712" cy="3249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箭头: 右 90">
            <a:extLst>
              <a:ext uri="{FF2B5EF4-FFF2-40B4-BE49-F238E27FC236}">
                <a16:creationId xmlns:a16="http://schemas.microsoft.com/office/drawing/2014/main" id="{E92757E2-5854-5D4C-8551-D23E2C22A136}"/>
              </a:ext>
            </a:extLst>
          </p:cNvPr>
          <p:cNvSpPr/>
          <p:nvPr/>
        </p:nvSpPr>
        <p:spPr bwMode="auto">
          <a:xfrm>
            <a:off x="6116120" y="3067231"/>
            <a:ext cx="57239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0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Rebalance</a:t>
            </a:r>
            <a:r>
              <a:rPr lang="zh-CN" altLang="en-US" dirty="0"/>
              <a:t>过程伪代码实现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93C7AF-E79B-F543-938E-39900F121443}"/>
              </a:ext>
            </a:extLst>
          </p:cNvPr>
          <p:cNvSpPr txBox="1">
            <a:spLocks/>
          </p:cNvSpPr>
          <p:nvPr/>
        </p:nvSpPr>
        <p:spPr>
          <a:xfrm>
            <a:off x="1002875" y="1328367"/>
            <a:ext cx="4144622" cy="493906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以下为</a:t>
            </a:r>
            <a:r>
              <a:rPr lang="en-US" altLang="zh-CN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rebalance_L_2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node *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 = x.lchild;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node *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 = y-&gt;rchild;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x.lchild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z-&gt;rchild;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y-&gt;rchild = z-&gt;lchild;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z-&gt;rchild = x;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z-&gt;lchild = y;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重新计算</a:t>
            </a:r>
            <a:r>
              <a:rPr lang="en-US" altLang="zh-CN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z-&gt;BF=0;   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 = z;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AC08E2-8402-B04F-B656-7B975B47E53A}"/>
              </a:ext>
            </a:extLst>
          </p:cNvPr>
          <p:cNvGrpSpPr/>
          <p:nvPr/>
        </p:nvGrpSpPr>
        <p:grpSpPr>
          <a:xfrm flipH="1">
            <a:off x="4197746" y="2415002"/>
            <a:ext cx="1644343" cy="2330760"/>
            <a:chOff x="1049467" y="2080156"/>
            <a:chExt cx="2363560" cy="350796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DAB05A-2629-2D47-A40D-9D5F5CD2F97E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等腰三角形 55">
              <a:extLst>
                <a:ext uri="{FF2B5EF4-FFF2-40B4-BE49-F238E27FC236}">
                  <a16:creationId xmlns:a16="http://schemas.microsoft.com/office/drawing/2014/main" id="{082DBEB6-DD1F-F742-9074-2E3D2EC49926}"/>
                </a:ext>
              </a:extLst>
            </p:cNvPr>
            <p:cNvSpPr/>
            <p:nvPr/>
          </p:nvSpPr>
          <p:spPr bwMode="auto">
            <a:xfrm>
              <a:off x="1049467" y="2962129"/>
              <a:ext cx="519160" cy="120275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7E8F50-9299-B443-B424-DC96FB087BFB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等腰三角形 57">
              <a:extLst>
                <a:ext uri="{FF2B5EF4-FFF2-40B4-BE49-F238E27FC236}">
                  <a16:creationId xmlns:a16="http://schemas.microsoft.com/office/drawing/2014/main" id="{042B8C46-5F43-DD4C-91C1-6F666A81F23C}"/>
                </a:ext>
              </a:extLst>
            </p:cNvPr>
            <p:cNvSpPr/>
            <p:nvPr/>
          </p:nvSpPr>
          <p:spPr bwMode="auto">
            <a:xfrm>
              <a:off x="2029837" y="3947259"/>
              <a:ext cx="172344" cy="1202757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等腰三角形 58">
              <a:extLst>
                <a:ext uri="{FF2B5EF4-FFF2-40B4-BE49-F238E27FC236}">
                  <a16:creationId xmlns:a16="http://schemas.microsoft.com/office/drawing/2014/main" id="{F98AC0BE-B74A-EF4D-A5B8-842542D6B297}"/>
                </a:ext>
              </a:extLst>
            </p:cNvPr>
            <p:cNvSpPr/>
            <p:nvPr/>
          </p:nvSpPr>
          <p:spPr bwMode="auto">
            <a:xfrm>
              <a:off x="2893867" y="3624115"/>
              <a:ext cx="519160" cy="1202757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7E5D39-BC3D-D24B-9B4E-D9F03950ED3F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60">
              <a:extLst>
                <a:ext uri="{FF2B5EF4-FFF2-40B4-BE49-F238E27FC236}">
                  <a16:creationId xmlns:a16="http://schemas.microsoft.com/office/drawing/2014/main" id="{875E3757-1F1A-F24F-A6A5-AFC5B19BCDB7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 bwMode="auto">
            <a:xfrm>
              <a:off x="2116009" y="5053561"/>
              <a:ext cx="0" cy="9645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61">
              <a:extLst>
                <a:ext uri="{FF2B5EF4-FFF2-40B4-BE49-F238E27FC236}">
                  <a16:creationId xmlns:a16="http://schemas.microsoft.com/office/drawing/2014/main" id="{6E070555-9095-4549-9619-95A298A6B0F7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309048" y="2536435"/>
              <a:ext cx="529022" cy="425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62">
              <a:extLst>
                <a:ext uri="{FF2B5EF4-FFF2-40B4-BE49-F238E27FC236}">
                  <a16:creationId xmlns:a16="http://schemas.microsoft.com/office/drawing/2014/main" id="{D19902E3-2714-E64F-B755-19A6CA886A38}"/>
                </a:ext>
              </a:extLst>
            </p:cNvPr>
            <p:cNvCxnSpPr>
              <a:stCxn id="9" idx="0"/>
              <a:endCxn id="7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63">
              <a:extLst>
                <a:ext uri="{FF2B5EF4-FFF2-40B4-BE49-F238E27FC236}">
                  <a16:creationId xmlns:a16="http://schemas.microsoft.com/office/drawing/2014/main" id="{10ADAD64-DC35-ED49-9ED3-5AF47EEC7E4E}"/>
                </a:ext>
              </a:extLst>
            </p:cNvPr>
            <p:cNvCxnSpPr>
              <a:stCxn id="9" idx="5"/>
              <a:endCxn id="11" idx="0"/>
            </p:cNvCxnSpPr>
            <p:nvPr/>
          </p:nvCxnSpPr>
          <p:spPr bwMode="auto">
            <a:xfrm>
              <a:off x="2951080" y="3256953"/>
              <a:ext cx="202367" cy="3671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A3F2EC8-F8B9-874D-A71A-8FA57C34D79F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等腰三角形 65">
              <a:extLst>
                <a:ext uri="{FF2B5EF4-FFF2-40B4-BE49-F238E27FC236}">
                  <a16:creationId xmlns:a16="http://schemas.microsoft.com/office/drawing/2014/main" id="{F7EE40B3-3D6A-4C42-B019-63BD99DDDA51}"/>
                </a:ext>
              </a:extLst>
            </p:cNvPr>
            <p:cNvSpPr/>
            <p:nvPr/>
          </p:nvSpPr>
          <p:spPr bwMode="auto">
            <a:xfrm>
              <a:off x="2607724" y="3940882"/>
              <a:ext cx="172344" cy="1202757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66">
              <a:extLst>
                <a:ext uri="{FF2B5EF4-FFF2-40B4-BE49-F238E27FC236}">
                  <a16:creationId xmlns:a16="http://schemas.microsoft.com/office/drawing/2014/main" id="{B0715801-FC14-1B44-BC59-28D7C6773966}"/>
                </a:ext>
              </a:extLst>
            </p:cNvPr>
            <p:cNvCxnSpPr>
              <a:stCxn id="10" idx="0"/>
              <a:endCxn id="17" idx="3"/>
            </p:cNvCxnSpPr>
            <p:nvPr/>
          </p:nvCxnSpPr>
          <p:spPr bwMode="auto">
            <a:xfrm flipV="1">
              <a:off x="2116009" y="3905138"/>
              <a:ext cx="74473" cy="421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67">
              <a:extLst>
                <a:ext uri="{FF2B5EF4-FFF2-40B4-BE49-F238E27FC236}">
                  <a16:creationId xmlns:a16="http://schemas.microsoft.com/office/drawing/2014/main" id="{CAE7FB00-CBED-654A-9DED-62735FAB575C}"/>
                </a:ext>
              </a:extLst>
            </p:cNvPr>
            <p:cNvCxnSpPr>
              <a:stCxn id="18" idx="0"/>
              <a:endCxn id="17" idx="5"/>
            </p:cNvCxnSpPr>
            <p:nvPr/>
          </p:nvCxnSpPr>
          <p:spPr bwMode="auto">
            <a:xfrm flipH="1" flipV="1">
              <a:off x="2554593" y="3905138"/>
              <a:ext cx="139305" cy="357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68">
              <a:extLst>
                <a:ext uri="{FF2B5EF4-FFF2-40B4-BE49-F238E27FC236}">
                  <a16:creationId xmlns:a16="http://schemas.microsoft.com/office/drawing/2014/main" id="{45F0FF72-1E15-FA43-9EB6-1701A0106D7A}"/>
                </a:ext>
              </a:extLst>
            </p:cNvPr>
            <p:cNvCxnSpPr>
              <a:stCxn id="17" idx="0"/>
              <a:endCxn id="9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29C2F3A-8A76-DC49-A2A0-A01EC3DE19ED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70">
              <a:extLst>
                <a:ext uri="{FF2B5EF4-FFF2-40B4-BE49-F238E27FC236}">
                  <a16:creationId xmlns:a16="http://schemas.microsoft.com/office/drawing/2014/main" id="{DE07A7C4-4923-7741-8FB7-7FAB78986297}"/>
                </a:ext>
              </a:extLst>
            </p:cNvPr>
            <p:cNvCxnSpPr>
              <a:cxnSpLocks/>
              <a:stCxn id="22" idx="0"/>
              <a:endCxn id="18" idx="3"/>
            </p:cNvCxnSpPr>
            <p:nvPr/>
          </p:nvCxnSpPr>
          <p:spPr bwMode="auto">
            <a:xfrm>
              <a:off x="2683904" y="5053561"/>
              <a:ext cx="9993" cy="900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50565C-06CB-D740-9036-A88DACC0365E}"/>
              </a:ext>
            </a:extLst>
          </p:cNvPr>
          <p:cNvGrpSpPr/>
          <p:nvPr/>
        </p:nvGrpSpPr>
        <p:grpSpPr>
          <a:xfrm flipH="1">
            <a:off x="6939997" y="2498011"/>
            <a:ext cx="1852765" cy="1830973"/>
            <a:chOff x="5705605" y="2289795"/>
            <a:chExt cx="2665096" cy="275575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29A2050-B5D0-5249-99F0-41BAD4BBA8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等腰三角形 73">
              <a:extLst>
                <a:ext uri="{FF2B5EF4-FFF2-40B4-BE49-F238E27FC236}">
                  <a16:creationId xmlns:a16="http://schemas.microsoft.com/office/drawing/2014/main" id="{88FF75F6-1988-7C4F-89F9-34E82D6737B2}"/>
                </a:ext>
              </a:extLst>
            </p:cNvPr>
            <p:cNvSpPr/>
            <p:nvPr/>
          </p:nvSpPr>
          <p:spPr bwMode="auto">
            <a:xfrm>
              <a:off x="5705605" y="3726479"/>
              <a:ext cx="519541" cy="1202756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08F79EE-4C1B-3143-AA20-CAC6DB5F3A1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等腰三角形 75">
              <a:extLst>
                <a:ext uri="{FF2B5EF4-FFF2-40B4-BE49-F238E27FC236}">
                  <a16:creationId xmlns:a16="http://schemas.microsoft.com/office/drawing/2014/main" id="{CC97B1FD-D11D-4149-A9B5-7F8DF3CC12D7}"/>
                </a:ext>
              </a:extLst>
            </p:cNvPr>
            <p:cNvSpPr/>
            <p:nvPr/>
          </p:nvSpPr>
          <p:spPr bwMode="auto">
            <a:xfrm>
              <a:off x="6542396" y="3394256"/>
              <a:ext cx="172346" cy="120275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等腰三角形 76">
              <a:extLst>
                <a:ext uri="{FF2B5EF4-FFF2-40B4-BE49-F238E27FC236}">
                  <a16:creationId xmlns:a16="http://schemas.microsoft.com/office/drawing/2014/main" id="{23579E57-5EC7-9A4E-9BFF-44E57F7D2893}"/>
                </a:ext>
              </a:extLst>
            </p:cNvPr>
            <p:cNvSpPr/>
            <p:nvPr/>
          </p:nvSpPr>
          <p:spPr bwMode="auto">
            <a:xfrm>
              <a:off x="7851160" y="3771758"/>
              <a:ext cx="519541" cy="1202756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BD8C48D-B5D9-8D45-8A65-3F8A96A8F46B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78">
              <a:extLst>
                <a:ext uri="{FF2B5EF4-FFF2-40B4-BE49-F238E27FC236}">
                  <a16:creationId xmlns:a16="http://schemas.microsoft.com/office/drawing/2014/main" id="{192C21BF-7D6A-B641-BE2C-2CD034F6DA24}"/>
                </a:ext>
              </a:extLst>
            </p:cNvPr>
            <p:cNvCxnSpPr>
              <a:cxnSpLocks/>
              <a:stCxn id="30" idx="0"/>
              <a:endCxn id="28" idx="3"/>
            </p:cNvCxnSpPr>
            <p:nvPr/>
          </p:nvCxnSpPr>
          <p:spPr bwMode="auto">
            <a:xfrm>
              <a:off x="6628569" y="4500558"/>
              <a:ext cx="1" cy="9645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578EF41-1219-0F4E-B496-70BAE047E36D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等腰三角形 80">
              <a:extLst>
                <a:ext uri="{FF2B5EF4-FFF2-40B4-BE49-F238E27FC236}">
                  <a16:creationId xmlns:a16="http://schemas.microsoft.com/office/drawing/2014/main" id="{71A4D51F-A974-C447-A1D2-81A10B524715}"/>
                </a:ext>
              </a:extLst>
            </p:cNvPr>
            <p:cNvSpPr/>
            <p:nvPr/>
          </p:nvSpPr>
          <p:spPr bwMode="auto">
            <a:xfrm>
              <a:off x="7331914" y="3398302"/>
              <a:ext cx="172346" cy="1202756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81">
              <a:extLst>
                <a:ext uri="{FF2B5EF4-FFF2-40B4-BE49-F238E27FC236}">
                  <a16:creationId xmlns:a16="http://schemas.microsoft.com/office/drawing/2014/main" id="{68A45A44-0948-6845-8B71-0A011AB6BAAD}"/>
                </a:ext>
              </a:extLst>
            </p:cNvPr>
            <p:cNvCxnSpPr>
              <a:stCxn id="25" idx="0"/>
              <a:endCxn id="32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82">
              <a:extLst>
                <a:ext uri="{FF2B5EF4-FFF2-40B4-BE49-F238E27FC236}">
                  <a16:creationId xmlns:a16="http://schemas.microsoft.com/office/drawing/2014/main" id="{5015A99D-1B00-7541-8E09-CC89D0A5A974}"/>
                </a:ext>
              </a:extLst>
            </p:cNvPr>
            <p:cNvCxnSpPr>
              <a:stCxn id="27" idx="0"/>
              <a:endCxn id="32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EDFDB89-0880-C04C-B9BB-31275E125AF7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84">
              <a:extLst>
                <a:ext uri="{FF2B5EF4-FFF2-40B4-BE49-F238E27FC236}">
                  <a16:creationId xmlns:a16="http://schemas.microsoft.com/office/drawing/2014/main" id="{37D2D153-CAF3-6541-9762-9961B36AE43C}"/>
                </a:ext>
              </a:extLst>
            </p:cNvPr>
            <p:cNvCxnSpPr>
              <a:cxnSpLocks/>
              <a:stCxn id="36" idx="0"/>
              <a:endCxn id="33" idx="3"/>
            </p:cNvCxnSpPr>
            <p:nvPr/>
          </p:nvCxnSpPr>
          <p:spPr bwMode="auto">
            <a:xfrm>
              <a:off x="7408097" y="4510983"/>
              <a:ext cx="9990" cy="900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85">
              <a:extLst>
                <a:ext uri="{FF2B5EF4-FFF2-40B4-BE49-F238E27FC236}">
                  <a16:creationId xmlns:a16="http://schemas.microsoft.com/office/drawing/2014/main" id="{12528183-0195-D541-8FD8-B5FFFDC3FA86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 bwMode="auto">
            <a:xfrm flipV="1">
              <a:off x="5965376" y="3407998"/>
              <a:ext cx="242897" cy="3184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86">
              <a:extLst>
                <a:ext uri="{FF2B5EF4-FFF2-40B4-BE49-F238E27FC236}">
                  <a16:creationId xmlns:a16="http://schemas.microsoft.com/office/drawing/2014/main" id="{B037D6BE-DE0D-6740-B8FA-5CC5333192D4}"/>
                </a:ext>
              </a:extLst>
            </p:cNvPr>
            <p:cNvCxnSpPr>
              <a:stCxn id="28" idx="0"/>
              <a:endCxn id="25" idx="5"/>
            </p:cNvCxnSpPr>
            <p:nvPr/>
          </p:nvCxnSpPr>
          <p:spPr bwMode="auto">
            <a:xfrm flipH="1">
              <a:off x="6572382" y="3394256"/>
              <a:ext cx="56187" cy="137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87">
              <a:extLst>
                <a:ext uri="{FF2B5EF4-FFF2-40B4-BE49-F238E27FC236}">
                  <a16:creationId xmlns:a16="http://schemas.microsoft.com/office/drawing/2014/main" id="{24D02A7F-208F-5C48-A147-0965BB3A0BAE}"/>
                </a:ext>
              </a:extLst>
            </p:cNvPr>
            <p:cNvCxnSpPr>
              <a:stCxn id="33" idx="0"/>
              <a:endCxn id="27" idx="3"/>
            </p:cNvCxnSpPr>
            <p:nvPr/>
          </p:nvCxnSpPr>
          <p:spPr bwMode="auto">
            <a:xfrm>
              <a:off x="7418087" y="3398302"/>
              <a:ext cx="93910" cy="484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88">
              <a:extLst>
                <a:ext uri="{FF2B5EF4-FFF2-40B4-BE49-F238E27FC236}">
                  <a16:creationId xmlns:a16="http://schemas.microsoft.com/office/drawing/2014/main" id="{C1E0E47E-2CD7-7441-9D4D-E0507B0F130E}"/>
                </a:ext>
              </a:extLst>
            </p:cNvPr>
            <p:cNvCxnSpPr>
              <a:stCxn id="29" idx="0"/>
              <a:endCxn id="27" idx="5"/>
            </p:cNvCxnSpPr>
            <p:nvPr/>
          </p:nvCxnSpPr>
          <p:spPr bwMode="auto">
            <a:xfrm flipH="1" flipV="1">
              <a:off x="7876105" y="3446794"/>
              <a:ext cx="234826" cy="3249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箭头: 右 90">
            <a:extLst>
              <a:ext uri="{FF2B5EF4-FFF2-40B4-BE49-F238E27FC236}">
                <a16:creationId xmlns:a16="http://schemas.microsoft.com/office/drawing/2014/main" id="{53E4F5BC-0597-514F-9154-93FD752DC21D}"/>
              </a:ext>
            </a:extLst>
          </p:cNvPr>
          <p:cNvSpPr/>
          <p:nvPr/>
        </p:nvSpPr>
        <p:spPr bwMode="auto">
          <a:xfrm>
            <a:off x="6279406" y="3208745"/>
            <a:ext cx="572399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删除叶子节点后的再平衡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A806F2C-E8C3-5D4C-987C-BE2D80B5F9A8}"/>
              </a:ext>
            </a:extLst>
          </p:cNvPr>
          <p:cNvSpPr txBox="1">
            <a:spLocks/>
          </p:cNvSpPr>
          <p:nvPr/>
        </p:nvSpPr>
        <p:spPr>
          <a:xfrm>
            <a:off x="321469" y="1104221"/>
            <a:ext cx="8501062" cy="1272054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设最靠下方的不平衡的节点为</a:t>
            </a:r>
            <a:r>
              <a:rPr lang="en-US" altLang="zh-CN" sz="28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8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BF(x)=2</a:t>
            </a:r>
            <a:r>
              <a:rPr lang="zh-CN" altLang="en-US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(x)</a:t>
            </a:r>
            <a:r>
              <a:rPr lang="zh-CN" altLang="en-US" sz="28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减少了</a:t>
            </a:r>
            <a:r>
              <a:rPr lang="en-US" altLang="zh-CN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）。仍设</a:t>
            </a:r>
            <a:r>
              <a:rPr lang="en-US" altLang="zh-CN" sz="28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的右子树。分三种情况。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0A17BC-F6A2-814C-917E-E0B011A461EC}"/>
              </a:ext>
            </a:extLst>
          </p:cNvPr>
          <p:cNvSpPr/>
          <p:nvPr/>
        </p:nvSpPr>
        <p:spPr bwMode="auto">
          <a:xfrm>
            <a:off x="1755433" y="255966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等腰三角形 5">
            <a:extLst>
              <a:ext uri="{FF2B5EF4-FFF2-40B4-BE49-F238E27FC236}">
                <a16:creationId xmlns:a16="http://schemas.microsoft.com/office/drawing/2014/main" id="{91932548-DBEE-E449-B1DA-4ACC8F31B99C}"/>
              </a:ext>
            </a:extLst>
          </p:cNvPr>
          <p:cNvSpPr/>
          <p:nvPr/>
        </p:nvSpPr>
        <p:spPr bwMode="auto">
          <a:xfrm>
            <a:off x="1113725" y="3545743"/>
            <a:ext cx="452531" cy="799134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D93E20A-B470-6440-9908-4B1263EA8C29}"/>
              </a:ext>
            </a:extLst>
          </p:cNvPr>
          <p:cNvSpPr/>
          <p:nvPr/>
        </p:nvSpPr>
        <p:spPr bwMode="auto">
          <a:xfrm>
            <a:off x="2504332" y="3280183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等腰三角形 7">
            <a:extLst>
              <a:ext uri="{FF2B5EF4-FFF2-40B4-BE49-F238E27FC236}">
                <a16:creationId xmlns:a16="http://schemas.microsoft.com/office/drawing/2014/main" id="{E9797A08-5A00-B543-A901-0DBBF4DF2ECE}"/>
              </a:ext>
            </a:extLst>
          </p:cNvPr>
          <p:cNvSpPr/>
          <p:nvPr/>
        </p:nvSpPr>
        <p:spPr bwMode="auto">
          <a:xfrm>
            <a:off x="2130753" y="4519597"/>
            <a:ext cx="508674" cy="799134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8F229AA2-82D4-C64A-AE8A-EBDD65215E8E}"/>
              </a:ext>
            </a:extLst>
          </p:cNvPr>
          <p:cNvSpPr/>
          <p:nvPr/>
        </p:nvSpPr>
        <p:spPr bwMode="auto">
          <a:xfrm>
            <a:off x="2958124" y="4519597"/>
            <a:ext cx="468237" cy="799134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DDEC32-B6D6-7545-85FE-22C7AA76D061}"/>
              </a:ext>
            </a:extLst>
          </p:cNvPr>
          <p:cNvSpPr/>
          <p:nvPr/>
        </p:nvSpPr>
        <p:spPr bwMode="auto">
          <a:xfrm>
            <a:off x="1091719" y="476298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0">
            <a:extLst>
              <a:ext uri="{FF2B5EF4-FFF2-40B4-BE49-F238E27FC236}">
                <a16:creationId xmlns:a16="http://schemas.microsoft.com/office/drawing/2014/main" id="{4A2273D2-CBB6-2840-8776-5BBF3171FADE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 bwMode="auto">
          <a:xfrm flipH="1" flipV="1">
            <a:off x="1339991" y="4344877"/>
            <a:ext cx="9193" cy="4181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ACF8E3E-7F07-1342-8CB1-48FCD3B968D3}"/>
              </a:ext>
            </a:extLst>
          </p:cNvPr>
          <p:cNvSpPr txBox="1"/>
          <p:nvPr/>
        </p:nvSpPr>
        <p:spPr>
          <a:xfrm>
            <a:off x="2980993" y="3144699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FB9A10-0DBF-A544-AD85-D2E36B03FCFD}"/>
              </a:ext>
            </a:extLst>
          </p:cNvPr>
          <p:cNvSpPr txBox="1"/>
          <p:nvPr/>
        </p:nvSpPr>
        <p:spPr>
          <a:xfrm>
            <a:off x="2130753" y="2345057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3">
            <a:extLst>
              <a:ext uri="{FF2B5EF4-FFF2-40B4-BE49-F238E27FC236}">
                <a16:creationId xmlns:a16="http://schemas.microsoft.com/office/drawing/2014/main" id="{96C91C65-BC7E-0C46-9767-F3DFD0C018B9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 bwMode="auto">
          <a:xfrm flipV="1">
            <a:off x="1339991" y="3015944"/>
            <a:ext cx="490852" cy="52979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1728F50F-0FD4-364C-826F-0FAFB5867C79}"/>
              </a:ext>
            </a:extLst>
          </p:cNvPr>
          <p:cNvCxnSpPr>
            <a:stCxn id="8" idx="0"/>
            <a:endCxn id="6" idx="5"/>
          </p:cNvCxnSpPr>
          <p:nvPr/>
        </p:nvCxnSpPr>
        <p:spPr bwMode="auto">
          <a:xfrm flipH="1" flipV="1">
            <a:off x="2194953" y="3015944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5">
            <a:extLst>
              <a:ext uri="{FF2B5EF4-FFF2-40B4-BE49-F238E27FC236}">
                <a16:creationId xmlns:a16="http://schemas.microsoft.com/office/drawing/2014/main" id="{DADA9230-C38D-CA47-8790-1E88872190D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 bwMode="auto">
          <a:xfrm flipH="1">
            <a:off x="2385090" y="3736462"/>
            <a:ext cx="194652" cy="78313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6">
            <a:extLst>
              <a:ext uri="{FF2B5EF4-FFF2-40B4-BE49-F238E27FC236}">
                <a16:creationId xmlns:a16="http://schemas.microsoft.com/office/drawing/2014/main" id="{CE4DA991-0AC3-7F4F-8BDE-46D27E3C2A59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 bwMode="auto">
          <a:xfrm>
            <a:off x="2943852" y="3736462"/>
            <a:ext cx="248391" cy="78313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984B9BA7-21B6-4445-AC99-2EB1586A83CA}"/>
              </a:ext>
            </a:extLst>
          </p:cNvPr>
          <p:cNvSpPr/>
          <p:nvPr/>
        </p:nvSpPr>
        <p:spPr bwMode="auto">
          <a:xfrm>
            <a:off x="3509266" y="4741802"/>
            <a:ext cx="75766" cy="402291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8BA28683-99E7-5746-A6AF-7CA6839AA3A5}"/>
              </a:ext>
            </a:extLst>
          </p:cNvPr>
          <p:cNvSpPr/>
          <p:nvPr/>
        </p:nvSpPr>
        <p:spPr bwMode="auto">
          <a:xfrm>
            <a:off x="914900" y="3731180"/>
            <a:ext cx="137806" cy="40618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3FBFD7-7F61-5842-B8EB-FD9A3C511AA6}"/>
              </a:ext>
            </a:extLst>
          </p:cNvPr>
          <p:cNvSpPr txBox="1"/>
          <p:nvPr/>
        </p:nvSpPr>
        <p:spPr>
          <a:xfrm>
            <a:off x="3592380" y="4712115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h+1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977290-649D-AB4C-8FB9-EE8C8756EE86}"/>
              </a:ext>
            </a:extLst>
          </p:cNvPr>
          <p:cNvSpPr txBox="1"/>
          <p:nvPr/>
        </p:nvSpPr>
        <p:spPr>
          <a:xfrm>
            <a:off x="582231" y="3790103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AD49B5-E29D-6A42-AA98-D35876AD59B7}"/>
              </a:ext>
            </a:extLst>
          </p:cNvPr>
          <p:cNvSpPr txBox="1"/>
          <p:nvPr/>
        </p:nvSpPr>
        <p:spPr>
          <a:xfrm>
            <a:off x="3902565" y="2461270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D57033-BFD7-784D-940A-F2760E469C42}"/>
              </a:ext>
            </a:extLst>
          </p:cNvPr>
          <p:cNvGrpSpPr/>
          <p:nvPr/>
        </p:nvGrpSpPr>
        <p:grpSpPr>
          <a:xfrm>
            <a:off x="4916416" y="2481050"/>
            <a:ext cx="3702525" cy="2844990"/>
            <a:chOff x="5237885" y="2829392"/>
            <a:chExt cx="3702525" cy="284499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BC4C40F-0AB3-B04B-A7CF-759A11F6BB1B}"/>
                </a:ext>
              </a:extLst>
            </p:cNvPr>
            <p:cNvSpPr/>
            <p:nvPr/>
          </p:nvSpPr>
          <p:spPr bwMode="auto">
            <a:xfrm>
              <a:off x="6292247" y="37072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等腰三角形 28">
              <a:extLst>
                <a:ext uri="{FF2B5EF4-FFF2-40B4-BE49-F238E27FC236}">
                  <a16:creationId xmlns:a16="http://schemas.microsoft.com/office/drawing/2014/main" id="{7C6F7F16-497C-D24B-AAD7-20E3A00D87B4}"/>
                </a:ext>
              </a:extLst>
            </p:cNvPr>
            <p:cNvSpPr/>
            <p:nvPr/>
          </p:nvSpPr>
          <p:spPr bwMode="auto">
            <a:xfrm>
              <a:off x="5869058" y="4615280"/>
              <a:ext cx="434541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02A985A-CBBC-4F4D-98AF-94FF1E0E6299}"/>
                </a:ext>
              </a:extLst>
            </p:cNvPr>
            <p:cNvSpPr/>
            <p:nvPr/>
          </p:nvSpPr>
          <p:spPr bwMode="auto">
            <a:xfrm>
              <a:off x="6939001" y="29982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等腰三角形 30">
              <a:extLst>
                <a:ext uri="{FF2B5EF4-FFF2-40B4-BE49-F238E27FC236}">
                  <a16:creationId xmlns:a16="http://schemas.microsoft.com/office/drawing/2014/main" id="{C14B099E-9C13-5845-81FB-0B131C45499A}"/>
                </a:ext>
              </a:extLst>
            </p:cNvPr>
            <p:cNvSpPr/>
            <p:nvPr/>
          </p:nvSpPr>
          <p:spPr bwMode="auto">
            <a:xfrm>
              <a:off x="6810372" y="4875248"/>
              <a:ext cx="508674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等腰三角形 31">
              <a:extLst>
                <a:ext uri="{FF2B5EF4-FFF2-40B4-BE49-F238E27FC236}">
                  <a16:creationId xmlns:a16="http://schemas.microsoft.com/office/drawing/2014/main" id="{B3DDC75B-6534-9C40-A34C-9E040D06106D}"/>
                </a:ext>
              </a:extLst>
            </p:cNvPr>
            <p:cNvSpPr/>
            <p:nvPr/>
          </p:nvSpPr>
          <p:spPr bwMode="auto">
            <a:xfrm>
              <a:off x="7654898" y="4343387"/>
              <a:ext cx="468237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86580D9-A70F-E641-8961-0464A02216E2}"/>
                </a:ext>
              </a:extLst>
            </p:cNvPr>
            <p:cNvSpPr txBox="1"/>
            <p:nvPr/>
          </p:nvSpPr>
          <p:spPr>
            <a:xfrm>
              <a:off x="6132546" y="349747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057A1FD-79D2-5E49-A316-0A154808EC13}"/>
                </a:ext>
              </a:extLst>
            </p:cNvPr>
            <p:cNvSpPr txBox="1"/>
            <p:nvPr/>
          </p:nvSpPr>
          <p:spPr>
            <a:xfrm>
              <a:off x="7428811" y="282939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6">
              <a:extLst>
                <a:ext uri="{FF2B5EF4-FFF2-40B4-BE49-F238E27FC236}">
                  <a16:creationId xmlns:a16="http://schemas.microsoft.com/office/drawing/2014/main" id="{4E73E985-BDB1-5D41-B9AE-DA36489777BB}"/>
                </a:ext>
              </a:extLst>
            </p:cNvPr>
            <p:cNvCxnSpPr>
              <a:cxnSpLocks/>
              <a:stCxn id="26" idx="0"/>
              <a:endCxn id="25" idx="3"/>
            </p:cNvCxnSpPr>
            <p:nvPr/>
          </p:nvCxnSpPr>
          <p:spPr bwMode="auto">
            <a:xfrm flipV="1">
              <a:off x="6086329" y="4163571"/>
              <a:ext cx="281328" cy="45170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7">
              <a:extLst>
                <a:ext uri="{FF2B5EF4-FFF2-40B4-BE49-F238E27FC236}">
                  <a16:creationId xmlns:a16="http://schemas.microsoft.com/office/drawing/2014/main" id="{EB4820C7-F1F3-5B43-8B47-7AB23D0BACD8}"/>
                </a:ext>
              </a:extLst>
            </p:cNvPr>
            <p:cNvCxnSpPr>
              <a:stCxn id="27" idx="3"/>
              <a:endCxn id="25" idx="0"/>
            </p:cNvCxnSpPr>
            <p:nvPr/>
          </p:nvCxnSpPr>
          <p:spPr bwMode="auto">
            <a:xfrm flipH="1">
              <a:off x="6549712" y="3454479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8">
              <a:extLst>
                <a:ext uri="{FF2B5EF4-FFF2-40B4-BE49-F238E27FC236}">
                  <a16:creationId xmlns:a16="http://schemas.microsoft.com/office/drawing/2014/main" id="{7389BA3D-C03E-614A-A205-5C84B945FD7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 bwMode="auto">
            <a:xfrm>
              <a:off x="6731767" y="4163571"/>
              <a:ext cx="332942" cy="7116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9">
              <a:extLst>
                <a:ext uri="{FF2B5EF4-FFF2-40B4-BE49-F238E27FC236}">
                  <a16:creationId xmlns:a16="http://schemas.microsoft.com/office/drawing/2014/main" id="{1251CBA7-938D-C546-A627-31BD769CCD99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 bwMode="auto">
            <a:xfrm>
              <a:off x="7378521" y="3454479"/>
              <a:ext cx="510496" cy="8889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ECCCEC12-03AC-444F-997E-A5008DFE30B7}"/>
                </a:ext>
              </a:extLst>
            </p:cNvPr>
            <p:cNvSpPr/>
            <p:nvPr/>
          </p:nvSpPr>
          <p:spPr bwMode="auto">
            <a:xfrm>
              <a:off x="8187565" y="4554598"/>
              <a:ext cx="75766" cy="40229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左大括号 36">
              <a:extLst>
                <a:ext uri="{FF2B5EF4-FFF2-40B4-BE49-F238E27FC236}">
                  <a16:creationId xmlns:a16="http://schemas.microsoft.com/office/drawing/2014/main" id="{B6929761-290C-344F-B8ED-4510B964ABDF}"/>
                </a:ext>
              </a:extLst>
            </p:cNvPr>
            <p:cNvSpPr/>
            <p:nvPr/>
          </p:nvSpPr>
          <p:spPr bwMode="auto">
            <a:xfrm>
              <a:off x="5568924" y="4801502"/>
              <a:ext cx="158064" cy="406181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AD9A26A-6352-7B40-A8BB-DE727F6551E0}"/>
                </a:ext>
              </a:extLst>
            </p:cNvPr>
            <p:cNvSpPr txBox="1"/>
            <p:nvPr/>
          </p:nvSpPr>
          <p:spPr>
            <a:xfrm>
              <a:off x="8193706" y="4497921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h+1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C927712-C265-9D46-9F54-03A2F125E3B5}"/>
                </a:ext>
              </a:extLst>
            </p:cNvPr>
            <p:cNvSpPr txBox="1"/>
            <p:nvPr/>
          </p:nvSpPr>
          <p:spPr>
            <a:xfrm>
              <a:off x="5237885" y="4880497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箭头: 右 70">
            <a:extLst>
              <a:ext uri="{FF2B5EF4-FFF2-40B4-BE49-F238E27FC236}">
                <a16:creationId xmlns:a16="http://schemas.microsoft.com/office/drawing/2014/main" id="{6399AEB7-8F1F-0D4E-BB9F-8A5AC9F12FC6}"/>
              </a:ext>
            </a:extLst>
          </p:cNvPr>
          <p:cNvSpPr/>
          <p:nvPr/>
        </p:nvSpPr>
        <p:spPr bwMode="auto">
          <a:xfrm>
            <a:off x="4047334" y="3761506"/>
            <a:ext cx="727012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C68608-BD7E-3042-A228-B5269ED7E249}"/>
              </a:ext>
            </a:extLst>
          </p:cNvPr>
          <p:cNvSpPr txBox="1"/>
          <p:nvPr/>
        </p:nvSpPr>
        <p:spPr>
          <a:xfrm>
            <a:off x="914901" y="5939601"/>
            <a:ext cx="7085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Nothing outside this picture needs to be updated!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乘号 86">
            <a:extLst>
              <a:ext uri="{FF2B5EF4-FFF2-40B4-BE49-F238E27FC236}">
                <a16:creationId xmlns:a16="http://schemas.microsoft.com/office/drawing/2014/main" id="{DA7A904F-9435-9840-8741-8CBC0B25DF4F}"/>
              </a:ext>
            </a:extLst>
          </p:cNvPr>
          <p:cNvSpPr/>
          <p:nvPr/>
        </p:nvSpPr>
        <p:spPr bwMode="auto">
          <a:xfrm>
            <a:off x="1013364" y="4667664"/>
            <a:ext cx="662446" cy="725213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删除叶子节点后的再平衡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E42EAD-592A-104B-A8CB-2BBEA9E17B76}"/>
              </a:ext>
            </a:extLst>
          </p:cNvPr>
          <p:cNvSpPr/>
          <p:nvPr/>
        </p:nvSpPr>
        <p:spPr bwMode="auto">
          <a:xfrm>
            <a:off x="1782988" y="1611770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0DB342A-C7F1-6749-9CFD-7FCB196D524E}"/>
              </a:ext>
            </a:extLst>
          </p:cNvPr>
          <p:cNvSpPr/>
          <p:nvPr/>
        </p:nvSpPr>
        <p:spPr bwMode="auto">
          <a:xfrm>
            <a:off x="1141280" y="2597848"/>
            <a:ext cx="452531" cy="799134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3A09DA-4220-1C45-A1C6-C534F8785F7E}"/>
              </a:ext>
            </a:extLst>
          </p:cNvPr>
          <p:cNvSpPr/>
          <p:nvPr/>
        </p:nvSpPr>
        <p:spPr bwMode="auto">
          <a:xfrm>
            <a:off x="2531887" y="233228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EB69D23-E076-8946-A9AE-26FB33EC1F9C}"/>
              </a:ext>
            </a:extLst>
          </p:cNvPr>
          <p:cNvSpPr/>
          <p:nvPr/>
        </p:nvSpPr>
        <p:spPr bwMode="auto">
          <a:xfrm>
            <a:off x="2158308" y="3322821"/>
            <a:ext cx="468030" cy="799134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5ACDCD2-8384-F54F-AC67-7FCEDD39FC11}"/>
              </a:ext>
            </a:extLst>
          </p:cNvPr>
          <p:cNvSpPr/>
          <p:nvPr/>
        </p:nvSpPr>
        <p:spPr bwMode="auto">
          <a:xfrm>
            <a:off x="2985679" y="3571702"/>
            <a:ext cx="468237" cy="799134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92ABC20-6514-CA4D-B593-2291EAE34E1F}"/>
              </a:ext>
            </a:extLst>
          </p:cNvPr>
          <p:cNvSpPr/>
          <p:nvPr/>
        </p:nvSpPr>
        <p:spPr bwMode="auto">
          <a:xfrm>
            <a:off x="1119274" y="3815093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C69A28-BBDE-AB43-A0D5-8FAB147EE655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367546" y="3396982"/>
            <a:ext cx="9193" cy="4181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3970251-B0D2-C848-AB00-5181D81B3CFE}"/>
              </a:ext>
            </a:extLst>
          </p:cNvPr>
          <p:cNvSpPr txBox="1"/>
          <p:nvPr/>
        </p:nvSpPr>
        <p:spPr>
          <a:xfrm>
            <a:off x="3008548" y="2196804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573957-B400-2042-86AE-05D5D1F3EBD5}"/>
              </a:ext>
            </a:extLst>
          </p:cNvPr>
          <p:cNvSpPr txBox="1"/>
          <p:nvPr/>
        </p:nvSpPr>
        <p:spPr>
          <a:xfrm>
            <a:off x="2158308" y="139716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5E401F-61CD-5C45-83F4-9FEAAD3FED4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367546" y="2068049"/>
            <a:ext cx="490852" cy="52979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629C8ED-AA74-8345-82A8-F92EF2F620DD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222508" y="2068049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C479121-F7AF-3A4A-BE71-452896311E56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392323" y="2788567"/>
            <a:ext cx="214974" cy="53425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139784-1BF8-0F47-9D1D-81C3ABC73AA2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2971407" y="2788567"/>
            <a:ext cx="248391" cy="78313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023E5271-0525-8C4E-9A20-204DC5BD0EFC}"/>
              </a:ext>
            </a:extLst>
          </p:cNvPr>
          <p:cNvSpPr/>
          <p:nvPr/>
        </p:nvSpPr>
        <p:spPr bwMode="auto">
          <a:xfrm>
            <a:off x="3536821" y="3793907"/>
            <a:ext cx="75766" cy="402291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5102B44-D897-CF4D-909A-590BE39EE615}"/>
              </a:ext>
            </a:extLst>
          </p:cNvPr>
          <p:cNvSpPr/>
          <p:nvPr/>
        </p:nvSpPr>
        <p:spPr bwMode="auto">
          <a:xfrm>
            <a:off x="942455" y="2783285"/>
            <a:ext cx="137806" cy="40618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95FC33-0526-BE4F-9011-47B98DB8AAC2}"/>
              </a:ext>
            </a:extLst>
          </p:cNvPr>
          <p:cNvSpPr txBox="1"/>
          <p:nvPr/>
        </p:nvSpPr>
        <p:spPr>
          <a:xfrm>
            <a:off x="3619935" y="3764220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h+1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5E1E9F-1869-B64A-BC76-E99BF4F1689D}"/>
              </a:ext>
            </a:extLst>
          </p:cNvPr>
          <p:cNvSpPr txBox="1"/>
          <p:nvPr/>
        </p:nvSpPr>
        <p:spPr>
          <a:xfrm>
            <a:off x="609786" y="2842208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DBF8D4-5204-EC40-B2B6-F01285AE4F33}"/>
              </a:ext>
            </a:extLst>
          </p:cNvPr>
          <p:cNvSpPr txBox="1"/>
          <p:nvPr/>
        </p:nvSpPr>
        <p:spPr>
          <a:xfrm>
            <a:off x="3930120" y="1513375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 2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DA8D282-DF5F-4C4C-A0BE-C5A088ABBBAC}"/>
              </a:ext>
            </a:extLst>
          </p:cNvPr>
          <p:cNvGrpSpPr/>
          <p:nvPr/>
        </p:nvGrpSpPr>
        <p:grpSpPr>
          <a:xfrm>
            <a:off x="4943971" y="1533155"/>
            <a:ext cx="3702525" cy="2585022"/>
            <a:chOff x="5172571" y="1663783"/>
            <a:chExt cx="3702525" cy="258502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DEB54E1-1D25-3C44-8FC7-F305F80CC011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等腰三角形 28">
              <a:extLst>
                <a:ext uri="{FF2B5EF4-FFF2-40B4-BE49-F238E27FC236}">
                  <a16:creationId xmlns:a16="http://schemas.microsoft.com/office/drawing/2014/main" id="{FD5E1CCE-0A72-5847-8197-8AFC1029F552}"/>
                </a:ext>
              </a:extLst>
            </p:cNvPr>
            <p:cNvSpPr/>
            <p:nvPr/>
          </p:nvSpPr>
          <p:spPr bwMode="auto">
            <a:xfrm>
              <a:off x="5803744" y="3449671"/>
              <a:ext cx="434541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4D4513A-0C3F-3F44-B085-6073FB752CA8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等腰三角形 30">
              <a:extLst>
                <a:ext uri="{FF2B5EF4-FFF2-40B4-BE49-F238E27FC236}">
                  <a16:creationId xmlns:a16="http://schemas.microsoft.com/office/drawing/2014/main" id="{EF90114D-5F9E-A24C-95AB-E502F5607C58}"/>
                </a:ext>
              </a:extLst>
            </p:cNvPr>
            <p:cNvSpPr/>
            <p:nvPr/>
          </p:nvSpPr>
          <p:spPr bwMode="auto">
            <a:xfrm>
              <a:off x="6745058" y="3443710"/>
              <a:ext cx="491871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等腰三角形 31">
              <a:extLst>
                <a:ext uri="{FF2B5EF4-FFF2-40B4-BE49-F238E27FC236}">
                  <a16:creationId xmlns:a16="http://schemas.microsoft.com/office/drawing/2014/main" id="{14F51883-486B-0E4C-A99F-C1E83D37981B}"/>
                </a:ext>
              </a:extLst>
            </p:cNvPr>
            <p:cNvSpPr/>
            <p:nvPr/>
          </p:nvSpPr>
          <p:spPr bwMode="auto">
            <a:xfrm>
              <a:off x="7589584" y="3177778"/>
              <a:ext cx="468237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04A181F-DCAF-4449-952F-08F2B2D938E1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00413A3-5E05-3F4D-A749-328ECCEB90EF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6">
              <a:extLst>
                <a:ext uri="{FF2B5EF4-FFF2-40B4-BE49-F238E27FC236}">
                  <a16:creationId xmlns:a16="http://schemas.microsoft.com/office/drawing/2014/main" id="{6E789086-8385-5F48-B60E-0DDA02E81CD3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 bwMode="auto">
            <a:xfrm flipV="1">
              <a:off x="6021015" y="2997962"/>
              <a:ext cx="281328" cy="45170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7">
              <a:extLst>
                <a:ext uri="{FF2B5EF4-FFF2-40B4-BE49-F238E27FC236}">
                  <a16:creationId xmlns:a16="http://schemas.microsoft.com/office/drawing/2014/main" id="{5CA4A979-9E00-D24D-836D-72A8CB156D09}"/>
                </a:ext>
              </a:extLst>
            </p:cNvPr>
            <p:cNvCxnSpPr>
              <a:stCxn id="26" idx="3"/>
              <a:endCxn id="24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8">
              <a:extLst>
                <a:ext uri="{FF2B5EF4-FFF2-40B4-BE49-F238E27FC236}">
                  <a16:creationId xmlns:a16="http://schemas.microsoft.com/office/drawing/2014/main" id="{8C175BF9-D3D1-4F4B-B77F-4E74AF31E674}"/>
                </a:ext>
              </a:extLst>
            </p:cNvPr>
            <p:cNvCxnSpPr>
              <a:cxnSpLocks/>
              <a:stCxn id="24" idx="5"/>
              <a:endCxn id="27" idx="0"/>
            </p:cNvCxnSpPr>
            <p:nvPr/>
          </p:nvCxnSpPr>
          <p:spPr bwMode="auto">
            <a:xfrm>
              <a:off x="6666453" y="2997962"/>
              <a:ext cx="324541" cy="44574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9">
              <a:extLst>
                <a:ext uri="{FF2B5EF4-FFF2-40B4-BE49-F238E27FC236}">
                  <a16:creationId xmlns:a16="http://schemas.microsoft.com/office/drawing/2014/main" id="{66C96DC8-E5D3-AA42-BE8F-8C90A8099222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 bwMode="auto">
            <a:xfrm>
              <a:off x="7313207" y="2288870"/>
              <a:ext cx="510496" cy="8889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右大括号 34">
              <a:extLst>
                <a:ext uri="{FF2B5EF4-FFF2-40B4-BE49-F238E27FC236}">
                  <a16:creationId xmlns:a16="http://schemas.microsoft.com/office/drawing/2014/main" id="{A6FCC9CF-9E3F-A34D-BB41-6DC6576D7F05}"/>
                </a:ext>
              </a:extLst>
            </p:cNvPr>
            <p:cNvSpPr/>
            <p:nvPr/>
          </p:nvSpPr>
          <p:spPr bwMode="auto">
            <a:xfrm>
              <a:off x="8122251" y="3388989"/>
              <a:ext cx="75766" cy="40229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8D4936A4-C53B-4B44-A1CC-15A661A5EA21}"/>
                </a:ext>
              </a:extLst>
            </p:cNvPr>
            <p:cNvSpPr/>
            <p:nvPr/>
          </p:nvSpPr>
          <p:spPr bwMode="auto">
            <a:xfrm>
              <a:off x="5503610" y="3635893"/>
              <a:ext cx="158064" cy="406181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8B28A0B-A62E-0D47-A025-3DABC63CAC5D}"/>
                </a:ext>
              </a:extLst>
            </p:cNvPr>
            <p:cNvSpPr txBox="1"/>
            <p:nvPr/>
          </p:nvSpPr>
          <p:spPr>
            <a:xfrm>
              <a:off x="8128392" y="3332312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h+1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6C981D9-B73C-AB40-ACAD-ED0C885CA7D7}"/>
                </a:ext>
              </a:extLst>
            </p:cNvPr>
            <p:cNvSpPr txBox="1"/>
            <p:nvPr/>
          </p:nvSpPr>
          <p:spPr>
            <a:xfrm>
              <a:off x="5172571" y="3714888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箭头: 右 70">
            <a:extLst>
              <a:ext uri="{FF2B5EF4-FFF2-40B4-BE49-F238E27FC236}">
                <a16:creationId xmlns:a16="http://schemas.microsoft.com/office/drawing/2014/main" id="{9109FF46-CCC2-2344-AA50-4C6EF1390248}"/>
              </a:ext>
            </a:extLst>
          </p:cNvPr>
          <p:cNvSpPr/>
          <p:nvPr/>
        </p:nvSpPr>
        <p:spPr bwMode="auto">
          <a:xfrm>
            <a:off x="4049286" y="2802117"/>
            <a:ext cx="746704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EE5FF9-8047-964C-894E-CC723BB92080}"/>
              </a:ext>
            </a:extLst>
          </p:cNvPr>
          <p:cNvSpPr txBox="1"/>
          <p:nvPr/>
        </p:nvSpPr>
        <p:spPr>
          <a:xfrm>
            <a:off x="1207795" y="5179241"/>
            <a:ext cx="659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注意这个子树的高度减少了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！  所以仍然可能有其他非平衡节点。接下来，应该去找到下一个最深的非平衡节点，对其进行同样操作。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乘号 45">
            <a:extLst>
              <a:ext uri="{FF2B5EF4-FFF2-40B4-BE49-F238E27FC236}">
                <a16:creationId xmlns:a16="http://schemas.microsoft.com/office/drawing/2014/main" id="{99F135CE-B852-404D-83F0-BA813DA48AB3}"/>
              </a:ext>
            </a:extLst>
          </p:cNvPr>
          <p:cNvSpPr/>
          <p:nvPr/>
        </p:nvSpPr>
        <p:spPr bwMode="auto">
          <a:xfrm>
            <a:off x="1045516" y="3716405"/>
            <a:ext cx="662446" cy="725213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49380342-55EC-6047-A997-DEAE3E7092AA}"/>
              </a:ext>
            </a:extLst>
          </p:cNvPr>
          <p:cNvSpPr/>
          <p:nvPr/>
        </p:nvSpPr>
        <p:spPr bwMode="auto">
          <a:xfrm>
            <a:off x="2034655" y="3532585"/>
            <a:ext cx="137806" cy="40618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ADD052-B4AA-3742-AE0B-7E15DFD96F41}"/>
              </a:ext>
            </a:extLst>
          </p:cNvPr>
          <p:cNvSpPr txBox="1"/>
          <p:nvPr/>
        </p:nvSpPr>
        <p:spPr>
          <a:xfrm>
            <a:off x="1701986" y="3591508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:</a:t>
            </a:r>
            <a:r>
              <a:rPr lang="zh-CN" altLang="en-US" dirty="0"/>
              <a:t>二叉查找树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8260520-F426-B84F-A6BF-7C10851D7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11688"/>
            <a:ext cx="4543425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依次插入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7DBEAB2-6158-0849-A401-FD338C04C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080" y="3339539"/>
            <a:ext cx="4411107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依次插入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11F32-D23B-5840-AF4C-BD49ACCF5164}"/>
              </a:ext>
            </a:extLst>
          </p:cNvPr>
          <p:cNvGrpSpPr/>
          <p:nvPr/>
        </p:nvGrpSpPr>
        <p:grpSpPr>
          <a:xfrm>
            <a:off x="5843587" y="3081103"/>
            <a:ext cx="2438400" cy="2286000"/>
            <a:chOff x="6362700" y="884912"/>
            <a:chExt cx="2438400" cy="2286000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E1C8582-1477-0E4B-8AC8-6DFD1C52E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13421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DDB39B8F-9D1C-6A4D-A6A0-BB99D4F4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884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A6625FEB-50BE-9E4D-9842-B54400884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300" y="17993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7B1DAD22-79D9-5747-AF0E-0360FF3A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22565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186512BB-0A59-BD4F-81B6-D90AA8714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2789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79C4688D-4BE4-2344-A796-EC67B5C5E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11897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1ECCF00C-8539-4645-A80B-1B88D19A6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6469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D61FA123-D9FA-544B-9513-EC08AA2C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4300" y="21041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1B77B481-48C6-504B-B20B-C0320C7F5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1500" y="25613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A357AF9-DA82-214E-A1BB-6C0FF5B72409}"/>
              </a:ext>
            </a:extLst>
          </p:cNvPr>
          <p:cNvGrpSpPr/>
          <p:nvPr/>
        </p:nvGrpSpPr>
        <p:grpSpPr>
          <a:xfrm>
            <a:off x="6067425" y="1035388"/>
            <a:ext cx="2209800" cy="1905000"/>
            <a:chOff x="6629400" y="3810000"/>
            <a:chExt cx="2209800" cy="1905000"/>
          </a:xfrm>
        </p:grpSpPr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22E81E90-7A35-AC45-A4D3-74EA37C1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810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1B82622A-77E7-454A-ACD3-A1F482E1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E28A5BC5-12C5-AA49-98C8-94BBF20A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10EF3AF3-568A-9448-BFE3-F4C5EE4ED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1197D34D-9158-5E48-A186-4BFFAF6E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8B161684-B021-9C4F-A1CE-FEFEBAA1D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4038600"/>
              <a:ext cx="685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191FC95-DE03-8D45-9763-FB61D671E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038600"/>
              <a:ext cx="6096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6A38A650-5D31-7B49-BE6B-E72E061C7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4876800"/>
              <a:ext cx="3810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DB3A916-D03A-434B-8CB7-63041801A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9600" y="4876800"/>
              <a:ext cx="304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A25C6D-877D-6147-9B94-4140E6B47678}"/>
              </a:ext>
            </a:extLst>
          </p:cNvPr>
          <p:cNvSpPr txBox="1"/>
          <p:nvPr/>
        </p:nvSpPr>
        <p:spPr>
          <a:xfrm>
            <a:off x="1303893" y="4633443"/>
            <a:ext cx="6363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在最坏情况下：</a:t>
            </a:r>
            <a:endParaRPr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树深</a:t>
            </a:r>
            <a:r>
              <a:rPr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 = O(n)</a:t>
            </a:r>
            <a:r>
              <a:rPr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299299-A5FF-5249-863D-BC4F6C9A1093}"/>
              </a:ext>
            </a:extLst>
          </p:cNvPr>
          <p:cNvSpPr txBox="1"/>
          <p:nvPr/>
        </p:nvSpPr>
        <p:spPr>
          <a:xfrm>
            <a:off x="1303894" y="5988109"/>
            <a:ext cx="6363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能否让最坏情况下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h=O(log n) ?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删除叶子节点后的再平衡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794A659-627C-7A43-8066-3AA118897860}"/>
              </a:ext>
            </a:extLst>
          </p:cNvPr>
          <p:cNvSpPr/>
          <p:nvPr/>
        </p:nvSpPr>
        <p:spPr bwMode="auto">
          <a:xfrm>
            <a:off x="1761217" y="1677084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3B43F7D-5FDD-3B48-9317-1C9E5B793894}"/>
              </a:ext>
            </a:extLst>
          </p:cNvPr>
          <p:cNvSpPr/>
          <p:nvPr/>
        </p:nvSpPr>
        <p:spPr bwMode="auto">
          <a:xfrm>
            <a:off x="1119509" y="2663162"/>
            <a:ext cx="452531" cy="799134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EA3238-147E-864D-95BD-E4CA2ADCD4AE}"/>
              </a:ext>
            </a:extLst>
          </p:cNvPr>
          <p:cNvSpPr/>
          <p:nvPr/>
        </p:nvSpPr>
        <p:spPr bwMode="auto">
          <a:xfrm>
            <a:off x="2510116" y="2397602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29B4A06-1A8C-4C46-AFA9-90D864A8F0E5}"/>
              </a:ext>
            </a:extLst>
          </p:cNvPr>
          <p:cNvSpPr/>
          <p:nvPr/>
        </p:nvSpPr>
        <p:spPr bwMode="auto">
          <a:xfrm>
            <a:off x="2136537" y="3637016"/>
            <a:ext cx="460444" cy="799134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B26FD9F-674B-0341-A9FA-3F7490799444}"/>
              </a:ext>
            </a:extLst>
          </p:cNvPr>
          <p:cNvSpPr/>
          <p:nvPr/>
        </p:nvSpPr>
        <p:spPr bwMode="auto">
          <a:xfrm>
            <a:off x="2963909" y="3388135"/>
            <a:ext cx="463500" cy="799134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1F1D39-F8B2-7140-A4E9-5ABD46D35EB9}"/>
              </a:ext>
            </a:extLst>
          </p:cNvPr>
          <p:cNvSpPr/>
          <p:nvPr/>
        </p:nvSpPr>
        <p:spPr bwMode="auto">
          <a:xfrm>
            <a:off x="1097503" y="3880407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3D2CBA-B164-A943-8839-27D5507CD194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345775" y="3462296"/>
            <a:ext cx="9193" cy="4181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9CD661-C74E-6544-AD2E-A52A26C6FBE5}"/>
              </a:ext>
            </a:extLst>
          </p:cNvPr>
          <p:cNvSpPr txBox="1"/>
          <p:nvPr/>
        </p:nvSpPr>
        <p:spPr>
          <a:xfrm>
            <a:off x="2986777" y="2262118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1AD99E-9CE5-FA46-8FAE-5D35E4891C45}"/>
              </a:ext>
            </a:extLst>
          </p:cNvPr>
          <p:cNvSpPr txBox="1"/>
          <p:nvPr/>
        </p:nvSpPr>
        <p:spPr>
          <a:xfrm>
            <a:off x="2136537" y="1462476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C8F66B-7915-D34E-BEB3-CCF66F2C0CE0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345775" y="2133363"/>
            <a:ext cx="490852" cy="52979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B5D378-CD25-E547-9414-5981AA6D85AF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200737" y="2133363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3DA5D7F-5A7A-224B-98CB-12F731ABC34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366759" y="2853881"/>
            <a:ext cx="218767" cy="78313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6F0777F-8884-3644-AC0A-7B78F8DB2FF7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2949636" y="2853881"/>
            <a:ext cx="246023" cy="53425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8E1C36B-7BBE-844B-8FEC-A105A585FA73}"/>
              </a:ext>
            </a:extLst>
          </p:cNvPr>
          <p:cNvSpPr txBox="1"/>
          <p:nvPr/>
        </p:nvSpPr>
        <p:spPr>
          <a:xfrm>
            <a:off x="3908349" y="1578689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0755A5-3D93-484A-81BA-F227D63D1F6D}"/>
              </a:ext>
            </a:extLst>
          </p:cNvPr>
          <p:cNvGrpSpPr/>
          <p:nvPr/>
        </p:nvGrpSpPr>
        <p:grpSpPr>
          <a:xfrm>
            <a:off x="5553373" y="1598469"/>
            <a:ext cx="2198911" cy="2821206"/>
            <a:chOff x="5803744" y="1663783"/>
            <a:chExt cx="2198911" cy="282120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FEA8F84-4206-D148-873B-4391F3BC1E4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等腰三角形 28">
              <a:extLst>
                <a:ext uri="{FF2B5EF4-FFF2-40B4-BE49-F238E27FC236}">
                  <a16:creationId xmlns:a16="http://schemas.microsoft.com/office/drawing/2014/main" id="{9287ECE5-CDC3-4C4D-BB85-CD36BF8C5F9D}"/>
                </a:ext>
              </a:extLst>
            </p:cNvPr>
            <p:cNvSpPr/>
            <p:nvPr/>
          </p:nvSpPr>
          <p:spPr bwMode="auto">
            <a:xfrm>
              <a:off x="5803744" y="3449671"/>
              <a:ext cx="434541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35102A9-267D-D942-B5E0-1626DADC3FB1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等腰三角形 30">
              <a:extLst>
                <a:ext uri="{FF2B5EF4-FFF2-40B4-BE49-F238E27FC236}">
                  <a16:creationId xmlns:a16="http://schemas.microsoft.com/office/drawing/2014/main" id="{ADD3EF94-158B-D54B-88F1-6942A5C54A84}"/>
                </a:ext>
              </a:extLst>
            </p:cNvPr>
            <p:cNvSpPr/>
            <p:nvPr/>
          </p:nvSpPr>
          <p:spPr bwMode="auto">
            <a:xfrm>
              <a:off x="6745058" y="3685855"/>
              <a:ext cx="464699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等腰三角形 31">
              <a:extLst>
                <a:ext uri="{FF2B5EF4-FFF2-40B4-BE49-F238E27FC236}">
                  <a16:creationId xmlns:a16="http://schemas.microsoft.com/office/drawing/2014/main" id="{F7D98173-E559-4C4B-806A-BD2B9A65F364}"/>
                </a:ext>
              </a:extLst>
            </p:cNvPr>
            <p:cNvSpPr/>
            <p:nvPr/>
          </p:nvSpPr>
          <p:spPr bwMode="auto">
            <a:xfrm>
              <a:off x="7589584" y="2923891"/>
              <a:ext cx="413071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98F0AC2-BBF9-0C46-8558-DB3DC9DB8749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54D97D-138F-6545-9ED4-306D4B84EEE5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36">
              <a:extLst>
                <a:ext uri="{FF2B5EF4-FFF2-40B4-BE49-F238E27FC236}">
                  <a16:creationId xmlns:a16="http://schemas.microsoft.com/office/drawing/2014/main" id="{A9812243-51F2-6B45-8D4A-7D183C6247EA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 bwMode="auto">
            <a:xfrm flipV="1">
              <a:off x="6021015" y="2997962"/>
              <a:ext cx="281328" cy="45170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37">
              <a:extLst>
                <a:ext uri="{FF2B5EF4-FFF2-40B4-BE49-F238E27FC236}">
                  <a16:creationId xmlns:a16="http://schemas.microsoft.com/office/drawing/2014/main" id="{234D65D6-5BB7-8948-AB5D-60AF8E0696E7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38">
              <a:extLst>
                <a:ext uri="{FF2B5EF4-FFF2-40B4-BE49-F238E27FC236}">
                  <a16:creationId xmlns:a16="http://schemas.microsoft.com/office/drawing/2014/main" id="{BE4D726B-AC87-C24D-B3D6-83C0DAABAE38}"/>
                </a:ext>
              </a:extLst>
            </p:cNvPr>
            <p:cNvCxnSpPr>
              <a:cxnSpLocks/>
              <a:stCxn id="20" idx="5"/>
              <a:endCxn id="23" idx="0"/>
            </p:cNvCxnSpPr>
            <p:nvPr/>
          </p:nvCxnSpPr>
          <p:spPr bwMode="auto">
            <a:xfrm>
              <a:off x="6666453" y="2997962"/>
              <a:ext cx="310955" cy="6878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39">
              <a:extLst>
                <a:ext uri="{FF2B5EF4-FFF2-40B4-BE49-F238E27FC236}">
                  <a16:creationId xmlns:a16="http://schemas.microsoft.com/office/drawing/2014/main" id="{E614170B-D781-1F49-9DBB-09F513DED26B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 bwMode="auto">
            <a:xfrm>
              <a:off x="7313207" y="2288870"/>
              <a:ext cx="482913" cy="6350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箭头: 右 70">
            <a:extLst>
              <a:ext uri="{FF2B5EF4-FFF2-40B4-BE49-F238E27FC236}">
                <a16:creationId xmlns:a16="http://schemas.microsoft.com/office/drawing/2014/main" id="{04E0AB0B-786F-6540-A36E-52CE284E1A18}"/>
              </a:ext>
            </a:extLst>
          </p:cNvPr>
          <p:cNvSpPr/>
          <p:nvPr/>
        </p:nvSpPr>
        <p:spPr bwMode="auto">
          <a:xfrm>
            <a:off x="4053118" y="2878925"/>
            <a:ext cx="869805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D2FA9B-AF29-1643-AD1A-EA8B960766C2}"/>
              </a:ext>
            </a:extLst>
          </p:cNvPr>
          <p:cNvSpPr txBox="1"/>
          <p:nvPr/>
        </p:nvSpPr>
        <p:spPr>
          <a:xfrm>
            <a:off x="915676" y="5247743"/>
            <a:ext cx="723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时，我们不能用简单的调整方法。</a:t>
            </a:r>
          </a:p>
        </p:txBody>
      </p:sp>
      <p:sp>
        <p:nvSpPr>
          <p:cNvPr id="33" name="乘号 45">
            <a:extLst>
              <a:ext uri="{FF2B5EF4-FFF2-40B4-BE49-F238E27FC236}">
                <a16:creationId xmlns:a16="http://schemas.microsoft.com/office/drawing/2014/main" id="{249B8E83-5221-9A4F-8995-C5AC2443D72A}"/>
              </a:ext>
            </a:extLst>
          </p:cNvPr>
          <p:cNvSpPr/>
          <p:nvPr/>
        </p:nvSpPr>
        <p:spPr bwMode="auto">
          <a:xfrm>
            <a:off x="1023745" y="3766732"/>
            <a:ext cx="662446" cy="725213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A1662F9-2BBA-A444-A41B-EFFED217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92" y="4022873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删除叶子节点后的再平衡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2EAD52-35B2-E14C-A416-E7F2A3D9CF92}"/>
              </a:ext>
            </a:extLst>
          </p:cNvPr>
          <p:cNvSpPr/>
          <p:nvPr/>
        </p:nvSpPr>
        <p:spPr bwMode="auto">
          <a:xfrm>
            <a:off x="1848302" y="1579112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A29F78C-BAE5-8D45-8E75-1339462D8AB7}"/>
              </a:ext>
            </a:extLst>
          </p:cNvPr>
          <p:cNvSpPr/>
          <p:nvPr/>
        </p:nvSpPr>
        <p:spPr bwMode="auto">
          <a:xfrm>
            <a:off x="1206594" y="2565190"/>
            <a:ext cx="452531" cy="799134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D91058-79A5-F048-A36E-EF325714FC15}"/>
              </a:ext>
            </a:extLst>
          </p:cNvPr>
          <p:cNvSpPr/>
          <p:nvPr/>
        </p:nvSpPr>
        <p:spPr bwMode="auto">
          <a:xfrm>
            <a:off x="2597201" y="2299630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8">
            <a:extLst>
              <a:ext uri="{FF2B5EF4-FFF2-40B4-BE49-F238E27FC236}">
                <a16:creationId xmlns:a16="http://schemas.microsoft.com/office/drawing/2014/main" id="{49708AD3-1F26-3942-829D-5FDF0B602812}"/>
              </a:ext>
            </a:extLst>
          </p:cNvPr>
          <p:cNvSpPr/>
          <p:nvPr/>
        </p:nvSpPr>
        <p:spPr bwMode="auto">
          <a:xfrm>
            <a:off x="3100846" y="3278156"/>
            <a:ext cx="452965" cy="799134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50CDACC-50B0-BC4B-A938-1D7B817E302D}"/>
              </a:ext>
            </a:extLst>
          </p:cNvPr>
          <p:cNvSpPr/>
          <p:nvPr/>
        </p:nvSpPr>
        <p:spPr bwMode="auto">
          <a:xfrm>
            <a:off x="1184588" y="378243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83BCB0A2-84CA-C243-A03F-EFB8C80E3717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 bwMode="auto">
          <a:xfrm flipH="1" flipV="1">
            <a:off x="1432860" y="3364324"/>
            <a:ext cx="9193" cy="4181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41A8E2A-4617-6E45-87EB-7D8B4A620570}"/>
              </a:ext>
            </a:extLst>
          </p:cNvPr>
          <p:cNvSpPr txBox="1"/>
          <p:nvPr/>
        </p:nvSpPr>
        <p:spPr>
          <a:xfrm>
            <a:off x="3073862" y="2164146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C035C3-6CD9-8447-B69D-39BD020CDB81}"/>
              </a:ext>
            </a:extLst>
          </p:cNvPr>
          <p:cNvSpPr txBox="1"/>
          <p:nvPr/>
        </p:nvSpPr>
        <p:spPr>
          <a:xfrm>
            <a:off x="2223622" y="1364504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B1ED7D42-8C1C-7C41-9648-D4EDB693AA6D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432860" y="2035391"/>
            <a:ext cx="490852" cy="52979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02E25BE8-6598-2D41-B45B-F1D4B73E418C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287822" y="2035391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5">
            <a:extLst>
              <a:ext uri="{FF2B5EF4-FFF2-40B4-BE49-F238E27FC236}">
                <a16:creationId xmlns:a16="http://schemas.microsoft.com/office/drawing/2014/main" id="{0E663049-757B-CE42-AE72-FAB770AA85ED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auto">
          <a:xfrm flipH="1">
            <a:off x="2414542" y="2755909"/>
            <a:ext cx="258069" cy="2860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6">
            <a:extLst>
              <a:ext uri="{FF2B5EF4-FFF2-40B4-BE49-F238E27FC236}">
                <a16:creationId xmlns:a16="http://schemas.microsoft.com/office/drawing/2014/main" id="{E9D6B299-D2CF-7240-9B21-0275C20B81D0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 bwMode="auto">
          <a:xfrm>
            <a:off x="3036721" y="2755909"/>
            <a:ext cx="290608" cy="5222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F51B6AE-2BF1-ED46-9607-0156BC807DD8}"/>
              </a:ext>
            </a:extLst>
          </p:cNvPr>
          <p:cNvSpPr txBox="1"/>
          <p:nvPr/>
        </p:nvSpPr>
        <p:spPr>
          <a:xfrm>
            <a:off x="3995434" y="1480717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箭头: 右 70">
            <a:extLst>
              <a:ext uri="{FF2B5EF4-FFF2-40B4-BE49-F238E27FC236}">
                <a16:creationId xmlns:a16="http://schemas.microsoft.com/office/drawing/2014/main" id="{0489462D-9213-4A45-9172-F7F82045B651}"/>
              </a:ext>
            </a:extLst>
          </p:cNvPr>
          <p:cNvSpPr/>
          <p:nvPr/>
        </p:nvSpPr>
        <p:spPr bwMode="auto">
          <a:xfrm>
            <a:off x="4349657" y="2904267"/>
            <a:ext cx="746704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06C517-999F-3A40-995D-0D109649E6B7}"/>
              </a:ext>
            </a:extLst>
          </p:cNvPr>
          <p:cNvSpPr txBox="1"/>
          <p:nvPr/>
        </p:nvSpPr>
        <p:spPr>
          <a:xfrm>
            <a:off x="895771" y="5419531"/>
            <a:ext cx="7560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的左右子树有一个高度为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，另一个为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h-1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在图片中，我们假设两个子树高度都为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不重要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C07BB12-0040-1045-B940-9E9E7021961A}"/>
              </a:ext>
            </a:extLst>
          </p:cNvPr>
          <p:cNvSpPr/>
          <p:nvPr/>
        </p:nvSpPr>
        <p:spPr bwMode="auto">
          <a:xfrm>
            <a:off x="2157077" y="304199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等腰三角形 40">
            <a:extLst>
              <a:ext uri="{FF2B5EF4-FFF2-40B4-BE49-F238E27FC236}">
                <a16:creationId xmlns:a16="http://schemas.microsoft.com/office/drawing/2014/main" id="{FD929EC2-1082-264F-AE4B-C253197F8C50}"/>
              </a:ext>
            </a:extLst>
          </p:cNvPr>
          <p:cNvSpPr/>
          <p:nvPr/>
        </p:nvSpPr>
        <p:spPr bwMode="auto">
          <a:xfrm>
            <a:off x="1855156" y="3891402"/>
            <a:ext cx="447780" cy="799134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等腰三角形 41">
            <a:extLst>
              <a:ext uri="{FF2B5EF4-FFF2-40B4-BE49-F238E27FC236}">
                <a16:creationId xmlns:a16="http://schemas.microsoft.com/office/drawing/2014/main" id="{620602C8-7FAA-8644-A278-CD39CAD5C885}"/>
              </a:ext>
            </a:extLst>
          </p:cNvPr>
          <p:cNvSpPr/>
          <p:nvPr/>
        </p:nvSpPr>
        <p:spPr bwMode="auto">
          <a:xfrm>
            <a:off x="2486024" y="3891402"/>
            <a:ext cx="447780" cy="799134"/>
          </a:xfrm>
          <a:prstGeom prst="triangl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A67A1065-25F9-A548-A6A0-24CDFB7B7F46}"/>
              </a:ext>
            </a:extLst>
          </p:cNvPr>
          <p:cNvSpPr/>
          <p:nvPr/>
        </p:nvSpPr>
        <p:spPr bwMode="auto">
          <a:xfrm>
            <a:off x="1007769" y="2750627"/>
            <a:ext cx="137806" cy="40618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070308-0988-E747-8187-2B70C77D0802}"/>
              </a:ext>
            </a:extLst>
          </p:cNvPr>
          <p:cNvSpPr txBox="1"/>
          <p:nvPr/>
        </p:nvSpPr>
        <p:spPr>
          <a:xfrm>
            <a:off x="675100" y="2809550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EF9C83F7-35C6-7B49-9F15-CC00FF26D754}"/>
              </a:ext>
            </a:extLst>
          </p:cNvPr>
          <p:cNvSpPr/>
          <p:nvPr/>
        </p:nvSpPr>
        <p:spPr bwMode="auto">
          <a:xfrm>
            <a:off x="3617705" y="3463723"/>
            <a:ext cx="111182" cy="406181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E91D53-9483-4248-B5F0-8A21BB264C66}"/>
              </a:ext>
            </a:extLst>
          </p:cNvPr>
          <p:cNvSpPr txBox="1"/>
          <p:nvPr/>
        </p:nvSpPr>
        <p:spPr>
          <a:xfrm>
            <a:off x="3665756" y="3485022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89A9A9A-4809-ED4B-A5DC-9F87C89F6530}"/>
              </a:ext>
            </a:extLst>
          </p:cNvPr>
          <p:cNvGrpSpPr/>
          <p:nvPr/>
        </p:nvGrpSpPr>
        <p:grpSpPr>
          <a:xfrm>
            <a:off x="5665367" y="1497276"/>
            <a:ext cx="2979164" cy="2630017"/>
            <a:chOff x="5828653" y="1660562"/>
            <a:chExt cx="2979164" cy="263001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1ADBF03-6C9F-5E49-B43B-251009563D30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CB1305B-8C52-9043-8204-00378AFE0298}"/>
                </a:ext>
              </a:extLst>
            </p:cNvPr>
            <p:cNvSpPr/>
            <p:nvPr/>
          </p:nvSpPr>
          <p:spPr bwMode="auto">
            <a:xfrm>
              <a:off x="5828653" y="3490111"/>
              <a:ext cx="434541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134401C-1052-1C45-88C1-334CCF73760D}"/>
                </a:ext>
              </a:extLst>
            </p:cNvPr>
            <p:cNvSpPr/>
            <p:nvPr/>
          </p:nvSpPr>
          <p:spPr bwMode="auto">
            <a:xfrm>
              <a:off x="7010235" y="180084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581AAC0-CEAC-DC4C-91DF-006A38445A2C}"/>
                </a:ext>
              </a:extLst>
            </p:cNvPr>
            <p:cNvSpPr txBox="1"/>
            <p:nvPr/>
          </p:nvSpPr>
          <p:spPr>
            <a:xfrm>
              <a:off x="7525165" y="166056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6">
              <a:extLst>
                <a:ext uri="{FF2B5EF4-FFF2-40B4-BE49-F238E27FC236}">
                  <a16:creationId xmlns:a16="http://schemas.microsoft.com/office/drawing/2014/main" id="{BCA2DFE4-8263-EB49-9ACF-01F10052A13B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45924" y="2997962"/>
              <a:ext cx="256419" cy="4921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7">
              <a:extLst>
                <a:ext uri="{FF2B5EF4-FFF2-40B4-BE49-F238E27FC236}">
                  <a16:creationId xmlns:a16="http://schemas.microsoft.com/office/drawing/2014/main" id="{77E8A914-7F9C-634A-86BA-C5B5FE80B7CB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57123"/>
              <a:ext cx="601247" cy="284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8">
              <a:extLst>
                <a:ext uri="{FF2B5EF4-FFF2-40B4-BE49-F238E27FC236}">
                  <a16:creationId xmlns:a16="http://schemas.microsoft.com/office/drawing/2014/main" id="{33F5445E-CE41-8B49-A4A3-F40AE3CAD137}"/>
                </a:ext>
              </a:extLst>
            </p:cNvPr>
            <p:cNvCxnSpPr>
              <a:cxnSpLocks/>
              <a:stCxn id="28" idx="5"/>
              <a:endCxn id="35" idx="0"/>
            </p:cNvCxnSpPr>
            <p:nvPr/>
          </p:nvCxnSpPr>
          <p:spPr bwMode="auto">
            <a:xfrm>
              <a:off x="6666453" y="2997962"/>
              <a:ext cx="228855" cy="4934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等腰三角形 47">
              <a:extLst>
                <a:ext uri="{FF2B5EF4-FFF2-40B4-BE49-F238E27FC236}">
                  <a16:creationId xmlns:a16="http://schemas.microsoft.com/office/drawing/2014/main" id="{85EEE28E-2E34-9743-9808-D79F405E1626}"/>
                </a:ext>
              </a:extLst>
            </p:cNvPr>
            <p:cNvSpPr/>
            <p:nvPr/>
          </p:nvSpPr>
          <p:spPr bwMode="auto">
            <a:xfrm>
              <a:off x="6671418" y="3491445"/>
              <a:ext cx="447780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等腰三角形 48">
              <a:extLst>
                <a:ext uri="{FF2B5EF4-FFF2-40B4-BE49-F238E27FC236}">
                  <a16:creationId xmlns:a16="http://schemas.microsoft.com/office/drawing/2014/main" id="{44F8B53F-0A3C-6B47-A2A5-354A4EFEA5F0}"/>
                </a:ext>
              </a:extLst>
            </p:cNvPr>
            <p:cNvSpPr/>
            <p:nvPr/>
          </p:nvSpPr>
          <p:spPr bwMode="auto">
            <a:xfrm>
              <a:off x="7525165" y="3491445"/>
              <a:ext cx="447780" cy="799134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5D1BC0B-EE56-1C47-946C-9FC9D5FDAB59}"/>
                </a:ext>
              </a:extLst>
            </p:cNvPr>
            <p:cNvSpPr/>
            <p:nvPr/>
          </p:nvSpPr>
          <p:spPr bwMode="auto">
            <a:xfrm>
              <a:off x="7892225" y="253222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等腰三角形 50">
              <a:extLst>
                <a:ext uri="{FF2B5EF4-FFF2-40B4-BE49-F238E27FC236}">
                  <a16:creationId xmlns:a16="http://schemas.microsoft.com/office/drawing/2014/main" id="{A29AEA3C-1675-4340-9F06-AD1BF086A7FD}"/>
                </a:ext>
              </a:extLst>
            </p:cNvPr>
            <p:cNvSpPr/>
            <p:nvPr/>
          </p:nvSpPr>
          <p:spPr bwMode="auto">
            <a:xfrm>
              <a:off x="8354852" y="3490112"/>
              <a:ext cx="452965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53">
              <a:extLst>
                <a:ext uri="{FF2B5EF4-FFF2-40B4-BE49-F238E27FC236}">
                  <a16:creationId xmlns:a16="http://schemas.microsoft.com/office/drawing/2014/main" id="{C4A8279B-BDA8-AC4A-A7E9-E9194B40D9FB}"/>
                </a:ext>
              </a:extLst>
            </p:cNvPr>
            <p:cNvCxnSpPr>
              <a:cxnSpLocks/>
              <a:stCxn id="37" idx="5"/>
              <a:endCxn id="38" idx="0"/>
            </p:cNvCxnSpPr>
            <p:nvPr/>
          </p:nvCxnSpPr>
          <p:spPr bwMode="auto">
            <a:xfrm>
              <a:off x="8331745" y="2988502"/>
              <a:ext cx="249590" cy="50161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56">
              <a:extLst>
                <a:ext uri="{FF2B5EF4-FFF2-40B4-BE49-F238E27FC236}">
                  <a16:creationId xmlns:a16="http://schemas.microsoft.com/office/drawing/2014/main" id="{3E546C04-4D53-5842-BF8B-AF0652241D2A}"/>
                </a:ext>
              </a:extLst>
            </p:cNvPr>
            <p:cNvCxnSpPr>
              <a:cxnSpLocks/>
              <a:stCxn id="37" idx="3"/>
              <a:endCxn id="36" idx="0"/>
            </p:cNvCxnSpPr>
            <p:nvPr/>
          </p:nvCxnSpPr>
          <p:spPr bwMode="auto">
            <a:xfrm flipH="1">
              <a:off x="7749055" y="2988502"/>
              <a:ext cx="218580" cy="5029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59">
              <a:extLst>
                <a:ext uri="{FF2B5EF4-FFF2-40B4-BE49-F238E27FC236}">
                  <a16:creationId xmlns:a16="http://schemas.microsoft.com/office/drawing/2014/main" id="{BEC8B5C3-0308-DE47-BA41-2BD559B59319}"/>
                </a:ext>
              </a:extLst>
            </p:cNvPr>
            <p:cNvCxnSpPr>
              <a:cxnSpLocks/>
              <a:stCxn id="30" idx="5"/>
              <a:endCxn id="37" idx="0"/>
            </p:cNvCxnSpPr>
            <p:nvPr/>
          </p:nvCxnSpPr>
          <p:spPr bwMode="auto">
            <a:xfrm>
              <a:off x="7449755" y="2257123"/>
              <a:ext cx="699935" cy="2751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62">
            <a:extLst>
              <a:ext uri="{FF2B5EF4-FFF2-40B4-BE49-F238E27FC236}">
                <a16:creationId xmlns:a16="http://schemas.microsoft.com/office/drawing/2014/main" id="{64AD937B-D6F3-824E-A103-3C9E2C17969A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 bwMode="auto">
          <a:xfrm flipH="1">
            <a:off x="2079046" y="3498274"/>
            <a:ext cx="153441" cy="39312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65">
            <a:extLst>
              <a:ext uri="{FF2B5EF4-FFF2-40B4-BE49-F238E27FC236}">
                <a16:creationId xmlns:a16="http://schemas.microsoft.com/office/drawing/2014/main" id="{A4328066-C078-4F45-AF34-37FE8DFBD79C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 bwMode="auto">
          <a:xfrm>
            <a:off x="2596597" y="3498274"/>
            <a:ext cx="113317" cy="39312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44E3D8A-52B0-2F4D-942A-3ABEDFA158B1}"/>
              </a:ext>
            </a:extLst>
          </p:cNvPr>
          <p:cNvSpPr txBox="1"/>
          <p:nvPr/>
        </p:nvSpPr>
        <p:spPr>
          <a:xfrm>
            <a:off x="3379367" y="4451945"/>
            <a:ext cx="5077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高度减少了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！接下来应找到下一个最深的非平衡节点对其进行同样操作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乘号 73">
            <a:extLst>
              <a:ext uri="{FF2B5EF4-FFF2-40B4-BE49-F238E27FC236}">
                <a16:creationId xmlns:a16="http://schemas.microsoft.com/office/drawing/2014/main" id="{91AD9397-FB5F-4F48-AB80-F06DFA0EC7A2}"/>
              </a:ext>
            </a:extLst>
          </p:cNvPr>
          <p:cNvSpPr/>
          <p:nvPr/>
        </p:nvSpPr>
        <p:spPr bwMode="auto">
          <a:xfrm>
            <a:off x="1121370" y="3665181"/>
            <a:ext cx="662446" cy="725213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删除非叶子节点的再平衡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9CDA88-1A27-7549-A386-E86C5651DAC6}"/>
              </a:ext>
            </a:extLst>
          </p:cNvPr>
          <p:cNvSpPr txBox="1">
            <a:spLocks/>
          </p:cNvSpPr>
          <p:nvPr/>
        </p:nvSpPr>
        <p:spPr>
          <a:xfrm>
            <a:off x="563523" y="1035308"/>
            <a:ext cx="8501062" cy="2174892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回顾删除的另外两种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case: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只有左子树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只有右子树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既有左子树，也有右子树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情况（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）处理方式：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117308-205D-5F4B-9F03-CF935B7A7BF4}"/>
              </a:ext>
            </a:extLst>
          </p:cNvPr>
          <p:cNvGrpSpPr/>
          <p:nvPr/>
        </p:nvGrpSpPr>
        <p:grpSpPr>
          <a:xfrm>
            <a:off x="1562837" y="3491989"/>
            <a:ext cx="3107989" cy="1617019"/>
            <a:chOff x="1232840" y="3946505"/>
            <a:chExt cx="3822481" cy="211173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DF808BE-2AEE-6846-90F8-D118ECE5AB89}"/>
                </a:ext>
              </a:extLst>
            </p:cNvPr>
            <p:cNvSpPr/>
            <p:nvPr/>
          </p:nvSpPr>
          <p:spPr bwMode="auto">
            <a:xfrm>
              <a:off x="2554199" y="39465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C201929-43AC-9441-816B-9ABAD22ACB59}"/>
                </a:ext>
              </a:extLst>
            </p:cNvPr>
            <p:cNvSpPr/>
            <p:nvPr/>
          </p:nvSpPr>
          <p:spPr bwMode="auto">
            <a:xfrm>
              <a:off x="1880958" y="463129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A07C969-D104-F44D-B410-66518867B0FB}"/>
                </a:ext>
              </a:extLst>
            </p:cNvPr>
            <p:cNvSpPr/>
            <p:nvPr/>
          </p:nvSpPr>
          <p:spPr bwMode="auto">
            <a:xfrm>
              <a:off x="1232840" y="5334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乘号 6">
              <a:extLst>
                <a:ext uri="{FF2B5EF4-FFF2-40B4-BE49-F238E27FC236}">
                  <a16:creationId xmlns:a16="http://schemas.microsoft.com/office/drawing/2014/main" id="{FF787593-6A32-9A4E-B45B-7DDF2F922998}"/>
                </a:ext>
              </a:extLst>
            </p:cNvPr>
            <p:cNvSpPr/>
            <p:nvPr/>
          </p:nvSpPr>
          <p:spPr bwMode="auto">
            <a:xfrm>
              <a:off x="1731054" y="4425037"/>
              <a:ext cx="814735" cy="947089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8">
              <a:extLst>
                <a:ext uri="{FF2B5EF4-FFF2-40B4-BE49-F238E27FC236}">
                  <a16:creationId xmlns:a16="http://schemas.microsoft.com/office/drawing/2014/main" id="{93913EDB-D744-704F-A424-759113A38C8B}"/>
                </a:ext>
              </a:extLst>
            </p:cNvPr>
            <p:cNvCxnSpPr>
              <a:stCxn id="7" idx="3"/>
              <a:endCxn id="8" idx="7"/>
            </p:cNvCxnSpPr>
            <p:nvPr/>
          </p:nvCxnSpPr>
          <p:spPr bwMode="auto">
            <a:xfrm flipH="1">
              <a:off x="2320478" y="4402784"/>
              <a:ext cx="309131" cy="306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0">
              <a:extLst>
                <a:ext uri="{FF2B5EF4-FFF2-40B4-BE49-F238E27FC236}">
                  <a16:creationId xmlns:a16="http://schemas.microsoft.com/office/drawing/2014/main" id="{532F21FD-86FD-8945-BC9A-A47E624DE22F}"/>
                </a:ext>
              </a:extLst>
            </p:cNvPr>
            <p:cNvCxnSpPr>
              <a:stCxn id="8" idx="3"/>
              <a:endCxn id="9" idx="7"/>
            </p:cNvCxnSpPr>
            <p:nvPr/>
          </p:nvCxnSpPr>
          <p:spPr bwMode="auto">
            <a:xfrm flipH="1">
              <a:off x="1672360" y="5087578"/>
              <a:ext cx="284008" cy="3253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A2B8054-53EA-9F46-A752-553D106CD7C8}"/>
                </a:ext>
              </a:extLst>
            </p:cNvPr>
            <p:cNvSpPr/>
            <p:nvPr/>
          </p:nvSpPr>
          <p:spPr bwMode="auto">
            <a:xfrm>
              <a:off x="4540391" y="41355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6009BAF-BB75-864C-8497-13DA2FF306B6}"/>
                </a:ext>
              </a:extLst>
            </p:cNvPr>
            <p:cNvSpPr/>
            <p:nvPr/>
          </p:nvSpPr>
          <p:spPr bwMode="auto">
            <a:xfrm>
              <a:off x="3219032" y="55236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26">
              <a:extLst>
                <a:ext uri="{FF2B5EF4-FFF2-40B4-BE49-F238E27FC236}">
                  <a16:creationId xmlns:a16="http://schemas.microsoft.com/office/drawing/2014/main" id="{3CB08CCE-6D40-F345-BD7C-DC133B40415A}"/>
                </a:ext>
              </a:extLst>
            </p:cNvPr>
            <p:cNvCxnSpPr>
              <a:cxnSpLocks/>
              <a:stCxn id="13" idx="3"/>
              <a:endCxn id="14" idx="7"/>
            </p:cNvCxnSpPr>
            <p:nvPr/>
          </p:nvCxnSpPr>
          <p:spPr bwMode="auto">
            <a:xfrm flipH="1">
              <a:off x="3658552" y="4591781"/>
              <a:ext cx="957249" cy="10101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箭头: 右 28">
              <a:extLst>
                <a:ext uri="{FF2B5EF4-FFF2-40B4-BE49-F238E27FC236}">
                  <a16:creationId xmlns:a16="http://schemas.microsoft.com/office/drawing/2014/main" id="{2B2BC4DB-D28F-8140-94F8-0D39551B82FB}"/>
                </a:ext>
              </a:extLst>
            </p:cNvPr>
            <p:cNvSpPr/>
            <p:nvPr/>
          </p:nvSpPr>
          <p:spPr bwMode="auto">
            <a:xfrm>
              <a:off x="2749795" y="4462805"/>
              <a:ext cx="297152" cy="1043626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6532D5-A098-3B4C-8EC0-4C597EFF8C1C}"/>
              </a:ext>
            </a:extLst>
          </p:cNvPr>
          <p:cNvGrpSpPr/>
          <p:nvPr/>
        </p:nvGrpSpPr>
        <p:grpSpPr>
          <a:xfrm>
            <a:off x="5512880" y="3634651"/>
            <a:ext cx="2458304" cy="1529526"/>
            <a:chOff x="5644744" y="4022188"/>
            <a:chExt cx="3023441" cy="199747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F2859B6-AB3B-0F48-BFC4-3020C80F26AB}"/>
                </a:ext>
              </a:extLst>
            </p:cNvPr>
            <p:cNvSpPr/>
            <p:nvPr/>
          </p:nvSpPr>
          <p:spPr bwMode="auto">
            <a:xfrm>
              <a:off x="6533972" y="40221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3A263A-1467-3B45-AC98-1E4A9018A47C}"/>
                </a:ext>
              </a:extLst>
            </p:cNvPr>
            <p:cNvSpPr/>
            <p:nvPr/>
          </p:nvSpPr>
          <p:spPr bwMode="auto">
            <a:xfrm>
              <a:off x="5794647" y="47345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1D37A90-1969-074A-98F5-ECE80C41C357}"/>
                </a:ext>
              </a:extLst>
            </p:cNvPr>
            <p:cNvSpPr/>
            <p:nvPr/>
          </p:nvSpPr>
          <p:spPr bwMode="auto">
            <a:xfrm>
              <a:off x="6225358" y="54636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乘号 32">
              <a:extLst>
                <a:ext uri="{FF2B5EF4-FFF2-40B4-BE49-F238E27FC236}">
                  <a16:creationId xmlns:a16="http://schemas.microsoft.com/office/drawing/2014/main" id="{3CA9697F-0202-034F-8E39-5BE55F1AD176}"/>
                </a:ext>
              </a:extLst>
            </p:cNvPr>
            <p:cNvSpPr/>
            <p:nvPr/>
          </p:nvSpPr>
          <p:spPr bwMode="auto">
            <a:xfrm>
              <a:off x="5644744" y="4511073"/>
              <a:ext cx="814735" cy="947089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33">
              <a:extLst>
                <a:ext uri="{FF2B5EF4-FFF2-40B4-BE49-F238E27FC236}">
                  <a16:creationId xmlns:a16="http://schemas.microsoft.com/office/drawing/2014/main" id="{EA2B61A7-299C-104E-A702-3DE6C062A8C8}"/>
                </a:ext>
              </a:extLst>
            </p:cNvPr>
            <p:cNvCxnSpPr>
              <a:stCxn id="18" idx="3"/>
              <a:endCxn id="19" idx="7"/>
            </p:cNvCxnSpPr>
            <p:nvPr/>
          </p:nvCxnSpPr>
          <p:spPr bwMode="auto">
            <a:xfrm flipH="1">
              <a:off x="6234167" y="4478467"/>
              <a:ext cx="375215" cy="334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34">
              <a:extLst>
                <a:ext uri="{FF2B5EF4-FFF2-40B4-BE49-F238E27FC236}">
                  <a16:creationId xmlns:a16="http://schemas.microsoft.com/office/drawing/2014/main" id="{054B52A9-2879-304E-95E9-77D8DCB7AD6B}"/>
                </a:ext>
              </a:extLst>
            </p:cNvPr>
            <p:cNvCxnSpPr>
              <a:stCxn id="19" idx="5"/>
              <a:endCxn id="20" idx="0"/>
            </p:cNvCxnSpPr>
            <p:nvPr/>
          </p:nvCxnSpPr>
          <p:spPr bwMode="auto">
            <a:xfrm>
              <a:off x="6234167" y="5190861"/>
              <a:ext cx="248656" cy="27276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9B9D4EE-0E8C-0F49-8BDF-CF1EE356AA01}"/>
                </a:ext>
              </a:extLst>
            </p:cNvPr>
            <p:cNvSpPr/>
            <p:nvPr/>
          </p:nvSpPr>
          <p:spPr bwMode="auto">
            <a:xfrm>
              <a:off x="8153255" y="405721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36ADF35-6267-6546-A47D-F0B9698E6336}"/>
                </a:ext>
              </a:extLst>
            </p:cNvPr>
            <p:cNvSpPr/>
            <p:nvPr/>
          </p:nvSpPr>
          <p:spPr bwMode="auto">
            <a:xfrm>
              <a:off x="7638325" y="54851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44">
              <a:extLst>
                <a:ext uri="{FF2B5EF4-FFF2-40B4-BE49-F238E27FC236}">
                  <a16:creationId xmlns:a16="http://schemas.microsoft.com/office/drawing/2014/main" id="{47A79AB3-FE8D-6846-8BB4-DBFAE7D569BF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 bwMode="auto">
            <a:xfrm flipH="1">
              <a:off x="7895790" y="4591781"/>
              <a:ext cx="514930" cy="8933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箭头: 右 47">
              <a:extLst>
                <a:ext uri="{FF2B5EF4-FFF2-40B4-BE49-F238E27FC236}">
                  <a16:creationId xmlns:a16="http://schemas.microsoft.com/office/drawing/2014/main" id="{AB62479D-6A04-EF42-86FA-FE4E9B9DD941}"/>
                </a:ext>
              </a:extLst>
            </p:cNvPr>
            <p:cNvSpPr/>
            <p:nvPr/>
          </p:nvSpPr>
          <p:spPr bwMode="auto">
            <a:xfrm>
              <a:off x="6865219" y="4500927"/>
              <a:ext cx="297152" cy="1043626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AAE67AC-1FE2-9144-A990-1811996C3891}"/>
              </a:ext>
            </a:extLst>
          </p:cNvPr>
          <p:cNvSpPr txBox="1"/>
          <p:nvPr/>
        </p:nvSpPr>
        <p:spPr>
          <a:xfrm>
            <a:off x="652423" y="53493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被删除节点的祖先有可能不再平衡；要将他们再平衡！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（再平衡方式与删除叶子节点时的方法完全一致）</a:t>
            </a:r>
          </a:p>
        </p:txBody>
      </p:sp>
    </p:spTree>
    <p:extLst>
      <p:ext uri="{BB962C8B-B14F-4D97-AF65-F5344CB8AC3E}">
        <p14:creationId xmlns:p14="http://schemas.microsoft.com/office/powerpoint/2010/main" val="21263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删除非叶子节点的再平衡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B67FDC-A427-B54B-B6F3-86468F2DB0F1}"/>
              </a:ext>
            </a:extLst>
          </p:cNvPr>
          <p:cNvSpPr txBox="1">
            <a:spLocks/>
          </p:cNvSpPr>
          <p:nvPr/>
        </p:nvSpPr>
        <p:spPr>
          <a:xfrm>
            <a:off x="563523" y="1134673"/>
            <a:ext cx="8501062" cy="652023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情况（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既有左子树，也有右子树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96D2DD-9208-4F4C-9D3F-758616F164E4}"/>
              </a:ext>
            </a:extLst>
          </p:cNvPr>
          <p:cNvGrpSpPr/>
          <p:nvPr/>
        </p:nvGrpSpPr>
        <p:grpSpPr>
          <a:xfrm>
            <a:off x="1662179" y="1928984"/>
            <a:ext cx="2044175" cy="2768552"/>
            <a:chOff x="891200" y="2342010"/>
            <a:chExt cx="2971749" cy="402482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7CEEA1-7B2B-D441-A21B-CB760EF41B74}"/>
                </a:ext>
              </a:extLst>
            </p:cNvPr>
            <p:cNvSpPr/>
            <p:nvPr/>
          </p:nvSpPr>
          <p:spPr bwMode="auto">
            <a:xfrm>
              <a:off x="3348019" y="234201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93468F-483C-5940-94B2-CD0E4722DA40}"/>
                </a:ext>
              </a:extLst>
            </p:cNvPr>
            <p:cNvSpPr/>
            <p:nvPr/>
          </p:nvSpPr>
          <p:spPr bwMode="auto">
            <a:xfrm>
              <a:off x="2096999" y="311399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2F83955-035C-964F-AE09-CAC4CB4779ED}"/>
                </a:ext>
              </a:extLst>
            </p:cNvPr>
            <p:cNvSpPr/>
            <p:nvPr/>
          </p:nvSpPr>
          <p:spPr bwMode="auto">
            <a:xfrm>
              <a:off x="891200" y="388269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8FFB00B-B1B3-7D42-9054-93D96EA4EF2D}"/>
                </a:ext>
              </a:extLst>
            </p:cNvPr>
            <p:cNvSpPr/>
            <p:nvPr/>
          </p:nvSpPr>
          <p:spPr bwMode="auto">
            <a:xfrm>
              <a:off x="2719996" y="38900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F330A1-85DD-014B-94D4-DAD93EF6682D}"/>
                </a:ext>
              </a:extLst>
            </p:cNvPr>
            <p:cNvSpPr/>
            <p:nvPr/>
          </p:nvSpPr>
          <p:spPr bwMode="auto">
            <a:xfrm>
              <a:off x="1908456" y="51867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57D5819-566E-974A-B2A6-0076D752E125}"/>
                </a:ext>
              </a:extLst>
            </p:cNvPr>
            <p:cNvSpPr txBox="1"/>
            <p:nvPr/>
          </p:nvSpPr>
          <p:spPr>
            <a:xfrm>
              <a:off x="2172408" y="5580255"/>
              <a:ext cx="939613" cy="536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前驱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D62439-AB48-BA43-B288-05D95964C3BC}"/>
                </a:ext>
              </a:extLst>
            </p:cNvPr>
            <p:cNvSpPr/>
            <p:nvPr/>
          </p:nvSpPr>
          <p:spPr bwMode="auto">
            <a:xfrm>
              <a:off x="1274955" y="45022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1">
              <a:extLst>
                <a:ext uri="{FF2B5EF4-FFF2-40B4-BE49-F238E27FC236}">
                  <a16:creationId xmlns:a16="http://schemas.microsoft.com/office/drawing/2014/main" id="{88F87616-9D4B-E74D-B4B7-D8ACD77C6D0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 bwMode="auto">
            <a:xfrm flipH="1">
              <a:off x="2536519" y="279828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2">
              <a:extLst>
                <a:ext uri="{FF2B5EF4-FFF2-40B4-BE49-F238E27FC236}">
                  <a16:creationId xmlns:a16="http://schemas.microsoft.com/office/drawing/2014/main" id="{46FCE96B-3B48-3140-AB97-E58F2767F1E7}"/>
                </a:ext>
              </a:extLst>
            </p:cNvPr>
            <p:cNvCxnSpPr>
              <a:stCxn id="8" idx="3"/>
              <a:endCxn id="9" idx="7"/>
            </p:cNvCxnSpPr>
            <p:nvPr/>
          </p:nvCxnSpPr>
          <p:spPr bwMode="auto">
            <a:xfrm flipH="1">
              <a:off x="1330720" y="357027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40">
              <a:extLst>
                <a:ext uri="{FF2B5EF4-FFF2-40B4-BE49-F238E27FC236}">
                  <a16:creationId xmlns:a16="http://schemas.microsoft.com/office/drawing/2014/main" id="{8EF49EA3-66AF-E340-8C85-4787AFB45985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 bwMode="auto">
            <a:xfrm>
              <a:off x="2536519" y="357027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41">
              <a:extLst>
                <a:ext uri="{FF2B5EF4-FFF2-40B4-BE49-F238E27FC236}">
                  <a16:creationId xmlns:a16="http://schemas.microsoft.com/office/drawing/2014/main" id="{4B7EE1E8-551E-B540-8847-1832371D3CDB}"/>
                </a:ext>
              </a:extLst>
            </p:cNvPr>
            <p:cNvCxnSpPr>
              <a:stCxn id="13" idx="0"/>
            </p:cNvCxnSpPr>
            <p:nvPr/>
          </p:nvCxnSpPr>
          <p:spPr bwMode="auto">
            <a:xfrm flipH="1" flipV="1">
              <a:off x="1345422" y="4338976"/>
              <a:ext cx="186998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45">
              <a:extLst>
                <a:ext uri="{FF2B5EF4-FFF2-40B4-BE49-F238E27FC236}">
                  <a16:creationId xmlns:a16="http://schemas.microsoft.com/office/drawing/2014/main" id="{6B002126-28A0-B341-8C86-E5DF2046E1F9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 bwMode="auto">
            <a:xfrm flipH="1" flipV="1">
              <a:off x="1714475" y="4958527"/>
              <a:ext cx="451446" cy="22824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乘号 48">
              <a:extLst>
                <a:ext uri="{FF2B5EF4-FFF2-40B4-BE49-F238E27FC236}">
                  <a16:creationId xmlns:a16="http://schemas.microsoft.com/office/drawing/2014/main" id="{9CA418A9-31EB-FB47-9139-2ADBE77E52AD}"/>
                </a:ext>
              </a:extLst>
            </p:cNvPr>
            <p:cNvSpPr/>
            <p:nvPr/>
          </p:nvSpPr>
          <p:spPr bwMode="auto">
            <a:xfrm>
              <a:off x="1801805" y="2761997"/>
              <a:ext cx="1102132" cy="1042976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2CA88F6-D000-3C4C-8B68-87DF87A1F1C9}"/>
                </a:ext>
              </a:extLst>
            </p:cNvPr>
            <p:cNvSpPr/>
            <p:nvPr/>
          </p:nvSpPr>
          <p:spPr bwMode="auto">
            <a:xfrm>
              <a:off x="1582610" y="58322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65">
              <a:extLst>
                <a:ext uri="{FF2B5EF4-FFF2-40B4-BE49-F238E27FC236}">
                  <a16:creationId xmlns:a16="http://schemas.microsoft.com/office/drawing/2014/main" id="{1DE6BCDA-8CA6-D948-9EA9-57BCB53AC32A}"/>
                </a:ext>
              </a:extLst>
            </p:cNvPr>
            <p:cNvCxnSpPr>
              <a:stCxn id="11" idx="3"/>
              <a:endCxn id="20" idx="0"/>
            </p:cNvCxnSpPr>
            <p:nvPr/>
          </p:nvCxnSpPr>
          <p:spPr bwMode="auto">
            <a:xfrm flipH="1">
              <a:off x="1840075" y="5643054"/>
              <a:ext cx="143791" cy="1892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F7FEFB-C102-2C48-962E-385E4F1EF037}"/>
              </a:ext>
            </a:extLst>
          </p:cNvPr>
          <p:cNvGrpSpPr/>
          <p:nvPr/>
        </p:nvGrpSpPr>
        <p:grpSpPr>
          <a:xfrm>
            <a:off x="5405791" y="2030670"/>
            <a:ext cx="2044175" cy="2768552"/>
            <a:chOff x="4891820" y="2310890"/>
            <a:chExt cx="2971749" cy="402482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8F7679-7C62-1941-925C-8C6D30C709ED}"/>
                </a:ext>
              </a:extLst>
            </p:cNvPr>
            <p:cNvSpPr/>
            <p:nvPr/>
          </p:nvSpPr>
          <p:spPr bwMode="auto">
            <a:xfrm>
              <a:off x="7348639" y="231089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F1F0BF8-E141-7549-B979-A23792197605}"/>
                </a:ext>
              </a:extLst>
            </p:cNvPr>
            <p:cNvSpPr/>
            <p:nvPr/>
          </p:nvSpPr>
          <p:spPr bwMode="auto">
            <a:xfrm>
              <a:off x="6097619" y="30828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7A858E6-B1C8-9643-8C1D-7AF9444C62E3}"/>
                </a:ext>
              </a:extLst>
            </p:cNvPr>
            <p:cNvSpPr/>
            <p:nvPr/>
          </p:nvSpPr>
          <p:spPr bwMode="auto">
            <a:xfrm>
              <a:off x="4891820" y="385157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F0C0F1F-A745-5B42-B83F-44A77799EA14}"/>
                </a:ext>
              </a:extLst>
            </p:cNvPr>
            <p:cNvSpPr/>
            <p:nvPr/>
          </p:nvSpPr>
          <p:spPr bwMode="auto">
            <a:xfrm>
              <a:off x="6720616" y="3858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B0FB078-87BC-3C4E-A750-4219F84D2402}"/>
                </a:ext>
              </a:extLst>
            </p:cNvPr>
            <p:cNvSpPr/>
            <p:nvPr/>
          </p:nvSpPr>
          <p:spPr bwMode="auto">
            <a:xfrm>
              <a:off x="5275575" y="44711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74">
              <a:extLst>
                <a:ext uri="{FF2B5EF4-FFF2-40B4-BE49-F238E27FC236}">
                  <a16:creationId xmlns:a16="http://schemas.microsoft.com/office/drawing/2014/main" id="{C1062BF5-210A-7E4A-8F93-363C10F283D6}"/>
                </a:ext>
              </a:extLst>
            </p:cNvPr>
            <p:cNvCxnSpPr>
              <a:stCxn id="23" idx="3"/>
              <a:endCxn id="24" idx="7"/>
            </p:cNvCxnSpPr>
            <p:nvPr/>
          </p:nvCxnSpPr>
          <p:spPr bwMode="auto">
            <a:xfrm flipH="1">
              <a:off x="6537139" y="276716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75">
              <a:extLst>
                <a:ext uri="{FF2B5EF4-FFF2-40B4-BE49-F238E27FC236}">
                  <a16:creationId xmlns:a16="http://schemas.microsoft.com/office/drawing/2014/main" id="{AB1F3D68-4D94-A447-BC09-65DAFDF8D21D}"/>
                </a:ext>
              </a:extLst>
            </p:cNvPr>
            <p:cNvCxnSpPr>
              <a:stCxn id="24" idx="3"/>
              <a:endCxn id="25" idx="7"/>
            </p:cNvCxnSpPr>
            <p:nvPr/>
          </p:nvCxnSpPr>
          <p:spPr bwMode="auto">
            <a:xfrm flipH="1">
              <a:off x="5331340" y="353915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76">
              <a:extLst>
                <a:ext uri="{FF2B5EF4-FFF2-40B4-BE49-F238E27FC236}">
                  <a16:creationId xmlns:a16="http://schemas.microsoft.com/office/drawing/2014/main" id="{F5DA81AD-3373-E84D-9836-A18CCBB3C3FB}"/>
                </a:ext>
              </a:extLst>
            </p:cNvPr>
            <p:cNvCxnSpPr>
              <a:stCxn id="24" idx="5"/>
              <a:endCxn id="26" idx="0"/>
            </p:cNvCxnSpPr>
            <p:nvPr/>
          </p:nvCxnSpPr>
          <p:spPr bwMode="auto">
            <a:xfrm>
              <a:off x="6537139" y="353915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77">
              <a:extLst>
                <a:ext uri="{FF2B5EF4-FFF2-40B4-BE49-F238E27FC236}">
                  <a16:creationId xmlns:a16="http://schemas.microsoft.com/office/drawing/2014/main" id="{8CF09ECF-8E59-D649-B5D9-89DBB44C9868}"/>
                </a:ext>
              </a:extLst>
            </p:cNvPr>
            <p:cNvCxnSpPr>
              <a:stCxn id="27" idx="0"/>
              <a:endCxn id="25" idx="5"/>
            </p:cNvCxnSpPr>
            <p:nvPr/>
          </p:nvCxnSpPr>
          <p:spPr bwMode="auto">
            <a:xfrm flipH="1" flipV="1">
              <a:off x="5331340" y="4307856"/>
              <a:ext cx="201700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乘号 79">
              <a:extLst>
                <a:ext uri="{FF2B5EF4-FFF2-40B4-BE49-F238E27FC236}">
                  <a16:creationId xmlns:a16="http://schemas.microsoft.com/office/drawing/2014/main" id="{ADA14FFE-304F-A642-B85E-447576CB8203}"/>
                </a:ext>
              </a:extLst>
            </p:cNvPr>
            <p:cNvSpPr/>
            <p:nvPr/>
          </p:nvSpPr>
          <p:spPr bwMode="auto">
            <a:xfrm>
              <a:off x="5519471" y="4767015"/>
              <a:ext cx="1102132" cy="1042976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733A784-57EA-6043-867C-9032CE2D82AA}"/>
                </a:ext>
              </a:extLst>
            </p:cNvPr>
            <p:cNvSpPr/>
            <p:nvPr/>
          </p:nvSpPr>
          <p:spPr bwMode="auto">
            <a:xfrm>
              <a:off x="5583230" y="58011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81">
              <a:extLst>
                <a:ext uri="{FF2B5EF4-FFF2-40B4-BE49-F238E27FC236}">
                  <a16:creationId xmlns:a16="http://schemas.microsoft.com/office/drawing/2014/main" id="{8679F646-4F4D-504B-8B23-996D6C55AA86}"/>
                </a:ext>
              </a:extLst>
            </p:cNvPr>
            <p:cNvCxnSpPr>
              <a:cxnSpLocks/>
              <a:stCxn id="27" idx="4"/>
              <a:endCxn id="33" idx="0"/>
            </p:cNvCxnSpPr>
            <p:nvPr/>
          </p:nvCxnSpPr>
          <p:spPr bwMode="auto">
            <a:xfrm>
              <a:off x="5533040" y="5005692"/>
              <a:ext cx="307655" cy="79545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DAD664-D07B-DC42-BDCD-9275939B029E}"/>
                </a:ext>
              </a:extLst>
            </p:cNvPr>
            <p:cNvSpPr/>
            <p:nvPr/>
          </p:nvSpPr>
          <p:spPr bwMode="auto">
            <a:xfrm>
              <a:off x="5854264" y="508195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47D23F2-8052-2843-A9AE-AA84E40B0F6D}"/>
              </a:ext>
            </a:extLst>
          </p:cNvPr>
          <p:cNvSpPr txBox="1"/>
          <p:nvPr/>
        </p:nvSpPr>
        <p:spPr>
          <a:xfrm>
            <a:off x="563523" y="5237155"/>
            <a:ext cx="829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回顾：假设要删除的节点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有左右子树。找到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的前驱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a’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a’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的节点信息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copy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中然后删掉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a’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实际删除节点为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a’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因此可以按情况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或情况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的方式进行处理。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9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B361231-72F3-3947-BB43-B037E8437FBF}"/>
              </a:ext>
            </a:extLst>
          </p:cNvPr>
          <p:cNvSpPr txBox="1">
            <a:spLocks/>
          </p:cNvSpPr>
          <p:nvPr/>
        </p:nvSpPr>
        <p:spPr>
          <a:xfrm>
            <a:off x="685800" y="446088"/>
            <a:ext cx="7772400" cy="825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删除的类</a:t>
            </a:r>
            <a:r>
              <a:rPr lang="en-US" altLang="zh-CN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语言实现</a:t>
            </a: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861F649-7B59-0F47-89CA-D71C6B13EEE6}"/>
              </a:ext>
            </a:extLst>
          </p:cNvPr>
          <p:cNvSpPr txBox="1">
            <a:spLocks/>
          </p:cNvSpPr>
          <p:nvPr/>
        </p:nvSpPr>
        <p:spPr>
          <a:xfrm>
            <a:off x="596900" y="1376364"/>
            <a:ext cx="8501062" cy="677688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不要求掌握！</a:t>
            </a: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78B311-39C3-6C43-AD03-95626542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55" y="2262327"/>
            <a:ext cx="3675322" cy="4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FDE15283-F596-F643-89CA-EA3498B801D5}"/>
              </a:ext>
            </a:extLst>
          </p:cNvPr>
          <p:cNvSpPr txBox="1">
            <a:spLocks/>
          </p:cNvSpPr>
          <p:nvPr/>
        </p:nvSpPr>
        <p:spPr>
          <a:xfrm>
            <a:off x="1600200" y="2902996"/>
            <a:ext cx="6197600" cy="1362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5400" dirty="0">
                <a:latin typeface="SimHei" panose="02010609060101010101" pitchFamily="49" charset="-122"/>
                <a:ea typeface="SimHei" panose="02010609060101010101" pitchFamily="49" charset="-122"/>
              </a:rPr>
              <a:t>平衡二叉树的应用</a:t>
            </a:r>
          </a:p>
        </p:txBody>
      </p:sp>
    </p:spTree>
    <p:extLst>
      <p:ext uri="{BB962C8B-B14F-4D97-AF65-F5344CB8AC3E}">
        <p14:creationId xmlns:p14="http://schemas.microsoft.com/office/powerpoint/2010/main" val="2179896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平衡二叉树的优点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A20492-896C-C341-824B-FC3AAA7A00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/>
              <a:t>支持多种操作在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800" dirty="0"/>
              <a:t>时间内完成：</a:t>
            </a:r>
            <a:endParaRPr lang="en-US" altLang="zh-CN" sz="2800" dirty="0"/>
          </a:p>
          <a:p>
            <a:pPr lvl="1"/>
            <a:r>
              <a:rPr lang="en-US" altLang="zh-CN" sz="2800" dirty="0"/>
              <a:t>Insert / delete</a:t>
            </a:r>
          </a:p>
          <a:p>
            <a:pPr lvl="1"/>
            <a:r>
              <a:rPr lang="en-US" altLang="zh-CN" sz="2800" dirty="0"/>
              <a:t>successor</a:t>
            </a:r>
            <a:r>
              <a:rPr lang="zh-CN" altLang="en-US" sz="2800" dirty="0"/>
              <a:t>。找到比某个值</a:t>
            </a:r>
            <a:r>
              <a:rPr lang="en-US" altLang="zh-CN" sz="2800" dirty="0"/>
              <a:t>s</a:t>
            </a:r>
            <a:r>
              <a:rPr lang="zh-CN" altLang="en-US" sz="2800" dirty="0"/>
              <a:t>大最小的</a:t>
            </a:r>
            <a:r>
              <a:rPr lang="en-US" altLang="zh-CN" sz="2800" dirty="0"/>
              <a:t>key</a:t>
            </a:r>
            <a:r>
              <a:rPr lang="zh-CN" altLang="en-US" sz="2800" dirty="0"/>
              <a:t>值。</a:t>
            </a:r>
            <a:endParaRPr lang="en-US" altLang="zh-CN" sz="2800" dirty="0"/>
          </a:p>
          <a:p>
            <a:pPr lvl="1"/>
            <a:r>
              <a:rPr lang="en-US" altLang="zh-CN" sz="2800" dirty="0"/>
              <a:t>min / max</a:t>
            </a:r>
          </a:p>
          <a:p>
            <a:pPr lvl="1"/>
            <a:r>
              <a:rPr lang="zh-CN" altLang="en-US" sz="2800" dirty="0"/>
              <a:t>查找第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大的元素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（需额外信息；见后文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sz="2800" dirty="0"/>
              <a:t>与二叉堆对比</a:t>
            </a:r>
            <a:endParaRPr lang="en-US" altLang="zh-CN" sz="2800" dirty="0"/>
          </a:p>
          <a:p>
            <a:pPr lvl="1"/>
            <a:r>
              <a:rPr lang="zh-CN" altLang="en-US" sz="2800" dirty="0"/>
              <a:t>二叉堆更简单、常数更小、但功能更少</a:t>
            </a:r>
            <a:endParaRPr lang="en-US" altLang="zh-CN" sz="2800" dirty="0"/>
          </a:p>
          <a:p>
            <a:pPr lvl="1"/>
            <a:r>
              <a:rPr lang="en-US" altLang="zh-CN" sz="2800" dirty="0"/>
              <a:t>Insert / delete / min  (or insert / delete / max)</a:t>
            </a:r>
          </a:p>
          <a:p>
            <a:pPr lvl="1"/>
            <a:r>
              <a:rPr lang="zh-CN" altLang="en-US" sz="2800" dirty="0"/>
              <a:t>都可用来排序。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 log n)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69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：快速最长递增子序列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823158C-D202-4D4B-87BA-249C1C7FAB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2940" y="593001"/>
                <a:ext cx="8755117" cy="59185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/>
                  <a:t>给过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8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算法。用</a:t>
                </a:r>
                <a:r>
                  <a:rPr lang="en-US" altLang="zh-CN" sz="2800" dirty="0"/>
                  <a:t>AVL</a:t>
                </a:r>
                <a:r>
                  <a:rPr lang="zh-CN" altLang="en-US" sz="2800" dirty="0"/>
                  <a:t>树可优化到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nlogn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问题描述：输入序列</a:t>
                </a:r>
                <a:r>
                  <a:rPr lang="en-US" altLang="zh-CN" sz="2800" dirty="0"/>
                  <a:t>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 fontAlgn="auto">
                  <a:spcAft>
                    <a:spcPts val="0"/>
                  </a:spcAft>
                </a:pPr>
                <a:r>
                  <a:rPr lang="zh-CN" altLang="en-US" dirty="0"/>
                  <a:t>要找最大的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</a:t>
                </a:r>
                <a:r>
                  <a:rPr lang="zh-CN" altLang="en-US" dirty="0"/>
                  <a:t>以及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i1&lt;i2&lt;…&lt;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ik</a:t>
                </a:r>
                <a:r>
                  <a:rPr lang="zh-CN" altLang="en-US" dirty="0"/>
                  <a:t>满足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i1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&lt;x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i2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&lt;…&lt;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ik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</a:pPr>
                <a:r>
                  <a:rPr lang="zh-CN" altLang="en-US" dirty="0"/>
                  <a:t>即，要找到序列的最长的递增子序列。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800" dirty="0"/>
                  <a:t>动态规划解法</a:t>
                </a:r>
                <a:endParaRPr lang="en-US" altLang="zh-CN" sz="2800" dirty="0"/>
              </a:p>
              <a:p>
                <a:pPr lvl="1" fontAlgn="auto">
                  <a:spcAft>
                    <a:spcPts val="0"/>
                  </a:spcAft>
                </a:pPr>
                <a:r>
                  <a:rPr lang="zh-CN" altLang="en-US" dirty="0"/>
                  <a:t>状态描述：</a:t>
                </a:r>
                <a:endParaRPr lang="en-US" altLang="zh-CN" dirty="0"/>
              </a:p>
              <a:p>
                <a:pPr lvl="2" fontAlgn="auto">
                  <a:spcAft>
                    <a:spcPts val="0"/>
                  </a:spcAft>
                </a:pP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400" dirty="0"/>
                  <a:t>表示</a:t>
                </a:r>
                <a:r>
                  <a:rPr lang="zh-CN" altLang="en-US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以</a:t>
                </a:r>
                <a:r>
                  <a:rPr lang="en-US" altLang="zh-CN" sz="2400" dirty="0" err="1">
                    <a:solidFill>
                      <a:srgbClr val="9933FF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rgbClr val="9933FF"/>
                    </a:solidFill>
                  </a:rPr>
                  <a:t>j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结束</a:t>
                </a:r>
                <a:r>
                  <a:rPr lang="zh-CN" altLang="en-US" sz="2400" dirty="0"/>
                  <a:t>的最长递增子序列的长度。</a:t>
                </a:r>
                <a:endParaRPr lang="en-US" altLang="zh-CN" sz="2400" dirty="0"/>
              </a:p>
              <a:p>
                <a:pPr lvl="1" fontAlgn="auto">
                  <a:spcAft>
                    <a:spcPts val="0"/>
                  </a:spcAft>
                </a:pPr>
                <a:r>
                  <a:rPr lang="zh-CN" altLang="en-US" dirty="0"/>
                  <a:t>状态转移方程：</a:t>
                </a:r>
                <a:endParaRPr lang="en-US" altLang="zh-CN" dirty="0"/>
              </a:p>
              <a:p>
                <a:pPr lvl="2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+ 1}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lvl="1" fontAlgn="auto">
                  <a:spcAft>
                    <a:spcPts val="0"/>
                  </a:spcAft>
                </a:pPr>
                <a:r>
                  <a:rPr lang="zh-CN" altLang="en-US" dirty="0"/>
                  <a:t>依据转移公式，容易在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O(j)</a:t>
                </a:r>
                <a:r>
                  <a:rPr lang="zh-CN" altLang="en-US" dirty="0"/>
                  <a:t>时间内算出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dirty="0"/>
                  <a:t>。从而可</a:t>
                </a:r>
                <a:br>
                  <a:rPr lang="en-US" altLang="zh-CN" dirty="0"/>
                </a:br>
                <a:r>
                  <a:rPr lang="zh-CN" altLang="en-US" dirty="0"/>
                  <a:t>在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时间内算出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dirty="0"/>
                  <a:t>。最终答案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max(F</a:t>
                </a:r>
                <a:r>
                  <a:rPr lang="en-US" altLang="zh-CN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F</a:t>
                </a:r>
                <a:r>
                  <a:rPr lang="en-US" altLang="zh-CN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823158C-D202-4D4B-87BA-249C1C7FA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2940" y="593001"/>
                <a:ext cx="8755117" cy="5918526"/>
              </a:xfrm>
              <a:blipFill>
                <a:blip r:embed="rId3"/>
                <a:stretch>
                  <a:fillRect l="-1302" t="-214" b="-8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A6D73C-51CC-FE4E-8EDF-2AA43455C78F}"/>
              </a:ext>
            </a:extLst>
          </p:cNvPr>
          <p:cNvSpPr txBox="1">
            <a:spLocks/>
          </p:cNvSpPr>
          <p:nvPr/>
        </p:nvSpPr>
        <p:spPr>
          <a:xfrm>
            <a:off x="446995" y="1213078"/>
            <a:ext cx="8501062" cy="5149204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：快速最长递增子序列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</p:spPr>
        <p:txBody>
          <a:bodyPr/>
          <a:lstStyle/>
          <a:p>
            <a:fld id="{D8DAEA3C-6CBF-084D-A42C-73170CDC7BA7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C2CD0A-5D20-FE41-86AB-F9ECF5F6F37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4441" y="673617"/>
                <a:ext cx="8755117" cy="5918526"/>
              </a:xfrm>
            </p:spPr>
            <p:txBody>
              <a:bodyPr/>
              <a:lstStyle/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/>
                  <a:t>可否更快速的计算</a:t>
                </a:r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8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?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/>
                  <a:t>将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作为一个数据项插入到集合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中。</a:t>
                </a:r>
                <a:endParaRPr lang="en-US" altLang="zh-CN" sz="2800" dirty="0"/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/>
                  <a:t>计算公式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时，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中有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),…,(X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2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当计算出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后，将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sz="2400" dirty="0" err="1">
                    <a:solidFill>
                      <a:schemeClr val="bg1">
                        <a:lumMod val="50000"/>
                      </a:schemeClr>
                    </a:solidFill>
                  </a:rPr>
                  <a:t>,F</a:t>
                </a:r>
                <a:r>
                  <a:rPr lang="en-US" altLang="zh-CN" sz="2400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加入到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中。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/>
                  <a:t>将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800" dirty="0"/>
                  <a:t>当作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的关键值；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>
                    <a:solidFill>
                      <a:srgbClr val="9933FF"/>
                    </a:solidFill>
                  </a:rPr>
                  <a:t>用一棵</a:t>
                </a:r>
                <a:r>
                  <a:rPr lang="en-US" altLang="zh-CN" sz="2800" dirty="0">
                    <a:solidFill>
                      <a:srgbClr val="9933FF"/>
                    </a:solidFill>
                  </a:rPr>
                  <a:t>AVL</a:t>
                </a:r>
                <a:r>
                  <a:rPr lang="zh-CN" altLang="en-US" sz="2800" dirty="0">
                    <a:solidFill>
                      <a:srgbClr val="9933FF"/>
                    </a:solidFill>
                  </a:rPr>
                  <a:t>树维护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/>
                  <a:t>给定一个阈值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rgbClr val="0070C0"/>
                    </a:solidFill>
                  </a:rPr>
                  <a:t>j</a:t>
                </a:r>
                <a:r>
                  <a:rPr lang="zh-CN" altLang="en-US" sz="2800" dirty="0"/>
                  <a:t>，需要计算的是：</a:t>
                </a:r>
                <a:r>
                  <a:rPr lang="en-US" altLang="zh-CN" sz="2800" u="sng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u="sng" dirty="0"/>
                  <a:t>中关键值</a:t>
                </a:r>
                <a:br>
                  <a:rPr lang="en-US" altLang="zh-CN" sz="2800" u="sng" dirty="0"/>
                </a:br>
                <a:r>
                  <a:rPr lang="zh-CN" altLang="en-US" sz="2800" u="sng" dirty="0"/>
                  <a:t>比该阈值小的那些数据项中，</a:t>
                </a:r>
                <a:r>
                  <a:rPr lang="en-US" altLang="zh-CN" sz="2800" u="sng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zh-CN" altLang="en-US" sz="2800" u="sng" dirty="0"/>
                  <a:t>的最大值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/>
                  <a:t>为快速计算这个值，在每个节点添加一个</a:t>
                </a:r>
                <a:r>
                  <a:rPr lang="zh-CN" altLang="en-US" sz="2800" dirty="0">
                    <a:solidFill>
                      <a:srgbClr val="9933FF"/>
                    </a:solidFill>
                  </a:rPr>
                  <a:t>额外</a:t>
                </a:r>
                <a:br>
                  <a:rPr lang="en-US" altLang="zh-CN" sz="2800" dirty="0">
                    <a:solidFill>
                      <a:srgbClr val="9933FF"/>
                    </a:solidFill>
                  </a:rPr>
                </a:br>
                <a:r>
                  <a:rPr lang="zh-CN" altLang="en-US" sz="2800" dirty="0">
                    <a:solidFill>
                      <a:srgbClr val="9933FF"/>
                    </a:solidFill>
                  </a:rPr>
                  <a:t>信息，储存以该节点为根的子树中</a:t>
                </a:r>
                <a:r>
                  <a:rPr lang="en-US" altLang="zh-CN" sz="2800" dirty="0">
                    <a:solidFill>
                      <a:srgbClr val="9933FF"/>
                    </a:solidFill>
                  </a:rPr>
                  <a:t>F</a:t>
                </a:r>
                <a:r>
                  <a:rPr lang="zh-CN" altLang="en-US" sz="2800" dirty="0">
                    <a:solidFill>
                      <a:srgbClr val="9933FF"/>
                    </a:solidFill>
                  </a:rPr>
                  <a:t>的最大值。</a:t>
                </a:r>
                <a:endParaRPr lang="en-US" altLang="zh-CN" sz="2800" dirty="0">
                  <a:solidFill>
                    <a:srgbClr val="9933FF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C2CD0A-5D20-FE41-86AB-F9ECF5F6F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4441" y="673617"/>
                <a:ext cx="8755117" cy="5918526"/>
              </a:xfrm>
              <a:blipFill>
                <a:blip r:embed="rId3"/>
                <a:stretch>
                  <a:fillRect l="-1592" b="-8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BCDD8C-CB8B-D049-84AF-08AD0A507671}"/>
              </a:ext>
            </a:extLst>
          </p:cNvPr>
          <p:cNvSpPr txBox="1">
            <a:spLocks/>
          </p:cNvSpPr>
          <p:nvPr/>
        </p:nvSpPr>
        <p:spPr>
          <a:xfrm>
            <a:off x="642938" y="1191306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：快速最长递增子序列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913815-AB7B-1A4D-945C-5D974661AB54}"/>
              </a:ext>
            </a:extLst>
          </p:cNvPr>
          <p:cNvSpPr txBox="1">
            <a:spLocks/>
          </p:cNvSpPr>
          <p:nvPr/>
        </p:nvSpPr>
        <p:spPr>
          <a:xfrm>
            <a:off x="501424" y="1202192"/>
            <a:ext cx="4632447" cy="1334864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例   </a:t>
            </a:r>
            <a:r>
              <a:rPr lang="en-US" altLang="zh-CN" sz="32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x=(</a:t>
            </a:r>
            <a:r>
              <a:rPr lang="en-US" altLang="zh-CN" sz="320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3,1,4,2,6,7,5</a:t>
            </a:r>
            <a:r>
              <a:rPr lang="en-US" altLang="zh-CN" sz="320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F=(</a:t>
            </a:r>
            <a:r>
              <a:rPr lang="en-US" altLang="zh-CN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1,1,2,2,3,4,?</a:t>
            </a:r>
            <a:r>
              <a:rPr lang="en-US" altLang="zh-CN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840B1F-E134-4148-9908-F688F9D4CBE4}"/>
              </a:ext>
            </a:extLst>
          </p:cNvPr>
          <p:cNvSpPr/>
          <p:nvPr/>
        </p:nvSpPr>
        <p:spPr bwMode="auto">
          <a:xfrm>
            <a:off x="2357419" y="2743047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21AB5C-C7F3-9049-A5F6-963D1CDB0729}"/>
              </a:ext>
            </a:extLst>
          </p:cNvPr>
          <p:cNvSpPr/>
          <p:nvPr/>
        </p:nvSpPr>
        <p:spPr bwMode="auto">
          <a:xfrm>
            <a:off x="1417898" y="3491630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0CDA49-16F0-7E4D-9997-C38951C90ABF}"/>
              </a:ext>
            </a:extLst>
          </p:cNvPr>
          <p:cNvSpPr/>
          <p:nvPr/>
        </p:nvSpPr>
        <p:spPr bwMode="auto">
          <a:xfrm>
            <a:off x="734610" y="4338155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CC8B6-D357-994A-9AC7-8319A1F4325C}"/>
              </a:ext>
            </a:extLst>
          </p:cNvPr>
          <p:cNvSpPr/>
          <p:nvPr/>
        </p:nvSpPr>
        <p:spPr bwMode="auto">
          <a:xfrm>
            <a:off x="3479474" y="3491630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F1EBE2-F962-B948-9B0A-97C81B124EF7}"/>
              </a:ext>
            </a:extLst>
          </p:cNvPr>
          <p:cNvSpPr/>
          <p:nvPr/>
        </p:nvSpPr>
        <p:spPr bwMode="auto">
          <a:xfrm>
            <a:off x="2952020" y="4338155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3416387-9920-9947-AA10-577BAEE795DC}"/>
              </a:ext>
            </a:extLst>
          </p:cNvPr>
          <p:cNvSpPr/>
          <p:nvPr/>
        </p:nvSpPr>
        <p:spPr bwMode="auto">
          <a:xfrm>
            <a:off x="4584792" y="4338155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A3F36039-C104-F545-A12F-72BE85F4C118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H="1">
            <a:off x="2017329" y="3199326"/>
            <a:ext cx="515659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822B335A-1F9C-3C47-843C-7690904D994A}"/>
              </a:ext>
            </a:extLst>
          </p:cNvPr>
          <p:cNvCxnSpPr>
            <a:stCxn id="7" idx="3"/>
            <a:endCxn id="8" idx="0"/>
          </p:cNvCxnSpPr>
          <p:nvPr/>
        </p:nvCxnSpPr>
        <p:spPr bwMode="auto">
          <a:xfrm flipH="1">
            <a:off x="1334041" y="3947909"/>
            <a:ext cx="25942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6">
            <a:extLst>
              <a:ext uri="{FF2B5EF4-FFF2-40B4-BE49-F238E27FC236}">
                <a16:creationId xmlns:a16="http://schemas.microsoft.com/office/drawing/2014/main" id="{33281CF0-8EDE-8840-96B8-F4CAC08E3A06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3380712" y="3199326"/>
            <a:ext cx="698193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9">
            <a:extLst>
              <a:ext uri="{FF2B5EF4-FFF2-40B4-BE49-F238E27FC236}">
                <a16:creationId xmlns:a16="http://schemas.microsoft.com/office/drawing/2014/main" id="{DD6B6464-A9A3-584F-90A7-2AA4A4C67FA8}"/>
              </a:ext>
            </a:extLst>
          </p:cNvPr>
          <p:cNvCxnSpPr>
            <a:stCxn id="9" idx="5"/>
            <a:endCxn id="11" idx="0"/>
          </p:cNvCxnSpPr>
          <p:nvPr/>
        </p:nvCxnSpPr>
        <p:spPr bwMode="auto">
          <a:xfrm>
            <a:off x="4502767" y="3947909"/>
            <a:ext cx="68145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22">
            <a:extLst>
              <a:ext uri="{FF2B5EF4-FFF2-40B4-BE49-F238E27FC236}">
                <a16:creationId xmlns:a16="http://schemas.microsoft.com/office/drawing/2014/main" id="{66DADC1E-FF12-F04A-BEF7-947FAE1F3B22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3551451" y="3947909"/>
            <a:ext cx="103592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6E162B3-ACE1-D54B-8754-E6120D0ACD54}"/>
              </a:ext>
            </a:extLst>
          </p:cNvPr>
          <p:cNvSpPr txBox="1"/>
          <p:nvPr/>
        </p:nvSpPr>
        <p:spPr>
          <a:xfrm>
            <a:off x="5972586" y="1097543"/>
            <a:ext cx="3112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A=0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从根出发往下走。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key&lt;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往右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key &gt;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往左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遇到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时：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A,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表示该节点及其左子树中所有节点的最大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值。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3786E8-56C8-D340-B9C8-99293BD74EBE}"/>
              </a:ext>
            </a:extLst>
          </p:cNvPr>
          <p:cNvSpPr txBox="1"/>
          <p:nvPr/>
        </p:nvSpPr>
        <p:spPr>
          <a:xfrm>
            <a:off x="3245709" y="2805703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EBED20-E04E-D643-80E2-70F42E19A86A}"/>
              </a:ext>
            </a:extLst>
          </p:cNvPr>
          <p:cNvSpPr txBox="1"/>
          <p:nvPr/>
        </p:nvSpPr>
        <p:spPr>
          <a:xfrm>
            <a:off x="3836384" y="4382593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079077-F584-8B40-8780-FDFEDA5E4A03}"/>
              </a:ext>
            </a:extLst>
          </p:cNvPr>
          <p:cNvSpPr txBox="1"/>
          <p:nvPr/>
        </p:nvSpPr>
        <p:spPr>
          <a:xfrm>
            <a:off x="647598" y="5858385"/>
            <a:ext cx="8061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只需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O(log n)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之前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是枚举了所有节点。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D8CB430-9239-0944-801D-992D7650980F}"/>
              </a:ext>
            </a:extLst>
          </p:cNvPr>
          <p:cNvSpPr txBox="1">
            <a:spLocks/>
          </p:cNvSpPr>
          <p:nvPr/>
        </p:nvSpPr>
        <p:spPr>
          <a:xfrm>
            <a:off x="236188" y="1221114"/>
            <a:ext cx="8434858" cy="4740274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Adelson-</a:t>
            </a:r>
            <a:r>
              <a:rPr lang="en-US" altLang="zh-CN" sz="28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Velsky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Landis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发明了一种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self-balancing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BST </a:t>
            </a:r>
            <a:b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平衡二叉树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（或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定义：平衡因子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(balance factor)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5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BF(x) 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(x) –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(x)</a:t>
            </a:r>
          </a:p>
          <a:p>
            <a:pPr lvl="2" fontAlgn="auto">
              <a:lnSpc>
                <a:spcPct val="125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(x)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的右子树的高度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25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(x)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的左子树的高度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5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BF(x) ∈ {-1,0,1}</a:t>
            </a:r>
          </a:p>
          <a:p>
            <a:pPr marL="457200" lvl="1" indent="0" fontAlgn="auto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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平衡的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(balanced)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60F1876-7178-7442-A427-BEBB15AD125C}"/>
              </a:ext>
            </a:extLst>
          </p:cNvPr>
          <p:cNvSpPr/>
          <p:nvPr/>
        </p:nvSpPr>
        <p:spPr bwMode="auto">
          <a:xfrm>
            <a:off x="7009612" y="3378655"/>
            <a:ext cx="409575" cy="42519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等腰三角形 4">
            <a:extLst>
              <a:ext uri="{FF2B5EF4-FFF2-40B4-BE49-F238E27FC236}">
                <a16:creationId xmlns:a16="http://schemas.microsoft.com/office/drawing/2014/main" id="{EB5C84F3-2EF9-6B46-8F59-F122A38C9408}"/>
              </a:ext>
            </a:extLst>
          </p:cNvPr>
          <p:cNvSpPr/>
          <p:nvPr/>
        </p:nvSpPr>
        <p:spPr bwMode="auto">
          <a:xfrm>
            <a:off x="7419187" y="4327199"/>
            <a:ext cx="361183" cy="799134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6">
            <a:extLst>
              <a:ext uri="{FF2B5EF4-FFF2-40B4-BE49-F238E27FC236}">
                <a16:creationId xmlns:a16="http://schemas.microsoft.com/office/drawing/2014/main" id="{1CC2BF06-590C-7547-9985-96B29414075A}"/>
              </a:ext>
            </a:extLst>
          </p:cNvPr>
          <p:cNvSpPr/>
          <p:nvPr/>
        </p:nvSpPr>
        <p:spPr bwMode="auto">
          <a:xfrm>
            <a:off x="6510515" y="4536750"/>
            <a:ext cx="585788" cy="799134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20E352-B9ED-6246-8B91-9CBD1E8C41DE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 bwMode="auto">
          <a:xfrm flipV="1">
            <a:off x="6803409" y="3741579"/>
            <a:ext cx="266184" cy="79517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B04AB763-C5B0-9C4D-A6A6-E5323E839D72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 bwMode="auto">
          <a:xfrm flipH="1" flipV="1">
            <a:off x="7359206" y="3741579"/>
            <a:ext cx="240573" cy="58562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7EED499A-EE6F-4046-956E-B3038F21E496}"/>
              </a:ext>
            </a:extLst>
          </p:cNvPr>
          <p:cNvSpPr/>
          <p:nvPr/>
        </p:nvSpPr>
        <p:spPr bwMode="auto">
          <a:xfrm>
            <a:off x="7840351" y="4436909"/>
            <a:ext cx="361183" cy="602658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5172EDE-57E9-A34F-BE1D-137E9556B1CA}"/>
              </a:ext>
            </a:extLst>
          </p:cNvPr>
          <p:cNvSpPr/>
          <p:nvPr/>
        </p:nvSpPr>
        <p:spPr bwMode="auto">
          <a:xfrm>
            <a:off x="5959951" y="4536749"/>
            <a:ext cx="523853" cy="679747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E7951F-D2EC-4442-8901-87C71A8511AC}"/>
              </a:ext>
            </a:extLst>
          </p:cNvPr>
          <p:cNvSpPr txBox="1"/>
          <p:nvPr/>
        </p:nvSpPr>
        <p:spPr>
          <a:xfrm>
            <a:off x="8261515" y="4452289"/>
            <a:ext cx="971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(x) </a:t>
            </a:r>
            <a:endParaRPr lang="zh-CN" altLang="en-US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2A6294-0C77-1A44-9D5E-BFAF96C7B673}"/>
              </a:ext>
            </a:extLst>
          </p:cNvPr>
          <p:cNvSpPr txBox="1"/>
          <p:nvPr/>
        </p:nvSpPr>
        <p:spPr>
          <a:xfrm>
            <a:off x="4972695" y="4603113"/>
            <a:ext cx="966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(x) </a:t>
            </a:r>
            <a:endParaRPr lang="zh-CN" altLang="en-US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：快速最长递增子序列</a:t>
            </a:r>
          </a:p>
        </p:txBody>
      </p:sp>
      <p:sp>
        <p:nvSpPr>
          <p:cNvPr id="5" name="任意多边形: 形状 99">
            <a:extLst>
              <a:ext uri="{FF2B5EF4-FFF2-40B4-BE49-F238E27FC236}">
                <a16:creationId xmlns:a16="http://schemas.microsoft.com/office/drawing/2014/main" id="{9AC2C1D6-2E38-3847-A64F-596B1C921056}"/>
              </a:ext>
            </a:extLst>
          </p:cNvPr>
          <p:cNvSpPr/>
          <p:nvPr/>
        </p:nvSpPr>
        <p:spPr bwMode="auto">
          <a:xfrm>
            <a:off x="3541502" y="3694264"/>
            <a:ext cx="181822" cy="402291"/>
          </a:xfrm>
          <a:custGeom>
            <a:avLst/>
            <a:gdLst>
              <a:gd name="connsiteX0" fmla="*/ 231112 w 1477107"/>
              <a:gd name="connsiteY0" fmla="*/ 954594 h 1758462"/>
              <a:gd name="connsiteX1" fmla="*/ 0 w 1477107"/>
              <a:gd name="connsiteY1" fmla="*/ 1436915 h 1758462"/>
              <a:gd name="connsiteX2" fmla="*/ 160773 w 1477107"/>
              <a:gd name="connsiteY2" fmla="*/ 1758462 h 1758462"/>
              <a:gd name="connsiteX3" fmla="*/ 859134 w 1477107"/>
              <a:gd name="connsiteY3" fmla="*/ 1683099 h 1758462"/>
              <a:gd name="connsiteX4" fmla="*/ 1029956 w 1477107"/>
              <a:gd name="connsiteY4" fmla="*/ 1266093 h 1758462"/>
              <a:gd name="connsiteX5" fmla="*/ 1472083 w 1477107"/>
              <a:gd name="connsiteY5" fmla="*/ 643095 h 1758462"/>
              <a:gd name="connsiteX6" fmla="*/ 1477107 w 1477107"/>
              <a:gd name="connsiteY6" fmla="*/ 256233 h 1758462"/>
              <a:gd name="connsiteX7" fmla="*/ 934496 w 1477107"/>
              <a:gd name="connsiteY7" fmla="*/ 0 h 1758462"/>
              <a:gd name="connsiteX8" fmla="*/ 467248 w 1477107"/>
              <a:gd name="connsiteY8" fmla="*/ 266282 h 1758462"/>
              <a:gd name="connsiteX9" fmla="*/ 231112 w 1477107"/>
              <a:gd name="connsiteY9" fmla="*/ 954594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7107" h="1758462">
                <a:moveTo>
                  <a:pt x="231112" y="954594"/>
                </a:moveTo>
                <a:lnTo>
                  <a:pt x="0" y="1436915"/>
                </a:lnTo>
                <a:lnTo>
                  <a:pt x="160773" y="1758462"/>
                </a:lnTo>
                <a:lnTo>
                  <a:pt x="859134" y="1683099"/>
                </a:lnTo>
                <a:lnTo>
                  <a:pt x="1029956" y="1266093"/>
                </a:lnTo>
                <a:lnTo>
                  <a:pt x="1472083" y="643095"/>
                </a:lnTo>
                <a:cubicBezTo>
                  <a:pt x="1473758" y="514141"/>
                  <a:pt x="1475432" y="385187"/>
                  <a:pt x="1477107" y="256233"/>
                </a:cubicBezTo>
                <a:lnTo>
                  <a:pt x="934496" y="0"/>
                </a:lnTo>
                <a:lnTo>
                  <a:pt x="467248" y="266282"/>
                </a:lnTo>
                <a:lnTo>
                  <a:pt x="231112" y="954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任意多边形: 形状 97">
            <a:extLst>
              <a:ext uri="{FF2B5EF4-FFF2-40B4-BE49-F238E27FC236}">
                <a16:creationId xmlns:a16="http://schemas.microsoft.com/office/drawing/2014/main" id="{0AE1A614-AF8C-3645-8F22-87FE47F76254}"/>
              </a:ext>
            </a:extLst>
          </p:cNvPr>
          <p:cNvSpPr/>
          <p:nvPr/>
        </p:nvSpPr>
        <p:spPr bwMode="auto">
          <a:xfrm>
            <a:off x="59748" y="3269721"/>
            <a:ext cx="181822" cy="402291"/>
          </a:xfrm>
          <a:custGeom>
            <a:avLst/>
            <a:gdLst>
              <a:gd name="connsiteX0" fmla="*/ 3150158 w 4270549"/>
              <a:gd name="connsiteY0" fmla="*/ 30145 h 4225332"/>
              <a:gd name="connsiteX1" fmla="*/ 3969099 w 4270549"/>
              <a:gd name="connsiteY1" fmla="*/ 0 h 4225332"/>
              <a:gd name="connsiteX2" fmla="*/ 4270549 w 4270549"/>
              <a:gd name="connsiteY2" fmla="*/ 462225 h 4225332"/>
              <a:gd name="connsiteX3" fmla="*/ 3471705 w 4270549"/>
              <a:gd name="connsiteY3" fmla="*/ 1386673 h 4225332"/>
              <a:gd name="connsiteX4" fmla="*/ 3582237 w 4270549"/>
              <a:gd name="connsiteY4" fmla="*/ 2371411 h 4225332"/>
              <a:gd name="connsiteX5" fmla="*/ 3064747 w 4270549"/>
              <a:gd name="connsiteY5" fmla="*/ 3426488 h 4225332"/>
              <a:gd name="connsiteX6" fmla="*/ 2155371 w 4270549"/>
              <a:gd name="connsiteY6" fmla="*/ 4134897 h 4225332"/>
              <a:gd name="connsiteX7" fmla="*/ 1105318 w 4270549"/>
              <a:gd name="connsiteY7" fmla="*/ 4225332 h 4225332"/>
              <a:gd name="connsiteX8" fmla="*/ 296426 w 4270549"/>
              <a:gd name="connsiteY8" fmla="*/ 3521948 h 4225332"/>
              <a:gd name="connsiteX9" fmla="*/ 0 w 4270549"/>
              <a:gd name="connsiteY9" fmla="*/ 3014506 h 4225332"/>
              <a:gd name="connsiteX10" fmla="*/ 165798 w 4270549"/>
              <a:gd name="connsiteY10" fmla="*/ 2361363 h 4225332"/>
              <a:gd name="connsiteX11" fmla="*/ 844061 w 4270549"/>
              <a:gd name="connsiteY11" fmla="*/ 1472084 h 4225332"/>
              <a:gd name="connsiteX12" fmla="*/ 3150158 w 4270549"/>
              <a:gd name="connsiteY12" fmla="*/ 30145 h 42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0549" h="4225332">
                <a:moveTo>
                  <a:pt x="3150158" y="30145"/>
                </a:moveTo>
                <a:lnTo>
                  <a:pt x="3969099" y="0"/>
                </a:lnTo>
                <a:lnTo>
                  <a:pt x="4270549" y="462225"/>
                </a:lnTo>
                <a:lnTo>
                  <a:pt x="3471705" y="1386673"/>
                </a:lnTo>
                <a:lnTo>
                  <a:pt x="3582237" y="2371411"/>
                </a:lnTo>
                <a:lnTo>
                  <a:pt x="3064747" y="3426488"/>
                </a:lnTo>
                <a:lnTo>
                  <a:pt x="2155371" y="4134897"/>
                </a:lnTo>
                <a:lnTo>
                  <a:pt x="1105318" y="4225332"/>
                </a:lnTo>
                <a:lnTo>
                  <a:pt x="296426" y="3521948"/>
                </a:lnTo>
                <a:lnTo>
                  <a:pt x="0" y="3014506"/>
                </a:lnTo>
                <a:lnTo>
                  <a:pt x="165798" y="2361363"/>
                </a:lnTo>
                <a:lnTo>
                  <a:pt x="844061" y="1472084"/>
                </a:lnTo>
                <a:lnTo>
                  <a:pt x="3150158" y="30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ADA5FF-DC46-3D4B-96F6-BD48A5D7F7BD}"/>
              </a:ext>
            </a:extLst>
          </p:cNvPr>
          <p:cNvSpPr txBox="1"/>
          <p:nvPr/>
        </p:nvSpPr>
        <p:spPr>
          <a:xfrm>
            <a:off x="788253" y="6038943"/>
            <a:ext cx="7882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课后思考：找更简单的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算法。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Hint: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无需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55873E8-92AC-F646-80E4-26819B6E9B49}"/>
              </a:ext>
            </a:extLst>
          </p:cNvPr>
          <p:cNvSpPr/>
          <p:nvPr/>
        </p:nvSpPr>
        <p:spPr bwMode="auto">
          <a:xfrm>
            <a:off x="3333958" y="1526780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2C3951-A865-964A-9722-7A9AA509E098}"/>
              </a:ext>
            </a:extLst>
          </p:cNvPr>
          <p:cNvSpPr txBox="1"/>
          <p:nvPr/>
        </p:nvSpPr>
        <p:spPr>
          <a:xfrm>
            <a:off x="6227399" y="1286953"/>
            <a:ext cx="2679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从根出发往下走。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&lt;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往右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&gt;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往左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FB2D41-D30D-9D45-AA27-16D23996C18B}"/>
              </a:ext>
            </a:extLst>
          </p:cNvPr>
          <p:cNvSpPr txBox="1"/>
          <p:nvPr/>
        </p:nvSpPr>
        <p:spPr>
          <a:xfrm>
            <a:off x="6537442" y="2758890"/>
            <a:ext cx="2527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时：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令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A,LF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FEB3534-F39F-C641-B055-7C7A9E32A234}"/>
              </a:ext>
            </a:extLst>
          </p:cNvPr>
          <p:cNvSpPr/>
          <p:nvPr/>
        </p:nvSpPr>
        <p:spPr bwMode="auto">
          <a:xfrm>
            <a:off x="1888547" y="230676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0FAD1A-5A7B-374B-8CB7-2BDE1368A4E9}"/>
              </a:ext>
            </a:extLst>
          </p:cNvPr>
          <p:cNvSpPr/>
          <p:nvPr/>
        </p:nvSpPr>
        <p:spPr bwMode="auto">
          <a:xfrm>
            <a:off x="741344" y="3222013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AFBEBDA-228B-E543-9BF8-727814533780}"/>
              </a:ext>
            </a:extLst>
          </p:cNvPr>
          <p:cNvSpPr/>
          <p:nvPr/>
        </p:nvSpPr>
        <p:spPr bwMode="auto">
          <a:xfrm>
            <a:off x="208919" y="4053789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4A7A26-B252-AE47-BE93-D6E5869DB1B8}"/>
              </a:ext>
            </a:extLst>
          </p:cNvPr>
          <p:cNvSpPr/>
          <p:nvPr/>
        </p:nvSpPr>
        <p:spPr bwMode="auto">
          <a:xfrm>
            <a:off x="1101668" y="4070083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934D2A3-2EF5-964F-B941-BD6463854202}"/>
              </a:ext>
            </a:extLst>
          </p:cNvPr>
          <p:cNvSpPr/>
          <p:nvPr/>
        </p:nvSpPr>
        <p:spPr bwMode="auto">
          <a:xfrm>
            <a:off x="2786321" y="3222013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BDDBEF1-570D-AB46-AE09-20C8338D882B}"/>
              </a:ext>
            </a:extLst>
          </p:cNvPr>
          <p:cNvSpPr/>
          <p:nvPr/>
        </p:nvSpPr>
        <p:spPr bwMode="auto">
          <a:xfrm>
            <a:off x="2436364" y="4076428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B11F346-42DE-AA48-A4E9-6B11E52D7B00}"/>
              </a:ext>
            </a:extLst>
          </p:cNvPr>
          <p:cNvSpPr/>
          <p:nvPr/>
        </p:nvSpPr>
        <p:spPr bwMode="auto">
          <a:xfrm>
            <a:off x="1371238" y="4856414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482D1D5-74E5-ED47-87AF-66A518DA22EC}"/>
              </a:ext>
            </a:extLst>
          </p:cNvPr>
          <p:cNvSpPr/>
          <p:nvPr/>
        </p:nvSpPr>
        <p:spPr bwMode="auto">
          <a:xfrm>
            <a:off x="4973088" y="2310883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0F5578-FE11-634E-8C1C-BBDBF6457D20}"/>
              </a:ext>
            </a:extLst>
          </p:cNvPr>
          <p:cNvSpPr/>
          <p:nvPr/>
        </p:nvSpPr>
        <p:spPr bwMode="auto">
          <a:xfrm>
            <a:off x="4167667" y="3222502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72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EF7967E-FD1C-EA4F-97F1-538C31CC6B11}"/>
              </a:ext>
            </a:extLst>
          </p:cNvPr>
          <p:cNvSpPr/>
          <p:nvPr/>
        </p:nvSpPr>
        <p:spPr bwMode="auto">
          <a:xfrm>
            <a:off x="5547579" y="3222013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A7423F-62D7-7F46-B1F7-93FBECCC671A}"/>
              </a:ext>
            </a:extLst>
          </p:cNvPr>
          <p:cNvSpPr/>
          <p:nvPr/>
        </p:nvSpPr>
        <p:spPr bwMode="auto">
          <a:xfrm>
            <a:off x="4807193" y="4076428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79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1AA095-0BB7-6142-A109-9F10CB616254}"/>
              </a:ext>
            </a:extLst>
          </p:cNvPr>
          <p:cNvSpPr/>
          <p:nvPr/>
        </p:nvSpPr>
        <p:spPr bwMode="auto">
          <a:xfrm>
            <a:off x="4572891" y="4856414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818CB69-6697-5442-A153-7DEEB131716E}"/>
              </a:ext>
            </a:extLst>
          </p:cNvPr>
          <p:cNvSpPr/>
          <p:nvPr/>
        </p:nvSpPr>
        <p:spPr bwMode="auto">
          <a:xfrm>
            <a:off x="3703890" y="4070083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907E6B4-6D8A-7E4D-9BB3-EEF8C47BDDD9}"/>
              </a:ext>
            </a:extLst>
          </p:cNvPr>
          <p:cNvSpPr/>
          <p:nvPr/>
        </p:nvSpPr>
        <p:spPr bwMode="auto">
          <a:xfrm>
            <a:off x="5960736" y="4070083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57">
            <a:extLst>
              <a:ext uri="{FF2B5EF4-FFF2-40B4-BE49-F238E27FC236}">
                <a16:creationId xmlns:a16="http://schemas.microsoft.com/office/drawing/2014/main" id="{79BF239B-8DE0-484D-8E19-F2B074F24FCC}"/>
              </a:ext>
            </a:extLst>
          </p:cNvPr>
          <p:cNvCxnSpPr>
            <a:stCxn id="8" idx="3"/>
            <a:endCxn id="11" idx="7"/>
          </p:cNvCxnSpPr>
          <p:nvPr/>
        </p:nvCxnSpPr>
        <p:spPr bwMode="auto">
          <a:xfrm flipH="1">
            <a:off x="2485961" y="1983059"/>
            <a:ext cx="950497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58">
            <a:extLst>
              <a:ext uri="{FF2B5EF4-FFF2-40B4-BE49-F238E27FC236}">
                <a16:creationId xmlns:a16="http://schemas.microsoft.com/office/drawing/2014/main" id="{D236161A-CF85-2D47-98E4-AD9D6ED4D888}"/>
              </a:ext>
            </a:extLst>
          </p:cNvPr>
          <p:cNvCxnSpPr>
            <a:stCxn id="8" idx="5"/>
            <a:endCxn id="18" idx="1"/>
          </p:cNvCxnSpPr>
          <p:nvPr/>
        </p:nvCxnSpPr>
        <p:spPr bwMode="auto">
          <a:xfrm>
            <a:off x="3931372" y="1983059"/>
            <a:ext cx="1144216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59">
            <a:extLst>
              <a:ext uri="{FF2B5EF4-FFF2-40B4-BE49-F238E27FC236}">
                <a16:creationId xmlns:a16="http://schemas.microsoft.com/office/drawing/2014/main" id="{FC70AFD0-4B97-6245-A5CF-2C2F1A687F29}"/>
              </a:ext>
            </a:extLst>
          </p:cNvPr>
          <p:cNvCxnSpPr>
            <a:stCxn id="11" idx="3"/>
            <a:endCxn id="12" idx="0"/>
          </p:cNvCxnSpPr>
          <p:nvPr/>
        </p:nvCxnSpPr>
        <p:spPr bwMode="auto">
          <a:xfrm flipH="1">
            <a:off x="1091301" y="2763045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60">
            <a:extLst>
              <a:ext uri="{FF2B5EF4-FFF2-40B4-BE49-F238E27FC236}">
                <a16:creationId xmlns:a16="http://schemas.microsoft.com/office/drawing/2014/main" id="{C9BD5AA8-7F72-C244-9CB5-56FD36A80056}"/>
              </a:ext>
            </a:extLst>
          </p:cNvPr>
          <p:cNvCxnSpPr>
            <a:stCxn id="12" idx="3"/>
            <a:endCxn id="13" idx="0"/>
          </p:cNvCxnSpPr>
          <p:nvPr/>
        </p:nvCxnSpPr>
        <p:spPr bwMode="auto">
          <a:xfrm flipH="1">
            <a:off x="558876" y="3678292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61">
            <a:extLst>
              <a:ext uri="{FF2B5EF4-FFF2-40B4-BE49-F238E27FC236}">
                <a16:creationId xmlns:a16="http://schemas.microsoft.com/office/drawing/2014/main" id="{5C65CEA7-C812-6648-BD08-F5983410FE35}"/>
              </a:ext>
            </a:extLst>
          </p:cNvPr>
          <p:cNvCxnSpPr>
            <a:stCxn id="17" idx="0"/>
            <a:endCxn id="14" idx="4"/>
          </p:cNvCxnSpPr>
          <p:nvPr/>
        </p:nvCxnSpPr>
        <p:spPr bwMode="auto">
          <a:xfrm flipH="1" flipV="1">
            <a:off x="1451625" y="4604647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62">
            <a:extLst>
              <a:ext uri="{FF2B5EF4-FFF2-40B4-BE49-F238E27FC236}">
                <a16:creationId xmlns:a16="http://schemas.microsoft.com/office/drawing/2014/main" id="{4277F411-82A3-FB46-944E-912C2AA292AD}"/>
              </a:ext>
            </a:extLst>
          </p:cNvPr>
          <p:cNvCxnSpPr>
            <a:stCxn id="14" idx="0"/>
            <a:endCxn id="12" idx="5"/>
          </p:cNvCxnSpPr>
          <p:nvPr/>
        </p:nvCxnSpPr>
        <p:spPr bwMode="auto">
          <a:xfrm flipH="1" flipV="1">
            <a:off x="1338758" y="3678292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63">
            <a:extLst>
              <a:ext uri="{FF2B5EF4-FFF2-40B4-BE49-F238E27FC236}">
                <a16:creationId xmlns:a16="http://schemas.microsoft.com/office/drawing/2014/main" id="{D2835EE8-1018-2A41-BB91-40F87DC69177}"/>
              </a:ext>
            </a:extLst>
          </p:cNvPr>
          <p:cNvCxnSpPr>
            <a:stCxn id="15" idx="0"/>
            <a:endCxn id="11" idx="5"/>
          </p:cNvCxnSpPr>
          <p:nvPr/>
        </p:nvCxnSpPr>
        <p:spPr bwMode="auto">
          <a:xfrm flipH="1" flipV="1">
            <a:off x="2485961" y="2763045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72">
            <a:extLst>
              <a:ext uri="{FF2B5EF4-FFF2-40B4-BE49-F238E27FC236}">
                <a16:creationId xmlns:a16="http://schemas.microsoft.com/office/drawing/2014/main" id="{E4D3579F-CF24-8B44-8959-1F820B410D4A}"/>
              </a:ext>
            </a:extLst>
          </p:cNvPr>
          <p:cNvCxnSpPr>
            <a:stCxn id="16" idx="0"/>
            <a:endCxn id="15" idx="4"/>
          </p:cNvCxnSpPr>
          <p:nvPr/>
        </p:nvCxnSpPr>
        <p:spPr bwMode="auto">
          <a:xfrm flipV="1">
            <a:off x="2786321" y="3756577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75">
            <a:extLst>
              <a:ext uri="{FF2B5EF4-FFF2-40B4-BE49-F238E27FC236}">
                <a16:creationId xmlns:a16="http://schemas.microsoft.com/office/drawing/2014/main" id="{10B6FBA4-8553-F142-A925-92213BFE125E}"/>
              </a:ext>
            </a:extLst>
          </p:cNvPr>
          <p:cNvCxnSpPr>
            <a:stCxn id="19" idx="0"/>
            <a:endCxn id="18" idx="3"/>
          </p:cNvCxnSpPr>
          <p:nvPr/>
        </p:nvCxnSpPr>
        <p:spPr bwMode="auto">
          <a:xfrm flipV="1">
            <a:off x="4517624" y="2767162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78">
            <a:extLst>
              <a:ext uri="{FF2B5EF4-FFF2-40B4-BE49-F238E27FC236}">
                <a16:creationId xmlns:a16="http://schemas.microsoft.com/office/drawing/2014/main" id="{3B12A8E9-26F1-0544-B654-C9D0F785F981}"/>
              </a:ext>
            </a:extLst>
          </p:cNvPr>
          <p:cNvCxnSpPr>
            <a:stCxn id="23" idx="0"/>
            <a:endCxn id="19" idx="3"/>
          </p:cNvCxnSpPr>
          <p:nvPr/>
        </p:nvCxnSpPr>
        <p:spPr bwMode="auto">
          <a:xfrm flipV="1">
            <a:off x="4053847" y="3678781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81">
            <a:extLst>
              <a:ext uri="{FF2B5EF4-FFF2-40B4-BE49-F238E27FC236}">
                <a16:creationId xmlns:a16="http://schemas.microsoft.com/office/drawing/2014/main" id="{2D50EDBB-CEC6-544B-981A-1885847A6ADE}"/>
              </a:ext>
            </a:extLst>
          </p:cNvPr>
          <p:cNvCxnSpPr>
            <a:stCxn id="20" idx="0"/>
            <a:endCxn id="18" idx="5"/>
          </p:cNvCxnSpPr>
          <p:nvPr/>
        </p:nvCxnSpPr>
        <p:spPr bwMode="auto">
          <a:xfrm flipH="1" flipV="1">
            <a:off x="5570502" y="2767162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86">
            <a:extLst>
              <a:ext uri="{FF2B5EF4-FFF2-40B4-BE49-F238E27FC236}">
                <a16:creationId xmlns:a16="http://schemas.microsoft.com/office/drawing/2014/main" id="{C1DA3421-8A27-C843-8FFE-2DA3BF9B3BC2}"/>
              </a:ext>
            </a:extLst>
          </p:cNvPr>
          <p:cNvCxnSpPr>
            <a:stCxn id="21" idx="0"/>
            <a:endCxn id="19" idx="5"/>
          </p:cNvCxnSpPr>
          <p:nvPr/>
        </p:nvCxnSpPr>
        <p:spPr bwMode="auto">
          <a:xfrm flipH="1" flipV="1">
            <a:off x="4765081" y="3678781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89">
            <a:extLst>
              <a:ext uri="{FF2B5EF4-FFF2-40B4-BE49-F238E27FC236}">
                <a16:creationId xmlns:a16="http://schemas.microsoft.com/office/drawing/2014/main" id="{5DD6FE85-F47C-F34C-A507-D141A5859CF6}"/>
              </a:ext>
            </a:extLst>
          </p:cNvPr>
          <p:cNvCxnSpPr>
            <a:stCxn id="22" idx="0"/>
            <a:endCxn id="21" idx="4"/>
          </p:cNvCxnSpPr>
          <p:nvPr/>
        </p:nvCxnSpPr>
        <p:spPr bwMode="auto">
          <a:xfrm flipV="1">
            <a:off x="4922848" y="4610992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93">
            <a:extLst>
              <a:ext uri="{FF2B5EF4-FFF2-40B4-BE49-F238E27FC236}">
                <a16:creationId xmlns:a16="http://schemas.microsoft.com/office/drawing/2014/main" id="{B21F403E-E7A7-C146-B01C-CCB7D5818BF7}"/>
              </a:ext>
            </a:extLst>
          </p:cNvPr>
          <p:cNvCxnSpPr>
            <a:stCxn id="24" idx="0"/>
            <a:endCxn id="20" idx="5"/>
          </p:cNvCxnSpPr>
          <p:nvPr/>
        </p:nvCxnSpPr>
        <p:spPr bwMode="auto">
          <a:xfrm flipH="1" flipV="1">
            <a:off x="6144993" y="3678292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E2EA797-E768-DB4C-9650-A8ABB141CA3C}"/>
              </a:ext>
            </a:extLst>
          </p:cNvPr>
          <p:cNvSpPr txBox="1"/>
          <p:nvPr/>
        </p:nvSpPr>
        <p:spPr>
          <a:xfrm>
            <a:off x="1126469" y="1489195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=75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0FC3D20-99F7-CA40-B0CE-94FABA2E035D}"/>
                  </a:ext>
                </a:extLst>
              </p:cNvPr>
              <p:cNvSpPr txBox="1"/>
              <p:nvPr/>
            </p:nvSpPr>
            <p:spPr>
              <a:xfrm>
                <a:off x="5683779" y="5054382"/>
                <a:ext cx="3295859" cy="534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i="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最终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0FC3D20-99F7-CA40-B0CE-94FABA2E0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779" y="5054382"/>
                <a:ext cx="3295859" cy="534826"/>
              </a:xfrm>
              <a:prstGeom prst="rect">
                <a:avLst/>
              </a:prstGeom>
              <a:blipFill>
                <a:blip r:embed="rId3"/>
                <a:stretch>
                  <a:fillRect l="-2682" t="-11364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1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2</a:t>
            </a:r>
            <a:r>
              <a:rPr lang="zh-CN" altLang="en-US" dirty="0"/>
              <a:t>：动态计算凸包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ED484B-A32F-494B-A824-D48B85F40F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 </a:t>
            </a:r>
            <a:r>
              <a:rPr lang="zh-CN" altLang="en-US" dirty="0"/>
              <a:t>假设你需要支持两种操作：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中加入一个点，坐标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的凸包。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方法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9933FF"/>
                </a:solidFill>
              </a:rPr>
              <a:t>用</a:t>
            </a:r>
            <a:r>
              <a:rPr lang="en-US" altLang="zh-CN" dirty="0">
                <a:solidFill>
                  <a:srgbClr val="9933FF"/>
                </a:solidFill>
              </a:rPr>
              <a:t>AVL</a:t>
            </a:r>
            <a:r>
              <a:rPr lang="zh-CN" altLang="en-US" dirty="0">
                <a:solidFill>
                  <a:srgbClr val="9933FF"/>
                </a:solidFill>
              </a:rPr>
              <a:t>树维护凸包的下边界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上边界对称处理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b</a:t>
            </a:r>
            <a:r>
              <a:rPr lang="zh-CN" altLang="en-US" dirty="0"/>
              <a:t>由一系列顶点组成，从左到右，</a:t>
            </a:r>
            <a:r>
              <a:rPr lang="en-US" altLang="zh-CN" dirty="0"/>
              <a:t>x</a:t>
            </a:r>
            <a:r>
              <a:rPr lang="zh-CN" altLang="en-US" dirty="0"/>
              <a:t>坐标为关键值。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当加入一个新的点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判断其是不是在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</a:t>
            </a:r>
            <a:endParaRPr lang="en-US" altLang="zh-CN" dirty="0"/>
          </a:p>
          <a:p>
            <a:pPr lvl="3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若在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上方，则下边界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不需要更新。</a:t>
            </a:r>
            <a:endParaRPr lang="en-US" altLang="zh-CN" dirty="0"/>
          </a:p>
          <a:p>
            <a:pPr lvl="3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否则，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要插入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中，并且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的某些顶点要删除。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8E6A7EB-89B7-B64E-B7E0-371BC5C043B5}"/>
              </a:ext>
            </a:extLst>
          </p:cNvPr>
          <p:cNvSpPr txBox="1">
            <a:spLocks/>
          </p:cNvSpPr>
          <p:nvPr/>
        </p:nvSpPr>
        <p:spPr>
          <a:xfrm>
            <a:off x="321469" y="1017134"/>
            <a:ext cx="8501062" cy="5053745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2</a:t>
            </a:r>
            <a:r>
              <a:rPr lang="zh-CN" altLang="en-US" dirty="0"/>
              <a:t>：动态计算凸包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6E0B7F-EF33-6C49-8434-A856A5D65C02}"/>
              </a:ext>
            </a:extLst>
          </p:cNvPr>
          <p:cNvSpPr/>
          <p:nvPr/>
        </p:nvSpPr>
        <p:spPr bwMode="auto">
          <a:xfrm>
            <a:off x="1211659" y="301785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876A0A-1793-1B4A-80EA-193F056632A1}"/>
              </a:ext>
            </a:extLst>
          </p:cNvPr>
          <p:cNvSpPr/>
          <p:nvPr/>
        </p:nvSpPr>
        <p:spPr bwMode="auto">
          <a:xfrm>
            <a:off x="1511436" y="362745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1317CD-586D-4349-B2F5-D0BB0808C0E3}"/>
              </a:ext>
            </a:extLst>
          </p:cNvPr>
          <p:cNvSpPr/>
          <p:nvPr/>
        </p:nvSpPr>
        <p:spPr bwMode="auto">
          <a:xfrm>
            <a:off x="1968636" y="4084654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867156C-D26C-A84D-B11A-96B2DFB56231}"/>
              </a:ext>
            </a:extLst>
          </p:cNvPr>
          <p:cNvSpPr/>
          <p:nvPr/>
        </p:nvSpPr>
        <p:spPr bwMode="auto">
          <a:xfrm>
            <a:off x="2668669" y="438443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A41AFF-3C8D-DA49-881B-D281A964F8C9}"/>
              </a:ext>
            </a:extLst>
          </p:cNvPr>
          <p:cNvSpPr/>
          <p:nvPr/>
        </p:nvSpPr>
        <p:spPr bwMode="auto">
          <a:xfrm>
            <a:off x="5594415" y="2777349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6FA8BDB-4813-A340-AE0C-D909F5DDC6E3}"/>
              </a:ext>
            </a:extLst>
          </p:cNvPr>
          <p:cNvSpPr/>
          <p:nvPr/>
        </p:nvSpPr>
        <p:spPr bwMode="auto">
          <a:xfrm>
            <a:off x="4922850" y="3627454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DDB1C12-56D3-A043-8502-7CA6BE4A8E62}"/>
              </a:ext>
            </a:extLst>
          </p:cNvPr>
          <p:cNvSpPr/>
          <p:nvPr/>
        </p:nvSpPr>
        <p:spPr bwMode="auto">
          <a:xfrm>
            <a:off x="4296503" y="4006779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EC65E2-6E1D-6B4F-BFB8-05C989D40DBD}"/>
              </a:ext>
            </a:extLst>
          </p:cNvPr>
          <p:cNvSpPr/>
          <p:nvPr/>
        </p:nvSpPr>
        <p:spPr bwMode="auto">
          <a:xfrm>
            <a:off x="3519431" y="430655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" name="直接连接符 56">
            <a:extLst>
              <a:ext uri="{FF2B5EF4-FFF2-40B4-BE49-F238E27FC236}">
                <a16:creationId xmlns:a16="http://schemas.microsoft.com/office/drawing/2014/main" id="{11947033-9ABF-2349-AC2A-007AC3772D7F}"/>
              </a:ext>
            </a:extLst>
          </p:cNvPr>
          <p:cNvCxnSpPr>
            <a:stCxn id="5" idx="4"/>
            <a:endCxn id="6" idx="1"/>
          </p:cNvCxnSpPr>
          <p:nvPr/>
        </p:nvCxnSpPr>
        <p:spPr bwMode="auto">
          <a:xfrm>
            <a:off x="1289534" y="3173604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57">
            <a:extLst>
              <a:ext uri="{FF2B5EF4-FFF2-40B4-BE49-F238E27FC236}">
                <a16:creationId xmlns:a16="http://schemas.microsoft.com/office/drawing/2014/main" id="{524DE407-B374-4940-A1C9-F96B3AB8FF89}"/>
              </a:ext>
            </a:extLst>
          </p:cNvPr>
          <p:cNvCxnSpPr>
            <a:stCxn id="6" idx="5"/>
            <a:endCxn id="7" idx="1"/>
          </p:cNvCxnSpPr>
          <p:nvPr/>
        </p:nvCxnSpPr>
        <p:spPr bwMode="auto">
          <a:xfrm>
            <a:off x="1644376" y="3760395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58">
            <a:extLst>
              <a:ext uri="{FF2B5EF4-FFF2-40B4-BE49-F238E27FC236}">
                <a16:creationId xmlns:a16="http://schemas.microsoft.com/office/drawing/2014/main" id="{A00CE8F2-752E-6C4B-A5A1-54DDD6A3B832}"/>
              </a:ext>
            </a:extLst>
          </p:cNvPr>
          <p:cNvCxnSpPr>
            <a:stCxn id="7" idx="5"/>
            <a:endCxn id="8" idx="2"/>
          </p:cNvCxnSpPr>
          <p:nvPr/>
        </p:nvCxnSpPr>
        <p:spPr bwMode="auto">
          <a:xfrm>
            <a:off x="2101576" y="4217594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59">
            <a:extLst>
              <a:ext uri="{FF2B5EF4-FFF2-40B4-BE49-F238E27FC236}">
                <a16:creationId xmlns:a16="http://schemas.microsoft.com/office/drawing/2014/main" id="{58CE7D0E-2498-F249-8C6B-03BFFFA48B20}"/>
              </a:ext>
            </a:extLst>
          </p:cNvPr>
          <p:cNvCxnSpPr>
            <a:stCxn id="8" idx="6"/>
            <a:endCxn id="12" idx="2"/>
          </p:cNvCxnSpPr>
          <p:nvPr/>
        </p:nvCxnSpPr>
        <p:spPr bwMode="auto">
          <a:xfrm flipV="1">
            <a:off x="2824418" y="4384430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60">
            <a:extLst>
              <a:ext uri="{FF2B5EF4-FFF2-40B4-BE49-F238E27FC236}">
                <a16:creationId xmlns:a16="http://schemas.microsoft.com/office/drawing/2014/main" id="{B21859E4-D788-BD44-AA15-4AE07DB084D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3675180" y="4139719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61">
            <a:extLst>
              <a:ext uri="{FF2B5EF4-FFF2-40B4-BE49-F238E27FC236}">
                <a16:creationId xmlns:a16="http://schemas.microsoft.com/office/drawing/2014/main" id="{48C1A625-7478-DA4A-B4FE-D4093BADF5A6}"/>
              </a:ext>
            </a:extLst>
          </p:cNvPr>
          <p:cNvCxnSpPr>
            <a:stCxn id="11" idx="6"/>
            <a:endCxn id="10" idx="3"/>
          </p:cNvCxnSpPr>
          <p:nvPr/>
        </p:nvCxnSpPr>
        <p:spPr bwMode="auto">
          <a:xfrm flipV="1">
            <a:off x="4452252" y="3760394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62">
            <a:extLst>
              <a:ext uri="{FF2B5EF4-FFF2-40B4-BE49-F238E27FC236}">
                <a16:creationId xmlns:a16="http://schemas.microsoft.com/office/drawing/2014/main" id="{C09F4412-CA31-8B46-8366-289D1A18CD17}"/>
              </a:ext>
            </a:extLst>
          </p:cNvPr>
          <p:cNvCxnSpPr>
            <a:stCxn id="10" idx="7"/>
            <a:endCxn id="9" idx="3"/>
          </p:cNvCxnSpPr>
          <p:nvPr/>
        </p:nvCxnSpPr>
        <p:spPr bwMode="auto">
          <a:xfrm flipV="1">
            <a:off x="5055790" y="2910289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63">
            <a:extLst>
              <a:ext uri="{FF2B5EF4-FFF2-40B4-BE49-F238E27FC236}">
                <a16:creationId xmlns:a16="http://schemas.microsoft.com/office/drawing/2014/main" id="{5FB9319F-BE8C-0A4E-91F8-88E1BC57DBAE}"/>
              </a:ext>
            </a:extLst>
          </p:cNvPr>
          <p:cNvCxnSpPr/>
          <p:nvPr/>
        </p:nvCxnSpPr>
        <p:spPr bwMode="auto">
          <a:xfrm flipV="1">
            <a:off x="1289534" y="1676400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64">
            <a:extLst>
              <a:ext uri="{FF2B5EF4-FFF2-40B4-BE49-F238E27FC236}">
                <a16:creationId xmlns:a16="http://schemas.microsoft.com/office/drawing/2014/main" id="{659282A2-1671-F249-A3BF-2E8099F1F27D}"/>
              </a:ext>
            </a:extLst>
          </p:cNvPr>
          <p:cNvCxnSpPr/>
          <p:nvPr/>
        </p:nvCxnSpPr>
        <p:spPr bwMode="auto">
          <a:xfrm flipV="1">
            <a:off x="1597684" y="1683298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65">
            <a:extLst>
              <a:ext uri="{FF2B5EF4-FFF2-40B4-BE49-F238E27FC236}">
                <a16:creationId xmlns:a16="http://schemas.microsoft.com/office/drawing/2014/main" id="{C1D0BEF3-8DB7-CC4B-9AC5-C2F876F196FD}"/>
              </a:ext>
            </a:extLst>
          </p:cNvPr>
          <p:cNvCxnSpPr/>
          <p:nvPr/>
        </p:nvCxnSpPr>
        <p:spPr bwMode="auto">
          <a:xfrm flipV="1">
            <a:off x="2049222" y="166551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66">
            <a:extLst>
              <a:ext uri="{FF2B5EF4-FFF2-40B4-BE49-F238E27FC236}">
                <a16:creationId xmlns:a16="http://schemas.microsoft.com/office/drawing/2014/main" id="{03082751-7DC0-0847-B872-52F214A90DA1}"/>
              </a:ext>
            </a:extLst>
          </p:cNvPr>
          <p:cNvCxnSpPr/>
          <p:nvPr/>
        </p:nvCxnSpPr>
        <p:spPr bwMode="auto">
          <a:xfrm flipV="1">
            <a:off x="2747583" y="166551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67">
            <a:extLst>
              <a:ext uri="{FF2B5EF4-FFF2-40B4-BE49-F238E27FC236}">
                <a16:creationId xmlns:a16="http://schemas.microsoft.com/office/drawing/2014/main" id="{199B6EFC-C318-F34D-BF7F-812689EC4D90}"/>
              </a:ext>
            </a:extLst>
          </p:cNvPr>
          <p:cNvCxnSpPr/>
          <p:nvPr/>
        </p:nvCxnSpPr>
        <p:spPr bwMode="auto">
          <a:xfrm flipV="1">
            <a:off x="3591644" y="1688322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68">
            <a:extLst>
              <a:ext uri="{FF2B5EF4-FFF2-40B4-BE49-F238E27FC236}">
                <a16:creationId xmlns:a16="http://schemas.microsoft.com/office/drawing/2014/main" id="{F202D01B-8448-A249-A64B-2AE23AE01EE2}"/>
              </a:ext>
            </a:extLst>
          </p:cNvPr>
          <p:cNvCxnSpPr/>
          <p:nvPr/>
        </p:nvCxnSpPr>
        <p:spPr bwMode="auto">
          <a:xfrm flipV="1">
            <a:off x="4385464" y="1688322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69">
            <a:extLst>
              <a:ext uri="{FF2B5EF4-FFF2-40B4-BE49-F238E27FC236}">
                <a16:creationId xmlns:a16="http://schemas.microsoft.com/office/drawing/2014/main" id="{96EF32A3-4461-D149-BDF0-040D5E595309}"/>
              </a:ext>
            </a:extLst>
          </p:cNvPr>
          <p:cNvCxnSpPr/>
          <p:nvPr/>
        </p:nvCxnSpPr>
        <p:spPr bwMode="auto">
          <a:xfrm flipV="1">
            <a:off x="4998414" y="1683298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70">
            <a:extLst>
              <a:ext uri="{FF2B5EF4-FFF2-40B4-BE49-F238E27FC236}">
                <a16:creationId xmlns:a16="http://schemas.microsoft.com/office/drawing/2014/main" id="{FDA05964-CED1-3C42-A888-E290E66A8DC7}"/>
              </a:ext>
            </a:extLst>
          </p:cNvPr>
          <p:cNvCxnSpPr/>
          <p:nvPr/>
        </p:nvCxnSpPr>
        <p:spPr bwMode="auto">
          <a:xfrm flipV="1">
            <a:off x="5671653" y="1683298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99D81F9-4339-B54D-A88B-EB3881C05C2F}"/>
              </a:ext>
            </a:extLst>
          </p:cNvPr>
          <p:cNvSpPr txBox="1"/>
          <p:nvPr/>
        </p:nvSpPr>
        <p:spPr>
          <a:xfrm>
            <a:off x="5792234" y="2648679"/>
            <a:ext cx="43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1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2</a:t>
            </a:r>
            <a:r>
              <a:rPr lang="zh-CN" altLang="en-US" dirty="0"/>
              <a:t>：动态计算凸包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618AE32-CEC8-FD40-B144-97ECA489A0BD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8C07615-64B1-6849-B917-B78C786790B1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A46DD41-4B54-E547-BC08-D8AE483E4EA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DD89E77-295B-F947-BA22-E566554F59B2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99EAFDE-C371-424C-966F-C48176BBE0C7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CA032C7-C056-0C4F-8CA2-927BCEFC3D34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37AB5B2-DF81-7D49-A57B-815E12B735C7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544D0C9-DEE1-1341-9446-2FDE32BD3043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8" name="直接连接符 14">
            <a:extLst>
              <a:ext uri="{FF2B5EF4-FFF2-40B4-BE49-F238E27FC236}">
                <a16:creationId xmlns:a16="http://schemas.microsoft.com/office/drawing/2014/main" id="{0346B29C-7850-5E41-88EA-B3E4A9FAEB03}"/>
              </a:ext>
            </a:extLst>
          </p:cNvPr>
          <p:cNvCxnSpPr>
            <a:stCxn id="30" idx="4"/>
            <a:endCxn id="31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15">
            <a:extLst>
              <a:ext uri="{FF2B5EF4-FFF2-40B4-BE49-F238E27FC236}">
                <a16:creationId xmlns:a16="http://schemas.microsoft.com/office/drawing/2014/main" id="{98424A39-0537-AC47-8C3B-7D10362BCA9B}"/>
              </a:ext>
            </a:extLst>
          </p:cNvPr>
          <p:cNvCxnSpPr>
            <a:stCxn id="31" idx="5"/>
            <a:endCxn id="32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21">
            <a:extLst>
              <a:ext uri="{FF2B5EF4-FFF2-40B4-BE49-F238E27FC236}">
                <a16:creationId xmlns:a16="http://schemas.microsoft.com/office/drawing/2014/main" id="{82DB8F5D-8663-FD4A-A306-C41724D42876}"/>
              </a:ext>
            </a:extLst>
          </p:cNvPr>
          <p:cNvCxnSpPr>
            <a:stCxn id="32" idx="5"/>
            <a:endCxn id="33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24">
            <a:extLst>
              <a:ext uri="{FF2B5EF4-FFF2-40B4-BE49-F238E27FC236}">
                <a16:creationId xmlns:a16="http://schemas.microsoft.com/office/drawing/2014/main" id="{D40DBA40-82D1-1D40-B8A7-33AC4C03526F}"/>
              </a:ext>
            </a:extLst>
          </p:cNvPr>
          <p:cNvCxnSpPr>
            <a:stCxn id="33" idx="6"/>
            <a:endCxn id="37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28">
            <a:extLst>
              <a:ext uri="{FF2B5EF4-FFF2-40B4-BE49-F238E27FC236}">
                <a16:creationId xmlns:a16="http://schemas.microsoft.com/office/drawing/2014/main" id="{E91C3AB1-4B90-D640-A552-C82272EC339D}"/>
              </a:ext>
            </a:extLst>
          </p:cNvPr>
          <p:cNvCxnSpPr>
            <a:stCxn id="37" idx="6"/>
            <a:endCxn id="36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31">
            <a:extLst>
              <a:ext uri="{FF2B5EF4-FFF2-40B4-BE49-F238E27FC236}">
                <a16:creationId xmlns:a16="http://schemas.microsoft.com/office/drawing/2014/main" id="{ABEDE5C8-EDC8-AA48-9192-DAD00F946FBF}"/>
              </a:ext>
            </a:extLst>
          </p:cNvPr>
          <p:cNvCxnSpPr>
            <a:stCxn id="36" idx="6"/>
            <a:endCxn id="35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35">
            <a:extLst>
              <a:ext uri="{FF2B5EF4-FFF2-40B4-BE49-F238E27FC236}">
                <a16:creationId xmlns:a16="http://schemas.microsoft.com/office/drawing/2014/main" id="{A3E801BA-5ECB-9B42-B405-5477C30C013A}"/>
              </a:ext>
            </a:extLst>
          </p:cNvPr>
          <p:cNvCxnSpPr>
            <a:stCxn id="35" idx="7"/>
            <a:endCxn id="34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39">
            <a:extLst>
              <a:ext uri="{FF2B5EF4-FFF2-40B4-BE49-F238E27FC236}">
                <a16:creationId xmlns:a16="http://schemas.microsoft.com/office/drawing/2014/main" id="{A51A56F3-E852-9745-84E4-5E8A28996091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0">
            <a:extLst>
              <a:ext uri="{FF2B5EF4-FFF2-40B4-BE49-F238E27FC236}">
                <a16:creationId xmlns:a16="http://schemas.microsoft.com/office/drawing/2014/main" id="{C67CD683-026D-094E-B876-AF4B92A3E399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1">
            <a:extLst>
              <a:ext uri="{FF2B5EF4-FFF2-40B4-BE49-F238E27FC236}">
                <a16:creationId xmlns:a16="http://schemas.microsoft.com/office/drawing/2014/main" id="{FC4F82DA-D275-FD47-B74D-E72D8FA853B5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2">
            <a:extLst>
              <a:ext uri="{FF2B5EF4-FFF2-40B4-BE49-F238E27FC236}">
                <a16:creationId xmlns:a16="http://schemas.microsoft.com/office/drawing/2014/main" id="{1FA9DFF7-F9C6-2B42-8BD5-B400FD589EF2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3">
            <a:extLst>
              <a:ext uri="{FF2B5EF4-FFF2-40B4-BE49-F238E27FC236}">
                <a16:creationId xmlns:a16="http://schemas.microsoft.com/office/drawing/2014/main" id="{C0280821-2C20-DC4E-BE10-10113846C7BE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4">
            <a:extLst>
              <a:ext uri="{FF2B5EF4-FFF2-40B4-BE49-F238E27FC236}">
                <a16:creationId xmlns:a16="http://schemas.microsoft.com/office/drawing/2014/main" id="{7F4F00E1-FFA9-D946-B355-92560CD60668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45">
            <a:extLst>
              <a:ext uri="{FF2B5EF4-FFF2-40B4-BE49-F238E27FC236}">
                <a16:creationId xmlns:a16="http://schemas.microsoft.com/office/drawing/2014/main" id="{2EE0D59A-599F-F644-B742-19BFB18D083A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46">
            <a:extLst>
              <a:ext uri="{FF2B5EF4-FFF2-40B4-BE49-F238E27FC236}">
                <a16:creationId xmlns:a16="http://schemas.microsoft.com/office/drawing/2014/main" id="{EA8FDB37-310B-1C40-B659-0E093EEF1441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14FBFCB-09A7-F847-AC66-5B35A7175A36}"/>
              </a:ext>
            </a:extLst>
          </p:cNvPr>
          <p:cNvSpPr txBox="1"/>
          <p:nvPr/>
        </p:nvSpPr>
        <p:spPr>
          <a:xfrm>
            <a:off x="5915129" y="1555048"/>
            <a:ext cx="3108543" cy="4454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加入点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先判断它与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的关系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中两个邻点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的横坐标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在它们的横坐标之间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的关系仅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O(log n)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时间。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CB73FC8-5AFF-D844-BFA3-60B58268428C}"/>
              </a:ext>
            </a:extLst>
          </p:cNvPr>
          <p:cNvSpPr/>
          <p:nvPr/>
        </p:nvSpPr>
        <p:spPr bwMode="auto">
          <a:xfrm>
            <a:off x="3266753" y="4004902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7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2</a:t>
            </a:r>
            <a:r>
              <a:rPr lang="zh-CN" altLang="en-US" dirty="0"/>
              <a:t>：动态计算凸包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F0C22C-9B55-8B44-AF18-4210229B7AFA}"/>
              </a:ext>
            </a:extLst>
          </p:cNvPr>
          <p:cNvSpPr/>
          <p:nvPr/>
        </p:nvSpPr>
        <p:spPr bwMode="auto">
          <a:xfrm>
            <a:off x="1135464" y="286545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CB2E6A-7BCB-5A4E-BE26-5E3764AC584E}"/>
              </a:ext>
            </a:extLst>
          </p:cNvPr>
          <p:cNvSpPr/>
          <p:nvPr/>
        </p:nvSpPr>
        <p:spPr bwMode="auto">
          <a:xfrm>
            <a:off x="1435241" y="347505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F73E40F-107B-3643-8B9B-110AA0BE99DC}"/>
              </a:ext>
            </a:extLst>
          </p:cNvPr>
          <p:cNvSpPr/>
          <p:nvPr/>
        </p:nvSpPr>
        <p:spPr bwMode="auto">
          <a:xfrm>
            <a:off x="1892441" y="3932254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BA4DD6B-5EC4-0D42-AF27-9E2076A295B3}"/>
              </a:ext>
            </a:extLst>
          </p:cNvPr>
          <p:cNvSpPr/>
          <p:nvPr/>
        </p:nvSpPr>
        <p:spPr bwMode="auto">
          <a:xfrm>
            <a:off x="2592474" y="4232030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4ECFD42-93CA-3D4B-8785-BC07C350755D}"/>
              </a:ext>
            </a:extLst>
          </p:cNvPr>
          <p:cNvSpPr/>
          <p:nvPr/>
        </p:nvSpPr>
        <p:spPr bwMode="auto">
          <a:xfrm>
            <a:off x="5518220" y="2624949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6F3C911-CD99-C448-9D48-070ECB8F93EC}"/>
              </a:ext>
            </a:extLst>
          </p:cNvPr>
          <p:cNvSpPr/>
          <p:nvPr/>
        </p:nvSpPr>
        <p:spPr bwMode="auto">
          <a:xfrm>
            <a:off x="4846655" y="3475054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64F287-FE69-EC46-A668-6E24DD82DA17}"/>
              </a:ext>
            </a:extLst>
          </p:cNvPr>
          <p:cNvSpPr/>
          <p:nvPr/>
        </p:nvSpPr>
        <p:spPr bwMode="auto">
          <a:xfrm>
            <a:off x="4220308" y="3854379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06F3B2-E19D-584E-B88E-0EB65593EA6C}"/>
              </a:ext>
            </a:extLst>
          </p:cNvPr>
          <p:cNvSpPr/>
          <p:nvPr/>
        </p:nvSpPr>
        <p:spPr bwMode="auto">
          <a:xfrm>
            <a:off x="3443236" y="4154155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" name="直接连接符 14">
            <a:extLst>
              <a:ext uri="{FF2B5EF4-FFF2-40B4-BE49-F238E27FC236}">
                <a16:creationId xmlns:a16="http://schemas.microsoft.com/office/drawing/2014/main" id="{22A3AC39-5AC2-704C-BA9E-4EEAAFA25F27}"/>
              </a:ext>
            </a:extLst>
          </p:cNvPr>
          <p:cNvCxnSpPr>
            <a:stCxn id="5" idx="4"/>
            <a:endCxn id="6" idx="1"/>
          </p:cNvCxnSpPr>
          <p:nvPr/>
        </p:nvCxnSpPr>
        <p:spPr bwMode="auto">
          <a:xfrm>
            <a:off x="1213339" y="3021204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AC11C346-13EE-5F43-BE2F-CEB42AE990E0}"/>
              </a:ext>
            </a:extLst>
          </p:cNvPr>
          <p:cNvCxnSpPr>
            <a:stCxn id="6" idx="5"/>
            <a:endCxn id="7" idx="1"/>
          </p:cNvCxnSpPr>
          <p:nvPr/>
        </p:nvCxnSpPr>
        <p:spPr bwMode="auto">
          <a:xfrm>
            <a:off x="1568181" y="3607995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944FD806-E0C1-B749-832D-CA321ED2FB59}"/>
              </a:ext>
            </a:extLst>
          </p:cNvPr>
          <p:cNvCxnSpPr>
            <a:stCxn id="7" idx="5"/>
            <a:endCxn id="8" idx="2"/>
          </p:cNvCxnSpPr>
          <p:nvPr/>
        </p:nvCxnSpPr>
        <p:spPr bwMode="auto">
          <a:xfrm>
            <a:off x="2025381" y="4065194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24">
            <a:extLst>
              <a:ext uri="{FF2B5EF4-FFF2-40B4-BE49-F238E27FC236}">
                <a16:creationId xmlns:a16="http://schemas.microsoft.com/office/drawing/2014/main" id="{A48FD95E-BDB5-3B4B-AA99-032BE43DF7C5}"/>
              </a:ext>
            </a:extLst>
          </p:cNvPr>
          <p:cNvCxnSpPr>
            <a:stCxn id="8" idx="6"/>
            <a:endCxn id="12" idx="2"/>
          </p:cNvCxnSpPr>
          <p:nvPr/>
        </p:nvCxnSpPr>
        <p:spPr bwMode="auto">
          <a:xfrm flipV="1">
            <a:off x="2748223" y="4232030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28">
            <a:extLst>
              <a:ext uri="{FF2B5EF4-FFF2-40B4-BE49-F238E27FC236}">
                <a16:creationId xmlns:a16="http://schemas.microsoft.com/office/drawing/2014/main" id="{96B2837D-3957-1A43-8361-31975DF82CDB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3598985" y="3987319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31">
            <a:extLst>
              <a:ext uri="{FF2B5EF4-FFF2-40B4-BE49-F238E27FC236}">
                <a16:creationId xmlns:a16="http://schemas.microsoft.com/office/drawing/2014/main" id="{95EDD2DF-7298-9C44-8B4A-5B1E2ACEE155}"/>
              </a:ext>
            </a:extLst>
          </p:cNvPr>
          <p:cNvCxnSpPr>
            <a:stCxn id="11" idx="6"/>
            <a:endCxn id="10" idx="3"/>
          </p:cNvCxnSpPr>
          <p:nvPr/>
        </p:nvCxnSpPr>
        <p:spPr bwMode="auto">
          <a:xfrm flipV="1">
            <a:off x="4376057" y="3607994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35">
            <a:extLst>
              <a:ext uri="{FF2B5EF4-FFF2-40B4-BE49-F238E27FC236}">
                <a16:creationId xmlns:a16="http://schemas.microsoft.com/office/drawing/2014/main" id="{827BCCE7-63EB-784B-AB32-337AAA7444E5}"/>
              </a:ext>
            </a:extLst>
          </p:cNvPr>
          <p:cNvCxnSpPr>
            <a:stCxn id="10" idx="7"/>
            <a:endCxn id="9" idx="3"/>
          </p:cNvCxnSpPr>
          <p:nvPr/>
        </p:nvCxnSpPr>
        <p:spPr bwMode="auto">
          <a:xfrm flipV="1">
            <a:off x="4979595" y="2757889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39">
            <a:extLst>
              <a:ext uri="{FF2B5EF4-FFF2-40B4-BE49-F238E27FC236}">
                <a16:creationId xmlns:a16="http://schemas.microsoft.com/office/drawing/2014/main" id="{8269A1AC-BB3D-814F-8192-10898BFCBDF8}"/>
              </a:ext>
            </a:extLst>
          </p:cNvPr>
          <p:cNvCxnSpPr/>
          <p:nvPr/>
        </p:nvCxnSpPr>
        <p:spPr bwMode="auto">
          <a:xfrm flipV="1">
            <a:off x="1213339" y="1524000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40">
            <a:extLst>
              <a:ext uri="{FF2B5EF4-FFF2-40B4-BE49-F238E27FC236}">
                <a16:creationId xmlns:a16="http://schemas.microsoft.com/office/drawing/2014/main" id="{D3DDEB2A-F230-D74E-848D-EC48C707B452}"/>
              </a:ext>
            </a:extLst>
          </p:cNvPr>
          <p:cNvCxnSpPr/>
          <p:nvPr/>
        </p:nvCxnSpPr>
        <p:spPr bwMode="auto">
          <a:xfrm flipV="1">
            <a:off x="1521489" y="1530898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41">
            <a:extLst>
              <a:ext uri="{FF2B5EF4-FFF2-40B4-BE49-F238E27FC236}">
                <a16:creationId xmlns:a16="http://schemas.microsoft.com/office/drawing/2014/main" id="{EF6AA5BB-B06D-3F48-8C51-39CBA221057A}"/>
              </a:ext>
            </a:extLst>
          </p:cNvPr>
          <p:cNvCxnSpPr/>
          <p:nvPr/>
        </p:nvCxnSpPr>
        <p:spPr bwMode="auto">
          <a:xfrm flipV="1">
            <a:off x="1973027" y="151311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42">
            <a:extLst>
              <a:ext uri="{FF2B5EF4-FFF2-40B4-BE49-F238E27FC236}">
                <a16:creationId xmlns:a16="http://schemas.microsoft.com/office/drawing/2014/main" id="{26B3B3E9-9D77-AB48-B982-45E866664D1A}"/>
              </a:ext>
            </a:extLst>
          </p:cNvPr>
          <p:cNvCxnSpPr/>
          <p:nvPr/>
        </p:nvCxnSpPr>
        <p:spPr bwMode="auto">
          <a:xfrm flipV="1">
            <a:off x="2671388" y="151311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43">
            <a:extLst>
              <a:ext uri="{FF2B5EF4-FFF2-40B4-BE49-F238E27FC236}">
                <a16:creationId xmlns:a16="http://schemas.microsoft.com/office/drawing/2014/main" id="{892F3964-7C79-F346-97F6-A070F43D086D}"/>
              </a:ext>
            </a:extLst>
          </p:cNvPr>
          <p:cNvCxnSpPr/>
          <p:nvPr/>
        </p:nvCxnSpPr>
        <p:spPr bwMode="auto">
          <a:xfrm flipV="1">
            <a:off x="3515449" y="1535922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44">
            <a:extLst>
              <a:ext uri="{FF2B5EF4-FFF2-40B4-BE49-F238E27FC236}">
                <a16:creationId xmlns:a16="http://schemas.microsoft.com/office/drawing/2014/main" id="{902ED8A6-74A8-6041-8984-3638A86FF75B}"/>
              </a:ext>
            </a:extLst>
          </p:cNvPr>
          <p:cNvCxnSpPr/>
          <p:nvPr/>
        </p:nvCxnSpPr>
        <p:spPr bwMode="auto">
          <a:xfrm flipV="1">
            <a:off x="4309269" y="1535922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45">
            <a:extLst>
              <a:ext uri="{FF2B5EF4-FFF2-40B4-BE49-F238E27FC236}">
                <a16:creationId xmlns:a16="http://schemas.microsoft.com/office/drawing/2014/main" id="{07BC8C31-4B72-D347-84D0-0E65AF474398}"/>
              </a:ext>
            </a:extLst>
          </p:cNvPr>
          <p:cNvCxnSpPr/>
          <p:nvPr/>
        </p:nvCxnSpPr>
        <p:spPr bwMode="auto">
          <a:xfrm flipV="1">
            <a:off x="4922219" y="1530898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46">
            <a:extLst>
              <a:ext uri="{FF2B5EF4-FFF2-40B4-BE49-F238E27FC236}">
                <a16:creationId xmlns:a16="http://schemas.microsoft.com/office/drawing/2014/main" id="{06D03514-1828-B14B-88CE-3588440269E5}"/>
              </a:ext>
            </a:extLst>
          </p:cNvPr>
          <p:cNvCxnSpPr/>
          <p:nvPr/>
        </p:nvCxnSpPr>
        <p:spPr bwMode="auto">
          <a:xfrm flipV="1">
            <a:off x="5595458" y="1530898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2A10CB3-F02F-2A42-B435-F6059405122E}"/>
              </a:ext>
            </a:extLst>
          </p:cNvPr>
          <p:cNvSpPr txBox="1"/>
          <p:nvPr/>
        </p:nvSpPr>
        <p:spPr>
          <a:xfrm>
            <a:off x="6079654" y="1554545"/>
            <a:ext cx="310780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下方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要将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插入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同时还要删除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原有的某些点。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如果在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左方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右方</a:t>
            </a: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也可以类似处理。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56E3CF4-FFA1-5F42-B773-42F92A046D00}"/>
              </a:ext>
            </a:extLst>
          </p:cNvPr>
          <p:cNvSpPr/>
          <p:nvPr/>
        </p:nvSpPr>
        <p:spPr bwMode="auto">
          <a:xfrm>
            <a:off x="3203312" y="4727545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0" name="直接连接符 30">
            <a:extLst>
              <a:ext uri="{FF2B5EF4-FFF2-40B4-BE49-F238E27FC236}">
                <a16:creationId xmlns:a16="http://schemas.microsoft.com/office/drawing/2014/main" id="{0D32597A-DE68-2247-90C4-231FAA8B24F1}"/>
              </a:ext>
            </a:extLst>
          </p:cNvPr>
          <p:cNvCxnSpPr>
            <a:stCxn id="7" idx="5"/>
            <a:endCxn id="29" idx="2"/>
          </p:cNvCxnSpPr>
          <p:nvPr/>
        </p:nvCxnSpPr>
        <p:spPr bwMode="auto">
          <a:xfrm>
            <a:off x="2025381" y="4065194"/>
            <a:ext cx="1177931" cy="74022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2">
            <a:extLst>
              <a:ext uri="{FF2B5EF4-FFF2-40B4-BE49-F238E27FC236}">
                <a16:creationId xmlns:a16="http://schemas.microsoft.com/office/drawing/2014/main" id="{1848DBAB-A7CD-F349-8484-FB8F72E86C30}"/>
              </a:ext>
            </a:extLst>
          </p:cNvPr>
          <p:cNvCxnSpPr>
            <a:stCxn id="29" idx="6"/>
            <a:endCxn id="10" idx="4"/>
          </p:cNvCxnSpPr>
          <p:nvPr/>
        </p:nvCxnSpPr>
        <p:spPr bwMode="auto">
          <a:xfrm flipV="1">
            <a:off x="3359061" y="3630803"/>
            <a:ext cx="1565469" cy="11746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C5E8774-B524-CC4E-8FA4-A9A3DB87C89B}"/>
              </a:ext>
            </a:extLst>
          </p:cNvPr>
          <p:cNvSpPr txBox="1"/>
          <p:nvPr/>
        </p:nvSpPr>
        <p:spPr>
          <a:xfrm>
            <a:off x="832142" y="5811296"/>
            <a:ext cx="7479716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删除 一个点的复杂度为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O(log n)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。（总共是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注意：加入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时可能许多点被删除；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每步未必是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2</a:t>
            </a:r>
            <a:r>
              <a:rPr lang="zh-CN" altLang="en-US" dirty="0"/>
              <a:t>：动态计算凸包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7683ED-5BA0-1942-94ED-E252CFF1CC08}"/>
              </a:ext>
            </a:extLst>
          </p:cNvPr>
          <p:cNvSpPr txBox="1"/>
          <p:nvPr/>
        </p:nvSpPr>
        <p:spPr>
          <a:xfrm>
            <a:off x="455404" y="808901"/>
            <a:ext cx="8294896" cy="574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AVL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树的增量凸包算法。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v.s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Graham Scan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以及分治求凸包算法。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优点：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新算法是一个在线算法。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不需要拿到所有的点就可开始计算。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每新增一个点，都能较快速度得到现有点集合的凸包。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缺点：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编程难度稍微大一些。隐藏在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后面的常数更大。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55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3</a:t>
            </a:r>
            <a:r>
              <a:rPr lang="zh-CN" altLang="en-US" dirty="0"/>
              <a:t>：寻找某个</a:t>
            </a:r>
            <a:r>
              <a:rPr lang="en-US" altLang="zh-CN" dirty="0"/>
              <a:t>rank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0D04B4-91F2-4F4B-8ADD-C17390E68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小的元素。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解决办法：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用一棵</a:t>
            </a:r>
            <a:r>
              <a:rPr lang="en-US" altLang="zh-CN" dirty="0"/>
              <a:t>AVL</a:t>
            </a:r>
            <a:r>
              <a:rPr lang="zh-CN" altLang="en-US" dirty="0"/>
              <a:t>树保存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中的元素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利用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，很容易找到第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小元素（见下页）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FF0D6C-6670-9941-B5F7-2315CE141694}"/>
              </a:ext>
            </a:extLst>
          </p:cNvPr>
          <p:cNvSpPr txBox="1">
            <a:spLocks/>
          </p:cNvSpPr>
          <p:nvPr/>
        </p:nvSpPr>
        <p:spPr>
          <a:xfrm>
            <a:off x="592774" y="1147763"/>
            <a:ext cx="7958451" cy="516427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3</a:t>
            </a:r>
            <a:r>
              <a:rPr lang="zh-CN" altLang="en-US" dirty="0"/>
              <a:t>：寻找某个</a:t>
            </a:r>
            <a:r>
              <a:rPr lang="en-US" altLang="zh-CN" dirty="0"/>
              <a:t>rank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F63C359-EB43-A44B-9318-296313828745}"/>
              </a:ext>
            </a:extLst>
          </p:cNvPr>
          <p:cNvSpPr/>
          <p:nvPr/>
        </p:nvSpPr>
        <p:spPr bwMode="auto">
          <a:xfrm>
            <a:off x="4268996" y="1881823"/>
            <a:ext cx="719889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60A68D-3C53-D146-82DE-37FA895C66B9}"/>
              </a:ext>
            </a:extLst>
          </p:cNvPr>
          <p:cNvSpPr/>
          <p:nvPr/>
        </p:nvSpPr>
        <p:spPr bwMode="auto">
          <a:xfrm>
            <a:off x="2823586" y="2661809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FE6BE3-3427-944F-8F86-F04062A01CCE}"/>
              </a:ext>
            </a:extLst>
          </p:cNvPr>
          <p:cNvSpPr/>
          <p:nvPr/>
        </p:nvSpPr>
        <p:spPr bwMode="auto">
          <a:xfrm>
            <a:off x="1676383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614DA4A-AF59-9943-8EB6-E00F8CFFB1CE}"/>
              </a:ext>
            </a:extLst>
          </p:cNvPr>
          <p:cNvSpPr/>
          <p:nvPr/>
        </p:nvSpPr>
        <p:spPr bwMode="auto">
          <a:xfrm>
            <a:off x="1143958" y="440883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E6614D-CDA0-A74A-8280-A11442BB504F}"/>
              </a:ext>
            </a:extLst>
          </p:cNvPr>
          <p:cNvSpPr/>
          <p:nvPr/>
        </p:nvSpPr>
        <p:spPr bwMode="auto">
          <a:xfrm>
            <a:off x="2036707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FA63D1-65FB-D34F-956E-D5F68602988A}"/>
              </a:ext>
            </a:extLst>
          </p:cNvPr>
          <p:cNvSpPr/>
          <p:nvPr/>
        </p:nvSpPr>
        <p:spPr bwMode="auto">
          <a:xfrm>
            <a:off x="3721360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A14290C-8A48-5B48-B5F2-270C99708EAE}"/>
              </a:ext>
            </a:extLst>
          </p:cNvPr>
          <p:cNvSpPr/>
          <p:nvPr/>
        </p:nvSpPr>
        <p:spPr bwMode="auto">
          <a:xfrm>
            <a:off x="3371403" y="44314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7BBB397-47DC-9442-823E-DBD17D07C02E}"/>
              </a:ext>
            </a:extLst>
          </p:cNvPr>
          <p:cNvSpPr/>
          <p:nvPr/>
        </p:nvSpPr>
        <p:spPr bwMode="auto">
          <a:xfrm>
            <a:off x="2306277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9EEF4C-8644-224E-8DBC-6ACB1D6A3AE1}"/>
              </a:ext>
            </a:extLst>
          </p:cNvPr>
          <p:cNvSpPr/>
          <p:nvPr/>
        </p:nvSpPr>
        <p:spPr bwMode="auto">
          <a:xfrm>
            <a:off x="5908127" y="266592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C21770D-1006-F545-B0D3-AF285CE1A2A7}"/>
              </a:ext>
            </a:extLst>
          </p:cNvPr>
          <p:cNvSpPr/>
          <p:nvPr/>
        </p:nvSpPr>
        <p:spPr bwMode="auto">
          <a:xfrm>
            <a:off x="5102706" y="3577545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94657B-731A-E544-989D-78EA349C00CC}"/>
              </a:ext>
            </a:extLst>
          </p:cNvPr>
          <p:cNvSpPr/>
          <p:nvPr/>
        </p:nvSpPr>
        <p:spPr bwMode="auto">
          <a:xfrm>
            <a:off x="6482618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AC4AD96-C812-DE48-8467-F757AE4E1003}"/>
              </a:ext>
            </a:extLst>
          </p:cNvPr>
          <p:cNvSpPr/>
          <p:nvPr/>
        </p:nvSpPr>
        <p:spPr bwMode="auto">
          <a:xfrm>
            <a:off x="5742232" y="443147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6D1844E-5B9A-E140-82F7-BF360CE772CA}"/>
              </a:ext>
            </a:extLst>
          </p:cNvPr>
          <p:cNvSpPr/>
          <p:nvPr/>
        </p:nvSpPr>
        <p:spPr bwMode="auto">
          <a:xfrm>
            <a:off x="5507930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3453A2-C00B-EE41-A38C-89080A107A3A}"/>
              </a:ext>
            </a:extLst>
          </p:cNvPr>
          <p:cNvSpPr/>
          <p:nvPr/>
        </p:nvSpPr>
        <p:spPr bwMode="auto">
          <a:xfrm>
            <a:off x="4638929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1664773-7651-074F-ADA1-5C052B500806}"/>
              </a:ext>
            </a:extLst>
          </p:cNvPr>
          <p:cNvSpPr/>
          <p:nvPr/>
        </p:nvSpPr>
        <p:spPr bwMode="auto">
          <a:xfrm>
            <a:off x="6895775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0" name="直接连接符 21">
            <a:extLst>
              <a:ext uri="{FF2B5EF4-FFF2-40B4-BE49-F238E27FC236}">
                <a16:creationId xmlns:a16="http://schemas.microsoft.com/office/drawing/2014/main" id="{97C73675-E22A-1F45-B079-92B7702CE25C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3421000" y="2338102"/>
            <a:ext cx="953421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2">
            <a:extLst>
              <a:ext uri="{FF2B5EF4-FFF2-40B4-BE49-F238E27FC236}">
                <a16:creationId xmlns:a16="http://schemas.microsoft.com/office/drawing/2014/main" id="{21F21871-63DD-7D46-97D1-0A7D01E7B8E8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 bwMode="auto">
          <a:xfrm>
            <a:off x="4883460" y="2338102"/>
            <a:ext cx="1127167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3">
            <a:extLst>
              <a:ext uri="{FF2B5EF4-FFF2-40B4-BE49-F238E27FC236}">
                <a16:creationId xmlns:a16="http://schemas.microsoft.com/office/drawing/2014/main" id="{A1058981-42DC-8C4B-B4F2-19EE75B8797B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H="1">
            <a:off x="2026340" y="3118088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4">
            <a:extLst>
              <a:ext uri="{FF2B5EF4-FFF2-40B4-BE49-F238E27FC236}">
                <a16:creationId xmlns:a16="http://schemas.microsoft.com/office/drawing/2014/main" id="{97DAD8B9-4645-124E-9662-D2423FFE49F5}"/>
              </a:ext>
            </a:extLst>
          </p:cNvPr>
          <p:cNvCxnSpPr>
            <a:stCxn id="7" idx="3"/>
            <a:endCxn id="8" idx="0"/>
          </p:cNvCxnSpPr>
          <p:nvPr/>
        </p:nvCxnSpPr>
        <p:spPr bwMode="auto">
          <a:xfrm flipH="1">
            <a:off x="1493915" y="4033335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5">
            <a:extLst>
              <a:ext uri="{FF2B5EF4-FFF2-40B4-BE49-F238E27FC236}">
                <a16:creationId xmlns:a16="http://schemas.microsoft.com/office/drawing/2014/main" id="{CE1275A1-10AD-4348-B414-845D20513D08}"/>
              </a:ext>
            </a:extLst>
          </p:cNvPr>
          <p:cNvCxnSpPr>
            <a:stCxn id="12" idx="0"/>
            <a:endCxn id="9" idx="4"/>
          </p:cNvCxnSpPr>
          <p:nvPr/>
        </p:nvCxnSpPr>
        <p:spPr bwMode="auto">
          <a:xfrm flipH="1" flipV="1">
            <a:off x="2386664" y="4959690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6">
            <a:extLst>
              <a:ext uri="{FF2B5EF4-FFF2-40B4-BE49-F238E27FC236}">
                <a16:creationId xmlns:a16="http://schemas.microsoft.com/office/drawing/2014/main" id="{C4838077-F1B9-7B42-824A-7209B6398425}"/>
              </a:ext>
            </a:extLst>
          </p:cNvPr>
          <p:cNvCxnSpPr>
            <a:stCxn id="9" idx="0"/>
            <a:endCxn id="7" idx="5"/>
          </p:cNvCxnSpPr>
          <p:nvPr/>
        </p:nvCxnSpPr>
        <p:spPr bwMode="auto">
          <a:xfrm flipH="1" flipV="1">
            <a:off x="2273797" y="4033335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7">
            <a:extLst>
              <a:ext uri="{FF2B5EF4-FFF2-40B4-BE49-F238E27FC236}">
                <a16:creationId xmlns:a16="http://schemas.microsoft.com/office/drawing/2014/main" id="{239B7BF0-79FE-4F4B-B586-6A434C0E3F0B}"/>
              </a:ext>
            </a:extLst>
          </p:cNvPr>
          <p:cNvCxnSpPr>
            <a:stCxn id="10" idx="0"/>
            <a:endCxn id="6" idx="5"/>
          </p:cNvCxnSpPr>
          <p:nvPr/>
        </p:nvCxnSpPr>
        <p:spPr bwMode="auto">
          <a:xfrm flipH="1" flipV="1">
            <a:off x="3421000" y="3118088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8">
            <a:extLst>
              <a:ext uri="{FF2B5EF4-FFF2-40B4-BE49-F238E27FC236}">
                <a16:creationId xmlns:a16="http://schemas.microsoft.com/office/drawing/2014/main" id="{336649D6-C6C8-CC4F-A574-6C1D1B5FDAAD}"/>
              </a:ext>
            </a:extLst>
          </p:cNvPr>
          <p:cNvCxnSpPr>
            <a:stCxn id="11" idx="0"/>
            <a:endCxn id="10" idx="4"/>
          </p:cNvCxnSpPr>
          <p:nvPr/>
        </p:nvCxnSpPr>
        <p:spPr bwMode="auto">
          <a:xfrm flipV="1">
            <a:off x="3721360" y="4111620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9">
            <a:extLst>
              <a:ext uri="{FF2B5EF4-FFF2-40B4-BE49-F238E27FC236}">
                <a16:creationId xmlns:a16="http://schemas.microsoft.com/office/drawing/2014/main" id="{7B8C7D1E-D966-E64E-97BC-DDFC05E91BD8}"/>
              </a:ext>
            </a:extLst>
          </p:cNvPr>
          <p:cNvCxnSpPr>
            <a:stCxn id="14" idx="0"/>
            <a:endCxn id="13" idx="3"/>
          </p:cNvCxnSpPr>
          <p:nvPr/>
        </p:nvCxnSpPr>
        <p:spPr bwMode="auto">
          <a:xfrm flipV="1">
            <a:off x="5452663" y="3122205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30">
            <a:extLst>
              <a:ext uri="{FF2B5EF4-FFF2-40B4-BE49-F238E27FC236}">
                <a16:creationId xmlns:a16="http://schemas.microsoft.com/office/drawing/2014/main" id="{341F9D61-CBBF-3347-A026-EF202EBDD7E5}"/>
              </a:ext>
            </a:extLst>
          </p:cNvPr>
          <p:cNvCxnSpPr>
            <a:stCxn id="18" idx="0"/>
            <a:endCxn id="14" idx="3"/>
          </p:cNvCxnSpPr>
          <p:nvPr/>
        </p:nvCxnSpPr>
        <p:spPr bwMode="auto">
          <a:xfrm flipV="1">
            <a:off x="4988886" y="4033824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31">
            <a:extLst>
              <a:ext uri="{FF2B5EF4-FFF2-40B4-BE49-F238E27FC236}">
                <a16:creationId xmlns:a16="http://schemas.microsoft.com/office/drawing/2014/main" id="{89D0E14A-1AB5-314A-A265-8C063AD406BE}"/>
              </a:ext>
            </a:extLst>
          </p:cNvPr>
          <p:cNvCxnSpPr>
            <a:stCxn id="15" idx="0"/>
            <a:endCxn id="13" idx="5"/>
          </p:cNvCxnSpPr>
          <p:nvPr/>
        </p:nvCxnSpPr>
        <p:spPr bwMode="auto">
          <a:xfrm flipH="1" flipV="1">
            <a:off x="6505541" y="3122205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2">
            <a:extLst>
              <a:ext uri="{FF2B5EF4-FFF2-40B4-BE49-F238E27FC236}">
                <a16:creationId xmlns:a16="http://schemas.microsoft.com/office/drawing/2014/main" id="{1AAC6E5F-CC9A-4546-B4BB-91E411D46871}"/>
              </a:ext>
            </a:extLst>
          </p:cNvPr>
          <p:cNvCxnSpPr>
            <a:stCxn id="16" idx="0"/>
            <a:endCxn id="14" idx="5"/>
          </p:cNvCxnSpPr>
          <p:nvPr/>
        </p:nvCxnSpPr>
        <p:spPr bwMode="auto">
          <a:xfrm flipH="1" flipV="1">
            <a:off x="5700120" y="4033824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3">
            <a:extLst>
              <a:ext uri="{FF2B5EF4-FFF2-40B4-BE49-F238E27FC236}">
                <a16:creationId xmlns:a16="http://schemas.microsoft.com/office/drawing/2014/main" id="{06334830-77EB-A949-BE62-0581084F8690}"/>
              </a:ext>
            </a:extLst>
          </p:cNvPr>
          <p:cNvCxnSpPr>
            <a:stCxn id="17" idx="0"/>
            <a:endCxn id="16" idx="4"/>
          </p:cNvCxnSpPr>
          <p:nvPr/>
        </p:nvCxnSpPr>
        <p:spPr bwMode="auto">
          <a:xfrm flipV="1">
            <a:off x="5857887" y="4966035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4">
            <a:extLst>
              <a:ext uri="{FF2B5EF4-FFF2-40B4-BE49-F238E27FC236}">
                <a16:creationId xmlns:a16="http://schemas.microsoft.com/office/drawing/2014/main" id="{79523C31-BD36-0D48-A285-7A5657D61F65}"/>
              </a:ext>
            </a:extLst>
          </p:cNvPr>
          <p:cNvCxnSpPr>
            <a:stCxn id="19" idx="0"/>
            <a:endCxn id="15" idx="5"/>
          </p:cNvCxnSpPr>
          <p:nvPr/>
        </p:nvCxnSpPr>
        <p:spPr bwMode="auto">
          <a:xfrm flipH="1" flipV="1">
            <a:off x="7080032" y="4033335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BD1A944-6EF6-FF43-BAB6-6D8FD42A4406}"/>
              </a:ext>
            </a:extLst>
          </p:cNvPr>
          <p:cNvSpPr txBox="1"/>
          <p:nvPr/>
        </p:nvSpPr>
        <p:spPr>
          <a:xfrm>
            <a:off x="3523500" y="158368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k=12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CB599A-7C40-7E4F-8C02-914AFCF91FEE}"/>
              </a:ext>
            </a:extLst>
          </p:cNvPr>
          <p:cNvSpPr txBox="1"/>
          <p:nvPr/>
        </p:nvSpPr>
        <p:spPr>
          <a:xfrm>
            <a:off x="6557801" y="227604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220AD7-5C28-0644-A093-52EE9E2D546B}"/>
              </a:ext>
            </a:extLst>
          </p:cNvPr>
          <p:cNvSpPr txBox="1"/>
          <p:nvPr/>
        </p:nvSpPr>
        <p:spPr>
          <a:xfrm>
            <a:off x="4618038" y="3284902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89DBF59-C444-274A-8C28-26391FF04A74}"/>
              </a:ext>
            </a:extLst>
          </p:cNvPr>
          <p:cNvSpPr txBox="1"/>
          <p:nvPr/>
        </p:nvSpPr>
        <p:spPr>
          <a:xfrm>
            <a:off x="6034420" y="4184519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32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4</a:t>
            </a:r>
            <a:r>
              <a:rPr lang="zh-CN" altLang="en-US" dirty="0"/>
              <a:t>：查询某个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3B62BD-FE11-E04F-96F3-57ED6806FD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值为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的元素的</a:t>
            </a:r>
            <a:r>
              <a:rPr lang="en-US" altLang="zh-CN" dirty="0"/>
              <a:t>rank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（即，</a:t>
            </a:r>
            <a:r>
              <a:rPr lang="en-US" altLang="zh-CN" dirty="0"/>
              <a:t>k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中是第几小的元素？）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类似前一个应用的解决方法。</a:t>
            </a:r>
            <a:br>
              <a:rPr lang="en-US" altLang="zh-CN" dirty="0"/>
            </a:br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665DEF-437B-FF41-9DC9-0251B5777C5D}"/>
              </a:ext>
            </a:extLst>
          </p:cNvPr>
          <p:cNvSpPr txBox="1">
            <a:spLocks/>
          </p:cNvSpPr>
          <p:nvPr/>
        </p:nvSpPr>
        <p:spPr>
          <a:xfrm>
            <a:off x="332812" y="1093335"/>
            <a:ext cx="8478375" cy="4883148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1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5. Voronoi</a:t>
            </a:r>
            <a:r>
              <a:rPr lang="zh-CN" altLang="en-US" dirty="0"/>
              <a:t>图的</a:t>
            </a:r>
            <a:r>
              <a:rPr lang="en-US" altLang="zh-CN" dirty="0"/>
              <a:t>Fortunes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952C68-57DA-F342-BD4A-A0B2A50D73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6700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问题背景</a:t>
            </a:r>
            <a:r>
              <a:rPr lang="en-US" altLang="zh-CN" sz="2800" dirty="0"/>
              <a:t>】</a:t>
            </a:r>
            <a:r>
              <a:rPr lang="en-US" altLang="zh-CN" sz="2800" dirty="0">
                <a:solidFill>
                  <a:srgbClr val="00B0F0"/>
                </a:solidFill>
              </a:rPr>
              <a:t>Voronoi</a:t>
            </a:r>
            <a:r>
              <a:rPr lang="zh-CN" altLang="en-US" sz="2800" dirty="0">
                <a:solidFill>
                  <a:srgbClr val="00B0F0"/>
                </a:solidFill>
              </a:rPr>
              <a:t>图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dirty="0"/>
              <a:t>给定平面上的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个点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b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dirty="0"/>
              <a:t>每一个叫做一个</a:t>
            </a:r>
            <a:r>
              <a:rPr lang="en-US" altLang="zh-CN" dirty="0"/>
              <a:t>site</a:t>
            </a:r>
            <a:r>
              <a:rPr lang="zh-CN" altLang="en-US" dirty="0"/>
              <a:t>（站点）</a:t>
            </a:r>
            <a:endParaRPr lang="en-US" altLang="zh-CN" baseline="-25000" dirty="0">
              <a:solidFill>
                <a:schemeClr val="accent5">
                  <a:lumMod val="25000"/>
                </a:schemeClr>
              </a:solidFill>
            </a:endParaRPr>
          </a:p>
          <a:p>
            <a:pPr lvl="1" fontAlgn="auto">
              <a:spcBef>
                <a:spcPts val="1800"/>
              </a:spcBef>
              <a:spcAft>
                <a:spcPts val="0"/>
              </a:spcAft>
            </a:pP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VoronoiDiagram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(p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en-US" altLang="zh-CN" dirty="0"/>
          </a:p>
          <a:p>
            <a:pPr lvl="2" fontAlgn="auto">
              <a:spcBef>
                <a:spcPts val="1800"/>
              </a:spcBef>
              <a:spcAft>
                <a:spcPts val="0"/>
              </a:spcAft>
            </a:pPr>
            <a:r>
              <a:rPr lang="zh-CN" altLang="en-US" dirty="0"/>
              <a:t>每个点</a:t>
            </a:r>
            <a:r>
              <a:rPr lang="en-US" altLang="zh-CN" dirty="0">
                <a:solidFill>
                  <a:srgbClr val="00B050"/>
                </a:solidFill>
              </a:rPr>
              <a:t>p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对应一个区域</a:t>
            </a:r>
            <a:r>
              <a:rPr lang="en-US" altLang="zh-CN" dirty="0" err="1">
                <a:solidFill>
                  <a:srgbClr val="00B050"/>
                </a:solidFill>
              </a:rPr>
              <a:t>r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zh-CN" altLang="en-US" dirty="0"/>
              <a:t>该区域的点的最近的</a:t>
            </a:r>
            <a:r>
              <a:rPr lang="en-US" altLang="zh-CN" dirty="0"/>
              <a:t>site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00B050"/>
                </a:solidFill>
              </a:rPr>
              <a:t>p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fontAlgn="auto">
              <a:spcBef>
                <a:spcPts val="1800"/>
              </a:spcBef>
              <a:spcAft>
                <a:spcPts val="0"/>
              </a:spcAft>
            </a:pPr>
            <a:r>
              <a:rPr lang="zh-CN" altLang="en-US" dirty="0"/>
              <a:t>可以把</a:t>
            </a:r>
            <a:r>
              <a:rPr lang="en-US" altLang="zh-CN" dirty="0"/>
              <a:t>site</a:t>
            </a:r>
            <a:r>
              <a:rPr lang="zh-CN" altLang="en-US" dirty="0"/>
              <a:t>看成商店</a:t>
            </a:r>
            <a:r>
              <a:rPr lang="en-US" altLang="zh-CN" dirty="0"/>
              <a:t>/</a:t>
            </a:r>
            <a:r>
              <a:rPr lang="zh-CN" altLang="en-US" dirty="0"/>
              <a:t>邮局等等。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800" dirty="0"/>
              <a:t>Voronoi</a:t>
            </a:r>
            <a:r>
              <a:rPr lang="zh-CN" altLang="en-US" sz="2800" dirty="0"/>
              <a:t>图是非常重要的几何结构，应用特别广</a:t>
            </a:r>
            <a:r>
              <a:rPr lang="en-US" altLang="zh-CN" dirty="0">
                <a:hlinkClick r:id="rId3"/>
              </a:rPr>
              <a:t>https://en.wikipedia.org/wiki/Voronoi_diagram#Illustration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7573B1-943B-DC49-8130-4711061F8E9D}"/>
              </a:ext>
            </a:extLst>
          </p:cNvPr>
          <p:cNvSpPr txBox="1">
            <a:spLocks/>
          </p:cNvSpPr>
          <p:nvPr/>
        </p:nvSpPr>
        <p:spPr>
          <a:xfrm>
            <a:off x="462905" y="1278392"/>
            <a:ext cx="8501062" cy="529992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8DDDB7-E370-9245-8E8B-EF2B06C72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6622" y="1029378"/>
            <a:ext cx="3467681" cy="34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F56CA3-5AB9-1941-8475-A8E7FDF680B6}"/>
              </a:ext>
            </a:extLst>
          </p:cNvPr>
          <p:cNvSpPr txBox="1">
            <a:spLocks/>
          </p:cNvSpPr>
          <p:nvPr/>
        </p:nvSpPr>
        <p:spPr>
          <a:xfrm>
            <a:off x="601884" y="1105138"/>
            <a:ext cx="8287472" cy="1523998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如果排序二叉树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的所有顶点都是平衡的（也就是说说有的平衡因子都是在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-1,0,1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中）那么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平衡二叉树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33EED83-A171-E847-9388-C0C698B56259}"/>
              </a:ext>
            </a:extLst>
          </p:cNvPr>
          <p:cNvGrpSpPr/>
          <p:nvPr/>
        </p:nvGrpSpPr>
        <p:grpSpPr>
          <a:xfrm>
            <a:off x="1351003" y="3128963"/>
            <a:ext cx="2373658" cy="2225416"/>
            <a:chOff x="1343026" y="3357563"/>
            <a:chExt cx="2373658" cy="222541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83DAF8-4FE1-5F45-A81D-540BA1CA9776}"/>
                </a:ext>
              </a:extLst>
            </p:cNvPr>
            <p:cNvSpPr/>
            <p:nvPr/>
          </p:nvSpPr>
          <p:spPr bwMode="auto">
            <a:xfrm>
              <a:off x="2740371" y="3357563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D64A6BD-5FDD-1244-BD83-8A696EA491A3}"/>
                </a:ext>
              </a:extLst>
            </p:cNvPr>
            <p:cNvSpPr/>
            <p:nvPr/>
          </p:nvSpPr>
          <p:spPr bwMode="auto">
            <a:xfrm>
              <a:off x="214505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CF7F923-EEDA-6A41-948F-E39C59DBF76C}"/>
                </a:ext>
              </a:extLst>
            </p:cNvPr>
            <p:cNvSpPr/>
            <p:nvPr/>
          </p:nvSpPr>
          <p:spPr bwMode="auto">
            <a:xfrm>
              <a:off x="330710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EC6ECC7-BE41-3849-AB62-A1C0A8EBF4BC}"/>
                </a:ext>
              </a:extLst>
            </p:cNvPr>
            <p:cNvSpPr/>
            <p:nvPr/>
          </p:nvSpPr>
          <p:spPr bwMode="auto">
            <a:xfrm>
              <a:off x="1735484" y="4529138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266A460-6E5A-6F4B-878C-E2A45EA0FCB8}"/>
                </a:ext>
              </a:extLst>
            </p:cNvPr>
            <p:cNvSpPr/>
            <p:nvPr/>
          </p:nvSpPr>
          <p:spPr bwMode="auto">
            <a:xfrm>
              <a:off x="1343026" y="518160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523E30D-10FA-9045-8361-6081B9F2219C}"/>
                </a:ext>
              </a:extLst>
            </p:cNvPr>
            <p:cNvSpPr/>
            <p:nvPr/>
          </p:nvSpPr>
          <p:spPr bwMode="auto">
            <a:xfrm>
              <a:off x="2554634" y="454885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0">
              <a:extLst>
                <a:ext uri="{FF2B5EF4-FFF2-40B4-BE49-F238E27FC236}">
                  <a16:creationId xmlns:a16="http://schemas.microsoft.com/office/drawing/2014/main" id="{493146F4-5A45-DA4A-83F4-8F23B8EB09BA}"/>
                </a:ext>
              </a:extLst>
            </p:cNvPr>
            <p:cNvCxnSpPr>
              <a:stCxn id="11" idx="0"/>
              <a:endCxn id="10" idx="3"/>
            </p:cNvCxnSpPr>
            <p:nvPr/>
          </p:nvCxnSpPr>
          <p:spPr bwMode="auto">
            <a:xfrm flipV="1">
              <a:off x="1547814" y="4871736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1">
              <a:extLst>
                <a:ext uri="{FF2B5EF4-FFF2-40B4-BE49-F238E27FC236}">
                  <a16:creationId xmlns:a16="http://schemas.microsoft.com/office/drawing/2014/main" id="{BB6E3AF6-5376-0A4A-9F40-9E5C82C7B68F}"/>
                </a:ext>
              </a:extLst>
            </p:cNvPr>
            <p:cNvCxnSpPr>
              <a:stCxn id="10" idx="0"/>
              <a:endCxn id="8" idx="3"/>
            </p:cNvCxnSpPr>
            <p:nvPr/>
          </p:nvCxnSpPr>
          <p:spPr bwMode="auto">
            <a:xfrm flipV="1">
              <a:off x="1940272" y="4295473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5">
              <a:extLst>
                <a:ext uri="{FF2B5EF4-FFF2-40B4-BE49-F238E27FC236}">
                  <a16:creationId xmlns:a16="http://schemas.microsoft.com/office/drawing/2014/main" id="{1B081432-2BB8-FC47-896F-01567A221664}"/>
                </a:ext>
              </a:extLst>
            </p:cNvPr>
            <p:cNvCxnSpPr>
              <a:stCxn id="12" idx="0"/>
              <a:endCxn id="8" idx="5"/>
            </p:cNvCxnSpPr>
            <p:nvPr/>
          </p:nvCxnSpPr>
          <p:spPr bwMode="auto">
            <a:xfrm flipH="1" flipV="1">
              <a:off x="2494653" y="4295473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6">
              <a:extLst>
                <a:ext uri="{FF2B5EF4-FFF2-40B4-BE49-F238E27FC236}">
                  <a16:creationId xmlns:a16="http://schemas.microsoft.com/office/drawing/2014/main" id="{550E60EC-CAF4-CF4A-8958-E00531A6E2AC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3089965" y="3700161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7">
              <a:extLst>
                <a:ext uri="{FF2B5EF4-FFF2-40B4-BE49-F238E27FC236}">
                  <a16:creationId xmlns:a16="http://schemas.microsoft.com/office/drawing/2014/main" id="{C680D7AD-0194-024D-BAD2-8B1862C056D5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2349847" y="3700161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8B99131-7054-3A48-B41F-1151638EDD8A}"/>
              </a:ext>
            </a:extLst>
          </p:cNvPr>
          <p:cNvGrpSpPr/>
          <p:nvPr/>
        </p:nvGrpSpPr>
        <p:grpSpPr>
          <a:xfrm>
            <a:off x="5118140" y="3183580"/>
            <a:ext cx="2719386" cy="2225416"/>
            <a:chOff x="5110163" y="3412180"/>
            <a:chExt cx="2719386" cy="222541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A9A3AB0-27F9-1D4A-BC9A-D2F8FF46C85D}"/>
                </a:ext>
              </a:extLst>
            </p:cNvPr>
            <p:cNvSpPr/>
            <p:nvPr/>
          </p:nvSpPr>
          <p:spPr bwMode="auto">
            <a:xfrm>
              <a:off x="6507508" y="341218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7787538-A3E9-FC44-A06F-5217C9200103}"/>
                </a:ext>
              </a:extLst>
            </p:cNvPr>
            <p:cNvSpPr/>
            <p:nvPr/>
          </p:nvSpPr>
          <p:spPr bwMode="auto">
            <a:xfrm>
              <a:off x="591219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0EC52D-460A-FF49-BCC4-A8DE8F21908D}"/>
                </a:ext>
              </a:extLst>
            </p:cNvPr>
            <p:cNvSpPr/>
            <p:nvPr/>
          </p:nvSpPr>
          <p:spPr bwMode="auto">
            <a:xfrm>
              <a:off x="707424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DE7ACF-89E8-724C-80C0-591D453040DB}"/>
                </a:ext>
              </a:extLst>
            </p:cNvPr>
            <p:cNvSpPr/>
            <p:nvPr/>
          </p:nvSpPr>
          <p:spPr bwMode="auto">
            <a:xfrm>
              <a:off x="5502621" y="458375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2F462E-253F-A24E-B20C-EE6B588E5594}"/>
                </a:ext>
              </a:extLst>
            </p:cNvPr>
            <p:cNvSpPr/>
            <p:nvPr/>
          </p:nvSpPr>
          <p:spPr bwMode="auto">
            <a:xfrm>
              <a:off x="5110163" y="5236217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008D4A0-2F6E-424E-A481-766BC049A4C4}"/>
                </a:ext>
              </a:extLst>
            </p:cNvPr>
            <p:cNvSpPr/>
            <p:nvPr/>
          </p:nvSpPr>
          <p:spPr bwMode="auto">
            <a:xfrm>
              <a:off x="6321771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31">
              <a:extLst>
                <a:ext uri="{FF2B5EF4-FFF2-40B4-BE49-F238E27FC236}">
                  <a16:creationId xmlns:a16="http://schemas.microsoft.com/office/drawing/2014/main" id="{D3CC4646-8498-BE4C-94C4-DF656294A815}"/>
                </a:ext>
              </a:extLst>
            </p:cNvPr>
            <p:cNvCxnSpPr>
              <a:cxnSpLocks/>
              <a:stCxn id="23" idx="0"/>
              <a:endCxn id="22" idx="3"/>
            </p:cNvCxnSpPr>
            <p:nvPr/>
          </p:nvCxnSpPr>
          <p:spPr bwMode="auto">
            <a:xfrm flipV="1">
              <a:off x="5314951" y="4926353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32">
              <a:extLst>
                <a:ext uri="{FF2B5EF4-FFF2-40B4-BE49-F238E27FC236}">
                  <a16:creationId xmlns:a16="http://schemas.microsoft.com/office/drawing/2014/main" id="{FB3BB46E-81B3-7849-BF7F-05BFFD9DAABD}"/>
                </a:ext>
              </a:extLst>
            </p:cNvPr>
            <p:cNvCxnSpPr>
              <a:cxnSpLocks/>
              <a:stCxn id="22" idx="0"/>
              <a:endCxn id="20" idx="3"/>
            </p:cNvCxnSpPr>
            <p:nvPr/>
          </p:nvCxnSpPr>
          <p:spPr bwMode="auto">
            <a:xfrm flipV="1">
              <a:off x="5707409" y="4350090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33">
              <a:extLst>
                <a:ext uri="{FF2B5EF4-FFF2-40B4-BE49-F238E27FC236}">
                  <a16:creationId xmlns:a16="http://schemas.microsoft.com/office/drawing/2014/main" id="{0A023F24-5946-024E-BCD9-0A84151D58B9}"/>
                </a:ext>
              </a:extLst>
            </p:cNvPr>
            <p:cNvCxnSpPr>
              <a:cxnSpLocks/>
              <a:stCxn id="24" idx="0"/>
              <a:endCxn id="20" idx="5"/>
            </p:cNvCxnSpPr>
            <p:nvPr/>
          </p:nvCxnSpPr>
          <p:spPr bwMode="auto">
            <a:xfrm flipH="1" flipV="1">
              <a:off x="6261790" y="4350090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34">
              <a:extLst>
                <a:ext uri="{FF2B5EF4-FFF2-40B4-BE49-F238E27FC236}">
                  <a16:creationId xmlns:a16="http://schemas.microsoft.com/office/drawing/2014/main" id="{84F5AEB8-9F25-E040-8461-43E57483783A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 bwMode="auto">
            <a:xfrm>
              <a:off x="6857102" y="3754778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35">
              <a:extLst>
                <a:ext uri="{FF2B5EF4-FFF2-40B4-BE49-F238E27FC236}">
                  <a16:creationId xmlns:a16="http://schemas.microsoft.com/office/drawing/2014/main" id="{AA36EEBE-92E2-F14B-8B3E-429AD7EB60A9}"/>
                </a:ext>
              </a:extLst>
            </p:cNvPr>
            <p:cNvCxnSpPr>
              <a:cxnSpLocks/>
              <a:stCxn id="20" idx="0"/>
              <a:endCxn id="19" idx="3"/>
            </p:cNvCxnSpPr>
            <p:nvPr/>
          </p:nvCxnSpPr>
          <p:spPr bwMode="auto">
            <a:xfrm flipV="1">
              <a:off x="6116984" y="3754778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A010E7F-677F-034D-9BFB-52C28CC68A85}"/>
                </a:ext>
              </a:extLst>
            </p:cNvPr>
            <p:cNvSpPr/>
            <p:nvPr/>
          </p:nvSpPr>
          <p:spPr bwMode="auto">
            <a:xfrm>
              <a:off x="7419974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8">
              <a:extLst>
                <a:ext uri="{FF2B5EF4-FFF2-40B4-BE49-F238E27FC236}">
                  <a16:creationId xmlns:a16="http://schemas.microsoft.com/office/drawing/2014/main" id="{A904801D-1AC7-0F43-BDD1-16E82A9C55F2}"/>
                </a:ext>
              </a:extLst>
            </p:cNvPr>
            <p:cNvCxnSpPr>
              <a:cxnSpLocks/>
              <a:stCxn id="30" idx="0"/>
              <a:endCxn id="21" idx="5"/>
            </p:cNvCxnSpPr>
            <p:nvPr/>
          </p:nvCxnSpPr>
          <p:spPr bwMode="auto">
            <a:xfrm flipH="1" flipV="1">
              <a:off x="7423840" y="4350090"/>
              <a:ext cx="200922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79FA2BCD-9B4C-2A40-B88F-BE29334FD5D5}"/>
              </a:ext>
            </a:extLst>
          </p:cNvPr>
          <p:cNvSpPr txBox="1"/>
          <p:nvPr/>
        </p:nvSpPr>
        <p:spPr>
          <a:xfrm>
            <a:off x="2389228" y="2829939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-2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3FE43E-7EC8-A14B-94E5-81FD9C7A4093}"/>
              </a:ext>
            </a:extLst>
          </p:cNvPr>
          <p:cNvGrpSpPr/>
          <p:nvPr/>
        </p:nvGrpSpPr>
        <p:grpSpPr>
          <a:xfrm>
            <a:off x="4863346" y="2910162"/>
            <a:ext cx="3383755" cy="2257238"/>
            <a:chOff x="4855369" y="3138762"/>
            <a:chExt cx="3383755" cy="225723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654A039-F551-9B46-A6F5-F75905A60887}"/>
                </a:ext>
              </a:extLst>
            </p:cNvPr>
            <p:cNvSpPr txBox="1"/>
            <p:nvPr/>
          </p:nvSpPr>
          <p:spPr>
            <a:xfrm>
              <a:off x="4855369" y="5026668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D204634-BC06-B94C-8DDA-B2F06A3EA2C2}"/>
                </a:ext>
              </a:extLst>
            </p:cNvPr>
            <p:cNvSpPr txBox="1"/>
            <p:nvPr/>
          </p:nvSpPr>
          <p:spPr>
            <a:xfrm>
              <a:off x="5237852" y="435386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0A50050-8109-7648-B153-20EB1E667396}"/>
                </a:ext>
              </a:extLst>
            </p:cNvPr>
            <p:cNvSpPr txBox="1"/>
            <p:nvPr/>
          </p:nvSpPr>
          <p:spPr>
            <a:xfrm>
              <a:off x="6556099" y="434447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AE65AE-03F4-F649-9EF3-80C4E28CB766}"/>
                </a:ext>
              </a:extLst>
            </p:cNvPr>
            <p:cNvSpPr txBox="1"/>
            <p:nvPr/>
          </p:nvSpPr>
          <p:spPr>
            <a:xfrm>
              <a:off x="7829549" y="4434826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58CF2B7-B6A6-6248-BB05-B2705AD03409}"/>
                </a:ext>
              </a:extLst>
            </p:cNvPr>
            <p:cNvSpPr txBox="1"/>
            <p:nvPr/>
          </p:nvSpPr>
          <p:spPr>
            <a:xfrm>
              <a:off x="7419974" y="3838849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83BBC7-22F8-4940-B3EF-C2C9A0B2AC2F}"/>
                </a:ext>
              </a:extLst>
            </p:cNvPr>
            <p:cNvSpPr txBox="1"/>
            <p:nvPr/>
          </p:nvSpPr>
          <p:spPr>
            <a:xfrm>
              <a:off x="5739333" y="370599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F8BC7E8-48A6-744F-827A-6E41113BA62E}"/>
                </a:ext>
              </a:extLst>
            </p:cNvPr>
            <p:cNvSpPr txBox="1"/>
            <p:nvPr/>
          </p:nvSpPr>
          <p:spPr>
            <a:xfrm>
              <a:off x="6281735" y="313876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乘号 50">
            <a:extLst>
              <a:ext uri="{FF2B5EF4-FFF2-40B4-BE49-F238E27FC236}">
                <a16:creationId xmlns:a16="http://schemas.microsoft.com/office/drawing/2014/main" id="{3D006215-8160-A84A-A610-97AEAE90A9D5}"/>
              </a:ext>
            </a:extLst>
          </p:cNvPr>
          <p:cNvSpPr/>
          <p:nvPr/>
        </p:nvSpPr>
        <p:spPr bwMode="auto">
          <a:xfrm>
            <a:off x="2791210" y="4899004"/>
            <a:ext cx="289087" cy="744666"/>
          </a:xfrm>
          <a:prstGeom prst="mathMultiply">
            <a:avLst>
              <a:gd name="adj1" fmla="val 11472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任意多边形: 形状 51">
            <a:extLst>
              <a:ext uri="{FF2B5EF4-FFF2-40B4-BE49-F238E27FC236}">
                <a16:creationId xmlns:a16="http://schemas.microsoft.com/office/drawing/2014/main" id="{61DD26A0-359A-0140-8C55-80998EDB4022}"/>
              </a:ext>
            </a:extLst>
          </p:cNvPr>
          <p:cNvSpPr/>
          <p:nvPr/>
        </p:nvSpPr>
        <p:spPr bwMode="auto">
          <a:xfrm>
            <a:off x="6515485" y="5114563"/>
            <a:ext cx="711546" cy="402291"/>
          </a:xfrm>
          <a:custGeom>
            <a:avLst/>
            <a:gdLst>
              <a:gd name="connsiteX0" fmla="*/ 0 w 952500"/>
              <a:gd name="connsiteY0" fmla="*/ 381000 h 781050"/>
              <a:gd name="connsiteX1" fmla="*/ 404812 w 952500"/>
              <a:gd name="connsiteY1" fmla="*/ 781050 h 781050"/>
              <a:gd name="connsiteX2" fmla="*/ 952500 w 952500"/>
              <a:gd name="connsiteY2" fmla="*/ 57150 h 781050"/>
              <a:gd name="connsiteX3" fmla="*/ 885825 w 952500"/>
              <a:gd name="connsiteY3" fmla="*/ 0 h 781050"/>
              <a:gd name="connsiteX4" fmla="*/ 404812 w 952500"/>
              <a:gd name="connsiteY4" fmla="*/ 657225 h 781050"/>
              <a:gd name="connsiteX5" fmla="*/ 61912 w 952500"/>
              <a:gd name="connsiteY5" fmla="*/ 314325 h 781050"/>
              <a:gd name="connsiteX6" fmla="*/ 0 w 952500"/>
              <a:gd name="connsiteY6" fmla="*/ 3810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0" h="781050">
                <a:moveTo>
                  <a:pt x="0" y="381000"/>
                </a:moveTo>
                <a:lnTo>
                  <a:pt x="404812" y="781050"/>
                </a:lnTo>
                <a:lnTo>
                  <a:pt x="952500" y="57150"/>
                </a:lnTo>
                <a:lnTo>
                  <a:pt x="885825" y="0"/>
                </a:lnTo>
                <a:lnTo>
                  <a:pt x="404812" y="657225"/>
                </a:lnTo>
                <a:lnTo>
                  <a:pt x="61912" y="314325"/>
                </a:lnTo>
                <a:lnTo>
                  <a:pt x="0" y="381000"/>
                </a:ln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 animBg="1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5. Voronoi</a:t>
            </a:r>
            <a:r>
              <a:rPr lang="zh-CN" altLang="en-US" dirty="0"/>
              <a:t>图的</a:t>
            </a:r>
            <a:r>
              <a:rPr lang="en-US" altLang="zh-CN" dirty="0"/>
              <a:t>Fortunes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BB86EF-8F53-C34F-966C-CAC4277E44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dirty="0"/>
              <a:t>Voronoi Diagram</a:t>
            </a:r>
            <a:r>
              <a:rPr lang="zh-CN" altLang="en-US" dirty="0"/>
              <a:t>包含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个区域、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dirty="0"/>
              <a:t>条边。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zh-CN" altLang="en-US" dirty="0"/>
              <a:t>计算</a:t>
            </a:r>
            <a:r>
              <a:rPr lang="en-US" altLang="zh-CN" dirty="0" err="1"/>
              <a:t>Vorono</a:t>
            </a:r>
            <a:r>
              <a:rPr lang="en-US" altLang="zh-CN" dirty="0"/>
              <a:t> Diagram</a:t>
            </a:r>
            <a:br>
              <a:rPr lang="en-US" altLang="zh-CN" dirty="0"/>
            </a:br>
            <a:r>
              <a:rPr lang="zh-CN" altLang="en-US" dirty="0"/>
              <a:t>有许多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的算法</a:t>
            </a:r>
            <a:r>
              <a:rPr lang="zh-CN" altLang="en-US" sz="2800" dirty="0"/>
              <a:t>。</a:t>
            </a:r>
            <a:r>
              <a:rPr lang="en-US" altLang="zh-CN" sz="2800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zh-CN" altLang="en-US" dirty="0"/>
              <a:t>如</a:t>
            </a:r>
            <a:r>
              <a:rPr lang="en-US" altLang="zh-CN" dirty="0"/>
              <a:t>Fortunes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2" fontAlgn="auto">
              <a:spcAft>
                <a:spcPts val="0"/>
              </a:spcAft>
            </a:pPr>
            <a:r>
              <a:rPr lang="zh-CN" altLang="en-US" dirty="0"/>
              <a:t>维护一个</a:t>
            </a:r>
            <a:r>
              <a:rPr lang="en-US" altLang="zh-CN" dirty="0" err="1"/>
              <a:t>sweepling</a:t>
            </a:r>
            <a:r>
              <a:rPr lang="en-US" altLang="zh-CN" dirty="0"/>
              <a:t> line</a:t>
            </a:r>
            <a:br>
              <a:rPr lang="en-US" altLang="zh-CN" dirty="0"/>
            </a:br>
            <a:r>
              <a:rPr lang="zh-CN" altLang="en-US" dirty="0"/>
              <a:t>和一个</a:t>
            </a:r>
            <a:r>
              <a:rPr lang="en-US" altLang="zh-CN" dirty="0"/>
              <a:t>beach line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fontAlgn="auto">
              <a:spcAft>
                <a:spcPts val="0"/>
              </a:spcAft>
            </a:pPr>
            <a:r>
              <a:rPr lang="zh-CN" altLang="en-US" dirty="0"/>
              <a:t>要用到</a:t>
            </a:r>
            <a:r>
              <a:rPr lang="en-US" altLang="zh-CN" dirty="0"/>
              <a:t>binary search tree</a:t>
            </a:r>
          </a:p>
          <a:p>
            <a:pPr marL="0" indent="0">
              <a:buNone/>
            </a:pPr>
            <a:r>
              <a:rPr lang="zh-CN" altLang="en-US" sz="2800" dirty="0"/>
              <a:t>阅读：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https://en.wikipedia.org/wiki/Fortune%27s_algorithm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&lt;Computational </a:t>
            </a:r>
            <a:r>
              <a:rPr lang="en-US" altLang="zh-CN" sz="1800" dirty="0" err="1"/>
              <a:t>Geometry:Algorithms</a:t>
            </a:r>
            <a:r>
              <a:rPr lang="en-US" altLang="zh-CN" sz="1800" dirty="0"/>
              <a:t> and applications&gt; 7.2</a:t>
            </a:r>
            <a:r>
              <a:rPr lang="zh-CN" altLang="en-US" sz="1800" dirty="0"/>
              <a:t>章</a:t>
            </a:r>
            <a:r>
              <a:rPr lang="en-US" altLang="zh-CN" sz="1800" dirty="0"/>
              <a:t>Computing the Voronoi Diagram  (***)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5F2086E-8A30-2742-87DD-4B94490394DD}"/>
              </a:ext>
            </a:extLst>
          </p:cNvPr>
          <p:cNvSpPr txBox="1">
            <a:spLocks/>
          </p:cNvSpPr>
          <p:nvPr/>
        </p:nvSpPr>
        <p:spPr>
          <a:xfrm>
            <a:off x="468766" y="1060677"/>
            <a:ext cx="8501062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CBC08D-D473-9041-886F-0F81C65EC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31" y="1316910"/>
            <a:ext cx="3663331" cy="29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4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 with</a:t>
            </a:r>
            <a:r>
              <a:rPr lang="zh-CN" altLang="en-US" dirty="0"/>
              <a:t>最优判定树  **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41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A227D2-E3F4-744A-981C-7B9697139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/>
              <a:t>最优判定树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optimal binary search tree</a:t>
            </a:r>
            <a:r>
              <a:rPr lang="en-US" altLang="zh-CN" sz="2800" dirty="0"/>
              <a:t>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已知每个</a:t>
            </a:r>
            <a:r>
              <a:rPr lang="en-US" altLang="zh-CN" dirty="0"/>
              <a:t>key</a:t>
            </a:r>
            <a:r>
              <a:rPr lang="zh-CN" altLang="en-US" dirty="0"/>
              <a:t>的概率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要构造一棵</a:t>
            </a:r>
            <a:r>
              <a:rPr lang="en-US" altLang="zh-CN" dirty="0"/>
              <a:t>BST</a:t>
            </a:r>
            <a:r>
              <a:rPr lang="zh-CN" altLang="en-US" dirty="0"/>
              <a:t>平均查找时间最低。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O(entropy(p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))</a:t>
            </a:r>
            <a:r>
              <a:rPr lang="zh-CN" altLang="en-US" dirty="0"/>
              <a:t>期望时间找到</a:t>
            </a:r>
            <a:r>
              <a:rPr lang="en-US" altLang="zh-CN" dirty="0"/>
              <a:t>key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比</a:t>
            </a:r>
            <a:r>
              <a:rPr lang="en-US" altLang="zh-CN" dirty="0"/>
              <a:t>O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(log n)</a:t>
            </a:r>
            <a:r>
              <a:rPr lang="zh-CN" altLang="en-US" dirty="0"/>
              <a:t>可能还要块</a:t>
            </a:r>
            <a:r>
              <a:rPr lang="en-US" altLang="zh-CN" dirty="0"/>
              <a:t>!</a:t>
            </a:r>
            <a:r>
              <a:rPr lang="zh-CN" altLang="en-US" dirty="0"/>
              <a:t>（</a:t>
            </a:r>
            <a:r>
              <a:rPr lang="en-US" altLang="zh-CN" dirty="0"/>
              <a:t>entropy&lt;log n)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但是单次可能比</a:t>
            </a:r>
            <a:r>
              <a:rPr lang="en-US" altLang="zh-CN" dirty="0">
                <a:solidFill>
                  <a:srgbClr val="FF0000"/>
                </a:solidFill>
              </a:rPr>
              <a:t>O(log n)</a:t>
            </a:r>
            <a:r>
              <a:rPr lang="zh-CN" altLang="en-US" dirty="0">
                <a:solidFill>
                  <a:srgbClr val="FF0000"/>
                </a:solidFill>
              </a:rPr>
              <a:t>差得多；如右图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/>
              <a:t>平衡二叉树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self-balancing binary search tree</a:t>
            </a:r>
            <a:r>
              <a:rPr lang="en-US" altLang="zh-CN" sz="2800" dirty="0"/>
              <a:t>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未知概率。保证每次都是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9E6716-026D-0D40-A7DC-ECE497879AD6}"/>
              </a:ext>
            </a:extLst>
          </p:cNvPr>
          <p:cNvSpPr txBox="1">
            <a:spLocks/>
          </p:cNvSpPr>
          <p:nvPr/>
        </p:nvSpPr>
        <p:spPr>
          <a:xfrm>
            <a:off x="625445" y="612601"/>
            <a:ext cx="5938732" cy="463673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F54E04-785F-B849-8D7A-8DBE1E27CFAA}"/>
              </a:ext>
            </a:extLst>
          </p:cNvPr>
          <p:cNvGrpSpPr/>
          <p:nvPr/>
        </p:nvGrpSpPr>
        <p:grpSpPr>
          <a:xfrm>
            <a:off x="6582101" y="1029378"/>
            <a:ext cx="2457703" cy="3460259"/>
            <a:chOff x="6606882" y="1789080"/>
            <a:chExt cx="2457703" cy="346025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A64071E-5E5C-534B-9F43-4C745262B00D}"/>
                </a:ext>
              </a:extLst>
            </p:cNvPr>
            <p:cNvSpPr/>
            <p:nvPr/>
          </p:nvSpPr>
          <p:spPr bwMode="auto">
            <a:xfrm>
              <a:off x="6815213" y="4499820"/>
              <a:ext cx="353021" cy="357721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49806B1-1E5D-6040-83EF-936B12873EF1}"/>
                </a:ext>
              </a:extLst>
            </p:cNvPr>
            <p:cNvSpPr/>
            <p:nvPr/>
          </p:nvSpPr>
          <p:spPr bwMode="auto">
            <a:xfrm>
              <a:off x="7295685" y="4499820"/>
              <a:ext cx="353021" cy="357721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8FC9B75-D6D7-2447-93D2-1218D60E10FA}"/>
                </a:ext>
              </a:extLst>
            </p:cNvPr>
            <p:cNvSpPr/>
            <p:nvPr/>
          </p:nvSpPr>
          <p:spPr bwMode="auto">
            <a:xfrm>
              <a:off x="7573343" y="3987354"/>
              <a:ext cx="353021" cy="357721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4390CC-DBB5-1C4F-BA07-17D7C3486CCA}"/>
                </a:ext>
              </a:extLst>
            </p:cNvPr>
            <p:cNvSpPr/>
            <p:nvPr/>
          </p:nvSpPr>
          <p:spPr bwMode="auto">
            <a:xfrm>
              <a:off x="7821390" y="3437497"/>
              <a:ext cx="353021" cy="357721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C7847A-1784-D04B-9480-2C557A35115C}"/>
                </a:ext>
              </a:extLst>
            </p:cNvPr>
            <p:cNvSpPr/>
            <p:nvPr/>
          </p:nvSpPr>
          <p:spPr bwMode="auto">
            <a:xfrm>
              <a:off x="8067574" y="2891657"/>
              <a:ext cx="353021" cy="357721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64A00AA-0EFC-A340-A1E9-F10C4DF8EFAC}"/>
                </a:ext>
              </a:extLst>
            </p:cNvPr>
            <p:cNvSpPr/>
            <p:nvPr/>
          </p:nvSpPr>
          <p:spPr bwMode="auto">
            <a:xfrm>
              <a:off x="8329495" y="2341799"/>
              <a:ext cx="353021" cy="357721"/>
            </a:xfrm>
            <a:prstGeom prst="ellips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1E8FE7D-FCDF-F74D-B1B2-D849CCA8164E}"/>
                </a:ext>
              </a:extLst>
            </p:cNvPr>
            <p:cNvSpPr/>
            <p:nvPr/>
          </p:nvSpPr>
          <p:spPr bwMode="auto">
            <a:xfrm>
              <a:off x="7040119" y="3987354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DC12649-4DAB-C54C-B579-CB5AFE390093}"/>
                </a:ext>
              </a:extLst>
            </p:cNvPr>
            <p:cNvSpPr/>
            <p:nvPr/>
          </p:nvSpPr>
          <p:spPr bwMode="auto">
            <a:xfrm>
              <a:off x="7295685" y="3437496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8EA952-EAAC-9241-A985-48535059A0CF}"/>
                </a:ext>
              </a:extLst>
            </p:cNvPr>
            <p:cNvSpPr/>
            <p:nvPr/>
          </p:nvSpPr>
          <p:spPr bwMode="auto">
            <a:xfrm>
              <a:off x="7573342" y="289445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5F5822F-474C-3C45-93EC-9F852256DB3D}"/>
                </a:ext>
              </a:extLst>
            </p:cNvPr>
            <p:cNvSpPr/>
            <p:nvPr/>
          </p:nvSpPr>
          <p:spPr bwMode="auto">
            <a:xfrm>
              <a:off x="7821389" y="2341800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97E3A2E-52E4-7E4F-87B9-4DAB31D873E0}"/>
                </a:ext>
              </a:extLst>
            </p:cNvPr>
            <p:cNvSpPr/>
            <p:nvPr/>
          </p:nvSpPr>
          <p:spPr bwMode="auto">
            <a:xfrm>
              <a:off x="8101044" y="1789080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5">
              <a:extLst>
                <a:ext uri="{FF2B5EF4-FFF2-40B4-BE49-F238E27FC236}">
                  <a16:creationId xmlns:a16="http://schemas.microsoft.com/office/drawing/2014/main" id="{0ABB7DC1-01FF-3447-89D1-CBFF65858470}"/>
                </a:ext>
              </a:extLst>
            </p:cNvPr>
            <p:cNvCxnSpPr>
              <a:stCxn id="15" idx="0"/>
              <a:endCxn id="16" idx="3"/>
            </p:cNvCxnSpPr>
            <p:nvPr/>
          </p:nvCxnSpPr>
          <p:spPr bwMode="auto">
            <a:xfrm flipV="1">
              <a:off x="7997900" y="2094414"/>
              <a:ext cx="154843" cy="2473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6">
              <a:extLst>
                <a:ext uri="{FF2B5EF4-FFF2-40B4-BE49-F238E27FC236}">
                  <a16:creationId xmlns:a16="http://schemas.microsoft.com/office/drawing/2014/main" id="{3B58C96A-CC94-C440-840F-AC3ED796D725}"/>
                </a:ext>
              </a:extLst>
            </p:cNvPr>
            <p:cNvCxnSpPr>
              <a:stCxn id="14" idx="0"/>
              <a:endCxn id="15" idx="3"/>
            </p:cNvCxnSpPr>
            <p:nvPr/>
          </p:nvCxnSpPr>
          <p:spPr bwMode="auto">
            <a:xfrm flipV="1">
              <a:off x="7749853" y="2647134"/>
              <a:ext cx="123235" cy="24732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9">
              <a:extLst>
                <a:ext uri="{FF2B5EF4-FFF2-40B4-BE49-F238E27FC236}">
                  <a16:creationId xmlns:a16="http://schemas.microsoft.com/office/drawing/2014/main" id="{8F1F9F18-ADE5-FF4A-8237-9C296B6C69C6}"/>
                </a:ext>
              </a:extLst>
            </p:cNvPr>
            <p:cNvCxnSpPr>
              <a:stCxn id="10" idx="0"/>
              <a:endCxn id="15" idx="5"/>
            </p:cNvCxnSpPr>
            <p:nvPr/>
          </p:nvCxnSpPr>
          <p:spPr bwMode="auto">
            <a:xfrm flipH="1" flipV="1">
              <a:off x="8122711" y="2647134"/>
              <a:ext cx="121374" cy="24452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22">
              <a:extLst>
                <a:ext uri="{FF2B5EF4-FFF2-40B4-BE49-F238E27FC236}">
                  <a16:creationId xmlns:a16="http://schemas.microsoft.com/office/drawing/2014/main" id="{A0B63D44-1B8B-5343-A206-2B06C8408617}"/>
                </a:ext>
              </a:extLst>
            </p:cNvPr>
            <p:cNvCxnSpPr>
              <a:stCxn id="13" idx="0"/>
              <a:endCxn id="14" idx="3"/>
            </p:cNvCxnSpPr>
            <p:nvPr/>
          </p:nvCxnSpPr>
          <p:spPr bwMode="auto">
            <a:xfrm flipV="1">
              <a:off x="7472196" y="3199792"/>
              <a:ext cx="152845" cy="23770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6">
              <a:extLst>
                <a:ext uri="{FF2B5EF4-FFF2-40B4-BE49-F238E27FC236}">
                  <a16:creationId xmlns:a16="http://schemas.microsoft.com/office/drawing/2014/main" id="{433B0967-939B-374B-83A4-3EFCDBD8378D}"/>
                </a:ext>
              </a:extLst>
            </p:cNvPr>
            <p:cNvCxnSpPr>
              <a:stCxn id="12" idx="0"/>
              <a:endCxn id="13" idx="3"/>
            </p:cNvCxnSpPr>
            <p:nvPr/>
          </p:nvCxnSpPr>
          <p:spPr bwMode="auto">
            <a:xfrm flipV="1">
              <a:off x="7216630" y="3742830"/>
              <a:ext cx="130754" cy="24452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9">
              <a:extLst>
                <a:ext uri="{FF2B5EF4-FFF2-40B4-BE49-F238E27FC236}">
                  <a16:creationId xmlns:a16="http://schemas.microsoft.com/office/drawing/2014/main" id="{0BA536BA-E94D-BA46-B29B-1A3F0BB75C29}"/>
                </a:ext>
              </a:extLst>
            </p:cNvPr>
            <p:cNvCxnSpPr>
              <a:stCxn id="6" idx="0"/>
              <a:endCxn id="12" idx="3"/>
            </p:cNvCxnSpPr>
            <p:nvPr/>
          </p:nvCxnSpPr>
          <p:spPr bwMode="auto">
            <a:xfrm flipV="1">
              <a:off x="6991724" y="4292688"/>
              <a:ext cx="100094" cy="2071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33">
              <a:extLst>
                <a:ext uri="{FF2B5EF4-FFF2-40B4-BE49-F238E27FC236}">
                  <a16:creationId xmlns:a16="http://schemas.microsoft.com/office/drawing/2014/main" id="{234EE596-8D77-2D4F-BFCD-08346587DD33}"/>
                </a:ext>
              </a:extLst>
            </p:cNvPr>
            <p:cNvCxnSpPr>
              <a:stCxn id="9" idx="0"/>
              <a:endCxn id="14" idx="5"/>
            </p:cNvCxnSpPr>
            <p:nvPr/>
          </p:nvCxnSpPr>
          <p:spPr bwMode="auto">
            <a:xfrm flipH="1" flipV="1">
              <a:off x="7874664" y="3199792"/>
              <a:ext cx="123237" cy="237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36">
              <a:extLst>
                <a:ext uri="{FF2B5EF4-FFF2-40B4-BE49-F238E27FC236}">
                  <a16:creationId xmlns:a16="http://schemas.microsoft.com/office/drawing/2014/main" id="{720AF42B-130F-274B-9B01-8F6BBF820AF9}"/>
                </a:ext>
              </a:extLst>
            </p:cNvPr>
            <p:cNvCxnSpPr>
              <a:stCxn id="8" idx="0"/>
              <a:endCxn id="13" idx="5"/>
            </p:cNvCxnSpPr>
            <p:nvPr/>
          </p:nvCxnSpPr>
          <p:spPr bwMode="auto">
            <a:xfrm flipH="1" flipV="1">
              <a:off x="7597007" y="3742830"/>
              <a:ext cx="152847" cy="24452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39">
              <a:extLst>
                <a:ext uri="{FF2B5EF4-FFF2-40B4-BE49-F238E27FC236}">
                  <a16:creationId xmlns:a16="http://schemas.microsoft.com/office/drawing/2014/main" id="{4FB193BF-70BF-0147-9EDC-5F0ABC596B33}"/>
                </a:ext>
              </a:extLst>
            </p:cNvPr>
            <p:cNvCxnSpPr>
              <a:stCxn id="7" idx="0"/>
              <a:endCxn id="12" idx="5"/>
            </p:cNvCxnSpPr>
            <p:nvPr/>
          </p:nvCxnSpPr>
          <p:spPr bwMode="auto">
            <a:xfrm flipH="1" flipV="1">
              <a:off x="7341441" y="4292688"/>
              <a:ext cx="130755" cy="2071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42">
              <a:extLst>
                <a:ext uri="{FF2B5EF4-FFF2-40B4-BE49-F238E27FC236}">
                  <a16:creationId xmlns:a16="http://schemas.microsoft.com/office/drawing/2014/main" id="{C8A9F185-24FC-2A4F-A708-807CCB4535DD}"/>
                </a:ext>
              </a:extLst>
            </p:cNvPr>
            <p:cNvCxnSpPr>
              <a:stCxn id="11" idx="0"/>
              <a:endCxn id="16" idx="5"/>
            </p:cNvCxnSpPr>
            <p:nvPr/>
          </p:nvCxnSpPr>
          <p:spPr bwMode="auto">
            <a:xfrm flipH="1" flipV="1">
              <a:off x="8402366" y="2094414"/>
              <a:ext cx="103640" cy="2473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67F5C2E-F7CB-1D43-B3E3-03901F8B9FD3}"/>
                </a:ext>
              </a:extLst>
            </p:cNvPr>
            <p:cNvSpPr txBox="1"/>
            <p:nvPr/>
          </p:nvSpPr>
          <p:spPr>
            <a:xfrm>
              <a:off x="8584967" y="251485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1/2</a:t>
              </a:r>
              <a:endPara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3EE21A-F644-B740-B8FC-D447739AC3CD}"/>
                </a:ext>
              </a:extLst>
            </p:cNvPr>
            <p:cNvSpPr txBox="1"/>
            <p:nvPr/>
          </p:nvSpPr>
          <p:spPr>
            <a:xfrm>
              <a:off x="8329495" y="308665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1/4</a:t>
              </a:r>
              <a:endPara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0F564F-20CF-9147-8AEF-B1C95BD3278A}"/>
                </a:ext>
              </a:extLst>
            </p:cNvPr>
            <p:cNvSpPr txBox="1"/>
            <p:nvPr/>
          </p:nvSpPr>
          <p:spPr>
            <a:xfrm>
              <a:off x="8076861" y="355816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1/8</a:t>
              </a:r>
              <a:endPara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211BE7F-6B5B-0347-BEB8-16DB60553C4B}"/>
                </a:ext>
              </a:extLst>
            </p:cNvPr>
            <p:cNvSpPr txBox="1"/>
            <p:nvPr/>
          </p:nvSpPr>
          <p:spPr>
            <a:xfrm>
              <a:off x="7821389" y="41721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1/16</a:t>
              </a:r>
              <a:endPara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948CF97-B2BE-834F-882F-203D5E994F2B}"/>
                </a:ext>
              </a:extLst>
            </p:cNvPr>
            <p:cNvSpPr txBox="1"/>
            <p:nvPr/>
          </p:nvSpPr>
          <p:spPr>
            <a:xfrm>
              <a:off x="7418294" y="485754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1/2</a:t>
              </a:r>
              <a:r>
                <a:rPr lang="en-US" altLang="zh-CN" baseline="300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n-1</a:t>
              </a:r>
              <a:endParaRPr lang="zh-CN" altLang="en-US" baseline="30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1B81181-D413-D742-B18E-07F3106394E8}"/>
                </a:ext>
              </a:extLst>
            </p:cNvPr>
            <p:cNvSpPr txBox="1"/>
            <p:nvPr/>
          </p:nvSpPr>
          <p:spPr>
            <a:xfrm>
              <a:off x="6606882" y="488000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1/2</a:t>
              </a:r>
              <a:r>
                <a:rPr lang="en-US" altLang="zh-CN" baseline="300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n-1</a:t>
              </a:r>
              <a:endParaRPr lang="zh-CN" altLang="en-US" baseline="30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1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其他类似平衡二叉树的结构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42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6CCA58-73AB-2A4D-9AE0-4C60B328B6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线段树   </a:t>
            </a:r>
            <a:r>
              <a:rPr lang="en-US" altLang="zh-CN" dirty="0"/>
              <a:t> (</a:t>
            </a:r>
            <a:r>
              <a:rPr lang="zh-CN" altLang="en-US" dirty="0"/>
              <a:t>功能类似，更简单，适用性差）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红黑树  （功能更强，更复杂，常数更低）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伸展树  （后续课程将做介绍！）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6C79A83-8722-6146-A56F-11191EC0FE71}"/>
              </a:ext>
            </a:extLst>
          </p:cNvPr>
          <p:cNvSpPr txBox="1">
            <a:spLocks/>
          </p:cNvSpPr>
          <p:nvPr/>
        </p:nvSpPr>
        <p:spPr>
          <a:xfrm>
            <a:off x="544967" y="1398136"/>
            <a:ext cx="8259902" cy="2129674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53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(</a:t>
            </a:r>
            <a:r>
              <a:rPr lang="zh-CN" altLang="en-US" dirty="0"/>
              <a:t>简单，最坏复杂度差</a:t>
            </a:r>
            <a:r>
              <a:rPr lang="en-US" altLang="zh-CN" dirty="0"/>
              <a:t>)**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43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72042E-75D7-B542-9A76-992E5D0013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zh-CN" altLang="en-US" sz="2800" dirty="0"/>
              <a:t>另一种二叉查找树（不一定平衡）</a:t>
            </a:r>
            <a:endParaRPr lang="en-US" altLang="zh-CN" sz="2800" dirty="0"/>
          </a:p>
          <a:p>
            <a:pPr fontAlgn="auto">
              <a:spcAft>
                <a:spcPts val="0"/>
              </a:spcAft>
            </a:pPr>
            <a:r>
              <a:rPr lang="zh-CN" altLang="en-US" sz="2800" dirty="0"/>
              <a:t>它是一棵</a:t>
            </a:r>
            <a:r>
              <a:rPr lang="en-US" altLang="zh-CN" sz="2800" dirty="0"/>
              <a:t>random binary search tree.</a:t>
            </a:r>
          </a:p>
          <a:p>
            <a:pPr lvl="1" fontAlgn="auto">
              <a:spcAft>
                <a:spcPts val="0"/>
              </a:spcAft>
            </a:pPr>
            <a:r>
              <a:rPr lang="zh-CN" altLang="en-US" dirty="0"/>
              <a:t>为每一个节点设置</a:t>
            </a:r>
            <a:br>
              <a:rPr lang="en-US" altLang="zh-CN" dirty="0"/>
            </a:br>
            <a:r>
              <a:rPr lang="zh-CN" altLang="en-US" dirty="0"/>
              <a:t>一个</a:t>
            </a:r>
            <a:r>
              <a:rPr lang="zh-CN" altLang="en-US" dirty="0">
                <a:solidFill>
                  <a:srgbClr val="9933FF"/>
                </a:solidFill>
              </a:rPr>
              <a:t>随机的</a:t>
            </a:r>
            <a:r>
              <a:rPr lang="en-US" altLang="zh-CN" dirty="0"/>
              <a:t>distinct index</a:t>
            </a:r>
          </a:p>
          <a:p>
            <a:pPr lvl="1" fontAlgn="auto">
              <a:spcAft>
                <a:spcPts val="0"/>
              </a:spcAft>
            </a:pPr>
            <a:r>
              <a:rPr lang="zh-CN" altLang="en-US" dirty="0"/>
              <a:t>这棵树中的节点满足</a:t>
            </a:r>
            <a:r>
              <a:rPr lang="en-US" altLang="zh-CN" dirty="0"/>
              <a:t>:</a:t>
            </a:r>
          </a:p>
          <a:p>
            <a:pPr lvl="2" fontAlgn="auto">
              <a:spcAft>
                <a:spcPts val="0"/>
              </a:spcAft>
            </a:pPr>
            <a:r>
              <a:rPr lang="en-US" altLang="zh-CN" dirty="0">
                <a:solidFill>
                  <a:srgbClr val="9933FF"/>
                </a:solidFill>
              </a:rPr>
              <a:t>index</a:t>
            </a:r>
            <a:r>
              <a:rPr lang="zh-CN" altLang="en-US" dirty="0">
                <a:solidFill>
                  <a:srgbClr val="9933FF"/>
                </a:solidFill>
              </a:rPr>
              <a:t>满足堆性质</a:t>
            </a:r>
            <a:endParaRPr lang="en-US" altLang="zh-CN" dirty="0">
              <a:solidFill>
                <a:srgbClr val="9933FF"/>
              </a:solidFill>
            </a:endParaRPr>
          </a:p>
          <a:p>
            <a:pPr lvl="2" fontAlgn="auto">
              <a:spcAft>
                <a:spcPts val="0"/>
              </a:spcAft>
            </a:pPr>
            <a:r>
              <a:rPr lang="en-US" altLang="zh-CN" dirty="0">
                <a:solidFill>
                  <a:srgbClr val="9933FF"/>
                </a:solidFill>
              </a:rPr>
              <a:t>Key</a:t>
            </a:r>
            <a:r>
              <a:rPr lang="zh-CN" altLang="en-US" dirty="0">
                <a:solidFill>
                  <a:srgbClr val="9933FF"/>
                </a:solidFill>
              </a:rPr>
              <a:t>满足排序二叉树性质</a:t>
            </a:r>
            <a:endParaRPr lang="en-US" altLang="zh-CN" dirty="0">
              <a:solidFill>
                <a:srgbClr val="9933FF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dirty="0"/>
              <a:t>插入和删除维护上述性质</a:t>
            </a:r>
            <a:endParaRPr lang="en-US" altLang="zh-CN" dirty="0"/>
          </a:p>
          <a:p>
            <a:pPr lvl="2" fontAlgn="auto">
              <a:spcAft>
                <a:spcPts val="0"/>
              </a:spcAft>
            </a:pPr>
            <a:r>
              <a:rPr lang="zh-CN" altLang="en-US" dirty="0"/>
              <a:t>最坏情况很差。</a:t>
            </a:r>
            <a:r>
              <a:rPr lang="zh-CN" altLang="en-US" dirty="0">
                <a:solidFill>
                  <a:srgbClr val="FF0000"/>
                </a:solidFill>
              </a:rPr>
              <a:t>平均情况是</a:t>
            </a:r>
            <a:r>
              <a:rPr lang="en-US" altLang="zh-CN" dirty="0">
                <a:solidFill>
                  <a:srgbClr val="FF0000"/>
                </a:solidFill>
              </a:rPr>
              <a:t>O(log n)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br>
              <a:rPr lang="en-US" altLang="zh-CN" sz="2800" dirty="0"/>
            </a:br>
            <a:r>
              <a:rPr lang="en-US" altLang="zh-CN" dirty="0">
                <a:hlinkClick r:id="rId3"/>
              </a:rPr>
              <a:t>https://en.wikipedia.org/wiki/Treap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https://en.wikipedia.org/wiki/Cartesian_tree</a:t>
            </a:r>
            <a:r>
              <a:rPr lang="en-US" altLang="zh-CN" dirty="0"/>
              <a:t>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08849F-EDA1-7E43-92FE-DA488A744E47}"/>
              </a:ext>
            </a:extLst>
          </p:cNvPr>
          <p:cNvSpPr txBox="1">
            <a:spLocks/>
          </p:cNvSpPr>
          <p:nvPr/>
        </p:nvSpPr>
        <p:spPr>
          <a:xfrm>
            <a:off x="621167" y="1180420"/>
            <a:ext cx="6511488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3CEEE2-A077-C94E-A6D1-C97B3E316BE6}"/>
              </a:ext>
            </a:extLst>
          </p:cNvPr>
          <p:cNvGrpSpPr/>
          <p:nvPr/>
        </p:nvGrpSpPr>
        <p:grpSpPr>
          <a:xfrm>
            <a:off x="6674949" y="2556469"/>
            <a:ext cx="1982461" cy="1757680"/>
            <a:chOff x="7058461" y="1502229"/>
            <a:chExt cx="1982461" cy="175768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D9C89E9-A8F8-4942-A67E-150A41B5C59E}"/>
                </a:ext>
              </a:extLst>
            </p:cNvPr>
            <p:cNvSpPr/>
            <p:nvPr/>
          </p:nvSpPr>
          <p:spPr bwMode="auto">
            <a:xfrm>
              <a:off x="7871628" y="1622807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653D9C1-C0A7-2F42-BAA0-8512287C5637}"/>
                </a:ext>
              </a:extLst>
            </p:cNvPr>
            <p:cNvSpPr/>
            <p:nvPr/>
          </p:nvSpPr>
          <p:spPr bwMode="auto">
            <a:xfrm>
              <a:off x="7411482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61CF5F8-8444-6F40-AA9D-4C6F3ED9D895}"/>
                </a:ext>
              </a:extLst>
            </p:cNvPr>
            <p:cNvSpPr/>
            <p:nvPr/>
          </p:nvSpPr>
          <p:spPr bwMode="auto">
            <a:xfrm>
              <a:off x="7058461" y="2888554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B7A1CAF-865A-5749-BE41-9ABD060DB9FF}"/>
                </a:ext>
              </a:extLst>
            </p:cNvPr>
            <p:cNvSpPr/>
            <p:nvPr/>
          </p:nvSpPr>
          <p:spPr bwMode="auto">
            <a:xfrm>
              <a:off x="8389867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818C48-BBA6-E541-A5C1-02560025B5A2}"/>
                </a:ext>
              </a:extLst>
            </p:cNvPr>
            <p:cNvSpPr/>
            <p:nvPr/>
          </p:nvSpPr>
          <p:spPr bwMode="auto">
            <a:xfrm>
              <a:off x="7836459" y="290218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5">
              <a:extLst>
                <a:ext uri="{FF2B5EF4-FFF2-40B4-BE49-F238E27FC236}">
                  <a16:creationId xmlns:a16="http://schemas.microsoft.com/office/drawing/2014/main" id="{DA5F5417-42AA-994C-AC08-91E15E327C4B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7587993" y="1928141"/>
              <a:ext cx="335334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6">
              <a:extLst>
                <a:ext uri="{FF2B5EF4-FFF2-40B4-BE49-F238E27FC236}">
                  <a16:creationId xmlns:a16="http://schemas.microsoft.com/office/drawing/2014/main" id="{2BE77805-4676-FE41-81D5-2F91B23C8C6E}"/>
                </a:ext>
              </a:extLst>
            </p:cNvPr>
            <p:cNvCxnSpPr>
              <a:stCxn id="8" idx="3"/>
              <a:endCxn id="9" idx="0"/>
            </p:cNvCxnSpPr>
            <p:nvPr/>
          </p:nvCxnSpPr>
          <p:spPr bwMode="auto">
            <a:xfrm flipH="1">
              <a:off x="7234972" y="2560882"/>
              <a:ext cx="228209" cy="3276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A6AE6C1C-0571-404B-8116-336DE5AE8CF6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 bwMode="auto">
            <a:xfrm>
              <a:off x="8172950" y="1928141"/>
              <a:ext cx="393428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22">
              <a:extLst>
                <a:ext uri="{FF2B5EF4-FFF2-40B4-BE49-F238E27FC236}">
                  <a16:creationId xmlns:a16="http://schemas.microsoft.com/office/drawing/2014/main" id="{F72838A1-A261-AE4C-AD0A-7DDFA12420DE}"/>
                </a:ext>
              </a:extLst>
            </p:cNvPr>
            <p:cNvCxnSpPr>
              <a:stCxn id="8" idx="5"/>
              <a:endCxn id="11" idx="0"/>
            </p:cNvCxnSpPr>
            <p:nvPr/>
          </p:nvCxnSpPr>
          <p:spPr bwMode="auto">
            <a:xfrm>
              <a:off x="7712804" y="2560882"/>
              <a:ext cx="300166" cy="3413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41DF4C4-B1A3-594A-8734-B5932418B403}"/>
                </a:ext>
              </a:extLst>
            </p:cNvPr>
            <p:cNvSpPr txBox="1"/>
            <p:nvPr/>
          </p:nvSpPr>
          <p:spPr>
            <a:xfrm>
              <a:off x="8189480" y="15022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BBD43AA-20C9-6941-A1EC-E5B34945A0AF}"/>
                </a:ext>
              </a:extLst>
            </p:cNvPr>
            <p:cNvSpPr txBox="1"/>
            <p:nvPr/>
          </p:nvSpPr>
          <p:spPr>
            <a:xfrm>
              <a:off x="7732060" y="2101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23586A-42C1-7041-9A41-1469093C1A63}"/>
                </a:ext>
              </a:extLst>
            </p:cNvPr>
            <p:cNvSpPr txBox="1"/>
            <p:nvPr/>
          </p:nvSpPr>
          <p:spPr>
            <a:xfrm>
              <a:off x="8740840" y="20505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0818745-BC9E-584B-BFE4-3BE5F70EDA0C}"/>
                </a:ext>
              </a:extLst>
            </p:cNvPr>
            <p:cNvSpPr txBox="1"/>
            <p:nvPr/>
          </p:nvSpPr>
          <p:spPr>
            <a:xfrm>
              <a:off x="7343284" y="27790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AA328C-1BBC-904E-9C96-0F790D8EDC1A}"/>
                </a:ext>
              </a:extLst>
            </p:cNvPr>
            <p:cNvSpPr txBox="1"/>
            <p:nvPr/>
          </p:nvSpPr>
          <p:spPr>
            <a:xfrm>
              <a:off x="8136625" y="27537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041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44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(</a:t>
            </a:r>
            <a:r>
              <a:rPr lang="zh-CN" altLang="en-US" dirty="0"/>
              <a:t>简单，最坏复杂度差</a:t>
            </a:r>
            <a:r>
              <a:rPr lang="en-US" altLang="zh-CN" dirty="0"/>
              <a:t>)**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DD44A00-0E5D-A04C-B541-F46ACD6DE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3271" y="1627547"/>
            <a:ext cx="4317458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5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B7186E-048D-DC41-8CF4-C094BA3AF567}"/>
              </a:ext>
            </a:extLst>
          </p:cNvPr>
          <p:cNvSpPr txBox="1">
            <a:spLocks/>
          </p:cNvSpPr>
          <p:nvPr/>
        </p:nvSpPr>
        <p:spPr>
          <a:xfrm>
            <a:off x="203100" y="1001151"/>
            <a:ext cx="8732556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www.cs.toronto.edu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/~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/Courses/263-2015/lectures/lec04-balanced-augmentation.pdf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8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平衡二叉树的一个重要性质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87BE055-75A2-C846-A169-61D4C805D477}"/>
              </a:ext>
            </a:extLst>
          </p:cNvPr>
          <p:cNvSpPr txBox="1">
            <a:spLocks/>
          </p:cNvSpPr>
          <p:nvPr/>
        </p:nvSpPr>
        <p:spPr>
          <a:xfrm>
            <a:off x="628650" y="839270"/>
            <a:ext cx="7886700" cy="1104900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定理：如果树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个节点的平衡二叉树。那么它的深度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h=O(log n)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79381A8-6C2A-4445-83AF-B8AAB2E862FE}"/>
              </a:ext>
            </a:extLst>
          </p:cNvPr>
          <p:cNvSpPr txBox="1">
            <a:spLocks/>
          </p:cNvSpPr>
          <p:nvPr/>
        </p:nvSpPr>
        <p:spPr bwMode="auto">
          <a:xfrm>
            <a:off x="376177" y="1815649"/>
            <a:ext cx="8391646" cy="36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0" baseline="-250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深度为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的平衡二叉树最少包含多少个节点。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=1, 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800" kern="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800" kern="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+1= 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+1)+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zh-CN" altLang="en-US" sz="2800" kern="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。则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=2,A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=3,A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h-2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 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h+2</a:t>
            </a:r>
            <a:r>
              <a:rPr lang="zh-CN" altLang="en-US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-1.    </a:t>
            </a:r>
            <a:r>
              <a:rPr lang="el-GR" altLang="zh-CN" sz="2800" kern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=(1+5</a:t>
            </a:r>
            <a:r>
              <a:rPr lang="en-US" altLang="zh-CN" sz="2800" kern="0" baseline="30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)/2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n+2≥N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+2 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≥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1/2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≤ 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(n+2)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h = O(log(n)).</a:t>
            </a:r>
            <a:endParaRPr lang="zh-CN" altLang="en-US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F5AB99-ADF8-834A-8A4C-5F00C7321C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/>
              <a:t>查询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</a:rPr>
              <a:t>Lookup(int key)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与排序二叉树一致。复杂度为</a:t>
            </a:r>
            <a:r>
              <a:rPr lang="en-US" altLang="zh-CN" dirty="0"/>
              <a:t>O(log n)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/>
              <a:t>插入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</a:rPr>
              <a:t>Insert(int key)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插入以后，平衡因子会发生变化。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需要</a:t>
            </a:r>
            <a:r>
              <a:rPr lang="zh-CN" altLang="en-US" dirty="0">
                <a:solidFill>
                  <a:srgbClr val="9933FF"/>
                </a:solidFill>
              </a:rPr>
              <a:t>重新调整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933FF"/>
                </a:solidFill>
              </a:rPr>
              <a:t>re-balancing</a:t>
            </a:r>
            <a:r>
              <a:rPr lang="en-US" altLang="zh-CN" dirty="0"/>
              <a:t>)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/>
              <a:t>删除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</a:rPr>
              <a:t>delete(int key)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删除以后，平衡因子会发生变化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需要</a:t>
            </a:r>
            <a:r>
              <a:rPr lang="zh-CN" altLang="en-US" dirty="0">
                <a:solidFill>
                  <a:srgbClr val="9933FF"/>
                </a:solidFill>
              </a:rPr>
              <a:t>重新调整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933FF"/>
                </a:solidFill>
              </a:rPr>
              <a:t>re-balancing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2CCC755-A20C-864D-9A32-3B92EE619336}"/>
              </a:ext>
            </a:extLst>
          </p:cNvPr>
          <p:cNvSpPr txBox="1">
            <a:spLocks/>
          </p:cNvSpPr>
          <p:nvPr/>
        </p:nvSpPr>
        <p:spPr>
          <a:xfrm>
            <a:off x="628650" y="846024"/>
            <a:ext cx="7886700" cy="567451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6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AAAA1DF-C823-C847-99EE-28A880389617}"/>
              </a:ext>
            </a:extLst>
          </p:cNvPr>
          <p:cNvSpPr txBox="1">
            <a:spLocks/>
          </p:cNvSpPr>
          <p:nvPr/>
        </p:nvSpPr>
        <p:spPr>
          <a:xfrm>
            <a:off x="940202" y="1053239"/>
            <a:ext cx="7479237" cy="825500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插入和删除后平衡性可能被破坏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F10DEB-86A9-3A48-A9A8-E5DBFDD735F7}"/>
              </a:ext>
            </a:extLst>
          </p:cNvPr>
          <p:cNvSpPr txBox="1"/>
          <p:nvPr/>
        </p:nvSpPr>
        <p:spPr>
          <a:xfrm>
            <a:off x="525505" y="534065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按排序二叉树的方式插入后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可能存在节点不再平衡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3A34A1-6D47-2A40-BE66-B7570288957D}"/>
              </a:ext>
            </a:extLst>
          </p:cNvPr>
          <p:cNvGrpSpPr/>
          <p:nvPr/>
        </p:nvGrpSpPr>
        <p:grpSpPr>
          <a:xfrm>
            <a:off x="1079851" y="1994952"/>
            <a:ext cx="2793600" cy="3264017"/>
            <a:chOff x="1125259" y="2252952"/>
            <a:chExt cx="2793600" cy="326401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935EC5-C0AB-AB49-A823-C6514A51BB8C}"/>
                </a:ext>
              </a:extLst>
            </p:cNvPr>
            <p:cNvSpPr/>
            <p:nvPr/>
          </p:nvSpPr>
          <p:spPr bwMode="auto">
            <a:xfrm>
              <a:off x="2725935" y="24703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219E3AD-2B0A-A84B-8A94-BFF9D1210743}"/>
                </a:ext>
              </a:extLst>
            </p:cNvPr>
            <p:cNvSpPr/>
            <p:nvPr/>
          </p:nvSpPr>
          <p:spPr bwMode="auto">
            <a:xfrm>
              <a:off x="2106458" y="41169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CB9D40A-CD99-7440-9289-314D3A125BE0}"/>
                </a:ext>
              </a:extLst>
            </p:cNvPr>
            <p:cNvSpPr/>
            <p:nvPr/>
          </p:nvSpPr>
          <p:spPr bwMode="auto">
            <a:xfrm>
              <a:off x="1446963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C7C2C7E-4CB5-DF42-AC18-D431B3E8F02B}"/>
                </a:ext>
              </a:extLst>
            </p:cNvPr>
            <p:cNvSpPr/>
            <p:nvPr/>
          </p:nvSpPr>
          <p:spPr bwMode="auto">
            <a:xfrm>
              <a:off x="3403929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4B9E62-0783-C843-B3FA-A307E2146DA7}"/>
                </a:ext>
              </a:extLst>
            </p:cNvPr>
            <p:cNvSpPr/>
            <p:nvPr/>
          </p:nvSpPr>
          <p:spPr bwMode="auto">
            <a:xfrm>
              <a:off x="2648428" y="49824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1">
              <a:extLst>
                <a:ext uri="{FF2B5EF4-FFF2-40B4-BE49-F238E27FC236}">
                  <a16:creationId xmlns:a16="http://schemas.microsoft.com/office/drawing/2014/main" id="{0D571061-B33B-E643-B203-8AFAD6899EAE}"/>
                </a:ext>
              </a:extLst>
            </p:cNvPr>
            <p:cNvCxnSpPr>
              <a:stCxn id="8" idx="3"/>
              <a:endCxn id="10" idx="0"/>
            </p:cNvCxnSpPr>
            <p:nvPr/>
          </p:nvCxnSpPr>
          <p:spPr bwMode="auto">
            <a:xfrm flipH="1">
              <a:off x="1704428" y="2926659"/>
              <a:ext cx="1096917" cy="3615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4">
              <a:extLst>
                <a:ext uri="{FF2B5EF4-FFF2-40B4-BE49-F238E27FC236}">
                  <a16:creationId xmlns:a16="http://schemas.microsoft.com/office/drawing/2014/main" id="{C3CDB964-173F-7F47-A79F-F4FAD7A3F7C8}"/>
                </a:ext>
              </a:extLst>
            </p:cNvPr>
            <p:cNvCxnSpPr>
              <a:stCxn id="8" idx="5"/>
            </p:cNvCxnSpPr>
            <p:nvPr/>
          </p:nvCxnSpPr>
          <p:spPr bwMode="auto">
            <a:xfrm>
              <a:off x="3165455" y="2926659"/>
              <a:ext cx="495939" cy="3374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7">
              <a:extLst>
                <a:ext uri="{FF2B5EF4-FFF2-40B4-BE49-F238E27FC236}">
                  <a16:creationId xmlns:a16="http://schemas.microsoft.com/office/drawing/2014/main" id="{896B95A5-2FF0-2349-A7F4-92380BD8F09D}"/>
                </a:ext>
              </a:extLst>
            </p:cNvPr>
            <p:cNvCxnSpPr>
              <a:stCxn id="10" idx="5"/>
              <a:endCxn id="9" idx="0"/>
            </p:cNvCxnSpPr>
            <p:nvPr/>
          </p:nvCxnSpPr>
          <p:spPr bwMode="auto">
            <a:xfrm>
              <a:off x="1886483" y="3744532"/>
              <a:ext cx="477440" cy="37242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21">
              <a:extLst>
                <a:ext uri="{FF2B5EF4-FFF2-40B4-BE49-F238E27FC236}">
                  <a16:creationId xmlns:a16="http://schemas.microsoft.com/office/drawing/2014/main" id="{DA30C295-EAD5-F04B-9802-59B44982F894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 bwMode="auto">
            <a:xfrm>
              <a:off x="2545978" y="4573239"/>
              <a:ext cx="359915" cy="4091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6862690-AE67-B241-B7BB-6D0AE2E2F8E2}"/>
                </a:ext>
              </a:extLst>
            </p:cNvPr>
            <p:cNvSpPr txBox="1"/>
            <p:nvPr/>
          </p:nvSpPr>
          <p:spPr>
            <a:xfrm>
              <a:off x="1125259" y="3080701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40CC507-7812-C647-843B-52C11D76C4FB}"/>
                </a:ext>
              </a:extLst>
            </p:cNvPr>
            <p:cNvSpPr txBox="1"/>
            <p:nvPr/>
          </p:nvSpPr>
          <p:spPr>
            <a:xfrm>
              <a:off x="2416600" y="225295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-2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FEBF01-DDBC-4041-AB2E-826A89CF46C4}"/>
              </a:ext>
            </a:extLst>
          </p:cNvPr>
          <p:cNvSpPr txBox="1"/>
          <p:nvPr/>
        </p:nvSpPr>
        <p:spPr>
          <a:xfrm>
            <a:off x="4773182" y="532816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按排序二叉树的方式删除后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可能存在节点不再平衡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A4916B-EA8D-8C48-BE38-7EA406655927}"/>
              </a:ext>
            </a:extLst>
          </p:cNvPr>
          <p:cNvGrpSpPr/>
          <p:nvPr/>
        </p:nvGrpSpPr>
        <p:grpSpPr>
          <a:xfrm>
            <a:off x="5227310" y="1902850"/>
            <a:ext cx="3192129" cy="3437800"/>
            <a:chOff x="5412367" y="2153222"/>
            <a:chExt cx="3192129" cy="343780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C15567A-E9D5-2846-9D9C-0DE599C2ACFD}"/>
                </a:ext>
              </a:extLst>
            </p:cNvPr>
            <p:cNvSpPr/>
            <p:nvPr/>
          </p:nvSpPr>
          <p:spPr bwMode="auto">
            <a:xfrm>
              <a:off x="6408385" y="24650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6E85F47-26A0-1E42-A831-8EA2148698A0}"/>
                </a:ext>
              </a:extLst>
            </p:cNvPr>
            <p:cNvSpPr/>
            <p:nvPr/>
          </p:nvSpPr>
          <p:spPr bwMode="auto">
            <a:xfrm>
              <a:off x="5790412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DFA01F0-3F9B-D444-A05D-29402AD0175C}"/>
                </a:ext>
              </a:extLst>
            </p:cNvPr>
            <p:cNvSpPr/>
            <p:nvPr/>
          </p:nvSpPr>
          <p:spPr bwMode="auto">
            <a:xfrm>
              <a:off x="5412367" y="41775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585D2CC-012D-F84C-8866-2738DEA6BE12}"/>
                </a:ext>
              </a:extLst>
            </p:cNvPr>
            <p:cNvSpPr/>
            <p:nvPr/>
          </p:nvSpPr>
          <p:spPr bwMode="auto">
            <a:xfrm>
              <a:off x="7439572" y="330583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E0EDA46-2C6A-CF49-907A-206AF1EE9C03}"/>
                </a:ext>
              </a:extLst>
            </p:cNvPr>
            <p:cNvSpPr/>
            <p:nvPr/>
          </p:nvSpPr>
          <p:spPr bwMode="auto">
            <a:xfrm>
              <a:off x="7067042" y="41971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40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E6A6911-25AF-FA4B-8C40-E7E159E98E8D}"/>
                </a:ext>
              </a:extLst>
            </p:cNvPr>
            <p:cNvSpPr/>
            <p:nvPr/>
          </p:nvSpPr>
          <p:spPr bwMode="auto">
            <a:xfrm>
              <a:off x="6730865" y="505645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35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57036A0-699F-F14C-BD74-FFABBF9DE146}"/>
                </a:ext>
              </a:extLst>
            </p:cNvPr>
            <p:cNvSpPr/>
            <p:nvPr/>
          </p:nvSpPr>
          <p:spPr bwMode="auto">
            <a:xfrm>
              <a:off x="8089566" y="421270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38">
              <a:extLst>
                <a:ext uri="{FF2B5EF4-FFF2-40B4-BE49-F238E27FC236}">
                  <a16:creationId xmlns:a16="http://schemas.microsoft.com/office/drawing/2014/main" id="{E58048E1-73CB-F24B-9A28-18A8B45617D7}"/>
                </a:ext>
              </a:extLst>
            </p:cNvPr>
            <p:cNvCxnSpPr>
              <a:stCxn id="21" idx="3"/>
              <a:endCxn id="22" idx="0"/>
            </p:cNvCxnSpPr>
            <p:nvPr/>
          </p:nvCxnSpPr>
          <p:spPr bwMode="auto">
            <a:xfrm flipH="1">
              <a:off x="6047877" y="2921371"/>
              <a:ext cx="435918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41">
              <a:extLst>
                <a:ext uri="{FF2B5EF4-FFF2-40B4-BE49-F238E27FC236}">
                  <a16:creationId xmlns:a16="http://schemas.microsoft.com/office/drawing/2014/main" id="{54FFF487-09BD-014C-B5B1-C67D20F8AB06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 bwMode="auto">
            <a:xfrm flipH="1">
              <a:off x="5669832" y="3744532"/>
              <a:ext cx="195990" cy="4330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42">
              <a:extLst>
                <a:ext uri="{FF2B5EF4-FFF2-40B4-BE49-F238E27FC236}">
                  <a16:creationId xmlns:a16="http://schemas.microsoft.com/office/drawing/2014/main" id="{45143677-CDF7-2246-8653-5F81FAC5381A}"/>
                </a:ext>
              </a:extLst>
            </p:cNvPr>
            <p:cNvCxnSpPr>
              <a:stCxn id="24" idx="0"/>
              <a:endCxn id="21" idx="5"/>
            </p:cNvCxnSpPr>
            <p:nvPr/>
          </p:nvCxnSpPr>
          <p:spPr bwMode="auto">
            <a:xfrm flipH="1" flipV="1">
              <a:off x="6847905" y="2921371"/>
              <a:ext cx="849132" cy="384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43">
              <a:extLst>
                <a:ext uri="{FF2B5EF4-FFF2-40B4-BE49-F238E27FC236}">
                  <a16:creationId xmlns:a16="http://schemas.microsoft.com/office/drawing/2014/main" id="{855BA100-BDC7-F543-9394-4ED56755B3D4}"/>
                </a:ext>
              </a:extLst>
            </p:cNvPr>
            <p:cNvCxnSpPr>
              <a:stCxn id="24" idx="3"/>
              <a:endCxn id="25" idx="0"/>
            </p:cNvCxnSpPr>
            <p:nvPr/>
          </p:nvCxnSpPr>
          <p:spPr bwMode="auto">
            <a:xfrm flipH="1">
              <a:off x="7324507" y="3762117"/>
              <a:ext cx="190475" cy="4350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44">
              <a:extLst>
                <a:ext uri="{FF2B5EF4-FFF2-40B4-BE49-F238E27FC236}">
                  <a16:creationId xmlns:a16="http://schemas.microsoft.com/office/drawing/2014/main" id="{FDDC5034-40A8-EC46-BC4C-1396976FE3CC}"/>
                </a:ext>
              </a:extLst>
            </p:cNvPr>
            <p:cNvCxnSpPr>
              <a:stCxn id="24" idx="5"/>
              <a:endCxn id="27" idx="0"/>
            </p:cNvCxnSpPr>
            <p:nvPr/>
          </p:nvCxnSpPr>
          <p:spPr bwMode="auto">
            <a:xfrm>
              <a:off x="7879092" y="3762117"/>
              <a:ext cx="467939" cy="4505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45">
              <a:extLst>
                <a:ext uri="{FF2B5EF4-FFF2-40B4-BE49-F238E27FC236}">
                  <a16:creationId xmlns:a16="http://schemas.microsoft.com/office/drawing/2014/main" id="{DDB7EB23-0D73-1546-B4C5-4C05D8E420C9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6988330" y="4653440"/>
              <a:ext cx="154122" cy="40301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FFA1BE-9856-7541-874D-ECBD9C2CB1AE}"/>
                </a:ext>
              </a:extLst>
            </p:cNvPr>
            <p:cNvSpPr txBox="1"/>
            <p:nvPr/>
          </p:nvSpPr>
          <p:spPr>
            <a:xfrm>
              <a:off x="6074220" y="215322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0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插入后如何</a:t>
            </a:r>
            <a:r>
              <a:rPr lang="en-US" altLang="zh-CN" dirty="0"/>
              <a:t>rebalance</a:t>
            </a:r>
            <a:r>
              <a:rPr lang="zh-CN" altLang="en-US" dirty="0"/>
              <a:t>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C82BB43-34A5-D542-A6A7-C6F939426C42}"/>
              </a:ext>
            </a:extLst>
          </p:cNvPr>
          <p:cNvSpPr txBox="1">
            <a:spLocks/>
          </p:cNvSpPr>
          <p:nvPr/>
        </p:nvSpPr>
        <p:spPr>
          <a:xfrm>
            <a:off x="436201" y="1019615"/>
            <a:ext cx="8501062" cy="2014118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假设插入后存在不平衡的节点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不平衡的节点一定是新插入节点的祖先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是最靠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的一个不平衡节点。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BF(x)= ±2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不妨假设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BF(X)=2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否则是对称的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5A35ED-0FEA-8B4C-9BE3-89AE2B44C056}"/>
              </a:ext>
            </a:extLst>
          </p:cNvPr>
          <p:cNvGrpSpPr/>
          <p:nvPr/>
        </p:nvGrpSpPr>
        <p:grpSpPr>
          <a:xfrm>
            <a:off x="861034" y="3172768"/>
            <a:ext cx="7560613" cy="3122794"/>
            <a:chOff x="940449" y="3466682"/>
            <a:chExt cx="7560613" cy="312279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0D0F05-9302-5341-B4FE-D203227EC705}"/>
                </a:ext>
              </a:extLst>
            </p:cNvPr>
            <p:cNvSpPr/>
            <p:nvPr/>
          </p:nvSpPr>
          <p:spPr bwMode="auto">
            <a:xfrm>
              <a:off x="1844948" y="36810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9FF0B4-DB80-EA4E-8122-A817086D8F1E}"/>
                </a:ext>
              </a:extLst>
            </p:cNvPr>
            <p:cNvSpPr/>
            <p:nvPr/>
          </p:nvSpPr>
          <p:spPr bwMode="auto">
            <a:xfrm>
              <a:off x="2626800" y="52422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89C8DFC-D22F-2245-8605-78DF310CD925}"/>
                </a:ext>
              </a:extLst>
            </p:cNvPr>
            <p:cNvSpPr/>
            <p:nvPr/>
          </p:nvSpPr>
          <p:spPr bwMode="auto">
            <a:xfrm>
              <a:off x="940449" y="45042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36AA5F-B701-9749-8CA3-EF7AB84EA0B3}"/>
                </a:ext>
              </a:extLst>
            </p:cNvPr>
            <p:cNvSpPr/>
            <p:nvPr/>
          </p:nvSpPr>
          <p:spPr bwMode="auto">
            <a:xfrm>
              <a:off x="3010500" y="448133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C67EC0-3621-8845-842C-56EFDB76C5A4}"/>
                </a:ext>
              </a:extLst>
            </p:cNvPr>
            <p:cNvSpPr/>
            <p:nvPr/>
          </p:nvSpPr>
          <p:spPr bwMode="auto">
            <a:xfrm>
              <a:off x="2204081" y="6054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9">
              <a:extLst>
                <a:ext uri="{FF2B5EF4-FFF2-40B4-BE49-F238E27FC236}">
                  <a16:creationId xmlns:a16="http://schemas.microsoft.com/office/drawing/2014/main" id="{F8CD318B-0703-8F4E-8473-193537EDEC90}"/>
                </a:ext>
              </a:extLst>
            </p:cNvPr>
            <p:cNvCxnSpPr>
              <a:stCxn id="7" idx="3"/>
              <a:endCxn id="9" idx="0"/>
            </p:cNvCxnSpPr>
            <p:nvPr/>
          </p:nvCxnSpPr>
          <p:spPr bwMode="auto">
            <a:xfrm flipH="1">
              <a:off x="1197914" y="4137340"/>
              <a:ext cx="722444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0">
              <a:extLst>
                <a:ext uri="{FF2B5EF4-FFF2-40B4-BE49-F238E27FC236}">
                  <a16:creationId xmlns:a16="http://schemas.microsoft.com/office/drawing/2014/main" id="{0C6D5F9F-D5AB-7745-A910-417BFFB351BF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 bwMode="auto">
            <a:xfrm>
              <a:off x="2284468" y="4137340"/>
              <a:ext cx="983497" cy="3439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1">
              <a:extLst>
                <a:ext uri="{FF2B5EF4-FFF2-40B4-BE49-F238E27FC236}">
                  <a16:creationId xmlns:a16="http://schemas.microsoft.com/office/drawing/2014/main" id="{130CC08C-6806-C14C-88B3-B7E89852A85A}"/>
                </a:ext>
              </a:extLst>
            </p:cNvPr>
            <p:cNvCxnSpPr>
              <a:stCxn id="10" idx="3"/>
              <a:endCxn id="8" idx="0"/>
            </p:cNvCxnSpPr>
            <p:nvPr/>
          </p:nvCxnSpPr>
          <p:spPr bwMode="auto">
            <a:xfrm flipH="1">
              <a:off x="2884265" y="4937615"/>
              <a:ext cx="201645" cy="3046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2">
              <a:extLst>
                <a:ext uri="{FF2B5EF4-FFF2-40B4-BE49-F238E27FC236}">
                  <a16:creationId xmlns:a16="http://schemas.microsoft.com/office/drawing/2014/main" id="{1F0BF32F-540B-AE47-9E63-60A0E243849B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 bwMode="auto">
            <a:xfrm flipH="1">
              <a:off x="2461546" y="5698557"/>
              <a:ext cx="240664" cy="356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34DA53-52CD-C144-A975-7EAF54A7FDE2}"/>
                </a:ext>
              </a:extLst>
            </p:cNvPr>
            <p:cNvSpPr txBox="1"/>
            <p:nvPr/>
          </p:nvSpPr>
          <p:spPr>
            <a:xfrm>
              <a:off x="2377090" y="346668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7A14613-40FC-AD4B-9326-9CE015685A26}"/>
                </a:ext>
              </a:extLst>
            </p:cNvPr>
            <p:cNvSpPr txBox="1"/>
            <p:nvPr/>
          </p:nvSpPr>
          <p:spPr>
            <a:xfrm>
              <a:off x="4084788" y="3847673"/>
              <a:ext cx="18836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rebalance</a:t>
              </a:r>
              <a:endPara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3614D6D-A63E-2044-9F65-5D34DF5FCF28}"/>
                </a:ext>
              </a:extLst>
            </p:cNvPr>
            <p:cNvSpPr/>
            <p:nvPr/>
          </p:nvSpPr>
          <p:spPr bwMode="auto">
            <a:xfrm>
              <a:off x="6561970" y="37529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F14577-EE18-6E4E-B234-5C151D0ACE77}"/>
                </a:ext>
              </a:extLst>
            </p:cNvPr>
            <p:cNvSpPr/>
            <p:nvPr/>
          </p:nvSpPr>
          <p:spPr bwMode="auto">
            <a:xfrm>
              <a:off x="7595041" y="457493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43FFC64A-6054-3F49-BEE5-420FBF88E126}"/>
                </a:ext>
              </a:extLst>
            </p:cNvPr>
            <p:cNvCxnSpPr>
              <a:stCxn id="18" idx="5"/>
              <a:endCxn id="19" idx="1"/>
            </p:cNvCxnSpPr>
            <p:nvPr/>
          </p:nvCxnSpPr>
          <p:spPr bwMode="auto">
            <a:xfrm>
              <a:off x="7001490" y="4209181"/>
              <a:ext cx="668961" cy="4440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3E91CE-E56C-614B-94D8-E0C220E3A201}"/>
                </a:ext>
              </a:extLst>
            </p:cNvPr>
            <p:cNvSpPr/>
            <p:nvPr/>
          </p:nvSpPr>
          <p:spPr bwMode="auto">
            <a:xfrm>
              <a:off x="5860074" y="469321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E511D58-A086-7A46-85F9-5E0FBA704CAE}"/>
                </a:ext>
              </a:extLst>
            </p:cNvPr>
            <p:cNvSpPr/>
            <p:nvPr/>
          </p:nvSpPr>
          <p:spPr bwMode="auto">
            <a:xfrm>
              <a:off x="7986132" y="55095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2AC85C6-5B14-6849-8E92-B5CA8A720ABF}"/>
                </a:ext>
              </a:extLst>
            </p:cNvPr>
            <p:cNvSpPr/>
            <p:nvPr/>
          </p:nvSpPr>
          <p:spPr bwMode="auto">
            <a:xfrm>
              <a:off x="7141764" y="55203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37">
              <a:extLst>
                <a:ext uri="{FF2B5EF4-FFF2-40B4-BE49-F238E27FC236}">
                  <a16:creationId xmlns:a16="http://schemas.microsoft.com/office/drawing/2014/main" id="{633EB4DE-F864-0F43-A12C-099A1588D7F2}"/>
                </a:ext>
              </a:extLst>
            </p:cNvPr>
            <p:cNvCxnSpPr>
              <a:stCxn id="18" idx="3"/>
              <a:endCxn id="21" idx="0"/>
            </p:cNvCxnSpPr>
            <p:nvPr/>
          </p:nvCxnSpPr>
          <p:spPr bwMode="auto">
            <a:xfrm flipH="1">
              <a:off x="6117539" y="4209181"/>
              <a:ext cx="519841" cy="4840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箭头: 右 46">
              <a:extLst>
                <a:ext uri="{FF2B5EF4-FFF2-40B4-BE49-F238E27FC236}">
                  <a16:creationId xmlns:a16="http://schemas.microsoft.com/office/drawing/2014/main" id="{B51166E5-F4E2-BC4C-BF7D-503968E94561}"/>
                </a:ext>
              </a:extLst>
            </p:cNvPr>
            <p:cNvSpPr/>
            <p:nvPr/>
          </p:nvSpPr>
          <p:spPr bwMode="auto">
            <a:xfrm>
              <a:off x="4358107" y="4479866"/>
              <a:ext cx="801771" cy="799134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54">
              <a:extLst>
                <a:ext uri="{FF2B5EF4-FFF2-40B4-BE49-F238E27FC236}">
                  <a16:creationId xmlns:a16="http://schemas.microsoft.com/office/drawing/2014/main" id="{BED5A40C-2FAA-BF42-8B12-86C0065A66C3}"/>
                </a:ext>
              </a:extLst>
            </p:cNvPr>
            <p:cNvCxnSpPr>
              <a:stCxn id="19" idx="5"/>
              <a:endCxn id="22" idx="0"/>
            </p:cNvCxnSpPr>
            <p:nvPr/>
          </p:nvCxnSpPr>
          <p:spPr bwMode="auto">
            <a:xfrm>
              <a:off x="8034561" y="5031209"/>
              <a:ext cx="209036" cy="47835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57">
              <a:extLst>
                <a:ext uri="{FF2B5EF4-FFF2-40B4-BE49-F238E27FC236}">
                  <a16:creationId xmlns:a16="http://schemas.microsoft.com/office/drawing/2014/main" id="{13B4CDDF-1F3C-2E46-9785-E74AC5793197}"/>
                </a:ext>
              </a:extLst>
            </p:cNvPr>
            <p:cNvCxnSpPr>
              <a:stCxn id="19" idx="3"/>
              <a:endCxn id="23" idx="0"/>
            </p:cNvCxnSpPr>
            <p:nvPr/>
          </p:nvCxnSpPr>
          <p:spPr bwMode="auto">
            <a:xfrm flipH="1">
              <a:off x="7399229" y="5031209"/>
              <a:ext cx="271222" cy="4891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96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D1F87-8140-3A4F-A826-002A8D3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6796CF6-E64B-B744-A537-8857954AAAAB}"/>
              </a:ext>
            </a:extLst>
          </p:cNvPr>
          <p:cNvSpPr txBox="1">
            <a:spLocks/>
          </p:cNvSpPr>
          <p:nvPr/>
        </p:nvSpPr>
        <p:spPr>
          <a:xfrm>
            <a:off x="321469" y="915971"/>
            <a:ext cx="8501062" cy="521525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Case 1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的右子树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的右孩子）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9638BD-49E8-5341-B9E1-1A0A513163ED}"/>
              </a:ext>
            </a:extLst>
          </p:cNvPr>
          <p:cNvGrpSpPr/>
          <p:nvPr/>
        </p:nvGrpSpPr>
        <p:grpSpPr>
          <a:xfrm>
            <a:off x="510044" y="1713148"/>
            <a:ext cx="3476998" cy="3744492"/>
            <a:chOff x="589459" y="1865548"/>
            <a:chExt cx="3476998" cy="374449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CCB658-81A4-674B-8C96-9D1519FC19E0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等腰三角形 4">
              <a:extLst>
                <a:ext uri="{FF2B5EF4-FFF2-40B4-BE49-F238E27FC236}">
                  <a16:creationId xmlns:a16="http://schemas.microsoft.com/office/drawing/2014/main" id="{9BA2382E-DD17-464B-A699-D4E2964ED06D}"/>
                </a:ext>
              </a:extLst>
            </p:cNvPr>
            <p:cNvSpPr/>
            <p:nvPr/>
          </p:nvSpPr>
          <p:spPr bwMode="auto">
            <a:xfrm>
              <a:off x="1120953" y="3163939"/>
              <a:ext cx="361183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7853EB-7546-5044-8A8A-E24C8EA45E36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等腰三角形 7">
              <a:extLst>
                <a:ext uri="{FF2B5EF4-FFF2-40B4-BE49-F238E27FC236}">
                  <a16:creationId xmlns:a16="http://schemas.microsoft.com/office/drawing/2014/main" id="{F78452E9-CC25-454B-BD0C-96DC06EAADFD}"/>
                </a:ext>
              </a:extLst>
            </p:cNvPr>
            <p:cNvSpPr/>
            <p:nvPr/>
          </p:nvSpPr>
          <p:spPr bwMode="auto">
            <a:xfrm>
              <a:off x="2137981" y="3825926"/>
              <a:ext cx="361183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等腰三角形 8">
              <a:extLst>
                <a:ext uri="{FF2B5EF4-FFF2-40B4-BE49-F238E27FC236}">
                  <a16:creationId xmlns:a16="http://schemas.microsoft.com/office/drawing/2014/main" id="{A391652D-1EFA-A649-96C4-06CD9727DC1B}"/>
                </a:ext>
              </a:extLst>
            </p:cNvPr>
            <p:cNvSpPr/>
            <p:nvPr/>
          </p:nvSpPr>
          <p:spPr bwMode="auto">
            <a:xfrm>
              <a:off x="2965352" y="3825926"/>
              <a:ext cx="361183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B16649A-32A7-DB41-BB47-65CD205A4738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1">
              <a:extLst>
                <a:ext uri="{FF2B5EF4-FFF2-40B4-BE49-F238E27FC236}">
                  <a16:creationId xmlns:a16="http://schemas.microsoft.com/office/drawing/2014/main" id="{8E21908F-5CEE-334C-9D2B-DA8DCB5D0C18}"/>
                </a:ext>
              </a:extLst>
            </p:cNvPr>
            <p:cNvCxnSpPr>
              <a:stCxn id="12" idx="0"/>
              <a:endCxn id="11" idx="3"/>
            </p:cNvCxnSpPr>
            <p:nvPr/>
          </p:nvCxnSpPr>
          <p:spPr bwMode="auto">
            <a:xfrm flipH="1" flipV="1">
              <a:off x="3145944" y="4625060"/>
              <a:ext cx="43245" cy="45041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0BD14B-7889-714F-98C2-46EF186DD655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779C802-9222-1641-BEE6-0E2D6A22F1CF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0AC84191-8DAF-7B4A-A044-8D2E403B31AD}"/>
                </a:ext>
              </a:extLst>
            </p:cNvPr>
            <p:cNvSpPr/>
            <p:nvPr/>
          </p:nvSpPr>
          <p:spPr bwMode="auto">
            <a:xfrm>
              <a:off x="3537296" y="4000324"/>
              <a:ext cx="128859" cy="406181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900413F2-AFA1-0E4C-8F60-03C463FBF2A7}"/>
                </a:ext>
              </a:extLst>
            </p:cNvPr>
            <p:cNvSpPr/>
            <p:nvPr/>
          </p:nvSpPr>
          <p:spPr bwMode="auto">
            <a:xfrm>
              <a:off x="922128" y="3338338"/>
              <a:ext cx="123310" cy="406181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4C1F8F-4A21-FE4A-8A0A-C26149E8AF28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B97CE0-1B8F-A544-A229-5538B4472191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20">
              <a:extLst>
                <a:ext uri="{FF2B5EF4-FFF2-40B4-BE49-F238E27FC236}">
                  <a16:creationId xmlns:a16="http://schemas.microsoft.com/office/drawing/2014/main" id="{30C71469-ED44-5E4A-ABFF-E6CDA0FBE1A7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301545" y="2536435"/>
              <a:ext cx="536526" cy="62750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1">
              <a:extLst>
                <a:ext uri="{FF2B5EF4-FFF2-40B4-BE49-F238E27FC236}">
                  <a16:creationId xmlns:a16="http://schemas.microsoft.com/office/drawing/2014/main" id="{ED39AC75-E3A7-ED47-8F05-E393ECE9F945}"/>
                </a:ext>
              </a:extLst>
            </p:cNvPr>
            <p:cNvCxnSpPr>
              <a:stCxn id="9" idx="0"/>
              <a:endCxn id="7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4">
              <a:extLst>
                <a:ext uri="{FF2B5EF4-FFF2-40B4-BE49-F238E27FC236}">
                  <a16:creationId xmlns:a16="http://schemas.microsoft.com/office/drawing/2014/main" id="{6710E228-6638-404E-8883-6A9354C03B5C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 bwMode="auto">
            <a:xfrm flipH="1">
              <a:off x="2318573" y="3256953"/>
              <a:ext cx="268397" cy="5689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7">
              <a:extLst>
                <a:ext uri="{FF2B5EF4-FFF2-40B4-BE49-F238E27FC236}">
                  <a16:creationId xmlns:a16="http://schemas.microsoft.com/office/drawing/2014/main" id="{2D86415B-FE84-D845-AA2B-E3F0799F78C4}"/>
                </a:ext>
              </a:extLst>
            </p:cNvPr>
            <p:cNvCxnSpPr>
              <a:stCxn id="9" idx="5"/>
              <a:endCxn id="11" idx="0"/>
            </p:cNvCxnSpPr>
            <p:nvPr/>
          </p:nvCxnSpPr>
          <p:spPr bwMode="auto">
            <a:xfrm>
              <a:off x="2951080" y="3256953"/>
              <a:ext cx="194864" cy="5689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B7752E1-D2CD-D944-8E0F-858019E2B9DB}"/>
              </a:ext>
            </a:extLst>
          </p:cNvPr>
          <p:cNvGrpSpPr/>
          <p:nvPr/>
        </p:nvGrpSpPr>
        <p:grpSpPr>
          <a:xfrm>
            <a:off x="6200866" y="2006041"/>
            <a:ext cx="2314382" cy="2782728"/>
            <a:chOff x="6280281" y="2158441"/>
            <a:chExt cx="2314382" cy="2782728"/>
          </a:xfrm>
        </p:grpSpPr>
        <p:sp>
          <p:nvSpPr>
            <p:cNvPr id="25" name="等腰三角形 31">
              <a:extLst>
                <a:ext uri="{FF2B5EF4-FFF2-40B4-BE49-F238E27FC236}">
                  <a16:creationId xmlns:a16="http://schemas.microsoft.com/office/drawing/2014/main" id="{5CA3046D-5427-5646-AD87-70B20CD16C7A}"/>
                </a:ext>
              </a:extLst>
            </p:cNvPr>
            <p:cNvSpPr/>
            <p:nvPr/>
          </p:nvSpPr>
          <p:spPr bwMode="auto">
            <a:xfrm>
              <a:off x="6280281" y="3861769"/>
              <a:ext cx="361183" cy="799134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等腰三角形 33">
              <a:extLst>
                <a:ext uri="{FF2B5EF4-FFF2-40B4-BE49-F238E27FC236}">
                  <a16:creationId xmlns:a16="http://schemas.microsoft.com/office/drawing/2014/main" id="{BFA9E67D-E018-4F42-8E2B-46AEEB438AFC}"/>
                </a:ext>
              </a:extLst>
            </p:cNvPr>
            <p:cNvSpPr/>
            <p:nvPr/>
          </p:nvSpPr>
          <p:spPr bwMode="auto">
            <a:xfrm>
              <a:off x="7128258" y="3861768"/>
              <a:ext cx="361183" cy="799134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等腰三角形 41">
              <a:extLst>
                <a:ext uri="{FF2B5EF4-FFF2-40B4-BE49-F238E27FC236}">
                  <a16:creationId xmlns:a16="http://schemas.microsoft.com/office/drawing/2014/main" id="{21620132-363C-4047-906A-46237FC394F4}"/>
                </a:ext>
              </a:extLst>
            </p:cNvPr>
            <p:cNvSpPr/>
            <p:nvPr/>
          </p:nvSpPr>
          <p:spPr bwMode="auto">
            <a:xfrm>
              <a:off x="8113869" y="3116119"/>
              <a:ext cx="361183" cy="799134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A22BAF8-6DF5-DD48-B79D-93BEBB3CF1E7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43">
              <a:extLst>
                <a:ext uri="{FF2B5EF4-FFF2-40B4-BE49-F238E27FC236}">
                  <a16:creationId xmlns:a16="http://schemas.microsoft.com/office/drawing/2014/main" id="{75A01A5C-4993-C244-91B8-E7060206D78B}"/>
                </a:ext>
              </a:extLst>
            </p:cNvPr>
            <p:cNvCxnSpPr>
              <a:stCxn id="28" idx="0"/>
              <a:endCxn id="27" idx="3"/>
            </p:cNvCxnSpPr>
            <p:nvPr/>
          </p:nvCxnSpPr>
          <p:spPr bwMode="auto">
            <a:xfrm flipH="1" flipV="1">
              <a:off x="8294461" y="3915253"/>
              <a:ext cx="42737" cy="49135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62684B8-7A69-3B47-A5F7-8650B969FEE3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8C2FA97-DDD0-6549-B537-2D66C9D39720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52">
              <a:extLst>
                <a:ext uri="{FF2B5EF4-FFF2-40B4-BE49-F238E27FC236}">
                  <a16:creationId xmlns:a16="http://schemas.microsoft.com/office/drawing/2014/main" id="{E2DBDF63-5F77-514F-8226-C8FECBA7A230}"/>
                </a:ext>
              </a:extLst>
            </p:cNvPr>
            <p:cNvCxnSpPr>
              <a:stCxn id="25" idx="0"/>
              <a:endCxn id="31" idx="3"/>
            </p:cNvCxnSpPr>
            <p:nvPr/>
          </p:nvCxnSpPr>
          <p:spPr bwMode="auto">
            <a:xfrm flipV="1">
              <a:off x="6460873" y="3283483"/>
              <a:ext cx="279166" cy="5782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55">
              <a:extLst>
                <a:ext uri="{FF2B5EF4-FFF2-40B4-BE49-F238E27FC236}">
                  <a16:creationId xmlns:a16="http://schemas.microsoft.com/office/drawing/2014/main" id="{20491E1E-B715-6943-9719-7C1508CDF9D6}"/>
                </a:ext>
              </a:extLst>
            </p:cNvPr>
            <p:cNvCxnSpPr>
              <a:stCxn id="26" idx="0"/>
              <a:endCxn id="31" idx="5"/>
            </p:cNvCxnSpPr>
            <p:nvPr/>
          </p:nvCxnSpPr>
          <p:spPr bwMode="auto">
            <a:xfrm flipH="1" flipV="1">
              <a:off x="7104149" y="3283483"/>
              <a:ext cx="204701" cy="5782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58">
              <a:extLst>
                <a:ext uri="{FF2B5EF4-FFF2-40B4-BE49-F238E27FC236}">
                  <a16:creationId xmlns:a16="http://schemas.microsoft.com/office/drawing/2014/main" id="{910FB0EC-1A0C-7B41-BCC2-BC5A40B1F659}"/>
                </a:ext>
              </a:extLst>
            </p:cNvPr>
            <p:cNvCxnSpPr>
              <a:stCxn id="30" idx="3"/>
              <a:endCxn id="31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62">
              <a:extLst>
                <a:ext uri="{FF2B5EF4-FFF2-40B4-BE49-F238E27FC236}">
                  <a16:creationId xmlns:a16="http://schemas.microsoft.com/office/drawing/2014/main" id="{7FF0D525-1959-3F4A-BAFD-AE667E40961F}"/>
                </a:ext>
              </a:extLst>
            </p:cNvPr>
            <p:cNvCxnSpPr>
              <a:stCxn id="27" idx="0"/>
              <a:endCxn id="30" idx="5"/>
            </p:cNvCxnSpPr>
            <p:nvPr/>
          </p:nvCxnSpPr>
          <p:spPr bwMode="auto">
            <a:xfrm flipH="1" flipV="1">
              <a:off x="7791615" y="2614720"/>
              <a:ext cx="502846" cy="5013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C15297-285A-4E40-A160-6711EC31483A}"/>
              </a:ext>
            </a:extLst>
          </p:cNvPr>
          <p:cNvSpPr txBox="1"/>
          <p:nvPr/>
        </p:nvSpPr>
        <p:spPr>
          <a:xfrm>
            <a:off x="6631617" y="4949294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Balanced!!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箭头: 右 66">
            <a:extLst>
              <a:ext uri="{FF2B5EF4-FFF2-40B4-BE49-F238E27FC236}">
                <a16:creationId xmlns:a16="http://schemas.microsoft.com/office/drawing/2014/main" id="{EEDA22C4-AF67-E14C-B5E8-78DF4B128864}"/>
              </a:ext>
            </a:extLst>
          </p:cNvPr>
          <p:cNvSpPr/>
          <p:nvPr/>
        </p:nvSpPr>
        <p:spPr bwMode="auto">
          <a:xfrm>
            <a:off x="4598197" y="3449999"/>
            <a:ext cx="775298" cy="799134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B16936-142B-DF4F-BBB0-CD99DE8F6835}"/>
              </a:ext>
            </a:extLst>
          </p:cNvPr>
          <p:cNvSpPr txBox="1"/>
          <p:nvPr/>
        </p:nvSpPr>
        <p:spPr>
          <a:xfrm>
            <a:off x="3066528" y="1927756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BF(y)=1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675187-012F-6341-BF46-49B3990C8737}"/>
              </a:ext>
            </a:extLst>
          </p:cNvPr>
          <p:cNvSpPr txBox="1"/>
          <p:nvPr/>
        </p:nvSpPr>
        <p:spPr>
          <a:xfrm>
            <a:off x="1042223" y="5726268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29476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9" grpId="0"/>
    </p:bld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3630</Words>
  <Application>Microsoft Macintosh PowerPoint</Application>
  <PresentationFormat>全屏显示(4:3)</PresentationFormat>
  <Paragraphs>613</Paragraphs>
  <Slides>45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SimHei</vt:lpstr>
      <vt:lpstr>SimHei</vt:lpstr>
      <vt:lpstr>宋体</vt:lpstr>
      <vt:lpstr>KaiTi</vt:lpstr>
      <vt:lpstr>Kaiti SC</vt:lpstr>
      <vt:lpstr>Arial</vt:lpstr>
      <vt:lpstr>Calibri</vt:lpstr>
      <vt:lpstr>Cambria Math</vt:lpstr>
      <vt:lpstr>Times New Roman</vt:lpstr>
      <vt:lpstr>Verdana</vt:lpstr>
      <vt:lpstr>Wingdings</vt:lpstr>
      <vt:lpstr>机器学习v2.1rgb</vt:lpstr>
      <vt:lpstr>第九章 查找（2）</vt:lpstr>
      <vt:lpstr>回顾:二叉查找树</vt:lpstr>
      <vt:lpstr>平衡二叉树的定义</vt:lpstr>
      <vt:lpstr>平衡二叉树的定义</vt:lpstr>
      <vt:lpstr>平衡二叉树的一个重要性质</vt:lpstr>
      <vt:lpstr>平衡二叉树的基本操作</vt:lpstr>
      <vt:lpstr>平衡二叉树的基本操作</vt:lpstr>
      <vt:lpstr>插入后如何rebalance？</vt:lpstr>
      <vt:lpstr>插入后的再平衡</vt:lpstr>
      <vt:lpstr>插入后的再平衡</vt:lpstr>
      <vt:lpstr>插入后的再平衡</vt:lpstr>
      <vt:lpstr>PowerPoint 演示文稿</vt:lpstr>
      <vt:lpstr>PowerPoint 演示文稿</vt:lpstr>
      <vt:lpstr>Rebalance过程伪代码实现</vt:lpstr>
      <vt:lpstr>Rebalance过程伪代码实现</vt:lpstr>
      <vt:lpstr>Rebalance过程伪代码实现</vt:lpstr>
      <vt:lpstr>Rebalance过程伪代码实现</vt:lpstr>
      <vt:lpstr>删除叶子节点后的再平衡</vt:lpstr>
      <vt:lpstr>删除叶子节点后的再平衡</vt:lpstr>
      <vt:lpstr>删除叶子节点后的再平衡</vt:lpstr>
      <vt:lpstr>删除叶子节点后的再平衡</vt:lpstr>
      <vt:lpstr>删除非叶子节点的再平衡</vt:lpstr>
      <vt:lpstr>删除非叶子节点的再平衡</vt:lpstr>
      <vt:lpstr>PowerPoint 演示文稿</vt:lpstr>
      <vt:lpstr>PowerPoint 演示文稿</vt:lpstr>
      <vt:lpstr>平衡二叉树的优点</vt:lpstr>
      <vt:lpstr>应用1：快速最长递增子序列</vt:lpstr>
      <vt:lpstr>应用1：快速最长递增子序列</vt:lpstr>
      <vt:lpstr>应用1：快速最长递增子序列</vt:lpstr>
      <vt:lpstr>应用1：快速最长递增子序列</vt:lpstr>
      <vt:lpstr>应用2：动态计算凸包</vt:lpstr>
      <vt:lpstr>应用2：动态计算凸包</vt:lpstr>
      <vt:lpstr>应用2：动态计算凸包</vt:lpstr>
      <vt:lpstr>应用2：动态计算凸包</vt:lpstr>
      <vt:lpstr>应用2：动态计算凸包</vt:lpstr>
      <vt:lpstr>应用3：寻找某个rank的key</vt:lpstr>
      <vt:lpstr>应用3：寻找某个rank的key</vt:lpstr>
      <vt:lpstr>应用4：查询某个key的rank</vt:lpstr>
      <vt:lpstr>应用5. Voronoi图的Fortunes算法</vt:lpstr>
      <vt:lpstr>应用5. Voronoi图的Fortunes算法</vt:lpstr>
      <vt:lpstr>Connection with最优判定树  **</vt:lpstr>
      <vt:lpstr>其他类似平衡二叉树的结构</vt:lpstr>
      <vt:lpstr>Treap (简单，最坏复杂度差)**</vt:lpstr>
      <vt:lpstr>Treap (简单，最坏复杂度差)**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堆与并查集</dc:title>
  <dc:creator>w49</dc:creator>
  <cp:lastModifiedBy>w49</cp:lastModifiedBy>
  <cp:revision>110</cp:revision>
  <dcterms:created xsi:type="dcterms:W3CDTF">2021-05-22T17:28:05Z</dcterms:created>
  <dcterms:modified xsi:type="dcterms:W3CDTF">2021-06-30T06:52:10Z</dcterms:modified>
</cp:coreProperties>
</file>