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6"/>
  </p:notesMasterIdLst>
  <p:sldIdLst>
    <p:sldId id="718" r:id="rId2"/>
    <p:sldId id="825" r:id="rId3"/>
    <p:sldId id="843" r:id="rId4"/>
    <p:sldId id="724" r:id="rId5"/>
    <p:sldId id="725" r:id="rId6"/>
    <p:sldId id="867" r:id="rId7"/>
    <p:sldId id="868" r:id="rId8"/>
    <p:sldId id="844" r:id="rId9"/>
    <p:sldId id="728" r:id="rId10"/>
    <p:sldId id="729" r:id="rId11"/>
    <p:sldId id="730" r:id="rId12"/>
    <p:sldId id="871" r:id="rId13"/>
    <p:sldId id="731" r:id="rId14"/>
    <p:sldId id="826" r:id="rId15"/>
    <p:sldId id="733" r:id="rId16"/>
    <p:sldId id="839" r:id="rId17"/>
    <p:sldId id="837" r:id="rId18"/>
    <p:sldId id="838" r:id="rId19"/>
    <p:sldId id="734" r:id="rId20"/>
    <p:sldId id="735" r:id="rId21"/>
    <p:sldId id="835" r:id="rId22"/>
    <p:sldId id="845" r:id="rId23"/>
    <p:sldId id="861" r:id="rId24"/>
    <p:sldId id="872" r:id="rId25"/>
    <p:sldId id="846" r:id="rId26"/>
    <p:sldId id="847" r:id="rId27"/>
    <p:sldId id="736" r:id="rId28"/>
    <p:sldId id="853" r:id="rId29"/>
    <p:sldId id="855" r:id="rId30"/>
    <p:sldId id="854" r:id="rId31"/>
    <p:sldId id="873" r:id="rId32"/>
    <p:sldId id="841" r:id="rId33"/>
    <p:sldId id="862" r:id="rId34"/>
    <p:sldId id="874" r:id="rId35"/>
    <p:sldId id="875" r:id="rId36"/>
    <p:sldId id="876" r:id="rId37"/>
    <p:sldId id="877" r:id="rId38"/>
    <p:sldId id="865" r:id="rId39"/>
    <p:sldId id="878" r:id="rId40"/>
    <p:sldId id="879" r:id="rId41"/>
    <p:sldId id="880" r:id="rId42"/>
    <p:sldId id="881" r:id="rId43"/>
    <p:sldId id="882" r:id="rId44"/>
    <p:sldId id="883" r:id="rId45"/>
    <p:sldId id="884" r:id="rId46"/>
    <p:sldId id="885" r:id="rId47"/>
    <p:sldId id="886" r:id="rId48"/>
    <p:sldId id="887" r:id="rId49"/>
    <p:sldId id="888" r:id="rId50"/>
    <p:sldId id="889" r:id="rId51"/>
    <p:sldId id="890" r:id="rId52"/>
    <p:sldId id="891" r:id="rId53"/>
    <p:sldId id="892" r:id="rId54"/>
    <p:sldId id="893" r:id="rId55"/>
  </p:sldIdLst>
  <p:sldSz cx="9144000" cy="6858000" type="screen4x3"/>
  <p:notesSz cx="6858000" cy="9144000"/>
  <p:custShowLst>
    <p:custShow name="曲顶柱体" id="0">
      <p:sldLst/>
    </p:custShow>
  </p:custShowLst>
  <p:defaultTextStyle>
    <a:defPPr>
      <a:defRPr lang="en-US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566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CC"/>
    <a:srgbClr val="FF3300"/>
    <a:srgbClr val="FFFF99"/>
    <a:srgbClr val="CCECFF"/>
    <a:srgbClr val="CCFFFF"/>
    <a:srgbClr val="0033CC"/>
    <a:srgbClr val="FF00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09"/>
    <p:restoredTop sz="95018"/>
  </p:normalViewPr>
  <p:slideViewPr>
    <p:cSldViewPr showGuides="1">
      <p:cViewPr varScale="1">
        <p:scale>
          <a:sx n="82" d="100"/>
          <a:sy n="82" d="100"/>
        </p:scale>
        <p:origin x="1675" y="58"/>
      </p:cViewPr>
      <p:guideLst>
        <p:guide orient="horz" pos="356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buFontTx/>
              <a:buNone/>
              <a:defRPr kumimoji="1" sz="1200" b="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Tx/>
              <a:buNone/>
              <a:defRPr kumimoji="1" sz="1200" b="0"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0420" name="Rectangle 4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第二级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第三级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第四级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第五级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eaLnBrk="1" hangingPunct="1">
              <a:buFontTx/>
              <a:buNone/>
              <a:defRPr kumimoji="1" sz="1200" b="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lvl="0" algn="r" eaLnBrk="1" hangingPunct="1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  <a:t>‹#›</a:t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5332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3642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algn="r" eaLnBrk="1" hangingPunct="1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  <a:t>‹#›</a:t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algn="r" eaLnBrk="1" hangingPunct="1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  <a:t>‹#›</a:t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algn="r" eaLnBrk="1" hangingPunct="1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  <a:t>‹#›</a:t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algn="r" eaLnBrk="1" hangingPunct="1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  <a:t>‹#›</a:t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algn="r" eaLnBrk="1" hangingPunct="1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  <a:t>‹#›</a:t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algn="r" eaLnBrk="1" hangingPunct="1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  <a:t>‹#›</a:t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algn="r" eaLnBrk="1" hangingPunct="1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  <a:t>‹#›</a:t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algn="r" eaLnBrk="1" hangingPunct="1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  <a:t>‹#›</a:t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algn="r" eaLnBrk="1" hangingPunct="1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  <a:t>‹#›</a:t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algn="r" eaLnBrk="1" hangingPunct="1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  <a:t>‹#›</a:t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algn="r" eaLnBrk="1" hangingPunct="1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  <a:t>‹#›</a:t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/>
          </p:cNvSpPr>
          <p:nvPr>
            <p:ph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buFontTx/>
              <a:buNone/>
              <a:defRPr kumimoji="0" sz="1400" b="0">
                <a:latin typeface="+mn-lt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buFontTx/>
              <a:buNone/>
              <a:defRPr kumimoji="0" sz="1400" b="0">
                <a:latin typeface="+mn-lt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 b="0">
                <a:latin typeface="Times New Roman" panose="02020603050405020304" pitchFamily="18" charset="0"/>
              </a:defRPr>
            </a:lvl1pPr>
          </a:lstStyle>
          <a:p>
            <a:pPr lvl="0" eaLnBrk="1" hangingPunct="1"/>
            <a:fld id="{9A0DB2DC-4C9A-4742-B13C-FB6460FD3503}" type="slidenum">
              <a:rPr lang="zh-CN" altLang="en-US" dirty="0"/>
              <a:t>‹#›</a:t>
            </a:fld>
            <a:endParaRPr lang="zh-CN" altLang="en-US" dirty="0">
              <a:latin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wipe/>
  </p:transition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1.emf"/><Relationship Id="rId7" Type="http://schemas.openxmlformats.org/officeDocument/2006/relationships/image" Target="../media/image3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5.wmf"/><Relationship Id="rId5" Type="http://schemas.openxmlformats.org/officeDocument/2006/relationships/image" Target="../media/image2.w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4.w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7.bin"/><Relationship Id="rId13" Type="http://schemas.openxmlformats.org/officeDocument/2006/relationships/image" Target="../media/image76.emf"/><Relationship Id="rId18" Type="http://schemas.openxmlformats.org/officeDocument/2006/relationships/oleObject" Target="../embeddings/oleObject92.bin"/><Relationship Id="rId3" Type="http://schemas.openxmlformats.org/officeDocument/2006/relationships/image" Target="../media/image71.wmf"/><Relationship Id="rId7" Type="http://schemas.openxmlformats.org/officeDocument/2006/relationships/image" Target="../media/image73.wmf"/><Relationship Id="rId12" Type="http://schemas.openxmlformats.org/officeDocument/2006/relationships/oleObject" Target="../embeddings/oleObject89.bin"/><Relationship Id="rId17" Type="http://schemas.openxmlformats.org/officeDocument/2006/relationships/image" Target="../media/image78.emf"/><Relationship Id="rId2" Type="http://schemas.openxmlformats.org/officeDocument/2006/relationships/oleObject" Target="../embeddings/oleObject84.bin"/><Relationship Id="rId16" Type="http://schemas.openxmlformats.org/officeDocument/2006/relationships/oleObject" Target="../embeddings/oleObject9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86.bin"/><Relationship Id="rId11" Type="http://schemas.openxmlformats.org/officeDocument/2006/relationships/image" Target="../media/image75.emf"/><Relationship Id="rId5" Type="http://schemas.openxmlformats.org/officeDocument/2006/relationships/image" Target="../media/image72.wmf"/><Relationship Id="rId15" Type="http://schemas.openxmlformats.org/officeDocument/2006/relationships/image" Target="../media/image77.emf"/><Relationship Id="rId10" Type="http://schemas.openxmlformats.org/officeDocument/2006/relationships/oleObject" Target="../embeddings/oleObject88.bin"/><Relationship Id="rId19" Type="http://schemas.openxmlformats.org/officeDocument/2006/relationships/image" Target="../media/image79.wmf"/><Relationship Id="rId4" Type="http://schemas.openxmlformats.org/officeDocument/2006/relationships/oleObject" Target="../embeddings/oleObject85.bin"/><Relationship Id="rId9" Type="http://schemas.openxmlformats.org/officeDocument/2006/relationships/image" Target="../media/image74.wmf"/><Relationship Id="rId14" Type="http://schemas.openxmlformats.org/officeDocument/2006/relationships/oleObject" Target="../embeddings/oleObject90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6.bin"/><Relationship Id="rId13" Type="http://schemas.openxmlformats.org/officeDocument/2006/relationships/image" Target="../media/image85.wmf"/><Relationship Id="rId3" Type="http://schemas.openxmlformats.org/officeDocument/2006/relationships/image" Target="../media/image80.wmf"/><Relationship Id="rId7" Type="http://schemas.openxmlformats.org/officeDocument/2006/relationships/image" Target="../media/image82.wmf"/><Relationship Id="rId12" Type="http://schemas.openxmlformats.org/officeDocument/2006/relationships/oleObject" Target="../embeddings/oleObject98.bin"/><Relationship Id="rId17" Type="http://schemas.openxmlformats.org/officeDocument/2006/relationships/image" Target="../media/image87.wmf"/><Relationship Id="rId2" Type="http://schemas.openxmlformats.org/officeDocument/2006/relationships/oleObject" Target="../embeddings/oleObject93.bin"/><Relationship Id="rId16" Type="http://schemas.openxmlformats.org/officeDocument/2006/relationships/oleObject" Target="../embeddings/oleObject100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95.bin"/><Relationship Id="rId11" Type="http://schemas.openxmlformats.org/officeDocument/2006/relationships/image" Target="../media/image84.wmf"/><Relationship Id="rId5" Type="http://schemas.openxmlformats.org/officeDocument/2006/relationships/image" Target="../media/image81.wmf"/><Relationship Id="rId15" Type="http://schemas.openxmlformats.org/officeDocument/2006/relationships/image" Target="../media/image86.wmf"/><Relationship Id="rId10" Type="http://schemas.openxmlformats.org/officeDocument/2006/relationships/oleObject" Target="../embeddings/oleObject97.bin"/><Relationship Id="rId4" Type="http://schemas.openxmlformats.org/officeDocument/2006/relationships/oleObject" Target="../embeddings/oleObject94.bin"/><Relationship Id="rId9" Type="http://schemas.openxmlformats.org/officeDocument/2006/relationships/image" Target="../media/image83.wmf"/><Relationship Id="rId14" Type="http://schemas.openxmlformats.org/officeDocument/2006/relationships/oleObject" Target="../embeddings/oleObject99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4.bin"/><Relationship Id="rId13" Type="http://schemas.openxmlformats.org/officeDocument/2006/relationships/image" Target="../media/image93.wmf"/><Relationship Id="rId18" Type="http://schemas.openxmlformats.org/officeDocument/2006/relationships/oleObject" Target="../embeddings/oleObject109.bin"/><Relationship Id="rId3" Type="http://schemas.openxmlformats.org/officeDocument/2006/relationships/image" Target="../media/image88.wmf"/><Relationship Id="rId21" Type="http://schemas.openxmlformats.org/officeDocument/2006/relationships/image" Target="../media/image97.wmf"/><Relationship Id="rId7" Type="http://schemas.openxmlformats.org/officeDocument/2006/relationships/image" Target="../media/image90.wmf"/><Relationship Id="rId12" Type="http://schemas.openxmlformats.org/officeDocument/2006/relationships/oleObject" Target="../embeddings/oleObject106.bin"/><Relationship Id="rId17" Type="http://schemas.openxmlformats.org/officeDocument/2006/relationships/image" Target="../media/image95.wmf"/><Relationship Id="rId2" Type="http://schemas.openxmlformats.org/officeDocument/2006/relationships/oleObject" Target="../embeddings/oleObject101.bin"/><Relationship Id="rId16" Type="http://schemas.openxmlformats.org/officeDocument/2006/relationships/oleObject" Target="../embeddings/oleObject108.bin"/><Relationship Id="rId20" Type="http://schemas.openxmlformats.org/officeDocument/2006/relationships/oleObject" Target="../embeddings/oleObject110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03.bin"/><Relationship Id="rId11" Type="http://schemas.openxmlformats.org/officeDocument/2006/relationships/image" Target="../media/image92.wmf"/><Relationship Id="rId5" Type="http://schemas.openxmlformats.org/officeDocument/2006/relationships/image" Target="../media/image89.wmf"/><Relationship Id="rId15" Type="http://schemas.openxmlformats.org/officeDocument/2006/relationships/image" Target="../media/image94.wmf"/><Relationship Id="rId10" Type="http://schemas.openxmlformats.org/officeDocument/2006/relationships/oleObject" Target="../embeddings/oleObject105.bin"/><Relationship Id="rId19" Type="http://schemas.openxmlformats.org/officeDocument/2006/relationships/image" Target="../media/image96.wmf"/><Relationship Id="rId4" Type="http://schemas.openxmlformats.org/officeDocument/2006/relationships/oleObject" Target="../embeddings/oleObject102.bin"/><Relationship Id="rId9" Type="http://schemas.openxmlformats.org/officeDocument/2006/relationships/image" Target="../media/image91.wmf"/><Relationship Id="rId14" Type="http://schemas.openxmlformats.org/officeDocument/2006/relationships/oleObject" Target="../embeddings/oleObject107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4.bin"/><Relationship Id="rId13" Type="http://schemas.openxmlformats.org/officeDocument/2006/relationships/image" Target="../media/image103.wmf"/><Relationship Id="rId3" Type="http://schemas.openxmlformats.org/officeDocument/2006/relationships/image" Target="../media/image98.wmf"/><Relationship Id="rId7" Type="http://schemas.openxmlformats.org/officeDocument/2006/relationships/image" Target="../media/image100.wmf"/><Relationship Id="rId12" Type="http://schemas.openxmlformats.org/officeDocument/2006/relationships/oleObject" Target="../embeddings/oleObject116.bin"/><Relationship Id="rId17" Type="http://schemas.openxmlformats.org/officeDocument/2006/relationships/image" Target="../media/image105.wmf"/><Relationship Id="rId2" Type="http://schemas.openxmlformats.org/officeDocument/2006/relationships/oleObject" Target="../embeddings/oleObject111.bin"/><Relationship Id="rId16" Type="http://schemas.openxmlformats.org/officeDocument/2006/relationships/oleObject" Target="../embeddings/oleObject118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13.bin"/><Relationship Id="rId11" Type="http://schemas.openxmlformats.org/officeDocument/2006/relationships/image" Target="../media/image102.wmf"/><Relationship Id="rId5" Type="http://schemas.openxmlformats.org/officeDocument/2006/relationships/image" Target="../media/image99.wmf"/><Relationship Id="rId15" Type="http://schemas.openxmlformats.org/officeDocument/2006/relationships/image" Target="../media/image104.wmf"/><Relationship Id="rId10" Type="http://schemas.openxmlformats.org/officeDocument/2006/relationships/oleObject" Target="../embeddings/oleObject115.bin"/><Relationship Id="rId4" Type="http://schemas.openxmlformats.org/officeDocument/2006/relationships/oleObject" Target="../embeddings/oleObject112.bin"/><Relationship Id="rId9" Type="http://schemas.openxmlformats.org/officeDocument/2006/relationships/image" Target="../media/image101.wmf"/><Relationship Id="rId14" Type="http://schemas.openxmlformats.org/officeDocument/2006/relationships/oleObject" Target="../embeddings/oleObject117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2.bin"/><Relationship Id="rId13" Type="http://schemas.openxmlformats.org/officeDocument/2006/relationships/image" Target="../media/image110.wmf"/><Relationship Id="rId18" Type="http://schemas.openxmlformats.org/officeDocument/2006/relationships/oleObject" Target="../embeddings/oleObject127.bin"/><Relationship Id="rId3" Type="http://schemas.openxmlformats.org/officeDocument/2006/relationships/image" Target="../media/image106.wmf"/><Relationship Id="rId21" Type="http://schemas.openxmlformats.org/officeDocument/2006/relationships/image" Target="../media/image114.emf"/><Relationship Id="rId7" Type="http://schemas.openxmlformats.org/officeDocument/2006/relationships/image" Target="../media/image107.wmf"/><Relationship Id="rId12" Type="http://schemas.openxmlformats.org/officeDocument/2006/relationships/oleObject" Target="../embeddings/oleObject124.bin"/><Relationship Id="rId17" Type="http://schemas.openxmlformats.org/officeDocument/2006/relationships/image" Target="../media/image112.wmf"/><Relationship Id="rId2" Type="http://schemas.openxmlformats.org/officeDocument/2006/relationships/oleObject" Target="../embeddings/oleObject119.bin"/><Relationship Id="rId16" Type="http://schemas.openxmlformats.org/officeDocument/2006/relationships/oleObject" Target="../embeddings/oleObject126.bin"/><Relationship Id="rId20" Type="http://schemas.openxmlformats.org/officeDocument/2006/relationships/oleObject" Target="../embeddings/oleObject128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21.bin"/><Relationship Id="rId11" Type="http://schemas.openxmlformats.org/officeDocument/2006/relationships/image" Target="../media/image109.wmf"/><Relationship Id="rId5" Type="http://schemas.openxmlformats.org/officeDocument/2006/relationships/image" Target="../media/image104.wmf"/><Relationship Id="rId15" Type="http://schemas.openxmlformats.org/officeDocument/2006/relationships/image" Target="../media/image111.wmf"/><Relationship Id="rId23" Type="http://schemas.openxmlformats.org/officeDocument/2006/relationships/image" Target="../media/image115.emf"/><Relationship Id="rId10" Type="http://schemas.openxmlformats.org/officeDocument/2006/relationships/oleObject" Target="../embeddings/oleObject123.bin"/><Relationship Id="rId19" Type="http://schemas.openxmlformats.org/officeDocument/2006/relationships/image" Target="../media/image113.wmf"/><Relationship Id="rId4" Type="http://schemas.openxmlformats.org/officeDocument/2006/relationships/oleObject" Target="../embeddings/oleObject120.bin"/><Relationship Id="rId9" Type="http://schemas.openxmlformats.org/officeDocument/2006/relationships/image" Target="../media/image108.wmf"/><Relationship Id="rId14" Type="http://schemas.openxmlformats.org/officeDocument/2006/relationships/oleObject" Target="../embeddings/oleObject125.bin"/><Relationship Id="rId22" Type="http://schemas.openxmlformats.org/officeDocument/2006/relationships/oleObject" Target="../embeddings/oleObject129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3.bin"/><Relationship Id="rId3" Type="http://schemas.openxmlformats.org/officeDocument/2006/relationships/image" Target="../media/image116.wmf"/><Relationship Id="rId7" Type="http://schemas.openxmlformats.org/officeDocument/2006/relationships/image" Target="../media/image118.wmf"/><Relationship Id="rId2" Type="http://schemas.openxmlformats.org/officeDocument/2006/relationships/oleObject" Target="../embeddings/oleObject130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32.bin"/><Relationship Id="rId5" Type="http://schemas.openxmlformats.org/officeDocument/2006/relationships/image" Target="../media/image117.wmf"/><Relationship Id="rId4" Type="http://schemas.openxmlformats.org/officeDocument/2006/relationships/oleObject" Target="../embeddings/oleObject131.bin"/><Relationship Id="rId9" Type="http://schemas.openxmlformats.org/officeDocument/2006/relationships/image" Target="../media/image119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7.bin"/><Relationship Id="rId13" Type="http://schemas.openxmlformats.org/officeDocument/2006/relationships/image" Target="../media/image125.wmf"/><Relationship Id="rId18" Type="http://schemas.openxmlformats.org/officeDocument/2006/relationships/oleObject" Target="../embeddings/oleObject142.bin"/><Relationship Id="rId3" Type="http://schemas.openxmlformats.org/officeDocument/2006/relationships/image" Target="../media/image120.wmf"/><Relationship Id="rId21" Type="http://schemas.openxmlformats.org/officeDocument/2006/relationships/image" Target="../media/image129.wmf"/><Relationship Id="rId7" Type="http://schemas.openxmlformats.org/officeDocument/2006/relationships/image" Target="../media/image122.wmf"/><Relationship Id="rId12" Type="http://schemas.openxmlformats.org/officeDocument/2006/relationships/oleObject" Target="../embeddings/oleObject139.bin"/><Relationship Id="rId17" Type="http://schemas.openxmlformats.org/officeDocument/2006/relationships/image" Target="../media/image127.wmf"/><Relationship Id="rId25" Type="http://schemas.openxmlformats.org/officeDocument/2006/relationships/image" Target="../media/image131.wmf"/><Relationship Id="rId2" Type="http://schemas.openxmlformats.org/officeDocument/2006/relationships/oleObject" Target="../embeddings/oleObject134.bin"/><Relationship Id="rId16" Type="http://schemas.openxmlformats.org/officeDocument/2006/relationships/oleObject" Target="../embeddings/oleObject141.bin"/><Relationship Id="rId20" Type="http://schemas.openxmlformats.org/officeDocument/2006/relationships/oleObject" Target="../embeddings/oleObject143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36.bin"/><Relationship Id="rId11" Type="http://schemas.openxmlformats.org/officeDocument/2006/relationships/image" Target="../media/image124.wmf"/><Relationship Id="rId24" Type="http://schemas.openxmlformats.org/officeDocument/2006/relationships/oleObject" Target="../embeddings/oleObject145.bin"/><Relationship Id="rId5" Type="http://schemas.openxmlformats.org/officeDocument/2006/relationships/image" Target="../media/image121.wmf"/><Relationship Id="rId15" Type="http://schemas.openxmlformats.org/officeDocument/2006/relationships/image" Target="../media/image126.wmf"/><Relationship Id="rId23" Type="http://schemas.openxmlformats.org/officeDocument/2006/relationships/image" Target="../media/image130.wmf"/><Relationship Id="rId10" Type="http://schemas.openxmlformats.org/officeDocument/2006/relationships/oleObject" Target="../embeddings/oleObject138.bin"/><Relationship Id="rId19" Type="http://schemas.openxmlformats.org/officeDocument/2006/relationships/image" Target="../media/image128.wmf"/><Relationship Id="rId4" Type="http://schemas.openxmlformats.org/officeDocument/2006/relationships/oleObject" Target="../embeddings/oleObject135.bin"/><Relationship Id="rId9" Type="http://schemas.openxmlformats.org/officeDocument/2006/relationships/image" Target="../media/image123.wmf"/><Relationship Id="rId14" Type="http://schemas.openxmlformats.org/officeDocument/2006/relationships/oleObject" Target="../embeddings/oleObject140.bin"/><Relationship Id="rId22" Type="http://schemas.openxmlformats.org/officeDocument/2006/relationships/oleObject" Target="../embeddings/oleObject144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9.bin"/><Relationship Id="rId13" Type="http://schemas.openxmlformats.org/officeDocument/2006/relationships/image" Target="../media/image136.wmf"/><Relationship Id="rId18" Type="http://schemas.openxmlformats.org/officeDocument/2006/relationships/oleObject" Target="../embeddings/oleObject154.bin"/><Relationship Id="rId3" Type="http://schemas.openxmlformats.org/officeDocument/2006/relationships/image" Target="../media/image120.wmf"/><Relationship Id="rId21" Type="http://schemas.openxmlformats.org/officeDocument/2006/relationships/image" Target="../media/image140.wmf"/><Relationship Id="rId7" Type="http://schemas.openxmlformats.org/officeDocument/2006/relationships/image" Target="../media/image133.wmf"/><Relationship Id="rId12" Type="http://schemas.openxmlformats.org/officeDocument/2006/relationships/oleObject" Target="../embeddings/oleObject151.bin"/><Relationship Id="rId17" Type="http://schemas.openxmlformats.org/officeDocument/2006/relationships/image" Target="../media/image138.wmf"/><Relationship Id="rId25" Type="http://schemas.openxmlformats.org/officeDocument/2006/relationships/image" Target="../media/image142.wmf"/><Relationship Id="rId2" Type="http://schemas.openxmlformats.org/officeDocument/2006/relationships/oleObject" Target="../embeddings/oleObject146.bin"/><Relationship Id="rId16" Type="http://schemas.openxmlformats.org/officeDocument/2006/relationships/oleObject" Target="../embeddings/oleObject153.bin"/><Relationship Id="rId20" Type="http://schemas.openxmlformats.org/officeDocument/2006/relationships/oleObject" Target="../embeddings/oleObject155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48.bin"/><Relationship Id="rId11" Type="http://schemas.openxmlformats.org/officeDocument/2006/relationships/image" Target="../media/image135.wmf"/><Relationship Id="rId24" Type="http://schemas.openxmlformats.org/officeDocument/2006/relationships/oleObject" Target="../embeddings/oleObject157.bin"/><Relationship Id="rId5" Type="http://schemas.openxmlformats.org/officeDocument/2006/relationships/image" Target="../media/image132.wmf"/><Relationship Id="rId15" Type="http://schemas.openxmlformats.org/officeDocument/2006/relationships/image" Target="../media/image137.wmf"/><Relationship Id="rId23" Type="http://schemas.openxmlformats.org/officeDocument/2006/relationships/image" Target="../media/image141.wmf"/><Relationship Id="rId10" Type="http://schemas.openxmlformats.org/officeDocument/2006/relationships/oleObject" Target="../embeddings/oleObject150.bin"/><Relationship Id="rId19" Type="http://schemas.openxmlformats.org/officeDocument/2006/relationships/image" Target="../media/image139.wmf"/><Relationship Id="rId4" Type="http://schemas.openxmlformats.org/officeDocument/2006/relationships/oleObject" Target="../embeddings/oleObject147.bin"/><Relationship Id="rId9" Type="http://schemas.openxmlformats.org/officeDocument/2006/relationships/image" Target="../media/image134.wmf"/><Relationship Id="rId14" Type="http://schemas.openxmlformats.org/officeDocument/2006/relationships/oleObject" Target="../embeddings/oleObject152.bin"/><Relationship Id="rId22" Type="http://schemas.openxmlformats.org/officeDocument/2006/relationships/oleObject" Target="../embeddings/oleObject156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1.bin"/><Relationship Id="rId13" Type="http://schemas.openxmlformats.org/officeDocument/2006/relationships/image" Target="../media/image146.wmf"/><Relationship Id="rId3" Type="http://schemas.openxmlformats.org/officeDocument/2006/relationships/image" Target="../media/image143.wmf"/><Relationship Id="rId7" Type="http://schemas.openxmlformats.org/officeDocument/2006/relationships/image" Target="../media/image130.wmf"/><Relationship Id="rId12" Type="http://schemas.openxmlformats.org/officeDocument/2006/relationships/oleObject" Target="../embeddings/oleObject163.bin"/><Relationship Id="rId2" Type="http://schemas.openxmlformats.org/officeDocument/2006/relationships/oleObject" Target="../embeddings/oleObject158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60.bin"/><Relationship Id="rId11" Type="http://schemas.openxmlformats.org/officeDocument/2006/relationships/image" Target="../media/image145.wmf"/><Relationship Id="rId5" Type="http://schemas.openxmlformats.org/officeDocument/2006/relationships/image" Target="../media/image144.wmf"/><Relationship Id="rId10" Type="http://schemas.openxmlformats.org/officeDocument/2006/relationships/oleObject" Target="../embeddings/oleObject162.bin"/><Relationship Id="rId4" Type="http://schemas.openxmlformats.org/officeDocument/2006/relationships/oleObject" Target="../embeddings/oleObject159.bin"/><Relationship Id="rId9" Type="http://schemas.openxmlformats.org/officeDocument/2006/relationships/image" Target="../media/image142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7.bin"/><Relationship Id="rId13" Type="http://schemas.openxmlformats.org/officeDocument/2006/relationships/image" Target="../media/image152.wmf"/><Relationship Id="rId3" Type="http://schemas.openxmlformats.org/officeDocument/2006/relationships/image" Target="../media/image147.emf"/><Relationship Id="rId7" Type="http://schemas.openxmlformats.org/officeDocument/2006/relationships/image" Target="../media/image149.wmf"/><Relationship Id="rId12" Type="http://schemas.openxmlformats.org/officeDocument/2006/relationships/oleObject" Target="../embeddings/oleObject169.bin"/><Relationship Id="rId2" Type="http://schemas.openxmlformats.org/officeDocument/2006/relationships/oleObject" Target="../embeddings/oleObject16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66.bin"/><Relationship Id="rId11" Type="http://schemas.openxmlformats.org/officeDocument/2006/relationships/image" Target="../media/image151.wmf"/><Relationship Id="rId5" Type="http://schemas.openxmlformats.org/officeDocument/2006/relationships/image" Target="../media/image148.wmf"/><Relationship Id="rId15" Type="http://schemas.openxmlformats.org/officeDocument/2006/relationships/image" Target="../media/image153.wmf"/><Relationship Id="rId10" Type="http://schemas.openxmlformats.org/officeDocument/2006/relationships/oleObject" Target="../embeddings/oleObject168.bin"/><Relationship Id="rId4" Type="http://schemas.openxmlformats.org/officeDocument/2006/relationships/oleObject" Target="../embeddings/oleObject165.bin"/><Relationship Id="rId9" Type="http://schemas.openxmlformats.org/officeDocument/2006/relationships/image" Target="../media/image150.wmf"/><Relationship Id="rId14" Type="http://schemas.openxmlformats.org/officeDocument/2006/relationships/oleObject" Target="../embeddings/oleObject170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13" Type="http://schemas.openxmlformats.org/officeDocument/2006/relationships/image" Target="../media/image11.wmf"/><Relationship Id="rId3" Type="http://schemas.openxmlformats.org/officeDocument/2006/relationships/image" Target="../media/image6.emf"/><Relationship Id="rId7" Type="http://schemas.openxmlformats.org/officeDocument/2006/relationships/image" Target="../media/image8.wmf"/><Relationship Id="rId12" Type="http://schemas.openxmlformats.org/officeDocument/2006/relationships/oleObject" Target="../embeddings/oleObject11.bin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8.bin"/><Relationship Id="rId11" Type="http://schemas.openxmlformats.org/officeDocument/2006/relationships/image" Target="../media/image10.wmf"/><Relationship Id="rId5" Type="http://schemas.openxmlformats.org/officeDocument/2006/relationships/image" Target="../media/image7.emf"/><Relationship Id="rId15" Type="http://schemas.openxmlformats.org/officeDocument/2006/relationships/image" Target="../media/image12.wmf"/><Relationship Id="rId10" Type="http://schemas.openxmlformats.org/officeDocument/2006/relationships/oleObject" Target="../embeddings/oleObject10.bin"/><Relationship Id="rId4" Type="http://schemas.openxmlformats.org/officeDocument/2006/relationships/oleObject" Target="../embeddings/oleObject7.bin"/><Relationship Id="rId9" Type="http://schemas.openxmlformats.org/officeDocument/2006/relationships/image" Target="../media/image9.wmf"/><Relationship Id="rId14" Type="http://schemas.openxmlformats.org/officeDocument/2006/relationships/oleObject" Target="../embeddings/oleObject12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4.bin"/><Relationship Id="rId13" Type="http://schemas.openxmlformats.org/officeDocument/2006/relationships/image" Target="../media/image159.emf"/><Relationship Id="rId18" Type="http://schemas.openxmlformats.org/officeDocument/2006/relationships/oleObject" Target="../embeddings/oleObject179.bin"/><Relationship Id="rId3" Type="http://schemas.openxmlformats.org/officeDocument/2006/relationships/image" Target="../media/image154.wmf"/><Relationship Id="rId21" Type="http://schemas.openxmlformats.org/officeDocument/2006/relationships/image" Target="../media/image161.wmf"/><Relationship Id="rId7" Type="http://schemas.openxmlformats.org/officeDocument/2006/relationships/image" Target="../media/image156.wmf"/><Relationship Id="rId12" Type="http://schemas.openxmlformats.org/officeDocument/2006/relationships/oleObject" Target="../embeddings/oleObject176.bin"/><Relationship Id="rId17" Type="http://schemas.openxmlformats.org/officeDocument/2006/relationships/image" Target="../media/image153.wmf"/><Relationship Id="rId2" Type="http://schemas.openxmlformats.org/officeDocument/2006/relationships/oleObject" Target="../embeddings/oleObject171.bin"/><Relationship Id="rId16" Type="http://schemas.openxmlformats.org/officeDocument/2006/relationships/oleObject" Target="../embeddings/oleObject178.bin"/><Relationship Id="rId20" Type="http://schemas.openxmlformats.org/officeDocument/2006/relationships/oleObject" Target="../embeddings/oleObject180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73.bin"/><Relationship Id="rId11" Type="http://schemas.openxmlformats.org/officeDocument/2006/relationships/image" Target="../media/image158.wmf"/><Relationship Id="rId5" Type="http://schemas.openxmlformats.org/officeDocument/2006/relationships/image" Target="../media/image155.wmf"/><Relationship Id="rId15" Type="http://schemas.openxmlformats.org/officeDocument/2006/relationships/image" Target="../media/image152.wmf"/><Relationship Id="rId10" Type="http://schemas.openxmlformats.org/officeDocument/2006/relationships/oleObject" Target="../embeddings/oleObject175.bin"/><Relationship Id="rId19" Type="http://schemas.openxmlformats.org/officeDocument/2006/relationships/image" Target="../media/image160.wmf"/><Relationship Id="rId4" Type="http://schemas.openxmlformats.org/officeDocument/2006/relationships/oleObject" Target="../embeddings/oleObject172.bin"/><Relationship Id="rId9" Type="http://schemas.openxmlformats.org/officeDocument/2006/relationships/image" Target="../media/image157.wmf"/><Relationship Id="rId14" Type="http://schemas.openxmlformats.org/officeDocument/2006/relationships/oleObject" Target="../embeddings/oleObject177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4.bin"/><Relationship Id="rId13" Type="http://schemas.openxmlformats.org/officeDocument/2006/relationships/image" Target="../media/image167.wmf"/><Relationship Id="rId18" Type="http://schemas.openxmlformats.org/officeDocument/2006/relationships/oleObject" Target="../embeddings/oleObject189.bin"/><Relationship Id="rId3" Type="http://schemas.openxmlformats.org/officeDocument/2006/relationships/image" Target="../media/image162.emf"/><Relationship Id="rId21" Type="http://schemas.openxmlformats.org/officeDocument/2006/relationships/image" Target="../media/image171.wmf"/><Relationship Id="rId7" Type="http://schemas.openxmlformats.org/officeDocument/2006/relationships/image" Target="../media/image164.wmf"/><Relationship Id="rId12" Type="http://schemas.openxmlformats.org/officeDocument/2006/relationships/oleObject" Target="../embeddings/oleObject186.bin"/><Relationship Id="rId17" Type="http://schemas.openxmlformats.org/officeDocument/2006/relationships/image" Target="../media/image169.wmf"/><Relationship Id="rId25" Type="http://schemas.openxmlformats.org/officeDocument/2006/relationships/image" Target="../media/image173.wmf"/><Relationship Id="rId2" Type="http://schemas.openxmlformats.org/officeDocument/2006/relationships/oleObject" Target="../embeddings/oleObject181.bin"/><Relationship Id="rId16" Type="http://schemas.openxmlformats.org/officeDocument/2006/relationships/oleObject" Target="../embeddings/oleObject188.bin"/><Relationship Id="rId20" Type="http://schemas.openxmlformats.org/officeDocument/2006/relationships/oleObject" Target="../embeddings/oleObject190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83.bin"/><Relationship Id="rId11" Type="http://schemas.openxmlformats.org/officeDocument/2006/relationships/image" Target="../media/image166.wmf"/><Relationship Id="rId24" Type="http://schemas.openxmlformats.org/officeDocument/2006/relationships/oleObject" Target="../embeddings/oleObject192.bin"/><Relationship Id="rId5" Type="http://schemas.openxmlformats.org/officeDocument/2006/relationships/image" Target="../media/image163.wmf"/><Relationship Id="rId15" Type="http://schemas.openxmlformats.org/officeDocument/2006/relationships/image" Target="../media/image168.wmf"/><Relationship Id="rId23" Type="http://schemas.openxmlformats.org/officeDocument/2006/relationships/image" Target="../media/image172.wmf"/><Relationship Id="rId10" Type="http://schemas.openxmlformats.org/officeDocument/2006/relationships/oleObject" Target="../embeddings/oleObject185.bin"/><Relationship Id="rId19" Type="http://schemas.openxmlformats.org/officeDocument/2006/relationships/image" Target="../media/image170.wmf"/><Relationship Id="rId4" Type="http://schemas.openxmlformats.org/officeDocument/2006/relationships/oleObject" Target="../embeddings/oleObject182.bin"/><Relationship Id="rId9" Type="http://schemas.openxmlformats.org/officeDocument/2006/relationships/image" Target="../media/image165.wmf"/><Relationship Id="rId14" Type="http://schemas.openxmlformats.org/officeDocument/2006/relationships/oleObject" Target="../embeddings/oleObject187.bin"/><Relationship Id="rId22" Type="http://schemas.openxmlformats.org/officeDocument/2006/relationships/oleObject" Target="../embeddings/oleObject191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6.bin"/><Relationship Id="rId13" Type="http://schemas.openxmlformats.org/officeDocument/2006/relationships/image" Target="../media/image179.wmf"/><Relationship Id="rId18" Type="http://schemas.openxmlformats.org/officeDocument/2006/relationships/oleObject" Target="../embeddings/oleObject201.bin"/><Relationship Id="rId3" Type="http://schemas.openxmlformats.org/officeDocument/2006/relationships/image" Target="../media/image174.wmf"/><Relationship Id="rId21" Type="http://schemas.openxmlformats.org/officeDocument/2006/relationships/oleObject" Target="../embeddings/oleObject203.bin"/><Relationship Id="rId7" Type="http://schemas.openxmlformats.org/officeDocument/2006/relationships/image" Target="../media/image176.wmf"/><Relationship Id="rId12" Type="http://schemas.openxmlformats.org/officeDocument/2006/relationships/oleObject" Target="../embeddings/oleObject198.bin"/><Relationship Id="rId17" Type="http://schemas.openxmlformats.org/officeDocument/2006/relationships/image" Target="../media/image181.wmf"/><Relationship Id="rId2" Type="http://schemas.openxmlformats.org/officeDocument/2006/relationships/oleObject" Target="../embeddings/oleObject193.bin"/><Relationship Id="rId16" Type="http://schemas.openxmlformats.org/officeDocument/2006/relationships/oleObject" Target="../embeddings/oleObject200.bin"/><Relationship Id="rId20" Type="http://schemas.openxmlformats.org/officeDocument/2006/relationships/oleObject" Target="../embeddings/oleObject202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95.bin"/><Relationship Id="rId11" Type="http://schemas.openxmlformats.org/officeDocument/2006/relationships/image" Target="../media/image178.wmf"/><Relationship Id="rId5" Type="http://schemas.openxmlformats.org/officeDocument/2006/relationships/image" Target="../media/image175.wmf"/><Relationship Id="rId15" Type="http://schemas.openxmlformats.org/officeDocument/2006/relationships/image" Target="../media/image180.wmf"/><Relationship Id="rId10" Type="http://schemas.openxmlformats.org/officeDocument/2006/relationships/oleObject" Target="../embeddings/oleObject197.bin"/><Relationship Id="rId19" Type="http://schemas.openxmlformats.org/officeDocument/2006/relationships/image" Target="../media/image182.wmf"/><Relationship Id="rId4" Type="http://schemas.openxmlformats.org/officeDocument/2006/relationships/oleObject" Target="../embeddings/oleObject194.bin"/><Relationship Id="rId9" Type="http://schemas.openxmlformats.org/officeDocument/2006/relationships/image" Target="../media/image177.wmf"/><Relationship Id="rId14" Type="http://schemas.openxmlformats.org/officeDocument/2006/relationships/oleObject" Target="../embeddings/oleObject199.bin"/><Relationship Id="rId22" Type="http://schemas.openxmlformats.org/officeDocument/2006/relationships/image" Target="../media/image183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7.bin"/><Relationship Id="rId13" Type="http://schemas.openxmlformats.org/officeDocument/2006/relationships/oleObject" Target="../embeddings/oleObject210.bin"/><Relationship Id="rId18" Type="http://schemas.openxmlformats.org/officeDocument/2006/relationships/image" Target="../media/image187.wmf"/><Relationship Id="rId26" Type="http://schemas.openxmlformats.org/officeDocument/2006/relationships/image" Target="../media/image191.wmf"/><Relationship Id="rId3" Type="http://schemas.openxmlformats.org/officeDocument/2006/relationships/image" Target="../media/image184.wmf"/><Relationship Id="rId21" Type="http://schemas.openxmlformats.org/officeDocument/2006/relationships/oleObject" Target="../embeddings/oleObject214.bin"/><Relationship Id="rId7" Type="http://schemas.openxmlformats.org/officeDocument/2006/relationships/image" Target="../media/image44.wmf"/><Relationship Id="rId12" Type="http://schemas.openxmlformats.org/officeDocument/2006/relationships/image" Target="../media/image45.wmf"/><Relationship Id="rId17" Type="http://schemas.openxmlformats.org/officeDocument/2006/relationships/oleObject" Target="../embeddings/oleObject212.bin"/><Relationship Id="rId25" Type="http://schemas.openxmlformats.org/officeDocument/2006/relationships/oleObject" Target="../embeddings/oleObject216.bin"/><Relationship Id="rId2" Type="http://schemas.openxmlformats.org/officeDocument/2006/relationships/oleObject" Target="../embeddings/oleObject204.bin"/><Relationship Id="rId16" Type="http://schemas.openxmlformats.org/officeDocument/2006/relationships/image" Target="../media/image186.wmf"/><Relationship Id="rId20" Type="http://schemas.openxmlformats.org/officeDocument/2006/relationships/image" Target="../media/image188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06.bin"/><Relationship Id="rId11" Type="http://schemas.openxmlformats.org/officeDocument/2006/relationships/oleObject" Target="../embeddings/oleObject209.bin"/><Relationship Id="rId24" Type="http://schemas.openxmlformats.org/officeDocument/2006/relationships/image" Target="../media/image190.wmf"/><Relationship Id="rId5" Type="http://schemas.openxmlformats.org/officeDocument/2006/relationships/image" Target="../media/image43.wmf"/><Relationship Id="rId15" Type="http://schemas.openxmlformats.org/officeDocument/2006/relationships/oleObject" Target="../embeddings/oleObject211.bin"/><Relationship Id="rId23" Type="http://schemas.openxmlformats.org/officeDocument/2006/relationships/oleObject" Target="../embeddings/oleObject215.bin"/><Relationship Id="rId28" Type="http://schemas.openxmlformats.org/officeDocument/2006/relationships/image" Target="../media/image192.wmf"/><Relationship Id="rId10" Type="http://schemas.openxmlformats.org/officeDocument/2006/relationships/oleObject" Target="../embeddings/oleObject208.bin"/><Relationship Id="rId19" Type="http://schemas.openxmlformats.org/officeDocument/2006/relationships/oleObject" Target="../embeddings/oleObject213.bin"/><Relationship Id="rId4" Type="http://schemas.openxmlformats.org/officeDocument/2006/relationships/oleObject" Target="../embeddings/oleObject205.bin"/><Relationship Id="rId9" Type="http://schemas.openxmlformats.org/officeDocument/2006/relationships/image" Target="../media/image185.emf"/><Relationship Id="rId14" Type="http://schemas.openxmlformats.org/officeDocument/2006/relationships/image" Target="../media/image46.wmf"/><Relationship Id="rId22" Type="http://schemas.openxmlformats.org/officeDocument/2006/relationships/image" Target="../media/image189.wmf"/><Relationship Id="rId27" Type="http://schemas.openxmlformats.org/officeDocument/2006/relationships/oleObject" Target="../embeddings/oleObject217.bin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1.bin"/><Relationship Id="rId13" Type="http://schemas.openxmlformats.org/officeDocument/2006/relationships/image" Target="../media/image198.wmf"/><Relationship Id="rId3" Type="http://schemas.openxmlformats.org/officeDocument/2006/relationships/image" Target="../media/image193.emf"/><Relationship Id="rId7" Type="http://schemas.openxmlformats.org/officeDocument/2006/relationships/image" Target="../media/image195.wmf"/><Relationship Id="rId12" Type="http://schemas.openxmlformats.org/officeDocument/2006/relationships/oleObject" Target="../embeddings/oleObject223.bin"/><Relationship Id="rId2" Type="http://schemas.openxmlformats.org/officeDocument/2006/relationships/oleObject" Target="../embeddings/oleObject218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20.bin"/><Relationship Id="rId11" Type="http://schemas.openxmlformats.org/officeDocument/2006/relationships/image" Target="../media/image197.wmf"/><Relationship Id="rId5" Type="http://schemas.openxmlformats.org/officeDocument/2006/relationships/image" Target="../media/image194.wmf"/><Relationship Id="rId15" Type="http://schemas.openxmlformats.org/officeDocument/2006/relationships/image" Target="../media/image199.wmf"/><Relationship Id="rId10" Type="http://schemas.openxmlformats.org/officeDocument/2006/relationships/oleObject" Target="../embeddings/oleObject222.bin"/><Relationship Id="rId4" Type="http://schemas.openxmlformats.org/officeDocument/2006/relationships/oleObject" Target="../embeddings/oleObject219.bin"/><Relationship Id="rId9" Type="http://schemas.openxmlformats.org/officeDocument/2006/relationships/image" Target="../media/image196.wmf"/><Relationship Id="rId14" Type="http://schemas.openxmlformats.org/officeDocument/2006/relationships/oleObject" Target="../embeddings/oleObject224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8.bin"/><Relationship Id="rId13" Type="http://schemas.openxmlformats.org/officeDocument/2006/relationships/image" Target="../media/image205.wmf"/><Relationship Id="rId3" Type="http://schemas.openxmlformats.org/officeDocument/2006/relationships/image" Target="../media/image200.emf"/><Relationship Id="rId7" Type="http://schemas.openxmlformats.org/officeDocument/2006/relationships/image" Target="../media/image202.wmf"/><Relationship Id="rId12" Type="http://schemas.openxmlformats.org/officeDocument/2006/relationships/oleObject" Target="../embeddings/oleObject230.bin"/><Relationship Id="rId2" Type="http://schemas.openxmlformats.org/officeDocument/2006/relationships/oleObject" Target="../embeddings/oleObject225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27.bin"/><Relationship Id="rId11" Type="http://schemas.openxmlformats.org/officeDocument/2006/relationships/image" Target="../media/image204.wmf"/><Relationship Id="rId5" Type="http://schemas.openxmlformats.org/officeDocument/2006/relationships/image" Target="../media/image201.wmf"/><Relationship Id="rId10" Type="http://schemas.openxmlformats.org/officeDocument/2006/relationships/oleObject" Target="../embeddings/oleObject229.bin"/><Relationship Id="rId4" Type="http://schemas.openxmlformats.org/officeDocument/2006/relationships/oleObject" Target="../embeddings/oleObject226.bin"/><Relationship Id="rId9" Type="http://schemas.openxmlformats.org/officeDocument/2006/relationships/image" Target="../media/image203.wmf"/></Relationships>
</file>

<file path=ppt/slides/_rels/slide2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11.wmf"/><Relationship Id="rId18" Type="http://schemas.openxmlformats.org/officeDocument/2006/relationships/oleObject" Target="../embeddings/oleObject239.bin"/><Relationship Id="rId26" Type="http://schemas.openxmlformats.org/officeDocument/2006/relationships/oleObject" Target="../embeddings/oleObject243.bin"/><Relationship Id="rId3" Type="http://schemas.openxmlformats.org/officeDocument/2006/relationships/image" Target="../media/image206.emf"/><Relationship Id="rId21" Type="http://schemas.openxmlformats.org/officeDocument/2006/relationships/image" Target="../media/image215.wmf"/><Relationship Id="rId7" Type="http://schemas.openxmlformats.org/officeDocument/2006/relationships/image" Target="../media/image208.wmf"/><Relationship Id="rId12" Type="http://schemas.openxmlformats.org/officeDocument/2006/relationships/oleObject" Target="../embeddings/oleObject236.bin"/><Relationship Id="rId17" Type="http://schemas.openxmlformats.org/officeDocument/2006/relationships/image" Target="../media/image213.wmf"/><Relationship Id="rId25" Type="http://schemas.openxmlformats.org/officeDocument/2006/relationships/image" Target="../media/image217.wmf"/><Relationship Id="rId33" Type="http://schemas.openxmlformats.org/officeDocument/2006/relationships/image" Target="../media/image221.wmf"/><Relationship Id="rId2" Type="http://schemas.openxmlformats.org/officeDocument/2006/relationships/oleObject" Target="../embeddings/oleObject231.bin"/><Relationship Id="rId16" Type="http://schemas.openxmlformats.org/officeDocument/2006/relationships/oleObject" Target="../embeddings/oleObject238.bin"/><Relationship Id="rId20" Type="http://schemas.openxmlformats.org/officeDocument/2006/relationships/oleObject" Target="../embeddings/oleObject240.bin"/><Relationship Id="rId29" Type="http://schemas.openxmlformats.org/officeDocument/2006/relationships/image" Target="../media/image219.w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33.bin"/><Relationship Id="rId11" Type="http://schemas.openxmlformats.org/officeDocument/2006/relationships/image" Target="../media/image210.wmf"/><Relationship Id="rId24" Type="http://schemas.openxmlformats.org/officeDocument/2006/relationships/oleObject" Target="../embeddings/oleObject242.bin"/><Relationship Id="rId32" Type="http://schemas.openxmlformats.org/officeDocument/2006/relationships/oleObject" Target="../embeddings/oleObject246.bin"/><Relationship Id="rId5" Type="http://schemas.openxmlformats.org/officeDocument/2006/relationships/image" Target="../media/image207.emf"/><Relationship Id="rId15" Type="http://schemas.openxmlformats.org/officeDocument/2006/relationships/image" Target="../media/image212.wmf"/><Relationship Id="rId23" Type="http://schemas.openxmlformats.org/officeDocument/2006/relationships/image" Target="../media/image216.wmf"/><Relationship Id="rId28" Type="http://schemas.openxmlformats.org/officeDocument/2006/relationships/oleObject" Target="../embeddings/oleObject244.bin"/><Relationship Id="rId10" Type="http://schemas.openxmlformats.org/officeDocument/2006/relationships/oleObject" Target="../embeddings/oleObject235.bin"/><Relationship Id="rId19" Type="http://schemas.openxmlformats.org/officeDocument/2006/relationships/image" Target="../media/image214.wmf"/><Relationship Id="rId31" Type="http://schemas.openxmlformats.org/officeDocument/2006/relationships/image" Target="../media/image220.wmf"/><Relationship Id="rId4" Type="http://schemas.openxmlformats.org/officeDocument/2006/relationships/oleObject" Target="../embeddings/oleObject232.bin"/><Relationship Id="rId9" Type="http://schemas.openxmlformats.org/officeDocument/2006/relationships/image" Target="../media/image209.wmf"/><Relationship Id="rId14" Type="http://schemas.openxmlformats.org/officeDocument/2006/relationships/oleObject" Target="../embeddings/oleObject237.bin"/><Relationship Id="rId22" Type="http://schemas.openxmlformats.org/officeDocument/2006/relationships/oleObject" Target="../embeddings/oleObject241.bin"/><Relationship Id="rId27" Type="http://schemas.openxmlformats.org/officeDocument/2006/relationships/image" Target="../media/image218.wmf"/><Relationship Id="rId30" Type="http://schemas.openxmlformats.org/officeDocument/2006/relationships/oleObject" Target="../embeddings/oleObject245.bin"/><Relationship Id="rId8" Type="http://schemas.openxmlformats.org/officeDocument/2006/relationships/oleObject" Target="../embeddings/oleObject234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0.bin"/><Relationship Id="rId13" Type="http://schemas.openxmlformats.org/officeDocument/2006/relationships/image" Target="../media/image227.wmf"/><Relationship Id="rId18" Type="http://schemas.openxmlformats.org/officeDocument/2006/relationships/oleObject" Target="../embeddings/oleObject255.bin"/><Relationship Id="rId3" Type="http://schemas.openxmlformats.org/officeDocument/2006/relationships/image" Target="../media/image222.emf"/><Relationship Id="rId21" Type="http://schemas.openxmlformats.org/officeDocument/2006/relationships/image" Target="../media/image231.wmf"/><Relationship Id="rId7" Type="http://schemas.openxmlformats.org/officeDocument/2006/relationships/image" Target="../media/image224.wmf"/><Relationship Id="rId12" Type="http://schemas.openxmlformats.org/officeDocument/2006/relationships/oleObject" Target="../embeddings/oleObject252.bin"/><Relationship Id="rId17" Type="http://schemas.openxmlformats.org/officeDocument/2006/relationships/image" Target="../media/image229.wmf"/><Relationship Id="rId2" Type="http://schemas.openxmlformats.org/officeDocument/2006/relationships/oleObject" Target="../embeddings/oleObject247.bin"/><Relationship Id="rId16" Type="http://schemas.openxmlformats.org/officeDocument/2006/relationships/oleObject" Target="../embeddings/oleObject254.bin"/><Relationship Id="rId20" Type="http://schemas.openxmlformats.org/officeDocument/2006/relationships/oleObject" Target="../embeddings/oleObject256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49.bin"/><Relationship Id="rId11" Type="http://schemas.openxmlformats.org/officeDocument/2006/relationships/image" Target="../media/image226.wmf"/><Relationship Id="rId5" Type="http://schemas.openxmlformats.org/officeDocument/2006/relationships/image" Target="../media/image223.wmf"/><Relationship Id="rId15" Type="http://schemas.openxmlformats.org/officeDocument/2006/relationships/image" Target="../media/image228.wmf"/><Relationship Id="rId23" Type="http://schemas.openxmlformats.org/officeDocument/2006/relationships/image" Target="../media/image232.wmf"/><Relationship Id="rId10" Type="http://schemas.openxmlformats.org/officeDocument/2006/relationships/oleObject" Target="../embeddings/oleObject251.bin"/><Relationship Id="rId19" Type="http://schemas.openxmlformats.org/officeDocument/2006/relationships/image" Target="../media/image230.wmf"/><Relationship Id="rId4" Type="http://schemas.openxmlformats.org/officeDocument/2006/relationships/oleObject" Target="../embeddings/oleObject248.bin"/><Relationship Id="rId9" Type="http://schemas.openxmlformats.org/officeDocument/2006/relationships/image" Target="../media/image225.wmf"/><Relationship Id="rId14" Type="http://schemas.openxmlformats.org/officeDocument/2006/relationships/oleObject" Target="../embeddings/oleObject253.bin"/><Relationship Id="rId22" Type="http://schemas.openxmlformats.org/officeDocument/2006/relationships/oleObject" Target="../embeddings/oleObject257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1.bin"/><Relationship Id="rId13" Type="http://schemas.openxmlformats.org/officeDocument/2006/relationships/image" Target="../media/image238.wmf"/><Relationship Id="rId18" Type="http://schemas.openxmlformats.org/officeDocument/2006/relationships/oleObject" Target="../embeddings/oleObject266.bin"/><Relationship Id="rId3" Type="http://schemas.openxmlformats.org/officeDocument/2006/relationships/image" Target="../media/image233.wmf"/><Relationship Id="rId7" Type="http://schemas.openxmlformats.org/officeDocument/2006/relationships/image" Target="../media/image235.wmf"/><Relationship Id="rId12" Type="http://schemas.openxmlformats.org/officeDocument/2006/relationships/oleObject" Target="../embeddings/oleObject263.bin"/><Relationship Id="rId17" Type="http://schemas.openxmlformats.org/officeDocument/2006/relationships/image" Target="../media/image240.wmf"/><Relationship Id="rId2" Type="http://schemas.openxmlformats.org/officeDocument/2006/relationships/oleObject" Target="../embeddings/oleObject258.bin"/><Relationship Id="rId16" Type="http://schemas.openxmlformats.org/officeDocument/2006/relationships/oleObject" Target="../embeddings/oleObject265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60.bin"/><Relationship Id="rId11" Type="http://schemas.openxmlformats.org/officeDocument/2006/relationships/image" Target="../media/image237.wmf"/><Relationship Id="rId5" Type="http://schemas.openxmlformats.org/officeDocument/2006/relationships/image" Target="../media/image234.wmf"/><Relationship Id="rId15" Type="http://schemas.openxmlformats.org/officeDocument/2006/relationships/image" Target="../media/image239.wmf"/><Relationship Id="rId10" Type="http://schemas.openxmlformats.org/officeDocument/2006/relationships/oleObject" Target="../embeddings/oleObject262.bin"/><Relationship Id="rId19" Type="http://schemas.openxmlformats.org/officeDocument/2006/relationships/image" Target="../media/image241.wmf"/><Relationship Id="rId4" Type="http://schemas.openxmlformats.org/officeDocument/2006/relationships/oleObject" Target="../embeddings/oleObject259.bin"/><Relationship Id="rId9" Type="http://schemas.openxmlformats.org/officeDocument/2006/relationships/image" Target="../media/image236.wmf"/><Relationship Id="rId14" Type="http://schemas.openxmlformats.org/officeDocument/2006/relationships/oleObject" Target="../embeddings/oleObject264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13" Type="http://schemas.openxmlformats.org/officeDocument/2006/relationships/image" Target="../media/image18.wmf"/><Relationship Id="rId18" Type="http://schemas.openxmlformats.org/officeDocument/2006/relationships/oleObject" Target="../embeddings/oleObject21.bin"/><Relationship Id="rId26" Type="http://schemas.openxmlformats.org/officeDocument/2006/relationships/oleObject" Target="../embeddings/oleObject25.bin"/><Relationship Id="rId3" Type="http://schemas.openxmlformats.org/officeDocument/2006/relationships/image" Target="../media/image13.wmf"/><Relationship Id="rId21" Type="http://schemas.openxmlformats.org/officeDocument/2006/relationships/image" Target="../media/image22.wmf"/><Relationship Id="rId7" Type="http://schemas.openxmlformats.org/officeDocument/2006/relationships/image" Target="../media/image15.wmf"/><Relationship Id="rId12" Type="http://schemas.openxmlformats.org/officeDocument/2006/relationships/oleObject" Target="../embeddings/oleObject18.bin"/><Relationship Id="rId17" Type="http://schemas.openxmlformats.org/officeDocument/2006/relationships/image" Target="../media/image20.wmf"/><Relationship Id="rId25" Type="http://schemas.openxmlformats.org/officeDocument/2006/relationships/image" Target="../media/image24.wmf"/><Relationship Id="rId2" Type="http://schemas.openxmlformats.org/officeDocument/2006/relationships/oleObject" Target="../embeddings/oleObject13.bin"/><Relationship Id="rId16" Type="http://schemas.openxmlformats.org/officeDocument/2006/relationships/oleObject" Target="../embeddings/oleObject20.bin"/><Relationship Id="rId20" Type="http://schemas.openxmlformats.org/officeDocument/2006/relationships/oleObject" Target="../embeddings/oleObject22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5.bin"/><Relationship Id="rId11" Type="http://schemas.openxmlformats.org/officeDocument/2006/relationships/image" Target="../media/image17.wmf"/><Relationship Id="rId24" Type="http://schemas.openxmlformats.org/officeDocument/2006/relationships/oleObject" Target="../embeddings/oleObject24.bin"/><Relationship Id="rId5" Type="http://schemas.openxmlformats.org/officeDocument/2006/relationships/image" Target="../media/image14.wmf"/><Relationship Id="rId15" Type="http://schemas.openxmlformats.org/officeDocument/2006/relationships/image" Target="../media/image19.wmf"/><Relationship Id="rId23" Type="http://schemas.openxmlformats.org/officeDocument/2006/relationships/image" Target="../media/image23.wmf"/><Relationship Id="rId10" Type="http://schemas.openxmlformats.org/officeDocument/2006/relationships/oleObject" Target="../embeddings/oleObject17.bin"/><Relationship Id="rId19" Type="http://schemas.openxmlformats.org/officeDocument/2006/relationships/image" Target="../media/image21.wmf"/><Relationship Id="rId4" Type="http://schemas.openxmlformats.org/officeDocument/2006/relationships/oleObject" Target="../embeddings/oleObject14.bin"/><Relationship Id="rId9" Type="http://schemas.openxmlformats.org/officeDocument/2006/relationships/image" Target="../media/image16.wmf"/><Relationship Id="rId14" Type="http://schemas.openxmlformats.org/officeDocument/2006/relationships/oleObject" Target="../embeddings/oleObject19.bin"/><Relationship Id="rId22" Type="http://schemas.openxmlformats.org/officeDocument/2006/relationships/oleObject" Target="../embeddings/oleObject23.bin"/><Relationship Id="rId27" Type="http://schemas.openxmlformats.org/officeDocument/2006/relationships/image" Target="../media/image25.w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0.bin"/><Relationship Id="rId13" Type="http://schemas.openxmlformats.org/officeDocument/2006/relationships/image" Target="../media/image247.wmf"/><Relationship Id="rId18" Type="http://schemas.openxmlformats.org/officeDocument/2006/relationships/oleObject" Target="../embeddings/oleObject275.bin"/><Relationship Id="rId26" Type="http://schemas.openxmlformats.org/officeDocument/2006/relationships/oleObject" Target="../embeddings/oleObject279.bin"/><Relationship Id="rId3" Type="http://schemas.openxmlformats.org/officeDocument/2006/relationships/image" Target="../media/image242.wmf"/><Relationship Id="rId21" Type="http://schemas.openxmlformats.org/officeDocument/2006/relationships/image" Target="../media/image251.wmf"/><Relationship Id="rId7" Type="http://schemas.openxmlformats.org/officeDocument/2006/relationships/image" Target="../media/image244.wmf"/><Relationship Id="rId12" Type="http://schemas.openxmlformats.org/officeDocument/2006/relationships/oleObject" Target="../embeddings/oleObject272.bin"/><Relationship Id="rId17" Type="http://schemas.openxmlformats.org/officeDocument/2006/relationships/image" Target="../media/image249.wmf"/><Relationship Id="rId25" Type="http://schemas.openxmlformats.org/officeDocument/2006/relationships/image" Target="../media/image253.wmf"/><Relationship Id="rId2" Type="http://schemas.openxmlformats.org/officeDocument/2006/relationships/oleObject" Target="../embeddings/oleObject267.bin"/><Relationship Id="rId16" Type="http://schemas.openxmlformats.org/officeDocument/2006/relationships/oleObject" Target="../embeddings/oleObject274.bin"/><Relationship Id="rId20" Type="http://schemas.openxmlformats.org/officeDocument/2006/relationships/oleObject" Target="../embeddings/oleObject276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69.bin"/><Relationship Id="rId11" Type="http://schemas.openxmlformats.org/officeDocument/2006/relationships/image" Target="../media/image246.wmf"/><Relationship Id="rId24" Type="http://schemas.openxmlformats.org/officeDocument/2006/relationships/oleObject" Target="../embeddings/oleObject278.bin"/><Relationship Id="rId5" Type="http://schemas.openxmlformats.org/officeDocument/2006/relationships/image" Target="../media/image243.wmf"/><Relationship Id="rId15" Type="http://schemas.openxmlformats.org/officeDocument/2006/relationships/image" Target="../media/image248.wmf"/><Relationship Id="rId23" Type="http://schemas.openxmlformats.org/officeDocument/2006/relationships/image" Target="../media/image252.wmf"/><Relationship Id="rId10" Type="http://schemas.openxmlformats.org/officeDocument/2006/relationships/oleObject" Target="../embeddings/oleObject271.bin"/><Relationship Id="rId19" Type="http://schemas.openxmlformats.org/officeDocument/2006/relationships/image" Target="../media/image250.wmf"/><Relationship Id="rId4" Type="http://schemas.openxmlformats.org/officeDocument/2006/relationships/oleObject" Target="../embeddings/oleObject268.bin"/><Relationship Id="rId9" Type="http://schemas.openxmlformats.org/officeDocument/2006/relationships/image" Target="../media/image245.wmf"/><Relationship Id="rId14" Type="http://schemas.openxmlformats.org/officeDocument/2006/relationships/oleObject" Target="../embeddings/oleObject273.bin"/><Relationship Id="rId22" Type="http://schemas.openxmlformats.org/officeDocument/2006/relationships/oleObject" Target="../embeddings/oleObject277.bin"/><Relationship Id="rId27" Type="http://schemas.openxmlformats.org/officeDocument/2006/relationships/oleObject" Target="../embeddings/oleObject280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4.bin"/><Relationship Id="rId13" Type="http://schemas.openxmlformats.org/officeDocument/2006/relationships/image" Target="../media/image259.wmf"/><Relationship Id="rId18" Type="http://schemas.openxmlformats.org/officeDocument/2006/relationships/oleObject" Target="../embeddings/oleObject289.bin"/><Relationship Id="rId3" Type="http://schemas.openxmlformats.org/officeDocument/2006/relationships/image" Target="../media/image254.wmf"/><Relationship Id="rId21" Type="http://schemas.openxmlformats.org/officeDocument/2006/relationships/image" Target="../media/image262.wmf"/><Relationship Id="rId7" Type="http://schemas.openxmlformats.org/officeDocument/2006/relationships/image" Target="../media/image256.wmf"/><Relationship Id="rId12" Type="http://schemas.openxmlformats.org/officeDocument/2006/relationships/oleObject" Target="../embeddings/oleObject286.bin"/><Relationship Id="rId17" Type="http://schemas.openxmlformats.org/officeDocument/2006/relationships/image" Target="../media/image261.wmf"/><Relationship Id="rId2" Type="http://schemas.openxmlformats.org/officeDocument/2006/relationships/oleObject" Target="../embeddings/oleObject281.bin"/><Relationship Id="rId16" Type="http://schemas.openxmlformats.org/officeDocument/2006/relationships/oleObject" Target="../embeddings/oleObject288.bin"/><Relationship Id="rId20" Type="http://schemas.openxmlformats.org/officeDocument/2006/relationships/oleObject" Target="../embeddings/oleObject290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83.bin"/><Relationship Id="rId11" Type="http://schemas.openxmlformats.org/officeDocument/2006/relationships/image" Target="../media/image258.wmf"/><Relationship Id="rId5" Type="http://schemas.openxmlformats.org/officeDocument/2006/relationships/image" Target="../media/image255.wmf"/><Relationship Id="rId15" Type="http://schemas.openxmlformats.org/officeDocument/2006/relationships/image" Target="../media/image260.wmf"/><Relationship Id="rId10" Type="http://schemas.openxmlformats.org/officeDocument/2006/relationships/oleObject" Target="../embeddings/oleObject285.bin"/><Relationship Id="rId19" Type="http://schemas.openxmlformats.org/officeDocument/2006/relationships/image" Target="../media/image246.wmf"/><Relationship Id="rId4" Type="http://schemas.openxmlformats.org/officeDocument/2006/relationships/oleObject" Target="../embeddings/oleObject282.bin"/><Relationship Id="rId9" Type="http://schemas.openxmlformats.org/officeDocument/2006/relationships/image" Target="../media/image257.wmf"/><Relationship Id="rId14" Type="http://schemas.openxmlformats.org/officeDocument/2006/relationships/oleObject" Target="../embeddings/oleObject287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4.bin"/><Relationship Id="rId3" Type="http://schemas.openxmlformats.org/officeDocument/2006/relationships/image" Target="../media/image263.emf"/><Relationship Id="rId7" Type="http://schemas.openxmlformats.org/officeDocument/2006/relationships/image" Target="../media/image265.wmf"/><Relationship Id="rId2" Type="http://schemas.openxmlformats.org/officeDocument/2006/relationships/oleObject" Target="../embeddings/oleObject29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93.bin"/><Relationship Id="rId5" Type="http://schemas.openxmlformats.org/officeDocument/2006/relationships/image" Target="../media/image264.emf"/><Relationship Id="rId4" Type="http://schemas.openxmlformats.org/officeDocument/2006/relationships/oleObject" Target="../embeddings/oleObject292.bin"/><Relationship Id="rId9" Type="http://schemas.openxmlformats.org/officeDocument/2006/relationships/image" Target="../media/image266.wmf"/></Relationships>
</file>

<file path=ppt/slides/_rels/slide3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2.wmf"/><Relationship Id="rId18" Type="http://schemas.openxmlformats.org/officeDocument/2006/relationships/oleObject" Target="../embeddings/oleObject303.bin"/><Relationship Id="rId26" Type="http://schemas.openxmlformats.org/officeDocument/2006/relationships/oleObject" Target="../embeddings/oleObject307.bin"/><Relationship Id="rId21" Type="http://schemas.openxmlformats.org/officeDocument/2006/relationships/image" Target="../media/image276.wmf"/><Relationship Id="rId34" Type="http://schemas.openxmlformats.org/officeDocument/2006/relationships/oleObject" Target="../embeddings/oleObject311.bin"/><Relationship Id="rId7" Type="http://schemas.openxmlformats.org/officeDocument/2006/relationships/image" Target="../media/image269.wmf"/><Relationship Id="rId12" Type="http://schemas.openxmlformats.org/officeDocument/2006/relationships/oleObject" Target="../embeddings/oleObject300.bin"/><Relationship Id="rId17" Type="http://schemas.openxmlformats.org/officeDocument/2006/relationships/image" Target="../media/image274.wmf"/><Relationship Id="rId25" Type="http://schemas.openxmlformats.org/officeDocument/2006/relationships/image" Target="../media/image278.wmf"/><Relationship Id="rId33" Type="http://schemas.openxmlformats.org/officeDocument/2006/relationships/image" Target="../media/image282.wmf"/><Relationship Id="rId2" Type="http://schemas.openxmlformats.org/officeDocument/2006/relationships/oleObject" Target="../embeddings/oleObject295.bin"/><Relationship Id="rId16" Type="http://schemas.openxmlformats.org/officeDocument/2006/relationships/oleObject" Target="../embeddings/oleObject302.bin"/><Relationship Id="rId20" Type="http://schemas.openxmlformats.org/officeDocument/2006/relationships/oleObject" Target="../embeddings/oleObject304.bin"/><Relationship Id="rId29" Type="http://schemas.openxmlformats.org/officeDocument/2006/relationships/image" Target="../media/image280.w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97.bin"/><Relationship Id="rId11" Type="http://schemas.openxmlformats.org/officeDocument/2006/relationships/image" Target="../media/image271.wmf"/><Relationship Id="rId24" Type="http://schemas.openxmlformats.org/officeDocument/2006/relationships/oleObject" Target="../embeddings/oleObject306.bin"/><Relationship Id="rId32" Type="http://schemas.openxmlformats.org/officeDocument/2006/relationships/oleObject" Target="../embeddings/oleObject310.bin"/><Relationship Id="rId37" Type="http://schemas.openxmlformats.org/officeDocument/2006/relationships/image" Target="../media/image284.wmf"/><Relationship Id="rId5" Type="http://schemas.openxmlformats.org/officeDocument/2006/relationships/image" Target="../media/image268.wmf"/><Relationship Id="rId15" Type="http://schemas.openxmlformats.org/officeDocument/2006/relationships/image" Target="../media/image273.wmf"/><Relationship Id="rId23" Type="http://schemas.openxmlformats.org/officeDocument/2006/relationships/image" Target="../media/image277.wmf"/><Relationship Id="rId28" Type="http://schemas.openxmlformats.org/officeDocument/2006/relationships/oleObject" Target="../embeddings/oleObject308.bin"/><Relationship Id="rId36" Type="http://schemas.openxmlformats.org/officeDocument/2006/relationships/oleObject" Target="../embeddings/oleObject312.bin"/><Relationship Id="rId10" Type="http://schemas.openxmlformats.org/officeDocument/2006/relationships/oleObject" Target="../embeddings/oleObject299.bin"/><Relationship Id="rId19" Type="http://schemas.openxmlformats.org/officeDocument/2006/relationships/image" Target="../media/image275.wmf"/><Relationship Id="rId31" Type="http://schemas.openxmlformats.org/officeDocument/2006/relationships/image" Target="../media/image281.wmf"/><Relationship Id="rId4" Type="http://schemas.openxmlformats.org/officeDocument/2006/relationships/oleObject" Target="../embeddings/oleObject296.bin"/><Relationship Id="rId9" Type="http://schemas.openxmlformats.org/officeDocument/2006/relationships/image" Target="../media/image270.wmf"/><Relationship Id="rId14" Type="http://schemas.openxmlformats.org/officeDocument/2006/relationships/oleObject" Target="../embeddings/oleObject301.bin"/><Relationship Id="rId22" Type="http://schemas.openxmlformats.org/officeDocument/2006/relationships/oleObject" Target="../embeddings/oleObject305.bin"/><Relationship Id="rId27" Type="http://schemas.openxmlformats.org/officeDocument/2006/relationships/image" Target="../media/image279.wmf"/><Relationship Id="rId30" Type="http://schemas.openxmlformats.org/officeDocument/2006/relationships/oleObject" Target="../embeddings/oleObject309.bin"/><Relationship Id="rId35" Type="http://schemas.openxmlformats.org/officeDocument/2006/relationships/image" Target="../media/image283.wmf"/><Relationship Id="rId8" Type="http://schemas.openxmlformats.org/officeDocument/2006/relationships/oleObject" Target="../embeddings/oleObject298.bin"/><Relationship Id="rId3" Type="http://schemas.openxmlformats.org/officeDocument/2006/relationships/image" Target="../media/image267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6.bin"/><Relationship Id="rId13" Type="http://schemas.openxmlformats.org/officeDocument/2006/relationships/image" Target="../media/image290.emf"/><Relationship Id="rId3" Type="http://schemas.openxmlformats.org/officeDocument/2006/relationships/image" Target="../media/image285.emf"/><Relationship Id="rId7" Type="http://schemas.openxmlformats.org/officeDocument/2006/relationships/image" Target="../media/image287.emf"/><Relationship Id="rId12" Type="http://schemas.openxmlformats.org/officeDocument/2006/relationships/oleObject" Target="../embeddings/oleObject318.bin"/><Relationship Id="rId2" Type="http://schemas.openxmlformats.org/officeDocument/2006/relationships/oleObject" Target="../embeddings/oleObject313.bin"/><Relationship Id="rId16" Type="http://schemas.openxmlformats.org/officeDocument/2006/relationships/image" Target="../media/image292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15.bin"/><Relationship Id="rId11" Type="http://schemas.openxmlformats.org/officeDocument/2006/relationships/image" Target="../media/image289.emf"/><Relationship Id="rId5" Type="http://schemas.openxmlformats.org/officeDocument/2006/relationships/image" Target="../media/image286.emf"/><Relationship Id="rId15" Type="http://schemas.openxmlformats.org/officeDocument/2006/relationships/image" Target="../media/image291.wmf"/><Relationship Id="rId10" Type="http://schemas.openxmlformats.org/officeDocument/2006/relationships/oleObject" Target="../embeddings/oleObject317.bin"/><Relationship Id="rId4" Type="http://schemas.openxmlformats.org/officeDocument/2006/relationships/oleObject" Target="../embeddings/oleObject314.bin"/><Relationship Id="rId9" Type="http://schemas.openxmlformats.org/officeDocument/2006/relationships/image" Target="../media/image288.emf"/><Relationship Id="rId14" Type="http://schemas.openxmlformats.org/officeDocument/2006/relationships/oleObject" Target="../embeddings/oleObject319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3.bin"/><Relationship Id="rId13" Type="http://schemas.openxmlformats.org/officeDocument/2006/relationships/image" Target="../media/image298.emf"/><Relationship Id="rId3" Type="http://schemas.openxmlformats.org/officeDocument/2006/relationships/image" Target="../media/image293.emf"/><Relationship Id="rId7" Type="http://schemas.openxmlformats.org/officeDocument/2006/relationships/image" Target="../media/image295.emf"/><Relationship Id="rId12" Type="http://schemas.openxmlformats.org/officeDocument/2006/relationships/oleObject" Target="../embeddings/oleObject325.bin"/><Relationship Id="rId17" Type="http://schemas.openxmlformats.org/officeDocument/2006/relationships/image" Target="../media/image300.emf"/><Relationship Id="rId2" Type="http://schemas.openxmlformats.org/officeDocument/2006/relationships/oleObject" Target="../embeddings/oleObject320.bin"/><Relationship Id="rId16" Type="http://schemas.openxmlformats.org/officeDocument/2006/relationships/oleObject" Target="../embeddings/oleObject327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22.bin"/><Relationship Id="rId11" Type="http://schemas.openxmlformats.org/officeDocument/2006/relationships/image" Target="../media/image297.emf"/><Relationship Id="rId5" Type="http://schemas.openxmlformats.org/officeDocument/2006/relationships/image" Target="../media/image294.emf"/><Relationship Id="rId15" Type="http://schemas.openxmlformats.org/officeDocument/2006/relationships/image" Target="../media/image299.emf"/><Relationship Id="rId10" Type="http://schemas.openxmlformats.org/officeDocument/2006/relationships/oleObject" Target="../embeddings/oleObject324.bin"/><Relationship Id="rId4" Type="http://schemas.openxmlformats.org/officeDocument/2006/relationships/oleObject" Target="../embeddings/oleObject321.bin"/><Relationship Id="rId9" Type="http://schemas.openxmlformats.org/officeDocument/2006/relationships/image" Target="../media/image296.emf"/><Relationship Id="rId14" Type="http://schemas.openxmlformats.org/officeDocument/2006/relationships/oleObject" Target="../embeddings/oleObject326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1.bin"/><Relationship Id="rId13" Type="http://schemas.openxmlformats.org/officeDocument/2006/relationships/image" Target="../media/image306.wmf"/><Relationship Id="rId3" Type="http://schemas.openxmlformats.org/officeDocument/2006/relationships/image" Target="../media/image301.emf"/><Relationship Id="rId7" Type="http://schemas.openxmlformats.org/officeDocument/2006/relationships/image" Target="../media/image303.emf"/><Relationship Id="rId12" Type="http://schemas.openxmlformats.org/officeDocument/2006/relationships/oleObject" Target="../embeddings/oleObject333.bin"/><Relationship Id="rId2" Type="http://schemas.openxmlformats.org/officeDocument/2006/relationships/oleObject" Target="../embeddings/oleObject328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30.bin"/><Relationship Id="rId11" Type="http://schemas.openxmlformats.org/officeDocument/2006/relationships/image" Target="../media/image305.wmf"/><Relationship Id="rId5" Type="http://schemas.openxmlformats.org/officeDocument/2006/relationships/image" Target="../media/image302.emf"/><Relationship Id="rId10" Type="http://schemas.openxmlformats.org/officeDocument/2006/relationships/oleObject" Target="../embeddings/oleObject332.bin"/><Relationship Id="rId4" Type="http://schemas.openxmlformats.org/officeDocument/2006/relationships/oleObject" Target="../embeddings/oleObject329.bin"/><Relationship Id="rId9" Type="http://schemas.openxmlformats.org/officeDocument/2006/relationships/image" Target="../media/image304.emf"/><Relationship Id="rId14" Type="http://schemas.openxmlformats.org/officeDocument/2006/relationships/image" Target="../media/image292.png"/></Relationships>
</file>

<file path=ppt/slides/_rels/slide3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4.wmf"/><Relationship Id="rId18" Type="http://schemas.openxmlformats.org/officeDocument/2006/relationships/image" Target="../media/image45.wmf"/><Relationship Id="rId26" Type="http://schemas.openxmlformats.org/officeDocument/2006/relationships/image" Target="../media/image188.wmf"/><Relationship Id="rId39" Type="http://schemas.openxmlformats.org/officeDocument/2006/relationships/oleObject" Target="../embeddings/oleObject353.bin"/><Relationship Id="rId21" Type="http://schemas.openxmlformats.org/officeDocument/2006/relationships/oleObject" Target="../embeddings/oleObject344.bin"/><Relationship Id="rId34" Type="http://schemas.openxmlformats.org/officeDocument/2006/relationships/image" Target="../media/image315.emf"/><Relationship Id="rId42" Type="http://schemas.openxmlformats.org/officeDocument/2006/relationships/image" Target="../media/image319.emf"/><Relationship Id="rId7" Type="http://schemas.openxmlformats.org/officeDocument/2006/relationships/image" Target="../media/image309.emf"/><Relationship Id="rId2" Type="http://schemas.openxmlformats.org/officeDocument/2006/relationships/oleObject" Target="../embeddings/oleObject334.bin"/><Relationship Id="rId16" Type="http://schemas.openxmlformats.org/officeDocument/2006/relationships/oleObject" Target="../embeddings/oleObject341.bin"/><Relationship Id="rId20" Type="http://schemas.openxmlformats.org/officeDocument/2006/relationships/image" Target="../media/image46.wmf"/><Relationship Id="rId29" Type="http://schemas.openxmlformats.org/officeDocument/2006/relationships/oleObject" Target="../embeddings/oleObject348.bin"/><Relationship Id="rId41" Type="http://schemas.openxmlformats.org/officeDocument/2006/relationships/oleObject" Target="../embeddings/oleObject35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36.bin"/><Relationship Id="rId11" Type="http://schemas.openxmlformats.org/officeDocument/2006/relationships/image" Target="../media/image43.wmf"/><Relationship Id="rId24" Type="http://schemas.openxmlformats.org/officeDocument/2006/relationships/image" Target="../media/image187.wmf"/><Relationship Id="rId32" Type="http://schemas.openxmlformats.org/officeDocument/2006/relationships/image" Target="../media/image314.emf"/><Relationship Id="rId37" Type="http://schemas.openxmlformats.org/officeDocument/2006/relationships/oleObject" Target="../embeddings/oleObject352.bin"/><Relationship Id="rId40" Type="http://schemas.openxmlformats.org/officeDocument/2006/relationships/image" Target="../media/image318.emf"/><Relationship Id="rId5" Type="http://schemas.openxmlformats.org/officeDocument/2006/relationships/image" Target="../media/image308.emf"/><Relationship Id="rId15" Type="http://schemas.openxmlformats.org/officeDocument/2006/relationships/image" Target="../media/image311.emf"/><Relationship Id="rId23" Type="http://schemas.openxmlformats.org/officeDocument/2006/relationships/oleObject" Target="../embeddings/oleObject345.bin"/><Relationship Id="rId28" Type="http://schemas.openxmlformats.org/officeDocument/2006/relationships/image" Target="../media/image312.wmf"/><Relationship Id="rId36" Type="http://schemas.openxmlformats.org/officeDocument/2006/relationships/image" Target="../media/image316.emf"/><Relationship Id="rId10" Type="http://schemas.openxmlformats.org/officeDocument/2006/relationships/oleObject" Target="../embeddings/oleObject338.bin"/><Relationship Id="rId19" Type="http://schemas.openxmlformats.org/officeDocument/2006/relationships/oleObject" Target="../embeddings/oleObject343.bin"/><Relationship Id="rId31" Type="http://schemas.openxmlformats.org/officeDocument/2006/relationships/oleObject" Target="../embeddings/oleObject349.bin"/><Relationship Id="rId44" Type="http://schemas.openxmlformats.org/officeDocument/2006/relationships/image" Target="../media/image320.emf"/><Relationship Id="rId4" Type="http://schemas.openxmlformats.org/officeDocument/2006/relationships/oleObject" Target="../embeddings/oleObject335.bin"/><Relationship Id="rId9" Type="http://schemas.openxmlformats.org/officeDocument/2006/relationships/image" Target="../media/image310.emf"/><Relationship Id="rId14" Type="http://schemas.openxmlformats.org/officeDocument/2006/relationships/oleObject" Target="../embeddings/oleObject340.bin"/><Relationship Id="rId22" Type="http://schemas.openxmlformats.org/officeDocument/2006/relationships/image" Target="../media/image186.wmf"/><Relationship Id="rId27" Type="http://schemas.openxmlformats.org/officeDocument/2006/relationships/oleObject" Target="../embeddings/oleObject347.bin"/><Relationship Id="rId30" Type="http://schemas.openxmlformats.org/officeDocument/2006/relationships/image" Target="../media/image313.wmf"/><Relationship Id="rId35" Type="http://schemas.openxmlformats.org/officeDocument/2006/relationships/oleObject" Target="../embeddings/oleObject351.bin"/><Relationship Id="rId43" Type="http://schemas.openxmlformats.org/officeDocument/2006/relationships/oleObject" Target="../embeddings/oleObject355.bin"/><Relationship Id="rId8" Type="http://schemas.openxmlformats.org/officeDocument/2006/relationships/oleObject" Target="../embeddings/oleObject337.bin"/><Relationship Id="rId3" Type="http://schemas.openxmlformats.org/officeDocument/2006/relationships/image" Target="../media/image307.emf"/><Relationship Id="rId12" Type="http://schemas.openxmlformats.org/officeDocument/2006/relationships/oleObject" Target="../embeddings/oleObject339.bin"/><Relationship Id="rId17" Type="http://schemas.openxmlformats.org/officeDocument/2006/relationships/oleObject" Target="../embeddings/oleObject342.bin"/><Relationship Id="rId25" Type="http://schemas.openxmlformats.org/officeDocument/2006/relationships/oleObject" Target="../embeddings/oleObject346.bin"/><Relationship Id="rId33" Type="http://schemas.openxmlformats.org/officeDocument/2006/relationships/oleObject" Target="../embeddings/oleObject350.bin"/><Relationship Id="rId38" Type="http://schemas.openxmlformats.org/officeDocument/2006/relationships/image" Target="../media/image317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1.wmf"/><Relationship Id="rId2" Type="http://schemas.openxmlformats.org/officeDocument/2006/relationships/oleObject" Target="../embeddings/oleObject356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2.emf"/><Relationship Id="rId4" Type="http://schemas.openxmlformats.org/officeDocument/2006/relationships/oleObject" Target="../embeddings/oleObject357.bin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61.bin"/><Relationship Id="rId13" Type="http://schemas.openxmlformats.org/officeDocument/2006/relationships/image" Target="../media/image326.wmf"/><Relationship Id="rId3" Type="http://schemas.openxmlformats.org/officeDocument/2006/relationships/image" Target="../media/image267.wmf"/><Relationship Id="rId7" Type="http://schemas.openxmlformats.org/officeDocument/2006/relationships/image" Target="../media/image324.wmf"/><Relationship Id="rId12" Type="http://schemas.openxmlformats.org/officeDocument/2006/relationships/oleObject" Target="../embeddings/oleObject363.bin"/><Relationship Id="rId17" Type="http://schemas.openxmlformats.org/officeDocument/2006/relationships/image" Target="../media/image328.wmf"/><Relationship Id="rId2" Type="http://schemas.openxmlformats.org/officeDocument/2006/relationships/oleObject" Target="../embeddings/oleObject358.bin"/><Relationship Id="rId16" Type="http://schemas.openxmlformats.org/officeDocument/2006/relationships/oleObject" Target="../embeddings/oleObject365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60.bin"/><Relationship Id="rId11" Type="http://schemas.openxmlformats.org/officeDocument/2006/relationships/image" Target="../media/image282.wmf"/><Relationship Id="rId5" Type="http://schemas.openxmlformats.org/officeDocument/2006/relationships/image" Target="../media/image323.wmf"/><Relationship Id="rId15" Type="http://schemas.openxmlformats.org/officeDocument/2006/relationships/image" Target="../media/image327.wmf"/><Relationship Id="rId10" Type="http://schemas.openxmlformats.org/officeDocument/2006/relationships/oleObject" Target="../embeddings/oleObject362.bin"/><Relationship Id="rId4" Type="http://schemas.openxmlformats.org/officeDocument/2006/relationships/oleObject" Target="../embeddings/oleObject359.bin"/><Relationship Id="rId9" Type="http://schemas.openxmlformats.org/officeDocument/2006/relationships/image" Target="../media/image325.wmf"/><Relationship Id="rId14" Type="http://schemas.openxmlformats.org/officeDocument/2006/relationships/oleObject" Target="../embeddings/oleObject364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.bin"/><Relationship Id="rId3" Type="http://schemas.openxmlformats.org/officeDocument/2006/relationships/image" Target="../media/image26.wmf"/><Relationship Id="rId7" Type="http://schemas.openxmlformats.org/officeDocument/2006/relationships/image" Target="../media/image28.wmf"/><Relationship Id="rId2" Type="http://schemas.openxmlformats.org/officeDocument/2006/relationships/oleObject" Target="../embeddings/oleObject2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8.bin"/><Relationship Id="rId11" Type="http://schemas.openxmlformats.org/officeDocument/2006/relationships/image" Target="../media/image30.wmf"/><Relationship Id="rId5" Type="http://schemas.openxmlformats.org/officeDocument/2006/relationships/image" Target="../media/image27.wmf"/><Relationship Id="rId10" Type="http://schemas.openxmlformats.org/officeDocument/2006/relationships/oleObject" Target="../embeddings/oleObject30.bin"/><Relationship Id="rId4" Type="http://schemas.openxmlformats.org/officeDocument/2006/relationships/oleObject" Target="../embeddings/oleObject27.bin"/><Relationship Id="rId9" Type="http://schemas.openxmlformats.org/officeDocument/2006/relationships/image" Target="../media/image29.wmf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69.bin"/><Relationship Id="rId13" Type="http://schemas.openxmlformats.org/officeDocument/2006/relationships/image" Target="../media/image332.wmf"/><Relationship Id="rId18" Type="http://schemas.openxmlformats.org/officeDocument/2006/relationships/oleObject" Target="../embeddings/oleObject374.bin"/><Relationship Id="rId3" Type="http://schemas.openxmlformats.org/officeDocument/2006/relationships/image" Target="../media/image267.wmf"/><Relationship Id="rId7" Type="http://schemas.openxmlformats.org/officeDocument/2006/relationships/image" Target="../media/image329.wmf"/><Relationship Id="rId12" Type="http://schemas.openxmlformats.org/officeDocument/2006/relationships/oleObject" Target="../embeddings/oleObject371.bin"/><Relationship Id="rId17" Type="http://schemas.openxmlformats.org/officeDocument/2006/relationships/image" Target="../media/image334.wmf"/><Relationship Id="rId2" Type="http://schemas.openxmlformats.org/officeDocument/2006/relationships/oleObject" Target="../embeddings/oleObject366.bin"/><Relationship Id="rId16" Type="http://schemas.openxmlformats.org/officeDocument/2006/relationships/oleObject" Target="../embeddings/oleObject373.bin"/><Relationship Id="rId20" Type="http://schemas.openxmlformats.org/officeDocument/2006/relationships/oleObject" Target="../embeddings/oleObject375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68.bin"/><Relationship Id="rId11" Type="http://schemas.openxmlformats.org/officeDocument/2006/relationships/image" Target="../media/image331.wmf"/><Relationship Id="rId5" Type="http://schemas.openxmlformats.org/officeDocument/2006/relationships/image" Target="../media/image268.wmf"/><Relationship Id="rId15" Type="http://schemas.openxmlformats.org/officeDocument/2006/relationships/image" Target="../media/image333.wmf"/><Relationship Id="rId10" Type="http://schemas.openxmlformats.org/officeDocument/2006/relationships/oleObject" Target="../embeddings/oleObject370.bin"/><Relationship Id="rId19" Type="http://schemas.openxmlformats.org/officeDocument/2006/relationships/image" Target="../media/image335.wmf"/><Relationship Id="rId4" Type="http://schemas.openxmlformats.org/officeDocument/2006/relationships/oleObject" Target="../embeddings/oleObject367.bin"/><Relationship Id="rId9" Type="http://schemas.openxmlformats.org/officeDocument/2006/relationships/image" Target="../media/image330.wmf"/><Relationship Id="rId14" Type="http://schemas.openxmlformats.org/officeDocument/2006/relationships/oleObject" Target="../embeddings/oleObject372.bin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9.bin"/><Relationship Id="rId13" Type="http://schemas.openxmlformats.org/officeDocument/2006/relationships/oleObject" Target="../embeddings/oleObject382.bin"/><Relationship Id="rId18" Type="http://schemas.openxmlformats.org/officeDocument/2006/relationships/image" Target="../media/image343.wmf"/><Relationship Id="rId3" Type="http://schemas.openxmlformats.org/officeDocument/2006/relationships/image" Target="../media/image336.wmf"/><Relationship Id="rId21" Type="http://schemas.openxmlformats.org/officeDocument/2006/relationships/oleObject" Target="../embeddings/oleObject386.bin"/><Relationship Id="rId7" Type="http://schemas.openxmlformats.org/officeDocument/2006/relationships/image" Target="../media/image338.wmf"/><Relationship Id="rId12" Type="http://schemas.openxmlformats.org/officeDocument/2006/relationships/image" Target="../media/image340.wmf"/><Relationship Id="rId17" Type="http://schemas.openxmlformats.org/officeDocument/2006/relationships/oleObject" Target="../embeddings/oleObject384.bin"/><Relationship Id="rId2" Type="http://schemas.openxmlformats.org/officeDocument/2006/relationships/oleObject" Target="../embeddings/oleObject376.bin"/><Relationship Id="rId16" Type="http://schemas.openxmlformats.org/officeDocument/2006/relationships/image" Target="../media/image342.wmf"/><Relationship Id="rId20" Type="http://schemas.openxmlformats.org/officeDocument/2006/relationships/image" Target="../media/image344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78.bin"/><Relationship Id="rId11" Type="http://schemas.openxmlformats.org/officeDocument/2006/relationships/oleObject" Target="../embeddings/oleObject381.bin"/><Relationship Id="rId5" Type="http://schemas.openxmlformats.org/officeDocument/2006/relationships/image" Target="../media/image337.wmf"/><Relationship Id="rId15" Type="http://schemas.openxmlformats.org/officeDocument/2006/relationships/oleObject" Target="../embeddings/oleObject383.bin"/><Relationship Id="rId10" Type="http://schemas.openxmlformats.org/officeDocument/2006/relationships/oleObject" Target="../embeddings/oleObject380.bin"/><Relationship Id="rId19" Type="http://schemas.openxmlformats.org/officeDocument/2006/relationships/oleObject" Target="../embeddings/oleObject385.bin"/><Relationship Id="rId4" Type="http://schemas.openxmlformats.org/officeDocument/2006/relationships/oleObject" Target="../embeddings/oleObject377.bin"/><Relationship Id="rId9" Type="http://schemas.openxmlformats.org/officeDocument/2006/relationships/image" Target="../media/image339.wmf"/><Relationship Id="rId14" Type="http://schemas.openxmlformats.org/officeDocument/2006/relationships/image" Target="../media/image341.wmf"/><Relationship Id="rId22" Type="http://schemas.openxmlformats.org/officeDocument/2006/relationships/image" Target="../media/image345.w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0.bin"/><Relationship Id="rId13" Type="http://schemas.openxmlformats.org/officeDocument/2006/relationships/image" Target="../media/image350.wmf"/><Relationship Id="rId3" Type="http://schemas.openxmlformats.org/officeDocument/2006/relationships/image" Target="../media/image346.wmf"/><Relationship Id="rId7" Type="http://schemas.openxmlformats.org/officeDocument/2006/relationships/image" Target="../media/image345.wmf"/><Relationship Id="rId12" Type="http://schemas.openxmlformats.org/officeDocument/2006/relationships/oleObject" Target="../embeddings/oleObject392.bin"/><Relationship Id="rId2" Type="http://schemas.openxmlformats.org/officeDocument/2006/relationships/oleObject" Target="../embeddings/oleObject387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89.bin"/><Relationship Id="rId11" Type="http://schemas.openxmlformats.org/officeDocument/2006/relationships/image" Target="../media/image349.wmf"/><Relationship Id="rId5" Type="http://schemas.openxmlformats.org/officeDocument/2006/relationships/image" Target="../media/image347.wmf"/><Relationship Id="rId15" Type="http://schemas.openxmlformats.org/officeDocument/2006/relationships/image" Target="../media/image351.wmf"/><Relationship Id="rId10" Type="http://schemas.openxmlformats.org/officeDocument/2006/relationships/oleObject" Target="../embeddings/oleObject391.bin"/><Relationship Id="rId4" Type="http://schemas.openxmlformats.org/officeDocument/2006/relationships/oleObject" Target="../embeddings/oleObject388.bin"/><Relationship Id="rId9" Type="http://schemas.openxmlformats.org/officeDocument/2006/relationships/image" Target="../media/image348.wmf"/><Relationship Id="rId14" Type="http://schemas.openxmlformats.org/officeDocument/2006/relationships/oleObject" Target="../embeddings/oleObject393.bin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7.bin"/><Relationship Id="rId13" Type="http://schemas.openxmlformats.org/officeDocument/2006/relationships/image" Target="../media/image357.wmf"/><Relationship Id="rId3" Type="http://schemas.openxmlformats.org/officeDocument/2006/relationships/image" Target="../media/image352.emf"/><Relationship Id="rId7" Type="http://schemas.openxmlformats.org/officeDocument/2006/relationships/image" Target="../media/image354.wmf"/><Relationship Id="rId12" Type="http://schemas.openxmlformats.org/officeDocument/2006/relationships/oleObject" Target="../embeddings/oleObject399.bin"/><Relationship Id="rId17" Type="http://schemas.openxmlformats.org/officeDocument/2006/relationships/image" Target="../media/image359.wmf"/><Relationship Id="rId2" Type="http://schemas.openxmlformats.org/officeDocument/2006/relationships/oleObject" Target="../embeddings/oleObject394.bin"/><Relationship Id="rId16" Type="http://schemas.openxmlformats.org/officeDocument/2006/relationships/oleObject" Target="../embeddings/oleObject40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96.bin"/><Relationship Id="rId11" Type="http://schemas.openxmlformats.org/officeDocument/2006/relationships/image" Target="../media/image356.wmf"/><Relationship Id="rId5" Type="http://schemas.openxmlformats.org/officeDocument/2006/relationships/image" Target="../media/image353.wmf"/><Relationship Id="rId15" Type="http://schemas.openxmlformats.org/officeDocument/2006/relationships/image" Target="../media/image358.wmf"/><Relationship Id="rId10" Type="http://schemas.openxmlformats.org/officeDocument/2006/relationships/oleObject" Target="../embeddings/oleObject398.bin"/><Relationship Id="rId4" Type="http://schemas.openxmlformats.org/officeDocument/2006/relationships/oleObject" Target="../embeddings/oleObject395.bin"/><Relationship Id="rId9" Type="http://schemas.openxmlformats.org/officeDocument/2006/relationships/image" Target="../media/image355.wmf"/><Relationship Id="rId14" Type="http://schemas.openxmlformats.org/officeDocument/2006/relationships/oleObject" Target="../embeddings/oleObject400.bin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05.bin"/><Relationship Id="rId13" Type="http://schemas.openxmlformats.org/officeDocument/2006/relationships/image" Target="../media/image364.wmf"/><Relationship Id="rId18" Type="http://schemas.openxmlformats.org/officeDocument/2006/relationships/oleObject" Target="../embeddings/oleObject410.bin"/><Relationship Id="rId3" Type="http://schemas.openxmlformats.org/officeDocument/2006/relationships/image" Target="../media/image357.wmf"/><Relationship Id="rId21" Type="http://schemas.openxmlformats.org/officeDocument/2006/relationships/image" Target="../media/image368.wmf"/><Relationship Id="rId7" Type="http://schemas.openxmlformats.org/officeDocument/2006/relationships/image" Target="../media/image361.wmf"/><Relationship Id="rId12" Type="http://schemas.openxmlformats.org/officeDocument/2006/relationships/oleObject" Target="../embeddings/oleObject407.bin"/><Relationship Id="rId17" Type="http://schemas.openxmlformats.org/officeDocument/2006/relationships/image" Target="../media/image366.wmf"/><Relationship Id="rId2" Type="http://schemas.openxmlformats.org/officeDocument/2006/relationships/oleObject" Target="../embeddings/oleObject402.bin"/><Relationship Id="rId16" Type="http://schemas.openxmlformats.org/officeDocument/2006/relationships/oleObject" Target="../embeddings/oleObject409.bin"/><Relationship Id="rId20" Type="http://schemas.openxmlformats.org/officeDocument/2006/relationships/oleObject" Target="../embeddings/oleObject41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04.bin"/><Relationship Id="rId11" Type="http://schemas.openxmlformats.org/officeDocument/2006/relationships/image" Target="../media/image363.wmf"/><Relationship Id="rId5" Type="http://schemas.openxmlformats.org/officeDocument/2006/relationships/image" Target="../media/image360.wmf"/><Relationship Id="rId15" Type="http://schemas.openxmlformats.org/officeDocument/2006/relationships/image" Target="../media/image365.wmf"/><Relationship Id="rId10" Type="http://schemas.openxmlformats.org/officeDocument/2006/relationships/oleObject" Target="../embeddings/oleObject406.bin"/><Relationship Id="rId19" Type="http://schemas.openxmlformats.org/officeDocument/2006/relationships/image" Target="../media/image367.wmf"/><Relationship Id="rId4" Type="http://schemas.openxmlformats.org/officeDocument/2006/relationships/oleObject" Target="../embeddings/oleObject403.bin"/><Relationship Id="rId9" Type="http://schemas.openxmlformats.org/officeDocument/2006/relationships/image" Target="../media/image362.wmf"/><Relationship Id="rId14" Type="http://schemas.openxmlformats.org/officeDocument/2006/relationships/oleObject" Target="../embeddings/oleObject408.bin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15.bin"/><Relationship Id="rId13" Type="http://schemas.openxmlformats.org/officeDocument/2006/relationships/image" Target="../media/image373.wmf"/><Relationship Id="rId3" Type="http://schemas.openxmlformats.org/officeDocument/2006/relationships/image" Target="../media/image353.wmf"/><Relationship Id="rId7" Type="http://schemas.openxmlformats.org/officeDocument/2006/relationships/image" Target="../media/image370.wmf"/><Relationship Id="rId12" Type="http://schemas.openxmlformats.org/officeDocument/2006/relationships/oleObject" Target="../embeddings/oleObject417.bin"/><Relationship Id="rId17" Type="http://schemas.openxmlformats.org/officeDocument/2006/relationships/image" Target="../media/image375.wmf"/><Relationship Id="rId2" Type="http://schemas.openxmlformats.org/officeDocument/2006/relationships/oleObject" Target="../embeddings/oleObject412.bin"/><Relationship Id="rId16" Type="http://schemas.openxmlformats.org/officeDocument/2006/relationships/oleObject" Target="../embeddings/oleObject419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14.bin"/><Relationship Id="rId11" Type="http://schemas.openxmlformats.org/officeDocument/2006/relationships/image" Target="../media/image372.wmf"/><Relationship Id="rId5" Type="http://schemas.openxmlformats.org/officeDocument/2006/relationships/image" Target="../media/image369.wmf"/><Relationship Id="rId15" Type="http://schemas.openxmlformats.org/officeDocument/2006/relationships/image" Target="../media/image374.wmf"/><Relationship Id="rId10" Type="http://schemas.openxmlformats.org/officeDocument/2006/relationships/oleObject" Target="../embeddings/oleObject416.bin"/><Relationship Id="rId4" Type="http://schemas.openxmlformats.org/officeDocument/2006/relationships/oleObject" Target="../embeddings/oleObject413.bin"/><Relationship Id="rId9" Type="http://schemas.openxmlformats.org/officeDocument/2006/relationships/image" Target="../media/image371.wmf"/><Relationship Id="rId14" Type="http://schemas.openxmlformats.org/officeDocument/2006/relationships/oleObject" Target="../embeddings/oleObject418.bin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23.bin"/><Relationship Id="rId13" Type="http://schemas.openxmlformats.org/officeDocument/2006/relationships/image" Target="../media/image381.wmf"/><Relationship Id="rId18" Type="http://schemas.openxmlformats.org/officeDocument/2006/relationships/image" Target="../media/image383.wmf"/><Relationship Id="rId3" Type="http://schemas.openxmlformats.org/officeDocument/2006/relationships/image" Target="../media/image376.wmf"/><Relationship Id="rId21" Type="http://schemas.openxmlformats.org/officeDocument/2006/relationships/oleObject" Target="../embeddings/oleObject430.bin"/><Relationship Id="rId7" Type="http://schemas.openxmlformats.org/officeDocument/2006/relationships/image" Target="../media/image378.wmf"/><Relationship Id="rId12" Type="http://schemas.openxmlformats.org/officeDocument/2006/relationships/oleObject" Target="../embeddings/oleObject425.bin"/><Relationship Id="rId17" Type="http://schemas.openxmlformats.org/officeDocument/2006/relationships/oleObject" Target="../embeddings/oleObject428.bin"/><Relationship Id="rId2" Type="http://schemas.openxmlformats.org/officeDocument/2006/relationships/oleObject" Target="../embeddings/oleObject420.bin"/><Relationship Id="rId16" Type="http://schemas.openxmlformats.org/officeDocument/2006/relationships/oleObject" Target="../embeddings/oleObject427.bin"/><Relationship Id="rId20" Type="http://schemas.openxmlformats.org/officeDocument/2006/relationships/image" Target="../media/image384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22.bin"/><Relationship Id="rId11" Type="http://schemas.openxmlformats.org/officeDocument/2006/relationships/image" Target="../media/image380.wmf"/><Relationship Id="rId5" Type="http://schemas.openxmlformats.org/officeDocument/2006/relationships/image" Target="../media/image377.wmf"/><Relationship Id="rId15" Type="http://schemas.openxmlformats.org/officeDocument/2006/relationships/image" Target="../media/image382.wmf"/><Relationship Id="rId10" Type="http://schemas.openxmlformats.org/officeDocument/2006/relationships/oleObject" Target="../embeddings/oleObject424.bin"/><Relationship Id="rId19" Type="http://schemas.openxmlformats.org/officeDocument/2006/relationships/oleObject" Target="../embeddings/oleObject429.bin"/><Relationship Id="rId4" Type="http://schemas.openxmlformats.org/officeDocument/2006/relationships/oleObject" Target="../embeddings/oleObject421.bin"/><Relationship Id="rId9" Type="http://schemas.openxmlformats.org/officeDocument/2006/relationships/image" Target="../media/image379.wmf"/><Relationship Id="rId14" Type="http://schemas.openxmlformats.org/officeDocument/2006/relationships/oleObject" Target="../embeddings/oleObject426.bin"/><Relationship Id="rId22" Type="http://schemas.openxmlformats.org/officeDocument/2006/relationships/image" Target="../media/image385.wmf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34.bin"/><Relationship Id="rId13" Type="http://schemas.openxmlformats.org/officeDocument/2006/relationships/image" Target="../media/image391.wmf"/><Relationship Id="rId18" Type="http://schemas.openxmlformats.org/officeDocument/2006/relationships/oleObject" Target="../embeddings/oleObject439.bin"/><Relationship Id="rId3" Type="http://schemas.openxmlformats.org/officeDocument/2006/relationships/image" Target="../media/image386.wmf"/><Relationship Id="rId7" Type="http://schemas.openxmlformats.org/officeDocument/2006/relationships/image" Target="../media/image388.wmf"/><Relationship Id="rId12" Type="http://schemas.openxmlformats.org/officeDocument/2006/relationships/oleObject" Target="../embeddings/oleObject436.bin"/><Relationship Id="rId17" Type="http://schemas.openxmlformats.org/officeDocument/2006/relationships/image" Target="../media/image393.wmf"/><Relationship Id="rId2" Type="http://schemas.openxmlformats.org/officeDocument/2006/relationships/oleObject" Target="../embeddings/oleObject431.bin"/><Relationship Id="rId16" Type="http://schemas.openxmlformats.org/officeDocument/2006/relationships/oleObject" Target="../embeddings/oleObject438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33.bin"/><Relationship Id="rId11" Type="http://schemas.openxmlformats.org/officeDocument/2006/relationships/image" Target="../media/image390.wmf"/><Relationship Id="rId5" Type="http://schemas.openxmlformats.org/officeDocument/2006/relationships/image" Target="../media/image387.wmf"/><Relationship Id="rId15" Type="http://schemas.openxmlformats.org/officeDocument/2006/relationships/image" Target="../media/image392.wmf"/><Relationship Id="rId10" Type="http://schemas.openxmlformats.org/officeDocument/2006/relationships/oleObject" Target="../embeddings/oleObject435.bin"/><Relationship Id="rId19" Type="http://schemas.openxmlformats.org/officeDocument/2006/relationships/image" Target="../media/image394.wmf"/><Relationship Id="rId4" Type="http://schemas.openxmlformats.org/officeDocument/2006/relationships/oleObject" Target="../embeddings/oleObject432.bin"/><Relationship Id="rId9" Type="http://schemas.openxmlformats.org/officeDocument/2006/relationships/image" Target="../media/image389.wmf"/><Relationship Id="rId14" Type="http://schemas.openxmlformats.org/officeDocument/2006/relationships/oleObject" Target="../embeddings/oleObject437.bin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43.bin"/><Relationship Id="rId13" Type="http://schemas.openxmlformats.org/officeDocument/2006/relationships/image" Target="../media/image398.wmf"/><Relationship Id="rId3" Type="http://schemas.openxmlformats.org/officeDocument/2006/relationships/image" Target="../media/image377.wmf"/><Relationship Id="rId7" Type="http://schemas.openxmlformats.org/officeDocument/2006/relationships/image" Target="../media/image395.wmf"/><Relationship Id="rId12" Type="http://schemas.openxmlformats.org/officeDocument/2006/relationships/oleObject" Target="../embeddings/oleObject445.bin"/><Relationship Id="rId2" Type="http://schemas.openxmlformats.org/officeDocument/2006/relationships/oleObject" Target="../embeddings/oleObject440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42.bin"/><Relationship Id="rId11" Type="http://schemas.openxmlformats.org/officeDocument/2006/relationships/image" Target="../media/image397.wmf"/><Relationship Id="rId5" Type="http://schemas.openxmlformats.org/officeDocument/2006/relationships/image" Target="../media/image385.wmf"/><Relationship Id="rId15" Type="http://schemas.openxmlformats.org/officeDocument/2006/relationships/image" Target="../media/image399.wmf"/><Relationship Id="rId10" Type="http://schemas.openxmlformats.org/officeDocument/2006/relationships/oleObject" Target="../embeddings/oleObject444.bin"/><Relationship Id="rId4" Type="http://schemas.openxmlformats.org/officeDocument/2006/relationships/oleObject" Target="../embeddings/oleObject441.bin"/><Relationship Id="rId9" Type="http://schemas.openxmlformats.org/officeDocument/2006/relationships/image" Target="../media/image396.wmf"/><Relationship Id="rId14" Type="http://schemas.openxmlformats.org/officeDocument/2006/relationships/oleObject" Target="../embeddings/oleObject446.bin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50.bin"/><Relationship Id="rId13" Type="http://schemas.openxmlformats.org/officeDocument/2006/relationships/image" Target="../media/image405.wmf"/><Relationship Id="rId18" Type="http://schemas.openxmlformats.org/officeDocument/2006/relationships/oleObject" Target="../embeddings/oleObject455.bin"/><Relationship Id="rId26" Type="http://schemas.openxmlformats.org/officeDocument/2006/relationships/image" Target="../media/image411.wmf"/><Relationship Id="rId3" Type="http://schemas.openxmlformats.org/officeDocument/2006/relationships/image" Target="../media/image400.wmf"/><Relationship Id="rId21" Type="http://schemas.openxmlformats.org/officeDocument/2006/relationships/image" Target="../media/image409.wmf"/><Relationship Id="rId7" Type="http://schemas.openxmlformats.org/officeDocument/2006/relationships/image" Target="../media/image402.wmf"/><Relationship Id="rId12" Type="http://schemas.openxmlformats.org/officeDocument/2006/relationships/oleObject" Target="../embeddings/oleObject452.bin"/><Relationship Id="rId17" Type="http://schemas.openxmlformats.org/officeDocument/2006/relationships/image" Target="../media/image407.wmf"/><Relationship Id="rId25" Type="http://schemas.openxmlformats.org/officeDocument/2006/relationships/oleObject" Target="../embeddings/oleObject459.bin"/><Relationship Id="rId2" Type="http://schemas.openxmlformats.org/officeDocument/2006/relationships/oleObject" Target="../embeddings/oleObject447.bin"/><Relationship Id="rId16" Type="http://schemas.openxmlformats.org/officeDocument/2006/relationships/oleObject" Target="../embeddings/oleObject454.bin"/><Relationship Id="rId20" Type="http://schemas.openxmlformats.org/officeDocument/2006/relationships/oleObject" Target="../embeddings/oleObject45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49.bin"/><Relationship Id="rId11" Type="http://schemas.openxmlformats.org/officeDocument/2006/relationships/image" Target="../media/image404.wmf"/><Relationship Id="rId24" Type="http://schemas.openxmlformats.org/officeDocument/2006/relationships/oleObject" Target="../embeddings/oleObject458.bin"/><Relationship Id="rId5" Type="http://schemas.openxmlformats.org/officeDocument/2006/relationships/image" Target="../media/image401.wmf"/><Relationship Id="rId15" Type="http://schemas.openxmlformats.org/officeDocument/2006/relationships/image" Target="../media/image406.wmf"/><Relationship Id="rId23" Type="http://schemas.openxmlformats.org/officeDocument/2006/relationships/image" Target="../media/image410.wmf"/><Relationship Id="rId10" Type="http://schemas.openxmlformats.org/officeDocument/2006/relationships/oleObject" Target="../embeddings/oleObject451.bin"/><Relationship Id="rId19" Type="http://schemas.openxmlformats.org/officeDocument/2006/relationships/image" Target="../media/image408.wmf"/><Relationship Id="rId4" Type="http://schemas.openxmlformats.org/officeDocument/2006/relationships/oleObject" Target="../embeddings/oleObject448.bin"/><Relationship Id="rId9" Type="http://schemas.openxmlformats.org/officeDocument/2006/relationships/image" Target="../media/image403.wmf"/><Relationship Id="rId14" Type="http://schemas.openxmlformats.org/officeDocument/2006/relationships/oleObject" Target="../embeddings/oleObject453.bin"/><Relationship Id="rId22" Type="http://schemas.openxmlformats.org/officeDocument/2006/relationships/oleObject" Target="../embeddings/oleObject457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.bin"/><Relationship Id="rId13" Type="http://schemas.openxmlformats.org/officeDocument/2006/relationships/image" Target="../media/image36.wmf"/><Relationship Id="rId18" Type="http://schemas.openxmlformats.org/officeDocument/2006/relationships/oleObject" Target="../embeddings/oleObject39.bin"/><Relationship Id="rId3" Type="http://schemas.openxmlformats.org/officeDocument/2006/relationships/image" Target="../media/image31.wmf"/><Relationship Id="rId21" Type="http://schemas.openxmlformats.org/officeDocument/2006/relationships/image" Target="../media/image28.wmf"/><Relationship Id="rId7" Type="http://schemas.openxmlformats.org/officeDocument/2006/relationships/image" Target="../media/image33.wmf"/><Relationship Id="rId12" Type="http://schemas.openxmlformats.org/officeDocument/2006/relationships/oleObject" Target="../embeddings/oleObject36.bin"/><Relationship Id="rId17" Type="http://schemas.openxmlformats.org/officeDocument/2006/relationships/image" Target="../media/image38.wmf"/><Relationship Id="rId2" Type="http://schemas.openxmlformats.org/officeDocument/2006/relationships/oleObject" Target="../embeddings/oleObject31.bin"/><Relationship Id="rId16" Type="http://schemas.openxmlformats.org/officeDocument/2006/relationships/oleObject" Target="../embeddings/oleObject38.bin"/><Relationship Id="rId20" Type="http://schemas.openxmlformats.org/officeDocument/2006/relationships/oleObject" Target="../embeddings/oleObject40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3.bin"/><Relationship Id="rId11" Type="http://schemas.openxmlformats.org/officeDocument/2006/relationships/image" Target="../media/image35.wmf"/><Relationship Id="rId5" Type="http://schemas.openxmlformats.org/officeDocument/2006/relationships/image" Target="../media/image32.wmf"/><Relationship Id="rId15" Type="http://schemas.openxmlformats.org/officeDocument/2006/relationships/image" Target="../media/image37.wmf"/><Relationship Id="rId23" Type="http://schemas.openxmlformats.org/officeDocument/2006/relationships/image" Target="../media/image29.wmf"/><Relationship Id="rId10" Type="http://schemas.openxmlformats.org/officeDocument/2006/relationships/oleObject" Target="../embeddings/oleObject35.bin"/><Relationship Id="rId19" Type="http://schemas.openxmlformats.org/officeDocument/2006/relationships/image" Target="../media/image39.wmf"/><Relationship Id="rId4" Type="http://schemas.openxmlformats.org/officeDocument/2006/relationships/oleObject" Target="../embeddings/oleObject32.bin"/><Relationship Id="rId9" Type="http://schemas.openxmlformats.org/officeDocument/2006/relationships/image" Target="../media/image34.wmf"/><Relationship Id="rId14" Type="http://schemas.openxmlformats.org/officeDocument/2006/relationships/oleObject" Target="../embeddings/oleObject37.bin"/><Relationship Id="rId22" Type="http://schemas.openxmlformats.org/officeDocument/2006/relationships/oleObject" Target="../embeddings/oleObject41.bin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63.bin"/><Relationship Id="rId13" Type="http://schemas.openxmlformats.org/officeDocument/2006/relationships/image" Target="../media/image416.wmf"/><Relationship Id="rId18" Type="http://schemas.openxmlformats.org/officeDocument/2006/relationships/oleObject" Target="../embeddings/oleObject468.bin"/><Relationship Id="rId3" Type="http://schemas.openxmlformats.org/officeDocument/2006/relationships/image" Target="../media/image412.wmf"/><Relationship Id="rId21" Type="http://schemas.openxmlformats.org/officeDocument/2006/relationships/image" Target="../media/image420.wmf"/><Relationship Id="rId7" Type="http://schemas.openxmlformats.org/officeDocument/2006/relationships/image" Target="../media/image405.wmf"/><Relationship Id="rId12" Type="http://schemas.openxmlformats.org/officeDocument/2006/relationships/oleObject" Target="../embeddings/oleObject465.bin"/><Relationship Id="rId17" Type="http://schemas.openxmlformats.org/officeDocument/2006/relationships/image" Target="../media/image418.wmf"/><Relationship Id="rId25" Type="http://schemas.openxmlformats.org/officeDocument/2006/relationships/image" Target="../media/image422.wmf"/><Relationship Id="rId2" Type="http://schemas.openxmlformats.org/officeDocument/2006/relationships/oleObject" Target="../embeddings/oleObject460.bin"/><Relationship Id="rId16" Type="http://schemas.openxmlformats.org/officeDocument/2006/relationships/oleObject" Target="../embeddings/oleObject467.bin"/><Relationship Id="rId20" Type="http://schemas.openxmlformats.org/officeDocument/2006/relationships/oleObject" Target="../embeddings/oleObject469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62.bin"/><Relationship Id="rId11" Type="http://schemas.openxmlformats.org/officeDocument/2006/relationships/image" Target="../media/image415.wmf"/><Relationship Id="rId24" Type="http://schemas.openxmlformats.org/officeDocument/2006/relationships/oleObject" Target="../embeddings/oleObject471.bin"/><Relationship Id="rId5" Type="http://schemas.openxmlformats.org/officeDocument/2006/relationships/image" Target="../media/image413.wmf"/><Relationship Id="rId15" Type="http://schemas.openxmlformats.org/officeDocument/2006/relationships/image" Target="../media/image417.wmf"/><Relationship Id="rId23" Type="http://schemas.openxmlformats.org/officeDocument/2006/relationships/image" Target="../media/image421.wmf"/><Relationship Id="rId10" Type="http://schemas.openxmlformats.org/officeDocument/2006/relationships/oleObject" Target="../embeddings/oleObject464.bin"/><Relationship Id="rId19" Type="http://schemas.openxmlformats.org/officeDocument/2006/relationships/image" Target="../media/image419.wmf"/><Relationship Id="rId4" Type="http://schemas.openxmlformats.org/officeDocument/2006/relationships/oleObject" Target="../embeddings/oleObject461.bin"/><Relationship Id="rId9" Type="http://schemas.openxmlformats.org/officeDocument/2006/relationships/image" Target="../media/image414.wmf"/><Relationship Id="rId14" Type="http://schemas.openxmlformats.org/officeDocument/2006/relationships/oleObject" Target="../embeddings/oleObject466.bin"/><Relationship Id="rId22" Type="http://schemas.openxmlformats.org/officeDocument/2006/relationships/oleObject" Target="../embeddings/oleObject470.bin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75.bin"/><Relationship Id="rId13" Type="http://schemas.openxmlformats.org/officeDocument/2006/relationships/image" Target="../media/image427.wmf"/><Relationship Id="rId18" Type="http://schemas.openxmlformats.org/officeDocument/2006/relationships/oleObject" Target="../embeddings/oleObject480.bin"/><Relationship Id="rId3" Type="http://schemas.openxmlformats.org/officeDocument/2006/relationships/image" Target="../media/image423.wmf"/><Relationship Id="rId21" Type="http://schemas.openxmlformats.org/officeDocument/2006/relationships/image" Target="../media/image431.wmf"/><Relationship Id="rId7" Type="http://schemas.openxmlformats.org/officeDocument/2006/relationships/image" Target="../media/image402.wmf"/><Relationship Id="rId12" Type="http://schemas.openxmlformats.org/officeDocument/2006/relationships/oleObject" Target="../embeddings/oleObject477.bin"/><Relationship Id="rId17" Type="http://schemas.openxmlformats.org/officeDocument/2006/relationships/image" Target="../media/image429.wmf"/><Relationship Id="rId2" Type="http://schemas.openxmlformats.org/officeDocument/2006/relationships/oleObject" Target="../embeddings/oleObject472.bin"/><Relationship Id="rId16" Type="http://schemas.openxmlformats.org/officeDocument/2006/relationships/oleObject" Target="../embeddings/oleObject479.bin"/><Relationship Id="rId20" Type="http://schemas.openxmlformats.org/officeDocument/2006/relationships/oleObject" Target="../embeddings/oleObject48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74.bin"/><Relationship Id="rId11" Type="http://schemas.openxmlformats.org/officeDocument/2006/relationships/image" Target="../media/image426.wmf"/><Relationship Id="rId5" Type="http://schemas.openxmlformats.org/officeDocument/2006/relationships/image" Target="../media/image424.wmf"/><Relationship Id="rId15" Type="http://schemas.openxmlformats.org/officeDocument/2006/relationships/image" Target="../media/image428.wmf"/><Relationship Id="rId10" Type="http://schemas.openxmlformats.org/officeDocument/2006/relationships/oleObject" Target="../embeddings/oleObject476.bin"/><Relationship Id="rId19" Type="http://schemas.openxmlformats.org/officeDocument/2006/relationships/image" Target="../media/image430.wmf"/><Relationship Id="rId4" Type="http://schemas.openxmlformats.org/officeDocument/2006/relationships/oleObject" Target="../embeddings/oleObject473.bin"/><Relationship Id="rId9" Type="http://schemas.openxmlformats.org/officeDocument/2006/relationships/image" Target="../media/image425.wmf"/><Relationship Id="rId14" Type="http://schemas.openxmlformats.org/officeDocument/2006/relationships/oleObject" Target="../embeddings/oleObject478.bin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85.bin"/><Relationship Id="rId13" Type="http://schemas.openxmlformats.org/officeDocument/2006/relationships/image" Target="../media/image436.wmf"/><Relationship Id="rId18" Type="http://schemas.openxmlformats.org/officeDocument/2006/relationships/oleObject" Target="../embeddings/oleObject490.bin"/><Relationship Id="rId26" Type="http://schemas.openxmlformats.org/officeDocument/2006/relationships/image" Target="../media/image439.wmf"/><Relationship Id="rId3" Type="http://schemas.openxmlformats.org/officeDocument/2006/relationships/image" Target="../media/image432.wmf"/><Relationship Id="rId21" Type="http://schemas.openxmlformats.org/officeDocument/2006/relationships/image" Target="../media/image409.wmf"/><Relationship Id="rId7" Type="http://schemas.openxmlformats.org/officeDocument/2006/relationships/image" Target="../media/image402.wmf"/><Relationship Id="rId12" Type="http://schemas.openxmlformats.org/officeDocument/2006/relationships/oleObject" Target="../embeddings/oleObject487.bin"/><Relationship Id="rId17" Type="http://schemas.openxmlformats.org/officeDocument/2006/relationships/image" Target="../media/image438.wmf"/><Relationship Id="rId25" Type="http://schemas.openxmlformats.org/officeDocument/2006/relationships/oleObject" Target="../embeddings/oleObject494.bin"/><Relationship Id="rId2" Type="http://schemas.openxmlformats.org/officeDocument/2006/relationships/oleObject" Target="../embeddings/oleObject482.bin"/><Relationship Id="rId16" Type="http://schemas.openxmlformats.org/officeDocument/2006/relationships/oleObject" Target="../embeddings/oleObject489.bin"/><Relationship Id="rId20" Type="http://schemas.openxmlformats.org/officeDocument/2006/relationships/oleObject" Target="../embeddings/oleObject49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84.bin"/><Relationship Id="rId11" Type="http://schemas.openxmlformats.org/officeDocument/2006/relationships/image" Target="../media/image435.wmf"/><Relationship Id="rId24" Type="http://schemas.openxmlformats.org/officeDocument/2006/relationships/oleObject" Target="../embeddings/oleObject493.bin"/><Relationship Id="rId5" Type="http://schemas.openxmlformats.org/officeDocument/2006/relationships/image" Target="../media/image433.wmf"/><Relationship Id="rId15" Type="http://schemas.openxmlformats.org/officeDocument/2006/relationships/image" Target="../media/image437.wmf"/><Relationship Id="rId23" Type="http://schemas.openxmlformats.org/officeDocument/2006/relationships/image" Target="../media/image410.wmf"/><Relationship Id="rId10" Type="http://schemas.openxmlformats.org/officeDocument/2006/relationships/oleObject" Target="../embeddings/oleObject486.bin"/><Relationship Id="rId19" Type="http://schemas.openxmlformats.org/officeDocument/2006/relationships/image" Target="../media/image408.wmf"/><Relationship Id="rId4" Type="http://schemas.openxmlformats.org/officeDocument/2006/relationships/oleObject" Target="../embeddings/oleObject483.bin"/><Relationship Id="rId9" Type="http://schemas.openxmlformats.org/officeDocument/2006/relationships/image" Target="../media/image434.wmf"/><Relationship Id="rId14" Type="http://schemas.openxmlformats.org/officeDocument/2006/relationships/oleObject" Target="../embeddings/oleObject488.bin"/><Relationship Id="rId22" Type="http://schemas.openxmlformats.org/officeDocument/2006/relationships/oleObject" Target="../embeddings/oleObject492.bin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98.bin"/><Relationship Id="rId13" Type="http://schemas.openxmlformats.org/officeDocument/2006/relationships/image" Target="../media/image443.wmf"/><Relationship Id="rId18" Type="http://schemas.openxmlformats.org/officeDocument/2006/relationships/oleObject" Target="../embeddings/oleObject503.bin"/><Relationship Id="rId26" Type="http://schemas.openxmlformats.org/officeDocument/2006/relationships/oleObject" Target="../embeddings/oleObject507.bin"/><Relationship Id="rId3" Type="http://schemas.openxmlformats.org/officeDocument/2006/relationships/image" Target="../media/image437.wmf"/><Relationship Id="rId21" Type="http://schemas.openxmlformats.org/officeDocument/2006/relationships/image" Target="../media/image447.wmf"/><Relationship Id="rId7" Type="http://schemas.openxmlformats.org/officeDocument/2006/relationships/image" Target="../media/image440.wmf"/><Relationship Id="rId12" Type="http://schemas.openxmlformats.org/officeDocument/2006/relationships/oleObject" Target="../embeddings/oleObject500.bin"/><Relationship Id="rId17" Type="http://schemas.openxmlformats.org/officeDocument/2006/relationships/image" Target="../media/image445.wmf"/><Relationship Id="rId25" Type="http://schemas.openxmlformats.org/officeDocument/2006/relationships/image" Target="../media/image449.wmf"/><Relationship Id="rId2" Type="http://schemas.openxmlformats.org/officeDocument/2006/relationships/oleObject" Target="../embeddings/oleObject495.bin"/><Relationship Id="rId16" Type="http://schemas.openxmlformats.org/officeDocument/2006/relationships/oleObject" Target="../embeddings/oleObject502.bin"/><Relationship Id="rId20" Type="http://schemas.openxmlformats.org/officeDocument/2006/relationships/oleObject" Target="../embeddings/oleObject50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97.bin"/><Relationship Id="rId11" Type="http://schemas.openxmlformats.org/officeDocument/2006/relationships/image" Target="../media/image442.wmf"/><Relationship Id="rId24" Type="http://schemas.openxmlformats.org/officeDocument/2006/relationships/oleObject" Target="../embeddings/oleObject506.bin"/><Relationship Id="rId5" Type="http://schemas.openxmlformats.org/officeDocument/2006/relationships/image" Target="../media/image439.wmf"/><Relationship Id="rId15" Type="http://schemas.openxmlformats.org/officeDocument/2006/relationships/image" Target="../media/image444.wmf"/><Relationship Id="rId23" Type="http://schemas.openxmlformats.org/officeDocument/2006/relationships/image" Target="../media/image448.wmf"/><Relationship Id="rId10" Type="http://schemas.openxmlformats.org/officeDocument/2006/relationships/oleObject" Target="../embeddings/oleObject499.bin"/><Relationship Id="rId19" Type="http://schemas.openxmlformats.org/officeDocument/2006/relationships/image" Target="../media/image446.wmf"/><Relationship Id="rId4" Type="http://schemas.openxmlformats.org/officeDocument/2006/relationships/oleObject" Target="../embeddings/oleObject496.bin"/><Relationship Id="rId9" Type="http://schemas.openxmlformats.org/officeDocument/2006/relationships/image" Target="../media/image441.wmf"/><Relationship Id="rId14" Type="http://schemas.openxmlformats.org/officeDocument/2006/relationships/oleObject" Target="../embeddings/oleObject501.bin"/><Relationship Id="rId22" Type="http://schemas.openxmlformats.org/officeDocument/2006/relationships/oleObject" Target="../embeddings/oleObject505.bin"/><Relationship Id="rId27" Type="http://schemas.openxmlformats.org/officeDocument/2006/relationships/image" Target="../media/image450.wmf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11.bin"/><Relationship Id="rId13" Type="http://schemas.openxmlformats.org/officeDocument/2006/relationships/image" Target="../media/image456.wmf"/><Relationship Id="rId3" Type="http://schemas.openxmlformats.org/officeDocument/2006/relationships/image" Target="../media/image451.wmf"/><Relationship Id="rId7" Type="http://schemas.openxmlformats.org/officeDocument/2006/relationships/image" Target="../media/image453.wmf"/><Relationship Id="rId12" Type="http://schemas.openxmlformats.org/officeDocument/2006/relationships/oleObject" Target="../embeddings/oleObject513.bin"/><Relationship Id="rId2" Type="http://schemas.openxmlformats.org/officeDocument/2006/relationships/oleObject" Target="../embeddings/oleObject508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510.bin"/><Relationship Id="rId11" Type="http://schemas.openxmlformats.org/officeDocument/2006/relationships/image" Target="../media/image455.wmf"/><Relationship Id="rId5" Type="http://schemas.openxmlformats.org/officeDocument/2006/relationships/image" Target="../media/image452.wmf"/><Relationship Id="rId15" Type="http://schemas.openxmlformats.org/officeDocument/2006/relationships/image" Target="../media/image457.wmf"/><Relationship Id="rId10" Type="http://schemas.openxmlformats.org/officeDocument/2006/relationships/oleObject" Target="../embeddings/oleObject512.bin"/><Relationship Id="rId4" Type="http://schemas.openxmlformats.org/officeDocument/2006/relationships/oleObject" Target="../embeddings/oleObject509.bin"/><Relationship Id="rId9" Type="http://schemas.openxmlformats.org/officeDocument/2006/relationships/image" Target="../media/image454.wmf"/><Relationship Id="rId14" Type="http://schemas.openxmlformats.org/officeDocument/2006/relationships/oleObject" Target="../embeddings/oleObject514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3" Type="http://schemas.openxmlformats.org/officeDocument/2006/relationships/oleObject" Target="../embeddings/oleObject42.bin"/><Relationship Id="rId7" Type="http://schemas.openxmlformats.org/officeDocument/2006/relationships/oleObject" Target="../embeddings/oleObject44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wmf"/><Relationship Id="rId5" Type="http://schemas.openxmlformats.org/officeDocument/2006/relationships/oleObject" Target="../embeddings/oleObject43.bin"/><Relationship Id="rId4" Type="http://schemas.openxmlformats.org/officeDocument/2006/relationships/image" Target="../media/image40.wmf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50.bin"/><Relationship Id="rId18" Type="http://schemas.openxmlformats.org/officeDocument/2006/relationships/image" Target="../media/image50.wmf"/><Relationship Id="rId26" Type="http://schemas.openxmlformats.org/officeDocument/2006/relationships/oleObject" Target="../embeddings/oleObject58.bin"/><Relationship Id="rId3" Type="http://schemas.openxmlformats.org/officeDocument/2006/relationships/oleObject" Target="../embeddings/oleObject45.bin"/><Relationship Id="rId21" Type="http://schemas.openxmlformats.org/officeDocument/2006/relationships/image" Target="../media/image51.wmf"/><Relationship Id="rId34" Type="http://schemas.openxmlformats.org/officeDocument/2006/relationships/oleObject" Target="../embeddings/oleObject66.bin"/><Relationship Id="rId7" Type="http://schemas.openxmlformats.org/officeDocument/2006/relationships/oleObject" Target="../embeddings/oleObject47.bin"/><Relationship Id="rId12" Type="http://schemas.openxmlformats.org/officeDocument/2006/relationships/image" Target="../media/image47.wmf"/><Relationship Id="rId17" Type="http://schemas.openxmlformats.org/officeDocument/2006/relationships/oleObject" Target="../embeddings/oleObject52.bin"/><Relationship Id="rId25" Type="http://schemas.openxmlformats.org/officeDocument/2006/relationships/oleObject" Target="../embeddings/oleObject57.bin"/><Relationship Id="rId33" Type="http://schemas.openxmlformats.org/officeDocument/2006/relationships/oleObject" Target="../embeddings/oleObject65.bin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49.wmf"/><Relationship Id="rId20" Type="http://schemas.openxmlformats.org/officeDocument/2006/relationships/oleObject" Target="../embeddings/oleObject54.bin"/><Relationship Id="rId29" Type="http://schemas.openxmlformats.org/officeDocument/2006/relationships/oleObject" Target="../embeddings/oleObject61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wmf"/><Relationship Id="rId11" Type="http://schemas.openxmlformats.org/officeDocument/2006/relationships/oleObject" Target="../embeddings/oleObject49.bin"/><Relationship Id="rId24" Type="http://schemas.openxmlformats.org/officeDocument/2006/relationships/image" Target="../media/image52.wmf"/><Relationship Id="rId32" Type="http://schemas.openxmlformats.org/officeDocument/2006/relationships/oleObject" Target="../embeddings/oleObject64.bin"/><Relationship Id="rId5" Type="http://schemas.openxmlformats.org/officeDocument/2006/relationships/oleObject" Target="../embeddings/oleObject46.bin"/><Relationship Id="rId15" Type="http://schemas.openxmlformats.org/officeDocument/2006/relationships/oleObject" Target="../embeddings/oleObject51.bin"/><Relationship Id="rId23" Type="http://schemas.openxmlformats.org/officeDocument/2006/relationships/oleObject" Target="../embeddings/oleObject56.bin"/><Relationship Id="rId28" Type="http://schemas.openxmlformats.org/officeDocument/2006/relationships/oleObject" Target="../embeddings/oleObject60.bin"/><Relationship Id="rId10" Type="http://schemas.openxmlformats.org/officeDocument/2006/relationships/image" Target="../media/image46.wmf"/><Relationship Id="rId19" Type="http://schemas.openxmlformats.org/officeDocument/2006/relationships/oleObject" Target="../embeddings/oleObject53.bin"/><Relationship Id="rId31" Type="http://schemas.openxmlformats.org/officeDocument/2006/relationships/oleObject" Target="../embeddings/oleObject63.bin"/><Relationship Id="rId4" Type="http://schemas.openxmlformats.org/officeDocument/2006/relationships/image" Target="../media/image43.wmf"/><Relationship Id="rId9" Type="http://schemas.openxmlformats.org/officeDocument/2006/relationships/oleObject" Target="../embeddings/oleObject48.bin"/><Relationship Id="rId14" Type="http://schemas.openxmlformats.org/officeDocument/2006/relationships/image" Target="../media/image48.wmf"/><Relationship Id="rId22" Type="http://schemas.openxmlformats.org/officeDocument/2006/relationships/oleObject" Target="../embeddings/oleObject55.bin"/><Relationship Id="rId27" Type="http://schemas.openxmlformats.org/officeDocument/2006/relationships/oleObject" Target="../embeddings/oleObject59.bin"/><Relationship Id="rId30" Type="http://schemas.openxmlformats.org/officeDocument/2006/relationships/oleObject" Target="../embeddings/oleObject62.bin"/><Relationship Id="rId35" Type="http://schemas.openxmlformats.org/officeDocument/2006/relationships/image" Target="../media/image53.wmf"/><Relationship Id="rId8" Type="http://schemas.openxmlformats.org/officeDocument/2006/relationships/image" Target="../media/image45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0.bin"/><Relationship Id="rId13" Type="http://schemas.openxmlformats.org/officeDocument/2006/relationships/image" Target="../media/image59.wmf"/><Relationship Id="rId18" Type="http://schemas.openxmlformats.org/officeDocument/2006/relationships/oleObject" Target="../embeddings/oleObject75.bin"/><Relationship Id="rId3" Type="http://schemas.openxmlformats.org/officeDocument/2006/relationships/image" Target="../media/image54.emf"/><Relationship Id="rId21" Type="http://schemas.openxmlformats.org/officeDocument/2006/relationships/image" Target="../media/image63.wmf"/><Relationship Id="rId7" Type="http://schemas.openxmlformats.org/officeDocument/2006/relationships/image" Target="../media/image56.wmf"/><Relationship Id="rId12" Type="http://schemas.openxmlformats.org/officeDocument/2006/relationships/oleObject" Target="../embeddings/oleObject72.bin"/><Relationship Id="rId17" Type="http://schemas.openxmlformats.org/officeDocument/2006/relationships/image" Target="../media/image61.wmf"/><Relationship Id="rId2" Type="http://schemas.openxmlformats.org/officeDocument/2006/relationships/oleObject" Target="../embeddings/oleObject67.bin"/><Relationship Id="rId16" Type="http://schemas.openxmlformats.org/officeDocument/2006/relationships/oleObject" Target="../embeddings/oleObject74.bin"/><Relationship Id="rId20" Type="http://schemas.openxmlformats.org/officeDocument/2006/relationships/oleObject" Target="../embeddings/oleObject7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69.bin"/><Relationship Id="rId11" Type="http://schemas.openxmlformats.org/officeDocument/2006/relationships/image" Target="../media/image58.wmf"/><Relationship Id="rId5" Type="http://schemas.openxmlformats.org/officeDocument/2006/relationships/image" Target="../media/image55.wmf"/><Relationship Id="rId15" Type="http://schemas.openxmlformats.org/officeDocument/2006/relationships/image" Target="../media/image60.wmf"/><Relationship Id="rId23" Type="http://schemas.openxmlformats.org/officeDocument/2006/relationships/image" Target="../media/image64.wmf"/><Relationship Id="rId10" Type="http://schemas.openxmlformats.org/officeDocument/2006/relationships/oleObject" Target="../embeddings/oleObject71.bin"/><Relationship Id="rId19" Type="http://schemas.openxmlformats.org/officeDocument/2006/relationships/image" Target="../media/image62.wmf"/><Relationship Id="rId4" Type="http://schemas.openxmlformats.org/officeDocument/2006/relationships/oleObject" Target="../embeddings/oleObject68.bin"/><Relationship Id="rId9" Type="http://schemas.openxmlformats.org/officeDocument/2006/relationships/image" Target="../media/image57.wmf"/><Relationship Id="rId14" Type="http://schemas.openxmlformats.org/officeDocument/2006/relationships/oleObject" Target="../embeddings/oleObject73.bin"/><Relationship Id="rId22" Type="http://schemas.openxmlformats.org/officeDocument/2006/relationships/oleObject" Target="../embeddings/oleObject77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1.bin"/><Relationship Id="rId13" Type="http://schemas.openxmlformats.org/officeDocument/2006/relationships/image" Target="../media/image70.wmf"/><Relationship Id="rId3" Type="http://schemas.openxmlformats.org/officeDocument/2006/relationships/image" Target="../media/image65.emf"/><Relationship Id="rId7" Type="http://schemas.openxmlformats.org/officeDocument/2006/relationships/image" Target="../media/image67.emf"/><Relationship Id="rId12" Type="http://schemas.openxmlformats.org/officeDocument/2006/relationships/oleObject" Target="../embeddings/oleObject83.bin"/><Relationship Id="rId2" Type="http://schemas.openxmlformats.org/officeDocument/2006/relationships/oleObject" Target="../embeddings/oleObject78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80.bin"/><Relationship Id="rId11" Type="http://schemas.openxmlformats.org/officeDocument/2006/relationships/image" Target="../media/image69.wmf"/><Relationship Id="rId5" Type="http://schemas.openxmlformats.org/officeDocument/2006/relationships/image" Target="../media/image66.wmf"/><Relationship Id="rId10" Type="http://schemas.openxmlformats.org/officeDocument/2006/relationships/oleObject" Target="../embeddings/oleObject82.bin"/><Relationship Id="rId4" Type="http://schemas.openxmlformats.org/officeDocument/2006/relationships/oleObject" Target="../embeddings/oleObject79.bin"/><Relationship Id="rId9" Type="http://schemas.openxmlformats.org/officeDocument/2006/relationships/image" Target="../media/image6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5"/>
          <p:cNvSpPr txBox="1">
            <a:spLocks noGrp="1"/>
          </p:cNvSpPr>
          <p:nvPr>
            <p:ph type="sldNum" sz="quarter" idx="4"/>
          </p:nvPr>
        </p:nvSpPr>
        <p:spPr>
          <a:ln/>
        </p:spPr>
        <p:txBody>
          <a:bodyPr/>
          <a:lstStyle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/>
              <a:t>1</a:t>
            </a:fld>
            <a:endParaRPr lang="zh-CN" altLang="en-US" sz="1400" dirty="0"/>
          </a:p>
        </p:txBody>
      </p:sp>
      <p:sp>
        <p:nvSpPr>
          <p:cNvPr id="702466" name="Rectangle 2"/>
          <p:cNvSpPr>
            <a:spLocks noGrp="1"/>
          </p:cNvSpPr>
          <p:nvPr>
            <p:ph type="title"/>
          </p:nvPr>
        </p:nvSpPr>
        <p:spPr>
          <a:xfrm>
            <a:off x="2362200" y="152400"/>
            <a:ext cx="3575050" cy="762000"/>
          </a:xfrm>
          <a:ln/>
        </p:spPr>
        <p:txBody>
          <a:bodyPr vert="horz" wrap="square" lIns="91440" tIns="45720" rIns="91440" bIns="45720" anchor="ctr" anchorCtr="0"/>
          <a:lstStyle/>
          <a:p>
            <a:pPr algn="l" eaLnBrk="1" hangingPunct="1"/>
            <a:r>
              <a:rPr lang="zh-CN" altLang="en-US" sz="3600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第五节  幂级数</a:t>
            </a:r>
            <a:r>
              <a:rPr lang="zh-CN" altLang="en-US" sz="3200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702471" name="Rectangle 7"/>
          <p:cNvSpPr/>
          <p:nvPr/>
        </p:nvSpPr>
        <p:spPr>
          <a:xfrm>
            <a:off x="457200" y="990600"/>
            <a:ext cx="5638800" cy="630238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一、幂级数及其收敛特性</a:t>
            </a:r>
          </a:p>
        </p:txBody>
      </p:sp>
      <p:sp>
        <p:nvSpPr>
          <p:cNvPr id="702472" name="Text Box 8"/>
          <p:cNvSpPr txBox="1"/>
          <p:nvPr/>
        </p:nvSpPr>
        <p:spPr>
          <a:xfrm>
            <a:off x="609600" y="1854200"/>
            <a:ext cx="1371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定义：</a:t>
            </a:r>
          </a:p>
        </p:txBody>
      </p:sp>
      <p:graphicFrame>
        <p:nvGraphicFramePr>
          <p:cNvPr id="702473" name="Object 9"/>
          <p:cNvGraphicFramePr>
            <a:graphicFrameLocks noChangeAspect="1"/>
          </p:cNvGraphicFramePr>
          <p:nvPr/>
        </p:nvGraphicFramePr>
        <p:xfrm>
          <a:off x="1852613" y="1658938"/>
          <a:ext cx="5919787" cy="995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6098540" imgH="1028700" progId="Word.Document.8">
                  <p:embed/>
                </p:oleObj>
              </mc:Choice>
              <mc:Fallback>
                <p:oleObj r:id="rId2" imgW="6098540" imgH="1028700" progId="Word.Document.8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852613" y="1658938"/>
                        <a:ext cx="5919787" cy="9953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2474" name="Object 10"/>
          <p:cNvGraphicFramePr>
            <a:graphicFrameLocks noChangeAspect="1"/>
          </p:cNvGraphicFramePr>
          <p:nvPr/>
        </p:nvGraphicFramePr>
        <p:xfrm>
          <a:off x="684213" y="5578475"/>
          <a:ext cx="3733800" cy="658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3476625" imgH="619125" progId="Word.Document.8">
                  <p:embed/>
                </p:oleObj>
              </mc:Choice>
              <mc:Fallback>
                <p:oleObj r:id="rId4" imgW="3476625" imgH="619125" progId="Word.Document.8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84213" y="5578475"/>
                        <a:ext cx="3733800" cy="6588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2481" name="Object 17"/>
          <p:cNvGraphicFramePr>
            <a:graphicFrameLocks noChangeAspect="1"/>
          </p:cNvGraphicFramePr>
          <p:nvPr/>
        </p:nvGraphicFramePr>
        <p:xfrm>
          <a:off x="752475" y="3865563"/>
          <a:ext cx="3182938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1408430" imgH="262255" progId="Word.Document.8">
                  <p:embed/>
                </p:oleObj>
              </mc:Choice>
              <mc:Fallback>
                <p:oleObj r:id="rId6" imgW="1408430" imgH="262255" progId="Word.Document.8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52475" y="3865563"/>
                        <a:ext cx="3182938" cy="590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1" name="Rectangle 13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 w="38100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800" b="1" dirty="0">
              <a:latin typeface="宋体" panose="02010600030101010101" pitchFamily="2" charset="-122"/>
            </a:endParaRPr>
          </a:p>
        </p:txBody>
      </p:sp>
      <p:graphicFrame>
        <p:nvGraphicFramePr>
          <p:cNvPr id="1036" name="Object 12"/>
          <p:cNvGraphicFramePr>
            <a:graphicFrameLocks noChangeAspect="1"/>
          </p:cNvGraphicFramePr>
          <p:nvPr/>
        </p:nvGraphicFramePr>
        <p:xfrm>
          <a:off x="1403350" y="2781300"/>
          <a:ext cx="6478588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3022600" imgH="431800" progId="Equation.DSMT4">
                  <p:embed/>
                </p:oleObj>
              </mc:Choice>
              <mc:Fallback>
                <p:oleObj r:id="rId8" imgW="3022600" imgH="431800" progId="Equation.DSMT4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403350" y="2781300"/>
                        <a:ext cx="6478588" cy="927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3" name="Rectangle 15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 w="38100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800" b="1" dirty="0">
              <a:latin typeface="宋体" panose="02010600030101010101" pitchFamily="2" charset="-122"/>
            </a:endParaRPr>
          </a:p>
        </p:txBody>
      </p:sp>
      <p:graphicFrame>
        <p:nvGraphicFramePr>
          <p:cNvPr id="1038" name="Object 14"/>
          <p:cNvGraphicFramePr>
            <a:graphicFrameLocks noChangeAspect="1"/>
          </p:cNvGraphicFramePr>
          <p:nvPr/>
        </p:nvGraphicFramePr>
        <p:xfrm>
          <a:off x="2352675" y="4581525"/>
          <a:ext cx="3768725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1905000" imgH="431800" progId="Equation.DSMT4">
                  <p:embed/>
                </p:oleObj>
              </mc:Choice>
              <mc:Fallback>
                <p:oleObj r:id="rId10" imgW="1905000" imgH="431800" progId="Equation.DSMT4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352675" y="4581525"/>
                        <a:ext cx="3768725" cy="847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02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02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02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02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6" dur="20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02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6" dur="20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02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2466" grpId="0"/>
      <p:bldP spid="702471" grpId="0"/>
      <p:bldP spid="70247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3"/>
          <p:cNvSpPr txBox="1">
            <a:spLocks noGrp="1"/>
          </p:cNvSpPr>
          <p:nvPr>
            <p:ph type="sldNum" sz="quarter" idx="4"/>
          </p:nvPr>
        </p:nvSpPr>
        <p:spPr>
          <a:ln/>
        </p:spPr>
        <p:txBody>
          <a:bodyPr/>
          <a:lstStyle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/>
              <a:t>10</a:t>
            </a:fld>
            <a:endParaRPr lang="zh-CN" altLang="en-US" sz="1400" dirty="0"/>
          </a:p>
        </p:txBody>
      </p:sp>
      <p:sp>
        <p:nvSpPr>
          <p:cNvPr id="713730" name="Text Box 2"/>
          <p:cNvSpPr txBox="1"/>
          <p:nvPr/>
        </p:nvSpPr>
        <p:spPr>
          <a:xfrm>
            <a:off x="533400" y="404813"/>
            <a:ext cx="10668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证明</a:t>
            </a:r>
          </a:p>
        </p:txBody>
      </p:sp>
      <p:graphicFrame>
        <p:nvGraphicFramePr>
          <p:cNvPr id="824320" name="Object 10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8388428"/>
              </p:ext>
            </p:extLst>
          </p:nvPr>
        </p:nvGraphicFramePr>
        <p:xfrm>
          <a:off x="1570037" y="248444"/>
          <a:ext cx="6619875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793960" imgH="431640" progId="Equation.DSMT4">
                  <p:embed/>
                </p:oleObj>
              </mc:Choice>
              <mc:Fallback>
                <p:oleObj name="Equation" r:id="rId2" imgW="2793960" imgH="431640" progId="Equation.DSMT4">
                  <p:embed/>
                  <p:pic>
                    <p:nvPicPr>
                      <p:cNvPr id="0" name="图片 3130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70037" y="248444"/>
                        <a:ext cx="6619875" cy="993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4321" name="Object 1025"/>
          <p:cNvGraphicFramePr>
            <a:graphicFrameLocks noChangeAspect="1"/>
          </p:cNvGraphicFramePr>
          <p:nvPr/>
        </p:nvGraphicFramePr>
        <p:xfrm>
          <a:off x="990600" y="1308100"/>
          <a:ext cx="1905000" cy="114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981200" imgH="1193800" progId="Equation.3">
                  <p:embed/>
                </p:oleObj>
              </mc:Choice>
              <mc:Fallback>
                <p:oleObj r:id="rId4" imgW="1981200" imgH="1193800" progId="Equation.3">
                  <p:embed/>
                  <p:pic>
                    <p:nvPicPr>
                      <p:cNvPr id="0" name="图片 311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308100"/>
                        <a:ext cx="1905000" cy="1146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4322" name="Object 1026"/>
          <p:cNvGraphicFramePr>
            <a:graphicFrameLocks noChangeAspect="1"/>
          </p:cNvGraphicFramePr>
          <p:nvPr/>
        </p:nvGraphicFramePr>
        <p:xfrm>
          <a:off x="2895600" y="1333500"/>
          <a:ext cx="2133600" cy="1173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876300" imgH="482600" progId="Equation.3">
                  <p:embed/>
                </p:oleObj>
              </mc:Choice>
              <mc:Fallback>
                <p:oleObj r:id="rId6" imgW="876300" imgH="482600" progId="Equation.3">
                  <p:embed/>
                  <p:pic>
                    <p:nvPicPr>
                      <p:cNvPr id="0" name="图片 3128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895600" y="1333500"/>
                        <a:ext cx="2133600" cy="11731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4323" name="Object 1027"/>
          <p:cNvGraphicFramePr>
            <a:graphicFrameLocks noChangeAspect="1"/>
          </p:cNvGraphicFramePr>
          <p:nvPr/>
        </p:nvGraphicFramePr>
        <p:xfrm>
          <a:off x="4967288" y="1676400"/>
          <a:ext cx="126682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545465" imgH="203200" progId="Equation.DSMT4">
                  <p:embed/>
                </p:oleObj>
              </mc:Choice>
              <mc:Fallback>
                <p:oleObj r:id="rId8" imgW="545465" imgH="203200" progId="Equation.DSMT4">
                  <p:embed/>
                  <p:pic>
                    <p:nvPicPr>
                      <p:cNvPr id="0" name="图片 3121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967288" y="1676400"/>
                        <a:ext cx="1266825" cy="504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4324" name="Object 1028"/>
          <p:cNvGraphicFramePr>
            <a:graphicFrameLocks noChangeAspect="1"/>
          </p:cNvGraphicFramePr>
          <p:nvPr/>
        </p:nvGraphicFramePr>
        <p:xfrm>
          <a:off x="762000" y="2667000"/>
          <a:ext cx="2438400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985520" imgH="206375" progId="Word.Document.8">
                  <p:embed/>
                </p:oleObj>
              </mc:Choice>
              <mc:Fallback>
                <p:oleObj r:id="rId10" imgW="985520" imgH="206375" progId="Word.Document.8">
                  <p:embed/>
                  <p:pic>
                    <p:nvPicPr>
                      <p:cNvPr id="0" name="图片 3129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62000" y="2667000"/>
                        <a:ext cx="2438400" cy="4937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4325" name="Object 1029"/>
          <p:cNvGraphicFramePr>
            <a:graphicFrameLocks noChangeAspect="1"/>
          </p:cNvGraphicFramePr>
          <p:nvPr/>
        </p:nvGraphicFramePr>
        <p:xfrm>
          <a:off x="841375" y="4149725"/>
          <a:ext cx="7691438" cy="199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3168650" imgH="852170" progId="Word.Document.8">
                  <p:embed/>
                </p:oleObj>
              </mc:Choice>
              <mc:Fallback>
                <p:oleObj r:id="rId12" imgW="3168650" imgH="852170" progId="Word.Document.8">
                  <p:embed/>
                  <p:pic>
                    <p:nvPicPr>
                      <p:cNvPr id="0" name="图片 3119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841375" y="4149725"/>
                        <a:ext cx="7691438" cy="1992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4326" name="Object 1030"/>
          <p:cNvGraphicFramePr>
            <a:graphicFrameLocks noChangeAspect="1"/>
          </p:cNvGraphicFramePr>
          <p:nvPr/>
        </p:nvGraphicFramePr>
        <p:xfrm>
          <a:off x="833438" y="3281363"/>
          <a:ext cx="8196262" cy="112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4" imgW="3351530" imgH="460375" progId="Word.Document.8">
                  <p:embed/>
                </p:oleObj>
              </mc:Choice>
              <mc:Fallback>
                <p:oleObj r:id="rId14" imgW="3351530" imgH="460375" progId="Word.Document.8">
                  <p:embed/>
                  <p:pic>
                    <p:nvPicPr>
                      <p:cNvPr id="0" name="图片 3132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833438" y="3281363"/>
                        <a:ext cx="8196262" cy="1127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4327" name="Object 1031"/>
          <p:cNvGraphicFramePr>
            <a:graphicFrameLocks noChangeAspect="1"/>
          </p:cNvGraphicFramePr>
          <p:nvPr/>
        </p:nvGraphicFramePr>
        <p:xfrm>
          <a:off x="3132138" y="5589588"/>
          <a:ext cx="3495675" cy="1030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6" imgW="1330960" imgH="419100" progId="Word.Document.8">
                  <p:embed/>
                </p:oleObj>
              </mc:Choice>
              <mc:Fallback>
                <p:oleObj r:id="rId16" imgW="1330960" imgH="419100" progId="Word.Document.8">
                  <p:embed/>
                  <p:pic>
                    <p:nvPicPr>
                      <p:cNvPr id="0" name="图片 3117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3132138" y="5589588"/>
                        <a:ext cx="3495675" cy="10302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024">
            <a:extLst>
              <a:ext uri="{FF2B5EF4-FFF2-40B4-BE49-F238E27FC236}">
                <a16:creationId xmlns:a16="http://schemas.microsoft.com/office/drawing/2014/main" id="{9A6C60DF-AB32-40B2-8F71-09A3D30ED45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1709546"/>
              </p:ext>
            </p:extLst>
          </p:nvPr>
        </p:nvGraphicFramePr>
        <p:xfrm>
          <a:off x="7236296" y="1694656"/>
          <a:ext cx="782638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330120" imgH="203040" progId="Equation.DSMT4">
                  <p:embed/>
                </p:oleObj>
              </mc:Choice>
              <mc:Fallback>
                <p:oleObj name="Equation" r:id="rId18" imgW="330120" imgH="203040" progId="Equation.DSMT4">
                  <p:embed/>
                  <p:pic>
                    <p:nvPicPr>
                      <p:cNvPr id="824320" name="Object 1024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7236296" y="1694656"/>
                        <a:ext cx="782638" cy="4683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3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24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24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24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24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24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24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24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24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373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3"/>
          <p:cNvSpPr txBox="1">
            <a:spLocks noGrp="1"/>
          </p:cNvSpPr>
          <p:nvPr>
            <p:ph type="sldNum" sz="quarter" idx="4"/>
          </p:nvPr>
        </p:nvSpPr>
        <p:spPr>
          <a:ln/>
        </p:spPr>
        <p:txBody>
          <a:bodyPr/>
          <a:lstStyle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/>
              <a:t>11</a:t>
            </a:fld>
            <a:endParaRPr lang="zh-CN" altLang="en-US" sz="1400" dirty="0"/>
          </a:p>
        </p:txBody>
      </p:sp>
      <p:graphicFrame>
        <p:nvGraphicFramePr>
          <p:cNvPr id="825344" name="Object 10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5435185"/>
              </p:ext>
            </p:extLst>
          </p:nvPr>
        </p:nvGraphicFramePr>
        <p:xfrm>
          <a:off x="395536" y="1288724"/>
          <a:ext cx="2622550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066165" imgH="215900" progId="Equation.DSMT4">
                  <p:embed/>
                </p:oleObj>
              </mc:Choice>
              <mc:Fallback>
                <p:oleObj r:id="rId2" imgW="1066165" imgH="215900" progId="Equation.DSMT4">
                  <p:embed/>
                  <p:pic>
                    <p:nvPicPr>
                      <p:cNvPr id="0" name="图片 312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95536" y="1288724"/>
                        <a:ext cx="2622550" cy="5270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5345" name="Object 10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6391359"/>
              </p:ext>
            </p:extLst>
          </p:nvPr>
        </p:nvGraphicFramePr>
        <p:xfrm>
          <a:off x="808038" y="2002333"/>
          <a:ext cx="2057400" cy="128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850265" imgH="533400" progId="Equation.3">
                  <p:embed/>
                </p:oleObj>
              </mc:Choice>
              <mc:Fallback>
                <p:oleObj r:id="rId4" imgW="850265" imgH="533400" progId="Equation.3">
                  <p:embed/>
                  <p:pic>
                    <p:nvPicPr>
                      <p:cNvPr id="0" name="图片 3120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08038" y="2002333"/>
                        <a:ext cx="2057400" cy="12890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5346" name="Object 10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5255323"/>
              </p:ext>
            </p:extLst>
          </p:nvPr>
        </p:nvGraphicFramePr>
        <p:xfrm>
          <a:off x="609600" y="3297733"/>
          <a:ext cx="4038600" cy="995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1714500" imgH="431800" progId="Equation.3">
                  <p:embed/>
                </p:oleObj>
              </mc:Choice>
              <mc:Fallback>
                <p:oleObj r:id="rId6" imgW="1714500" imgH="431800" progId="Equation.3">
                  <p:embed/>
                  <p:pic>
                    <p:nvPicPr>
                      <p:cNvPr id="0" name="图片 3123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09600" y="3297733"/>
                        <a:ext cx="4038600" cy="9953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5347" name="Object 10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5557402"/>
              </p:ext>
            </p:extLst>
          </p:nvPr>
        </p:nvGraphicFramePr>
        <p:xfrm>
          <a:off x="4876800" y="3551733"/>
          <a:ext cx="320040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2895600" imgH="457200" progId="Equation.3">
                  <p:embed/>
                </p:oleObj>
              </mc:Choice>
              <mc:Fallback>
                <p:oleObj r:id="rId8" imgW="2895600" imgH="457200" progId="Equation.3">
                  <p:embed/>
                  <p:pic>
                    <p:nvPicPr>
                      <p:cNvPr id="0" name="图片 3142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876800" y="3551733"/>
                        <a:ext cx="3200400" cy="454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5351" name="Object 10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0162218"/>
              </p:ext>
            </p:extLst>
          </p:nvPr>
        </p:nvGraphicFramePr>
        <p:xfrm>
          <a:off x="3276600" y="1316533"/>
          <a:ext cx="2133600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838200" imgH="219075" progId="Word.Document.8">
                  <p:embed/>
                </p:oleObj>
              </mc:Choice>
              <mc:Fallback>
                <p:oleObj r:id="rId10" imgW="838200" imgH="219075" progId="Word.Document.8">
                  <p:embed/>
                  <p:pic>
                    <p:nvPicPr>
                      <p:cNvPr id="0" name="图片 314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276600" y="1316533"/>
                        <a:ext cx="2133600" cy="5603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1" name="Object 10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3150291"/>
              </p:ext>
            </p:extLst>
          </p:nvPr>
        </p:nvGraphicFramePr>
        <p:xfrm>
          <a:off x="6477000" y="260870"/>
          <a:ext cx="2378075" cy="128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825480" imgH="482400" progId="Equation.DSMT4">
                  <p:embed/>
                </p:oleObj>
              </mc:Choice>
              <mc:Fallback>
                <p:oleObj name="Equation" r:id="rId12" imgW="825480" imgH="482400" progId="Equation.DSMT4">
                  <p:embed/>
                  <p:pic>
                    <p:nvPicPr>
                      <p:cNvPr id="0" name="图片 3136"/>
                      <p:cNvPicPr/>
                      <p:nvPr/>
                    </p:nvPicPr>
                    <p:blipFill>
                      <a:blip r:embed="rId13">
                        <a:clrChange>
                          <a:clrFrom>
                            <a:srgbClr val="000000"/>
                          </a:clrFrom>
                          <a:clrTo>
                            <a:srgbClr val="0000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477000" y="260870"/>
                        <a:ext cx="2378075" cy="12890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5354" name="Object 10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5042931"/>
              </p:ext>
            </p:extLst>
          </p:nvPr>
        </p:nvGraphicFramePr>
        <p:xfrm>
          <a:off x="2789238" y="2103933"/>
          <a:ext cx="2333625" cy="1166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4" imgW="965200" imgH="482600" progId="Equation.3">
                  <p:embed/>
                </p:oleObj>
              </mc:Choice>
              <mc:Fallback>
                <p:oleObj r:id="rId14" imgW="965200" imgH="482600" progId="Equation.3">
                  <p:embed/>
                  <p:pic>
                    <p:nvPicPr>
                      <p:cNvPr id="0" name="图片 3139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789238" y="2103933"/>
                        <a:ext cx="2333625" cy="11668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5355" name="Object 10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8250784"/>
              </p:ext>
            </p:extLst>
          </p:nvPr>
        </p:nvGraphicFramePr>
        <p:xfrm>
          <a:off x="5113338" y="2472233"/>
          <a:ext cx="1287462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6" imgW="533400" imgH="203200" progId="Equation.3">
                  <p:embed/>
                </p:oleObj>
              </mc:Choice>
              <mc:Fallback>
                <p:oleObj r:id="rId16" imgW="533400" imgH="203200" progId="Equation.3">
                  <p:embed/>
                  <p:pic>
                    <p:nvPicPr>
                      <p:cNvPr id="0" name="图片 3135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5113338" y="2472233"/>
                        <a:ext cx="1287462" cy="492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5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25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25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25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25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25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25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3"/>
          <p:cNvSpPr txBox="1">
            <a:spLocks noGrp="1"/>
          </p:cNvSpPr>
          <p:nvPr>
            <p:ph type="sldNum" sz="quarter" idx="4"/>
          </p:nvPr>
        </p:nvSpPr>
        <p:spPr>
          <a:ln/>
        </p:spPr>
        <p:txBody>
          <a:bodyPr/>
          <a:lstStyle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/>
              <a:t>12</a:t>
            </a:fld>
            <a:endParaRPr lang="zh-CN" altLang="en-US" sz="1400" dirty="0"/>
          </a:p>
        </p:txBody>
      </p:sp>
      <p:graphicFrame>
        <p:nvGraphicFramePr>
          <p:cNvPr id="825348" name="Object 10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8547370"/>
              </p:ext>
            </p:extLst>
          </p:nvPr>
        </p:nvGraphicFramePr>
        <p:xfrm>
          <a:off x="427038" y="586780"/>
          <a:ext cx="2727325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116965" imgH="203200" progId="Equation.DSMT4">
                  <p:embed/>
                </p:oleObj>
              </mc:Choice>
              <mc:Fallback>
                <p:oleObj r:id="rId2" imgW="1116965" imgH="203200" progId="Equation.DSMT4">
                  <p:embed/>
                  <p:pic>
                    <p:nvPicPr>
                      <p:cNvPr id="825348" name="Object 1028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27038" y="586780"/>
                        <a:ext cx="2727325" cy="492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5349" name="Object 10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8706953"/>
              </p:ext>
            </p:extLst>
          </p:nvPr>
        </p:nvGraphicFramePr>
        <p:xfrm>
          <a:off x="3657600" y="5454674"/>
          <a:ext cx="2590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2578100" imgH="457200" progId="Equation.3">
                  <p:embed/>
                </p:oleObj>
              </mc:Choice>
              <mc:Fallback>
                <p:oleObj r:id="rId4" imgW="2578100" imgH="457200" progId="Equation.3">
                  <p:embed/>
                  <p:pic>
                    <p:nvPicPr>
                      <p:cNvPr id="825349" name="Object 1029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57600" y="5454674"/>
                        <a:ext cx="25908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4761" name="Text Box 9"/>
          <p:cNvSpPr txBox="1"/>
          <p:nvPr/>
        </p:nvSpPr>
        <p:spPr>
          <a:xfrm>
            <a:off x="6781800" y="5403874"/>
            <a:ext cx="1295400" cy="519113"/>
          </a:xfrm>
          <a:prstGeom prst="rect">
            <a:avLst/>
          </a:prstGeom>
          <a:noFill/>
          <a:ln w="5715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/>
              <a:t>证毕.</a:t>
            </a:r>
          </a:p>
        </p:txBody>
      </p:sp>
      <p:graphicFrame>
        <p:nvGraphicFramePr>
          <p:cNvPr id="825350" name="Object 10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2248643"/>
              </p:ext>
            </p:extLst>
          </p:nvPr>
        </p:nvGraphicFramePr>
        <p:xfrm>
          <a:off x="3352800" y="548680"/>
          <a:ext cx="205740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838200" imgH="219075" progId="Word.Document.8">
                  <p:embed/>
                </p:oleObj>
              </mc:Choice>
              <mc:Fallback>
                <p:oleObj r:id="rId6" imgW="838200" imgH="219075" progId="Word.Document.8">
                  <p:embed/>
                  <p:pic>
                    <p:nvPicPr>
                      <p:cNvPr id="825350" name="Object 1030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352800" y="548680"/>
                        <a:ext cx="2057400" cy="539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5352" name="Object 10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0437915"/>
              </p:ext>
            </p:extLst>
          </p:nvPr>
        </p:nvGraphicFramePr>
        <p:xfrm>
          <a:off x="609600" y="5149874"/>
          <a:ext cx="2971800" cy="1087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1171575" imgH="428625" progId="Word.Document.8">
                  <p:embed/>
                </p:oleObj>
              </mc:Choice>
              <mc:Fallback>
                <p:oleObj r:id="rId8" imgW="1171575" imgH="428625" progId="Word.Document.8">
                  <p:embed/>
                  <p:pic>
                    <p:nvPicPr>
                      <p:cNvPr id="825352" name="Object 1032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09600" y="5149874"/>
                        <a:ext cx="2971800" cy="10874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5356" name="Object 10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6154486"/>
              </p:ext>
            </p:extLst>
          </p:nvPr>
        </p:nvGraphicFramePr>
        <p:xfrm>
          <a:off x="884238" y="1209080"/>
          <a:ext cx="4360862" cy="128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803400" imgH="533400" progId="Equation.DSMT4">
                  <p:embed/>
                </p:oleObj>
              </mc:Choice>
              <mc:Fallback>
                <p:oleObj name="Equation" r:id="rId10" imgW="1803400" imgH="533400" progId="Equation.DSMT4">
                  <p:embed/>
                  <p:pic>
                    <p:nvPicPr>
                      <p:cNvPr id="825356" name="Object 1036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884238" y="1209080"/>
                        <a:ext cx="4360862" cy="12890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5357" name="Object 10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7712425"/>
              </p:ext>
            </p:extLst>
          </p:nvPr>
        </p:nvGraphicFramePr>
        <p:xfrm>
          <a:off x="5151438" y="1717080"/>
          <a:ext cx="858837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355600" imgH="165100" progId="Equation.3">
                  <p:embed/>
                </p:oleObj>
              </mc:Choice>
              <mc:Fallback>
                <p:oleObj r:id="rId12" imgW="355600" imgH="165100" progId="Equation.3">
                  <p:embed/>
                  <p:pic>
                    <p:nvPicPr>
                      <p:cNvPr id="825357" name="Object 1037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151438" y="1717080"/>
                        <a:ext cx="858837" cy="4000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036">
            <a:extLst>
              <a:ext uri="{FF2B5EF4-FFF2-40B4-BE49-F238E27FC236}">
                <a16:creationId xmlns:a16="http://schemas.microsoft.com/office/drawing/2014/main" id="{AE6353E4-FFCA-4569-9D78-56A9AAF6A12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3099960"/>
              </p:ext>
            </p:extLst>
          </p:nvPr>
        </p:nvGraphicFramePr>
        <p:xfrm>
          <a:off x="609397" y="2898398"/>
          <a:ext cx="2947987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218960" imgH="215640" progId="Equation.DSMT4">
                  <p:embed/>
                </p:oleObj>
              </mc:Choice>
              <mc:Fallback>
                <p:oleObj name="Equation" r:id="rId14" imgW="1218960" imgH="215640" progId="Equation.DSMT4">
                  <p:embed/>
                  <p:pic>
                    <p:nvPicPr>
                      <p:cNvPr id="825356" name="Object 1036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609397" y="2898398"/>
                        <a:ext cx="2947987" cy="5222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036">
            <a:extLst>
              <a:ext uri="{FF2B5EF4-FFF2-40B4-BE49-F238E27FC236}">
                <a16:creationId xmlns:a16="http://schemas.microsoft.com/office/drawing/2014/main" id="{485517F1-60D1-49AC-85EE-47640AC9A4D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5235551"/>
              </p:ext>
            </p:extLst>
          </p:nvPr>
        </p:nvGraphicFramePr>
        <p:xfrm>
          <a:off x="2667000" y="3509313"/>
          <a:ext cx="2578100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066680" imgH="279360" progId="Equation.DSMT4">
                  <p:embed/>
                </p:oleObj>
              </mc:Choice>
              <mc:Fallback>
                <p:oleObj name="Equation" r:id="rId16" imgW="1066680" imgH="279360" progId="Equation.DSMT4">
                  <p:embed/>
                  <p:pic>
                    <p:nvPicPr>
                      <p:cNvPr id="18" name="Object 1036">
                        <a:extLst>
                          <a:ext uri="{FF2B5EF4-FFF2-40B4-BE49-F238E27FC236}">
                            <a16:creationId xmlns:a16="http://schemas.microsoft.com/office/drawing/2014/main" id="{AE6353E4-FFCA-4569-9D78-56A9AAF6A12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667000" y="3509313"/>
                        <a:ext cx="2578100" cy="676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036">
            <a:extLst>
              <a:ext uri="{FF2B5EF4-FFF2-40B4-BE49-F238E27FC236}">
                <a16:creationId xmlns:a16="http://schemas.microsoft.com/office/drawing/2014/main" id="{7B362525-C39B-45A7-9C89-3AB14AB671A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1058146"/>
              </p:ext>
            </p:extLst>
          </p:nvPr>
        </p:nvGraphicFramePr>
        <p:xfrm>
          <a:off x="2208213" y="4332288"/>
          <a:ext cx="2116137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876240" imgH="304560" progId="Equation.DSMT4">
                  <p:embed/>
                </p:oleObj>
              </mc:Choice>
              <mc:Fallback>
                <p:oleObj name="Equation" r:id="rId18" imgW="876240" imgH="304560" progId="Equation.DSMT4">
                  <p:embed/>
                  <p:pic>
                    <p:nvPicPr>
                      <p:cNvPr id="19" name="Object 1036">
                        <a:extLst>
                          <a:ext uri="{FF2B5EF4-FFF2-40B4-BE49-F238E27FC236}">
                            <a16:creationId xmlns:a16="http://schemas.microsoft.com/office/drawing/2014/main" id="{485517F1-60D1-49AC-85EE-47640AC9A4D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2208213" y="4332288"/>
                        <a:ext cx="2116137" cy="736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1036">
            <a:extLst>
              <a:ext uri="{FF2B5EF4-FFF2-40B4-BE49-F238E27FC236}">
                <a16:creationId xmlns:a16="http://schemas.microsoft.com/office/drawing/2014/main" id="{90580DE9-E7D4-4D7E-9414-562798553EA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504322"/>
              </p:ext>
            </p:extLst>
          </p:nvPr>
        </p:nvGraphicFramePr>
        <p:xfrm>
          <a:off x="4629733" y="4287861"/>
          <a:ext cx="1962150" cy="706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812520" imgH="291960" progId="Equation.DSMT4">
                  <p:embed/>
                </p:oleObj>
              </mc:Choice>
              <mc:Fallback>
                <p:oleObj name="Equation" r:id="rId20" imgW="812520" imgH="291960" progId="Equation.DSMT4">
                  <p:embed/>
                  <p:pic>
                    <p:nvPicPr>
                      <p:cNvPr id="20" name="Object 1036">
                        <a:extLst>
                          <a:ext uri="{FF2B5EF4-FFF2-40B4-BE49-F238E27FC236}">
                            <a16:creationId xmlns:a16="http://schemas.microsoft.com/office/drawing/2014/main" id="{7B362525-C39B-45A7-9C89-3AB14AB671A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4629733" y="4287861"/>
                        <a:ext cx="1962150" cy="7064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09115141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5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25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25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25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25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25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14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476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3"/>
          <p:cNvSpPr txBox="1">
            <a:spLocks noGrp="1"/>
          </p:cNvSpPr>
          <p:nvPr>
            <p:ph type="sldNum" sz="quarter" idx="4"/>
          </p:nvPr>
        </p:nvSpPr>
        <p:spPr>
          <a:ln/>
        </p:spPr>
        <p:txBody>
          <a:bodyPr/>
          <a:lstStyle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/>
              <a:t>13</a:t>
            </a:fld>
            <a:endParaRPr lang="zh-CN" altLang="en-US" sz="1400" dirty="0"/>
          </a:p>
        </p:txBody>
      </p:sp>
      <p:sp>
        <p:nvSpPr>
          <p:cNvPr id="715778" name="Text Box 2"/>
          <p:cNvSpPr txBox="1"/>
          <p:nvPr/>
        </p:nvSpPr>
        <p:spPr>
          <a:xfrm>
            <a:off x="685800" y="304800"/>
            <a:ext cx="6019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求下列幂级数的收敛半径和收敛域.</a:t>
            </a:r>
            <a:r>
              <a:rPr lang="zh-CN" altLang="en-US" sz="2800" b="1" dirty="0"/>
              <a:t> </a:t>
            </a:r>
          </a:p>
        </p:txBody>
      </p:sp>
      <p:graphicFrame>
        <p:nvGraphicFramePr>
          <p:cNvPr id="826368" name="Object 1024"/>
          <p:cNvGraphicFramePr>
            <a:graphicFrameLocks noChangeAspect="1"/>
          </p:cNvGraphicFramePr>
          <p:nvPr/>
        </p:nvGraphicFramePr>
        <p:xfrm>
          <a:off x="1138238" y="3465513"/>
          <a:ext cx="1452562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590550" imgH="200025" progId="Word.Document.8">
                  <p:embed/>
                </p:oleObj>
              </mc:Choice>
              <mc:Fallback>
                <p:oleObj r:id="rId2" imgW="590550" imgH="200025" progId="Word.Document.8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138238" y="3465513"/>
                        <a:ext cx="1452562" cy="492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6369" name="Object 1025"/>
          <p:cNvGraphicFramePr>
            <a:graphicFrameLocks noChangeAspect="1"/>
          </p:cNvGraphicFramePr>
          <p:nvPr/>
        </p:nvGraphicFramePr>
        <p:xfrm>
          <a:off x="2514600" y="3200400"/>
          <a:ext cx="2057400" cy="106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904875" imgH="428625" progId="Word.Document.8">
                  <p:embed/>
                </p:oleObj>
              </mc:Choice>
              <mc:Fallback>
                <p:oleObj r:id="rId4" imgW="904875" imgH="428625" progId="Word.Document.8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14600" y="3200400"/>
                        <a:ext cx="2057400" cy="1069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6370" name="Object 1026"/>
          <p:cNvGraphicFramePr>
            <a:graphicFrameLocks noChangeAspect="1"/>
          </p:cNvGraphicFramePr>
          <p:nvPr/>
        </p:nvGraphicFramePr>
        <p:xfrm>
          <a:off x="1143000" y="4572000"/>
          <a:ext cx="1752600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714375" imgH="209550" progId="Word.Document.8">
                  <p:embed/>
                </p:oleObj>
              </mc:Choice>
              <mc:Fallback>
                <p:oleObj r:id="rId6" imgW="714375" imgH="209550" progId="Word.Document.8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43000" y="4572000"/>
                        <a:ext cx="1752600" cy="5270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6371" name="Object 1027"/>
          <p:cNvGraphicFramePr>
            <a:graphicFrameLocks noChangeAspect="1"/>
          </p:cNvGraphicFramePr>
          <p:nvPr/>
        </p:nvGraphicFramePr>
        <p:xfrm>
          <a:off x="2895600" y="4267200"/>
          <a:ext cx="2819400" cy="1154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1076325" imgH="447675" progId="Word.Document.8">
                  <p:embed/>
                </p:oleObj>
              </mc:Choice>
              <mc:Fallback>
                <p:oleObj r:id="rId8" imgW="1076325" imgH="447675" progId="Word.Document.8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895600" y="4267200"/>
                        <a:ext cx="2819400" cy="11541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6372" name="Object 1028"/>
          <p:cNvGraphicFramePr>
            <a:graphicFrameLocks noChangeAspect="1"/>
          </p:cNvGraphicFramePr>
          <p:nvPr/>
        </p:nvGraphicFramePr>
        <p:xfrm>
          <a:off x="1143000" y="5715000"/>
          <a:ext cx="3200400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1257300" imgH="228600" progId="Word.Document.8">
                  <p:embed/>
                </p:oleObj>
              </mc:Choice>
              <mc:Fallback>
                <p:oleObj r:id="rId10" imgW="1257300" imgH="228600" progId="Word.Document.8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143000" y="5715000"/>
                        <a:ext cx="3200400" cy="581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5788" name="Text Box 12"/>
          <p:cNvSpPr txBox="1"/>
          <p:nvPr/>
        </p:nvSpPr>
        <p:spPr>
          <a:xfrm>
            <a:off x="762000" y="1219200"/>
            <a:ext cx="762000" cy="519113"/>
          </a:xfrm>
          <a:prstGeom prst="rect">
            <a:avLst/>
          </a:prstGeom>
          <a:noFill/>
          <a:ln w="381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例1</a:t>
            </a:r>
          </a:p>
        </p:txBody>
      </p:sp>
      <p:graphicFrame>
        <p:nvGraphicFramePr>
          <p:cNvPr id="826373" name="Object 1029"/>
          <p:cNvGraphicFramePr>
            <a:graphicFrameLocks noChangeAspect="1"/>
          </p:cNvGraphicFramePr>
          <p:nvPr/>
        </p:nvGraphicFramePr>
        <p:xfrm>
          <a:off x="1752600" y="914400"/>
          <a:ext cx="1093788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431800" imgH="444500" progId="Equation.3">
                  <p:embed/>
                </p:oleObj>
              </mc:Choice>
              <mc:Fallback>
                <p:oleObj r:id="rId12" imgW="431800" imgH="444500" progId="Equation.3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752600" y="914400"/>
                        <a:ext cx="1093788" cy="1143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5791" name="Text Box 15"/>
          <p:cNvSpPr txBox="1"/>
          <p:nvPr/>
        </p:nvSpPr>
        <p:spPr>
          <a:xfrm>
            <a:off x="762000" y="2286000"/>
            <a:ext cx="609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解</a:t>
            </a:r>
          </a:p>
        </p:txBody>
      </p:sp>
      <p:graphicFrame>
        <p:nvGraphicFramePr>
          <p:cNvPr id="826374" name="Object 1030"/>
          <p:cNvGraphicFramePr>
            <a:graphicFrameLocks noChangeAspect="1"/>
          </p:cNvGraphicFramePr>
          <p:nvPr/>
        </p:nvGraphicFramePr>
        <p:xfrm>
          <a:off x="1524000" y="1981200"/>
          <a:ext cx="2209800" cy="120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4" imgW="888365" imgH="482600" progId="Equation.3">
                  <p:embed/>
                </p:oleObj>
              </mc:Choice>
              <mc:Fallback>
                <p:oleObj r:id="rId14" imgW="888365" imgH="482600" progId="Equation.3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24000" y="1981200"/>
                        <a:ext cx="2209800" cy="1206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6375" name="Object 1031"/>
          <p:cNvGraphicFramePr>
            <a:graphicFrameLocks noChangeAspect="1"/>
          </p:cNvGraphicFramePr>
          <p:nvPr/>
        </p:nvGraphicFramePr>
        <p:xfrm>
          <a:off x="3733800" y="2057400"/>
          <a:ext cx="2590800" cy="1011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6" imgW="1040765" imgH="406400" progId="Equation.3">
                  <p:embed/>
                </p:oleObj>
              </mc:Choice>
              <mc:Fallback>
                <p:oleObj r:id="rId16" imgW="1040765" imgH="406400" progId="Equation.3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3733800" y="2057400"/>
                        <a:ext cx="2590800" cy="10112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5795" name="Text Box 19"/>
          <p:cNvSpPr txBox="1"/>
          <p:nvPr/>
        </p:nvSpPr>
        <p:spPr>
          <a:xfrm>
            <a:off x="4648200" y="3429000"/>
            <a:ext cx="1255713" cy="519113"/>
          </a:xfrm>
          <a:prstGeom prst="rect">
            <a:avLst/>
          </a:prstGeom>
          <a:noFill/>
          <a:ln w="381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发散；</a:t>
            </a:r>
          </a:p>
        </p:txBody>
      </p:sp>
      <p:sp>
        <p:nvSpPr>
          <p:cNvPr id="715796" name="Text Box 20"/>
          <p:cNvSpPr txBox="1"/>
          <p:nvPr/>
        </p:nvSpPr>
        <p:spPr>
          <a:xfrm>
            <a:off x="5867400" y="4572000"/>
            <a:ext cx="1255713" cy="519113"/>
          </a:xfrm>
          <a:prstGeom prst="rect">
            <a:avLst/>
          </a:prstGeom>
          <a:noFill/>
          <a:ln w="381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收敛。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5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5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26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15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26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26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26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26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15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826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826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715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826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5778" grpId="0"/>
      <p:bldP spid="715788" grpId="0"/>
      <p:bldP spid="715791" grpId="0"/>
      <p:bldP spid="715795" grpId="0"/>
      <p:bldP spid="71579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3"/>
          <p:cNvSpPr txBox="1">
            <a:spLocks noGrp="1"/>
          </p:cNvSpPr>
          <p:nvPr>
            <p:ph type="sldNum" sz="quarter" idx="4"/>
          </p:nvPr>
        </p:nvSpPr>
        <p:spPr>
          <a:ln/>
        </p:spPr>
        <p:txBody>
          <a:bodyPr/>
          <a:lstStyle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/>
              <a:t>14</a:t>
            </a:fld>
            <a:endParaRPr lang="zh-CN" altLang="en-US" sz="1400" dirty="0"/>
          </a:p>
        </p:txBody>
      </p:sp>
      <p:grpSp>
        <p:nvGrpSpPr>
          <p:cNvPr id="2" name="Group 21"/>
          <p:cNvGrpSpPr/>
          <p:nvPr/>
        </p:nvGrpSpPr>
        <p:grpSpPr>
          <a:xfrm>
            <a:off x="1676400" y="901700"/>
            <a:ext cx="2362200" cy="1143000"/>
            <a:chOff x="1056" y="1240"/>
            <a:chExt cx="1488" cy="720"/>
          </a:xfrm>
        </p:grpSpPr>
        <p:sp>
          <p:nvSpPr>
            <p:cNvPr id="24592" name="Text Box 15"/>
            <p:cNvSpPr txBox="1"/>
            <p:nvPr/>
          </p:nvSpPr>
          <p:spPr>
            <a:xfrm>
              <a:off x="1056" y="1440"/>
              <a:ext cx="791" cy="327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zh-CN" altLang="en-US" sz="2800" b="1" dirty="0">
                  <a:latin typeface="宋体" panose="02010600030101010101" pitchFamily="2" charset="-122"/>
                </a:rPr>
                <a:t>一般，</a:t>
              </a:r>
            </a:p>
          </p:txBody>
        </p:sp>
        <p:graphicFrame>
          <p:nvGraphicFramePr>
            <p:cNvPr id="24593" name="Object 16"/>
            <p:cNvGraphicFramePr>
              <a:graphicFrameLocks noChangeAspect="1"/>
            </p:cNvGraphicFramePr>
            <p:nvPr/>
          </p:nvGraphicFramePr>
          <p:xfrm>
            <a:off x="1753" y="1240"/>
            <a:ext cx="791" cy="7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" imgW="495300" imgH="444500" progId="Equation.3">
                    <p:embed/>
                  </p:oleObj>
                </mc:Choice>
                <mc:Fallback>
                  <p:oleObj r:id="rId2" imgW="495300" imgH="444500" progId="Equation.3">
                    <p:embed/>
                    <p:pic>
                      <p:nvPicPr>
                        <p:cNvPr id="0" name="图片 3081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1753" y="1240"/>
                          <a:ext cx="791" cy="72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14097" name="Object 17"/>
          <p:cNvGraphicFramePr>
            <a:graphicFrameLocks noChangeAspect="1"/>
          </p:cNvGraphicFramePr>
          <p:nvPr/>
        </p:nvGraphicFramePr>
        <p:xfrm>
          <a:off x="1066800" y="2133600"/>
          <a:ext cx="2209800" cy="120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888365" imgH="482600" progId="Equation.3">
                  <p:embed/>
                </p:oleObj>
              </mc:Choice>
              <mc:Fallback>
                <p:oleObj r:id="rId4" imgW="888365" imgH="482600" progId="Equation.3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66800" y="2133600"/>
                        <a:ext cx="2209800" cy="1206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4098" name="Object 18"/>
          <p:cNvGraphicFramePr>
            <a:graphicFrameLocks noChangeAspect="1"/>
          </p:cNvGraphicFramePr>
          <p:nvPr/>
        </p:nvGraphicFramePr>
        <p:xfrm>
          <a:off x="3276600" y="2197100"/>
          <a:ext cx="2970213" cy="1042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1193800" imgH="419100" progId="Equation.3">
                  <p:embed/>
                </p:oleObj>
              </mc:Choice>
              <mc:Fallback>
                <p:oleObj r:id="rId6" imgW="1193800" imgH="419100" progId="Equation.3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276600" y="2197100"/>
                        <a:ext cx="2970213" cy="10429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2" name="Text Box 19"/>
          <p:cNvSpPr txBox="1"/>
          <p:nvPr/>
        </p:nvSpPr>
        <p:spPr>
          <a:xfrm>
            <a:off x="685800" y="304800"/>
            <a:ext cx="6019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求下列幂级数的收敛半径和收敛域.</a:t>
            </a:r>
            <a:r>
              <a:rPr lang="zh-CN" altLang="en-US" sz="2800" b="1" dirty="0"/>
              <a:t> </a:t>
            </a:r>
          </a:p>
        </p:txBody>
      </p:sp>
      <p:sp>
        <p:nvSpPr>
          <p:cNvPr id="24583" name="Text Box 20"/>
          <p:cNvSpPr txBox="1"/>
          <p:nvPr/>
        </p:nvSpPr>
        <p:spPr>
          <a:xfrm>
            <a:off x="762000" y="1219200"/>
            <a:ext cx="914400" cy="519113"/>
          </a:xfrm>
          <a:prstGeom prst="rect">
            <a:avLst/>
          </a:prstGeom>
          <a:noFill/>
          <a:ln w="381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例1</a:t>
            </a:r>
          </a:p>
        </p:txBody>
      </p:sp>
      <p:graphicFrame>
        <p:nvGraphicFramePr>
          <p:cNvPr id="814102" name="Object 22"/>
          <p:cNvGraphicFramePr>
            <a:graphicFrameLocks noChangeAspect="1"/>
          </p:cNvGraphicFramePr>
          <p:nvPr/>
        </p:nvGraphicFramePr>
        <p:xfrm>
          <a:off x="1295400" y="3733800"/>
          <a:ext cx="16002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609600" imgH="200025" progId="Word.Document.8">
                  <p:embed/>
                </p:oleObj>
              </mc:Choice>
              <mc:Fallback>
                <p:oleObj r:id="rId8" imgW="609600" imgH="200025" progId="Word.Document.8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295400" y="3733800"/>
                        <a:ext cx="1600200" cy="520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4103" name="Object 23"/>
          <p:cNvGraphicFramePr>
            <a:graphicFrameLocks noChangeAspect="1"/>
          </p:cNvGraphicFramePr>
          <p:nvPr/>
        </p:nvGraphicFramePr>
        <p:xfrm>
          <a:off x="3200400" y="3733800"/>
          <a:ext cx="2741613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1057275" imgH="200025" progId="Word.Document.8">
                  <p:embed/>
                </p:oleObj>
              </mc:Choice>
              <mc:Fallback>
                <p:oleObj r:id="rId10" imgW="1057275" imgH="200025" progId="Word.Document.8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200400" y="3733800"/>
                        <a:ext cx="2741613" cy="517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4106" name="Object 26"/>
          <p:cNvGraphicFramePr>
            <a:graphicFrameLocks noChangeAspect="1"/>
          </p:cNvGraphicFramePr>
          <p:nvPr/>
        </p:nvGraphicFramePr>
        <p:xfrm>
          <a:off x="1066800" y="4572000"/>
          <a:ext cx="2133600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800100" imgH="200025" progId="Word.Document.8">
                  <p:embed/>
                </p:oleObj>
              </mc:Choice>
              <mc:Fallback>
                <p:oleObj r:id="rId12" imgW="800100" imgH="200025" progId="Word.Document.8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066800" y="4572000"/>
                        <a:ext cx="2133600" cy="5032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4107" name="Object 27"/>
          <p:cNvGraphicFramePr>
            <a:graphicFrameLocks noChangeAspect="1"/>
          </p:cNvGraphicFramePr>
          <p:nvPr/>
        </p:nvGraphicFramePr>
        <p:xfrm>
          <a:off x="3276600" y="4584700"/>
          <a:ext cx="2740025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4" imgW="1057275" imgH="200025" progId="Word.Document.8">
                  <p:embed/>
                </p:oleObj>
              </mc:Choice>
              <mc:Fallback>
                <p:oleObj r:id="rId14" imgW="1057275" imgH="200025" progId="Word.Document.8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3276600" y="4584700"/>
                        <a:ext cx="2740025" cy="517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4108" name="Object 28"/>
          <p:cNvGraphicFramePr>
            <a:graphicFrameLocks noChangeAspect="1"/>
          </p:cNvGraphicFramePr>
          <p:nvPr/>
        </p:nvGraphicFramePr>
        <p:xfrm>
          <a:off x="1295400" y="5334000"/>
          <a:ext cx="152400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6" imgW="619125" imgH="200025" progId="Word.Document.8">
                  <p:embed/>
                </p:oleObj>
              </mc:Choice>
              <mc:Fallback>
                <p:oleObj r:id="rId16" imgW="619125" imgH="200025" progId="Word.Document.8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295400" y="5334000"/>
                        <a:ext cx="1524000" cy="501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4109" name="Object 29"/>
          <p:cNvGraphicFramePr>
            <a:graphicFrameLocks noChangeAspect="1"/>
          </p:cNvGraphicFramePr>
          <p:nvPr/>
        </p:nvGraphicFramePr>
        <p:xfrm>
          <a:off x="3206750" y="5332413"/>
          <a:ext cx="2728913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8" imgW="1057275" imgH="200025" progId="Word.Document.8">
                  <p:embed/>
                </p:oleObj>
              </mc:Choice>
              <mc:Fallback>
                <p:oleObj r:id="rId18" imgW="1057275" imgH="200025" progId="Word.Document.8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3206750" y="5332413"/>
                        <a:ext cx="2728913" cy="5095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6369" name="Object 1025"/>
          <p:cNvGraphicFramePr>
            <a:graphicFrameLocks noChangeAspect="1"/>
          </p:cNvGraphicFramePr>
          <p:nvPr/>
        </p:nvGraphicFramePr>
        <p:xfrm>
          <a:off x="6083300" y="836613"/>
          <a:ext cx="2017713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0" imgW="1106805" imgH="435610" progId="Word.Document.8">
                  <p:embed/>
                </p:oleObj>
              </mc:Choice>
              <mc:Fallback>
                <p:oleObj r:id="rId20" imgW="1106805" imgH="435610" progId="Word.Document.8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6083300" y="836613"/>
                        <a:ext cx="2017713" cy="7921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6371" name="Object 1027"/>
          <p:cNvGraphicFramePr>
            <a:graphicFrameLocks noChangeAspect="1"/>
          </p:cNvGraphicFramePr>
          <p:nvPr/>
        </p:nvGraphicFramePr>
        <p:xfrm>
          <a:off x="6088063" y="1631950"/>
          <a:ext cx="2651125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2" imgW="1501140" imgH="447040" progId="Word.Document.8">
                  <p:embed/>
                </p:oleObj>
              </mc:Choice>
              <mc:Fallback>
                <p:oleObj r:id="rId22" imgW="1501140" imgH="447040" progId="Word.Document.8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6088063" y="1631950"/>
                        <a:ext cx="2651125" cy="787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14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1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26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26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1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1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14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14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14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14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灯片编号占位符 3"/>
          <p:cNvSpPr txBox="1">
            <a:spLocks noGrp="1"/>
          </p:cNvSpPr>
          <p:nvPr>
            <p:ph type="sldNum" sz="quarter" idx="4"/>
          </p:nvPr>
        </p:nvSpPr>
        <p:spPr>
          <a:ln/>
        </p:spPr>
        <p:txBody>
          <a:bodyPr/>
          <a:lstStyle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/>
              <a:t>15</a:t>
            </a:fld>
            <a:endParaRPr lang="zh-CN" altLang="en-US" sz="1400" dirty="0"/>
          </a:p>
        </p:txBody>
      </p:sp>
      <p:graphicFrame>
        <p:nvGraphicFramePr>
          <p:cNvPr id="828421" name="Object 1029"/>
          <p:cNvGraphicFramePr>
            <a:graphicFrameLocks noChangeAspect="1"/>
          </p:cNvGraphicFramePr>
          <p:nvPr/>
        </p:nvGraphicFramePr>
        <p:xfrm>
          <a:off x="1047750" y="333375"/>
          <a:ext cx="3960813" cy="1090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536065" imgH="444500" progId="Equation.DSMT4">
                  <p:embed/>
                </p:oleObj>
              </mc:Choice>
              <mc:Fallback>
                <p:oleObj r:id="rId2" imgW="1536065" imgH="444500" progId="Equation.DSMT4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47750" y="333375"/>
                        <a:ext cx="3960813" cy="10906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839" name="Text Box 15"/>
          <p:cNvSpPr txBox="1"/>
          <p:nvPr/>
        </p:nvSpPr>
        <p:spPr>
          <a:xfrm>
            <a:off x="228600" y="508000"/>
            <a:ext cx="838200" cy="523875"/>
          </a:xfrm>
          <a:prstGeom prst="rect">
            <a:avLst/>
          </a:prstGeom>
          <a:noFill/>
          <a:ln w="381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zh-CN" altLang="en-US" sz="28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066800" y="1557338"/>
          <a:ext cx="5992813" cy="1090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2324100" imgH="444500" progId="Equation.DSMT4">
                  <p:embed/>
                </p:oleObj>
              </mc:Choice>
              <mc:Fallback>
                <p:oleObj r:id="rId4" imgW="2324100" imgH="444500" progId="Equation.DSMT4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66800" y="1557338"/>
                        <a:ext cx="5992813" cy="10906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 Box 15"/>
          <p:cNvSpPr txBox="1"/>
          <p:nvPr/>
        </p:nvSpPr>
        <p:spPr>
          <a:xfrm>
            <a:off x="381000" y="3213100"/>
            <a:ext cx="1022350" cy="523875"/>
          </a:xfrm>
          <a:prstGeom prst="rect">
            <a:avLst/>
          </a:prstGeom>
          <a:noFill/>
          <a:ln w="381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先求</a:t>
            </a: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1547813" y="2928938"/>
          <a:ext cx="3078162" cy="1090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1193800" imgH="444500" progId="Equation.DSMT4">
                  <p:embed/>
                </p:oleObj>
              </mc:Choice>
              <mc:Fallback>
                <p:oleObj r:id="rId6" imgW="1193800" imgH="444500" progId="Equation.DSMT4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47813" y="2928938"/>
                        <a:ext cx="3078162" cy="10906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 Box 15"/>
          <p:cNvSpPr txBox="1"/>
          <p:nvPr/>
        </p:nvSpPr>
        <p:spPr>
          <a:xfrm>
            <a:off x="5076825" y="3213100"/>
            <a:ext cx="1943100" cy="523875"/>
          </a:xfrm>
          <a:prstGeom prst="rect">
            <a:avLst/>
          </a:prstGeom>
          <a:noFill/>
          <a:ln w="381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的收敛域</a:t>
            </a:r>
          </a:p>
        </p:txBody>
      </p:sp>
      <p:sp>
        <p:nvSpPr>
          <p:cNvPr id="25" name="Text Box 15"/>
          <p:cNvSpPr txBox="1"/>
          <p:nvPr/>
        </p:nvSpPr>
        <p:spPr>
          <a:xfrm>
            <a:off x="395288" y="4349750"/>
            <a:ext cx="1022350" cy="523875"/>
          </a:xfrm>
          <a:prstGeom prst="rect">
            <a:avLst/>
          </a:prstGeom>
          <a:noFill/>
          <a:ln w="381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再求</a:t>
            </a:r>
          </a:p>
        </p:txBody>
      </p:sp>
      <p:graphicFrame>
        <p:nvGraphicFramePr>
          <p:cNvPr id="26" name="对象 25"/>
          <p:cNvGraphicFramePr>
            <a:graphicFrameLocks noChangeAspect="1"/>
          </p:cNvGraphicFramePr>
          <p:nvPr/>
        </p:nvGraphicFramePr>
        <p:xfrm>
          <a:off x="2003425" y="4067175"/>
          <a:ext cx="2193925" cy="1090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850265" imgH="444500" progId="Equation.DSMT4">
                  <p:embed/>
                </p:oleObj>
              </mc:Choice>
              <mc:Fallback>
                <p:oleObj r:id="rId8" imgW="850265" imgH="444500" progId="Equation.DSMT4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003425" y="4067175"/>
                        <a:ext cx="2193925" cy="10906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 Box 15"/>
          <p:cNvSpPr txBox="1"/>
          <p:nvPr/>
        </p:nvSpPr>
        <p:spPr>
          <a:xfrm>
            <a:off x="5091113" y="4349750"/>
            <a:ext cx="1943100" cy="523875"/>
          </a:xfrm>
          <a:prstGeom prst="rect">
            <a:avLst/>
          </a:prstGeom>
          <a:noFill/>
          <a:ln w="381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的收敛域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7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28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839" grpId="0"/>
      <p:bldP spid="22" grpId="0"/>
      <p:bldP spid="24" grpId="0"/>
      <p:bldP spid="25" grpId="0"/>
      <p:bldP spid="2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3"/>
          <p:cNvSpPr txBox="1">
            <a:spLocks noGrp="1"/>
          </p:cNvSpPr>
          <p:nvPr>
            <p:ph type="sldNum" sz="quarter" idx="4"/>
          </p:nvPr>
        </p:nvSpPr>
        <p:spPr>
          <a:ln/>
        </p:spPr>
        <p:txBody>
          <a:bodyPr/>
          <a:lstStyle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/>
              <a:t>16</a:t>
            </a:fld>
            <a:endParaRPr lang="zh-CN" altLang="en-US" sz="1400" dirty="0"/>
          </a:p>
        </p:txBody>
      </p:sp>
      <p:graphicFrame>
        <p:nvGraphicFramePr>
          <p:cNvPr id="828416" name="Object 10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253307"/>
              </p:ext>
            </p:extLst>
          </p:nvPr>
        </p:nvGraphicFramePr>
        <p:xfrm>
          <a:off x="914400" y="1268760"/>
          <a:ext cx="2312988" cy="125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888365" imgH="482600" progId="Equation.3">
                  <p:embed/>
                </p:oleObj>
              </mc:Choice>
              <mc:Fallback>
                <p:oleObj r:id="rId2" imgW="888365" imgH="482600" progId="Equation.3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14400" y="1268760"/>
                        <a:ext cx="2312988" cy="1254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8417" name="Object 10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1274086"/>
              </p:ext>
            </p:extLst>
          </p:nvPr>
        </p:nvGraphicFramePr>
        <p:xfrm>
          <a:off x="3511550" y="1351310"/>
          <a:ext cx="2339975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952500" imgH="419100" progId="Equation.DSMT4">
                  <p:embed/>
                </p:oleObj>
              </mc:Choice>
              <mc:Fallback>
                <p:oleObj r:id="rId4" imgW="952500" imgH="419100" progId="Equation.DSMT4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11550" y="1351310"/>
                        <a:ext cx="2339975" cy="1066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8418" name="Object 10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0640936"/>
              </p:ext>
            </p:extLst>
          </p:nvPr>
        </p:nvGraphicFramePr>
        <p:xfrm>
          <a:off x="8180388" y="1421160"/>
          <a:ext cx="811212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330200" imgH="406400" progId="Equation.3">
                  <p:embed/>
                </p:oleObj>
              </mc:Choice>
              <mc:Fallback>
                <p:oleObj r:id="rId6" imgW="330200" imgH="406400" progId="Equation.3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180388" y="1421160"/>
                        <a:ext cx="811212" cy="990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8419" name="Object 10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9211758"/>
              </p:ext>
            </p:extLst>
          </p:nvPr>
        </p:nvGraphicFramePr>
        <p:xfrm>
          <a:off x="703263" y="2526233"/>
          <a:ext cx="2709862" cy="992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1104900" imgH="393700" progId="Equation.DSMT4">
                  <p:embed/>
                </p:oleObj>
              </mc:Choice>
              <mc:Fallback>
                <p:oleObj r:id="rId8" imgW="1104900" imgH="393700" progId="Equation.DSMT4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03263" y="2526233"/>
                        <a:ext cx="2709862" cy="9921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8420" name="Object 10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693271"/>
              </p:ext>
            </p:extLst>
          </p:nvPr>
        </p:nvGraphicFramePr>
        <p:xfrm>
          <a:off x="3703638" y="2492896"/>
          <a:ext cx="3171825" cy="110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1244600" imgH="431800" progId="Equation.DSMT4">
                  <p:embed/>
                </p:oleObj>
              </mc:Choice>
              <mc:Fallback>
                <p:oleObj r:id="rId10" imgW="1244600" imgH="431800" progId="Equation.DSMT4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703638" y="2492896"/>
                        <a:ext cx="3171825" cy="1101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8422" name="Object 10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5476145"/>
              </p:ext>
            </p:extLst>
          </p:nvPr>
        </p:nvGraphicFramePr>
        <p:xfrm>
          <a:off x="461963" y="3521596"/>
          <a:ext cx="2039937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812165" imgH="393700" progId="Equation.DSMT4">
                  <p:embed/>
                </p:oleObj>
              </mc:Choice>
              <mc:Fallback>
                <p:oleObj r:id="rId12" imgW="812165" imgH="393700" progId="Equation.DSMT4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61963" y="3521596"/>
                        <a:ext cx="2039937" cy="981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8423" name="Object 10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1532618"/>
              </p:ext>
            </p:extLst>
          </p:nvPr>
        </p:nvGraphicFramePr>
        <p:xfrm>
          <a:off x="2578100" y="3475558"/>
          <a:ext cx="1885950" cy="106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4" imgW="812165" imgH="431800" progId="Equation.DSMT4">
                  <p:embed/>
                </p:oleObj>
              </mc:Choice>
              <mc:Fallback>
                <p:oleObj r:id="rId14" imgW="812165" imgH="431800" progId="Equation.DSMT4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578100" y="3475558"/>
                        <a:ext cx="1885950" cy="1069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8424" name="Object 10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230804"/>
              </p:ext>
            </p:extLst>
          </p:nvPr>
        </p:nvGraphicFramePr>
        <p:xfrm>
          <a:off x="446088" y="4545533"/>
          <a:ext cx="2039937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6" imgW="812165" imgH="393700" progId="Equation.DSMT4">
                  <p:embed/>
                </p:oleObj>
              </mc:Choice>
              <mc:Fallback>
                <p:oleObj r:id="rId16" imgW="812165" imgH="393700" progId="Equation.DSMT4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446088" y="4545533"/>
                        <a:ext cx="2039937" cy="987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8425" name="Object 10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7453871"/>
              </p:ext>
            </p:extLst>
          </p:nvPr>
        </p:nvGraphicFramePr>
        <p:xfrm>
          <a:off x="2417763" y="4478858"/>
          <a:ext cx="2709862" cy="1141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8" imgW="1054100" imgH="444500" progId="Equation.DSMT4">
                  <p:embed/>
                </p:oleObj>
              </mc:Choice>
              <mc:Fallback>
                <p:oleObj r:id="rId18" imgW="1054100" imgH="444500" progId="Equation.DSMT4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2417763" y="4478858"/>
                        <a:ext cx="2709862" cy="11414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836" name="Text Box 12"/>
          <p:cNvSpPr txBox="1"/>
          <p:nvPr/>
        </p:nvSpPr>
        <p:spPr>
          <a:xfrm>
            <a:off x="4627562" y="3681933"/>
            <a:ext cx="2709861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/>
              <a:t>调和级数发散</a:t>
            </a:r>
          </a:p>
        </p:txBody>
      </p:sp>
      <p:sp>
        <p:nvSpPr>
          <p:cNvPr id="717837" name="Text Box 13"/>
          <p:cNvSpPr txBox="1"/>
          <p:nvPr/>
        </p:nvSpPr>
        <p:spPr>
          <a:xfrm>
            <a:off x="5237162" y="4739208"/>
            <a:ext cx="2709861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/>
              <a:t>交错</a:t>
            </a:r>
            <a:r>
              <a:rPr lang="en-US" altLang="zh-CN" sz="2800" b="1" dirty="0"/>
              <a:t>p</a:t>
            </a:r>
            <a:r>
              <a:rPr lang="zh-CN" altLang="en-US" sz="2800" b="1" dirty="0"/>
              <a:t>收敛</a:t>
            </a:r>
          </a:p>
        </p:txBody>
      </p:sp>
      <p:sp>
        <p:nvSpPr>
          <p:cNvPr id="717839" name="Text Box 15"/>
          <p:cNvSpPr txBox="1"/>
          <p:nvPr/>
        </p:nvSpPr>
        <p:spPr>
          <a:xfrm>
            <a:off x="228600" y="363265"/>
            <a:ext cx="838200" cy="523875"/>
          </a:xfrm>
          <a:prstGeom prst="rect">
            <a:avLst/>
          </a:prstGeom>
          <a:noFill/>
          <a:ln w="381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zh-CN" altLang="en-US" sz="28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17840" name="Text Box 16"/>
          <p:cNvSpPr txBox="1"/>
          <p:nvPr/>
        </p:nvSpPr>
        <p:spPr>
          <a:xfrm>
            <a:off x="304800" y="1573560"/>
            <a:ext cx="609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解</a:t>
            </a:r>
          </a:p>
        </p:txBody>
      </p:sp>
      <p:graphicFrame>
        <p:nvGraphicFramePr>
          <p:cNvPr id="828426" name="Object 10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6815436"/>
              </p:ext>
            </p:extLst>
          </p:nvPr>
        </p:nvGraphicFramePr>
        <p:xfrm>
          <a:off x="6299200" y="1386235"/>
          <a:ext cx="16510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0" imgW="673100" imgH="393700" progId="Equation.DSMT4">
                  <p:embed/>
                </p:oleObj>
              </mc:Choice>
              <mc:Fallback>
                <p:oleObj r:id="rId20" imgW="673100" imgH="393700" progId="Equation.DSMT4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6299200" y="1386235"/>
                        <a:ext cx="1651000" cy="1003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2"/>
          <p:cNvGrpSpPr/>
          <p:nvPr/>
        </p:nvGrpSpPr>
        <p:grpSpPr>
          <a:xfrm>
            <a:off x="457200" y="5418658"/>
            <a:ext cx="4170363" cy="1101725"/>
            <a:chOff x="457199" y="5775838"/>
            <a:chExt cx="4170363" cy="1101725"/>
          </a:xfrm>
        </p:grpSpPr>
        <p:sp>
          <p:nvSpPr>
            <p:cNvPr id="26643" name="Text Box 14"/>
            <p:cNvSpPr txBox="1"/>
            <p:nvPr/>
          </p:nvSpPr>
          <p:spPr>
            <a:xfrm>
              <a:off x="457199" y="5943600"/>
              <a:ext cx="4170363" cy="52322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zh-CN" altLang="en-US" sz="2800" b="1" dirty="0"/>
                <a:t>故收敛域为                       .</a:t>
              </a:r>
            </a:p>
          </p:txBody>
        </p:sp>
        <p:graphicFrame>
          <p:nvGraphicFramePr>
            <p:cNvPr id="26644" name="对象 1"/>
            <p:cNvGraphicFramePr>
              <a:graphicFrameLocks noChangeAspect="1"/>
            </p:cNvGraphicFramePr>
            <p:nvPr/>
          </p:nvGraphicFramePr>
          <p:xfrm>
            <a:off x="2516811" y="5775838"/>
            <a:ext cx="1812925" cy="1101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2" imgW="711200" imgH="431800" progId="Equation.DSMT4">
                    <p:embed/>
                  </p:oleObj>
                </mc:Choice>
                <mc:Fallback>
                  <p:oleObj r:id="rId22" imgW="711200" imgH="431800" progId="Equation.DSMT4">
                    <p:embed/>
                    <p:pic>
                      <p:nvPicPr>
                        <p:cNvPr id="0" name="图片 3100"/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2516811" y="5775838"/>
                          <a:ext cx="1812925" cy="110172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6980190"/>
              </p:ext>
            </p:extLst>
          </p:nvPr>
        </p:nvGraphicFramePr>
        <p:xfrm>
          <a:off x="1331913" y="188640"/>
          <a:ext cx="3078162" cy="1090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4" imgW="1193800" imgH="444500" progId="Equation.DSMT4">
                  <p:embed/>
                </p:oleObj>
              </mc:Choice>
              <mc:Fallback>
                <p:oleObj r:id="rId24" imgW="1193800" imgH="444500" progId="Equation.DSMT4">
                  <p:embed/>
                  <p:pic>
                    <p:nvPicPr>
                      <p:cNvPr id="0" name="图片 3150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1331913" y="188640"/>
                        <a:ext cx="3078162" cy="10906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17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17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28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28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28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28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28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828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828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828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717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828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828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717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836" grpId="0"/>
      <p:bldP spid="717837" grpId="0"/>
      <p:bldP spid="717839" grpId="0"/>
      <p:bldP spid="71784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灯片编号占位符 3"/>
          <p:cNvSpPr txBox="1">
            <a:spLocks noGrp="1"/>
          </p:cNvSpPr>
          <p:nvPr>
            <p:ph type="sldNum" sz="quarter" idx="4"/>
          </p:nvPr>
        </p:nvSpPr>
        <p:spPr>
          <a:ln/>
        </p:spPr>
        <p:txBody>
          <a:bodyPr/>
          <a:lstStyle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/>
              <a:t>17</a:t>
            </a:fld>
            <a:endParaRPr lang="zh-CN" altLang="en-US" sz="1400" dirty="0"/>
          </a:p>
        </p:txBody>
      </p:sp>
      <p:graphicFrame>
        <p:nvGraphicFramePr>
          <p:cNvPr id="828416" name="Object 10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9201744"/>
              </p:ext>
            </p:extLst>
          </p:nvPr>
        </p:nvGraphicFramePr>
        <p:xfrm>
          <a:off x="914400" y="1196752"/>
          <a:ext cx="2312988" cy="125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888365" imgH="482600" progId="Equation.3">
                  <p:embed/>
                </p:oleObj>
              </mc:Choice>
              <mc:Fallback>
                <p:oleObj r:id="rId2" imgW="888365" imgH="482600" progId="Equation.3">
                  <p:embed/>
                  <p:pic>
                    <p:nvPicPr>
                      <p:cNvPr id="0" name="图片 315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14400" y="1196752"/>
                        <a:ext cx="2312988" cy="1254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8417" name="Object 10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3916475"/>
              </p:ext>
            </p:extLst>
          </p:nvPr>
        </p:nvGraphicFramePr>
        <p:xfrm>
          <a:off x="3543300" y="1279302"/>
          <a:ext cx="2276475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927100" imgH="419100" progId="Equation.DSMT4">
                  <p:embed/>
                </p:oleObj>
              </mc:Choice>
              <mc:Fallback>
                <p:oleObj r:id="rId4" imgW="927100" imgH="419100" progId="Equation.DSMT4">
                  <p:embed/>
                  <p:pic>
                    <p:nvPicPr>
                      <p:cNvPr id="0" name="图片 315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43300" y="1279302"/>
                        <a:ext cx="2276475" cy="1066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8418" name="Object 10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1534833"/>
              </p:ext>
            </p:extLst>
          </p:nvPr>
        </p:nvGraphicFramePr>
        <p:xfrm>
          <a:off x="8212138" y="1363440"/>
          <a:ext cx="747712" cy="960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304800" imgH="393065" progId="Equation.DSMT4">
                  <p:embed/>
                </p:oleObj>
              </mc:Choice>
              <mc:Fallback>
                <p:oleObj r:id="rId6" imgW="304800" imgH="393065" progId="Equation.DSMT4">
                  <p:embed/>
                  <p:pic>
                    <p:nvPicPr>
                      <p:cNvPr id="0" name="图片 3149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212138" y="1363440"/>
                        <a:ext cx="747712" cy="9604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8419" name="Object 10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8278418"/>
              </p:ext>
            </p:extLst>
          </p:nvPr>
        </p:nvGraphicFramePr>
        <p:xfrm>
          <a:off x="719138" y="2452638"/>
          <a:ext cx="2678112" cy="992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1091565" imgH="393700" progId="Equation.DSMT4">
                  <p:embed/>
                </p:oleObj>
              </mc:Choice>
              <mc:Fallback>
                <p:oleObj r:id="rId8" imgW="1091565" imgH="393700" progId="Equation.DSMT4">
                  <p:embed/>
                  <p:pic>
                    <p:nvPicPr>
                      <p:cNvPr id="0" name="图片 3153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19138" y="2452638"/>
                        <a:ext cx="2678112" cy="9921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8420" name="Object 10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2662299"/>
              </p:ext>
            </p:extLst>
          </p:nvPr>
        </p:nvGraphicFramePr>
        <p:xfrm>
          <a:off x="3924300" y="2420888"/>
          <a:ext cx="3170238" cy="1100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1244600" imgH="431800" progId="Equation.DSMT4">
                  <p:embed/>
                </p:oleObj>
              </mc:Choice>
              <mc:Fallback>
                <p:oleObj r:id="rId10" imgW="1244600" imgH="431800" progId="Equation.DSMT4">
                  <p:embed/>
                  <p:pic>
                    <p:nvPicPr>
                      <p:cNvPr id="0" name="图片 3146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924300" y="2420888"/>
                        <a:ext cx="3170238" cy="11001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8421" name="Object 1029"/>
          <p:cNvGraphicFramePr>
            <a:graphicFrameLocks noChangeAspect="1"/>
          </p:cNvGraphicFramePr>
          <p:nvPr/>
        </p:nvGraphicFramePr>
        <p:xfrm>
          <a:off x="1187450" y="223838"/>
          <a:ext cx="2357438" cy="1090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914400" imgH="444500" progId="Equation.DSMT4">
                  <p:embed/>
                </p:oleObj>
              </mc:Choice>
              <mc:Fallback>
                <p:oleObj r:id="rId12" imgW="914400" imgH="444500" progId="Equation.DSMT4">
                  <p:embed/>
                  <p:pic>
                    <p:nvPicPr>
                      <p:cNvPr id="0" name="图片 3144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187450" y="223838"/>
                        <a:ext cx="2357438" cy="10906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8422" name="Object 10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3357216"/>
              </p:ext>
            </p:extLst>
          </p:nvPr>
        </p:nvGraphicFramePr>
        <p:xfrm>
          <a:off x="461963" y="3448001"/>
          <a:ext cx="2039937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4" imgW="812165" imgH="393700" progId="Equation.DSMT4">
                  <p:embed/>
                </p:oleObj>
              </mc:Choice>
              <mc:Fallback>
                <p:oleObj r:id="rId14" imgW="812165" imgH="393700" progId="Equation.DSMT4">
                  <p:embed/>
                  <p:pic>
                    <p:nvPicPr>
                      <p:cNvPr id="0" name="图片 3147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461963" y="3448001"/>
                        <a:ext cx="2039937" cy="981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8423" name="Object 10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132929"/>
              </p:ext>
            </p:extLst>
          </p:nvPr>
        </p:nvGraphicFramePr>
        <p:xfrm>
          <a:off x="2303463" y="3401963"/>
          <a:ext cx="2681287" cy="106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6" imgW="1155700" imgH="431800" progId="Equation.DSMT4">
                  <p:embed/>
                </p:oleObj>
              </mc:Choice>
              <mc:Fallback>
                <p:oleObj r:id="rId16" imgW="1155700" imgH="431800" progId="Equation.DSMT4">
                  <p:embed/>
                  <p:pic>
                    <p:nvPicPr>
                      <p:cNvPr id="0" name="图片 3148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303463" y="3401963"/>
                        <a:ext cx="2681287" cy="1069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8424" name="Object 10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0982964"/>
              </p:ext>
            </p:extLst>
          </p:nvPr>
        </p:nvGraphicFramePr>
        <p:xfrm>
          <a:off x="588963" y="4654029"/>
          <a:ext cx="1752600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8" imgW="698500" imgH="203200" progId="Equation.3">
                  <p:embed/>
                </p:oleObj>
              </mc:Choice>
              <mc:Fallback>
                <p:oleObj r:id="rId18" imgW="698500" imgH="203200" progId="Equation.3">
                  <p:embed/>
                  <p:pic>
                    <p:nvPicPr>
                      <p:cNvPr id="0" name="图片 3154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588963" y="4654029"/>
                        <a:ext cx="1752600" cy="5095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8425" name="Object 10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1434732"/>
              </p:ext>
            </p:extLst>
          </p:nvPr>
        </p:nvGraphicFramePr>
        <p:xfrm>
          <a:off x="2727325" y="4365104"/>
          <a:ext cx="2090738" cy="110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0" imgW="812165" imgH="431800" progId="Equation.DSMT4">
                  <p:embed/>
                </p:oleObj>
              </mc:Choice>
              <mc:Fallback>
                <p:oleObj r:id="rId20" imgW="812165" imgH="431800" progId="Equation.DSMT4">
                  <p:embed/>
                  <p:pic>
                    <p:nvPicPr>
                      <p:cNvPr id="0" name="图片 3143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2727325" y="4365104"/>
                        <a:ext cx="2090738" cy="1108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836" name="Text Box 12"/>
          <p:cNvSpPr txBox="1"/>
          <p:nvPr/>
        </p:nvSpPr>
        <p:spPr>
          <a:xfrm>
            <a:off x="5237162" y="3608338"/>
            <a:ext cx="1999133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/>
              <a:t>交错</a:t>
            </a:r>
            <a:r>
              <a:rPr lang="en-US" altLang="zh-CN" sz="2800" b="1" dirty="0"/>
              <a:t>p</a:t>
            </a:r>
            <a:r>
              <a:rPr lang="zh-CN" altLang="en-US" sz="2800" b="1" dirty="0"/>
              <a:t>收敛</a:t>
            </a:r>
          </a:p>
        </p:txBody>
      </p:sp>
      <p:sp>
        <p:nvSpPr>
          <p:cNvPr id="717837" name="Text Box 13"/>
          <p:cNvSpPr txBox="1"/>
          <p:nvPr/>
        </p:nvSpPr>
        <p:spPr>
          <a:xfrm>
            <a:off x="5237162" y="4609579"/>
            <a:ext cx="2575197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/>
              <a:t>调和级数发散</a:t>
            </a:r>
          </a:p>
        </p:txBody>
      </p:sp>
      <p:sp>
        <p:nvSpPr>
          <p:cNvPr id="717839" name="Text Box 15"/>
          <p:cNvSpPr txBox="1"/>
          <p:nvPr/>
        </p:nvSpPr>
        <p:spPr>
          <a:xfrm>
            <a:off x="228600" y="508000"/>
            <a:ext cx="838200" cy="523875"/>
          </a:xfrm>
          <a:prstGeom prst="rect">
            <a:avLst/>
          </a:prstGeom>
          <a:noFill/>
          <a:ln w="381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zh-CN" altLang="en-US" sz="28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17840" name="Text Box 16"/>
          <p:cNvSpPr txBox="1"/>
          <p:nvPr/>
        </p:nvSpPr>
        <p:spPr>
          <a:xfrm>
            <a:off x="304800" y="1501552"/>
            <a:ext cx="609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解</a:t>
            </a:r>
          </a:p>
        </p:txBody>
      </p:sp>
      <p:graphicFrame>
        <p:nvGraphicFramePr>
          <p:cNvPr id="828426" name="Object 10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7001619"/>
              </p:ext>
            </p:extLst>
          </p:nvPr>
        </p:nvGraphicFramePr>
        <p:xfrm>
          <a:off x="6299200" y="1314227"/>
          <a:ext cx="16510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2" imgW="673100" imgH="393700" progId="Equation.DSMT4">
                  <p:embed/>
                </p:oleObj>
              </mc:Choice>
              <mc:Fallback>
                <p:oleObj r:id="rId22" imgW="673100" imgH="393700" progId="Equation.DSMT4">
                  <p:embed/>
                  <p:pic>
                    <p:nvPicPr>
                      <p:cNvPr id="0" name="图片 3142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6299200" y="1314227"/>
                        <a:ext cx="1651000" cy="1003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8"/>
          <p:cNvGrpSpPr/>
          <p:nvPr/>
        </p:nvGrpSpPr>
        <p:grpSpPr>
          <a:xfrm>
            <a:off x="647700" y="5335067"/>
            <a:ext cx="4170363" cy="1101725"/>
            <a:chOff x="457199" y="5775838"/>
            <a:chExt cx="4170363" cy="1101725"/>
          </a:xfrm>
        </p:grpSpPr>
        <p:sp>
          <p:nvSpPr>
            <p:cNvPr id="27667" name="Text Box 14"/>
            <p:cNvSpPr txBox="1"/>
            <p:nvPr/>
          </p:nvSpPr>
          <p:spPr>
            <a:xfrm>
              <a:off x="457199" y="5943600"/>
              <a:ext cx="4170363" cy="52322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zh-CN" altLang="en-US" sz="2800" b="1" dirty="0"/>
                <a:t>故收敛域为                       .</a:t>
              </a:r>
            </a:p>
          </p:txBody>
        </p:sp>
        <p:graphicFrame>
          <p:nvGraphicFramePr>
            <p:cNvPr id="27668" name="对象 21"/>
            <p:cNvGraphicFramePr>
              <a:graphicFrameLocks noChangeAspect="1"/>
            </p:cNvGraphicFramePr>
            <p:nvPr/>
          </p:nvGraphicFramePr>
          <p:xfrm>
            <a:off x="2516811" y="5775838"/>
            <a:ext cx="1812925" cy="1101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4" imgW="711200" imgH="431800" progId="Equation.DSMT4">
                    <p:embed/>
                  </p:oleObj>
                </mc:Choice>
                <mc:Fallback>
                  <p:oleObj r:id="rId24" imgW="711200" imgH="431800" progId="Equation.DSMT4">
                    <p:embed/>
                    <p:pic>
                      <p:nvPicPr>
                        <p:cNvPr id="0" name="图片 3145"/>
                        <p:cNvPicPr/>
                        <p:nvPr/>
                      </p:nvPicPr>
                      <p:blipFill>
                        <a:blip r:embed="rId25"/>
                        <a:stretch>
                          <a:fillRect/>
                        </a:stretch>
                      </p:blipFill>
                      <p:spPr>
                        <a:xfrm>
                          <a:off x="2516811" y="5775838"/>
                          <a:ext cx="1812925" cy="110172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7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28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17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28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28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28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28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28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828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828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828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717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828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828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717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836" grpId="0"/>
      <p:bldP spid="717837" grpId="0"/>
      <p:bldP spid="717839" grpId="0"/>
      <p:bldP spid="71784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1"/>
          <p:cNvSpPr txBox="1">
            <a:spLocks noGrp="1"/>
          </p:cNvSpPr>
          <p:nvPr>
            <p:ph type="sldNum" sz="quarter" idx="4"/>
          </p:nvPr>
        </p:nvSpPr>
        <p:spPr>
          <a:ln/>
        </p:spPr>
        <p:txBody>
          <a:bodyPr/>
          <a:lstStyle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/>
              <a:t>18</a:t>
            </a:fld>
            <a:endParaRPr lang="zh-CN" altLang="en-US" sz="1400" dirty="0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1403350" y="692150"/>
          <a:ext cx="3863975" cy="1090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497965" imgH="444500" progId="Equation.DSMT4">
                  <p:embed/>
                </p:oleObj>
              </mc:Choice>
              <mc:Fallback>
                <p:oleObj r:id="rId2" imgW="1497965" imgH="444500" progId="Equation.DSMT4">
                  <p:embed/>
                  <p:pic>
                    <p:nvPicPr>
                      <p:cNvPr id="0" name="图片 315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403350" y="692150"/>
                        <a:ext cx="3863975" cy="10906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476375" y="2060575"/>
          <a:ext cx="6057900" cy="1090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2349500" imgH="444500" progId="Equation.DSMT4">
                  <p:embed/>
                </p:oleObj>
              </mc:Choice>
              <mc:Fallback>
                <p:oleObj r:id="rId4" imgW="2349500" imgH="444500" progId="Equation.DSMT4">
                  <p:embed/>
                  <p:pic>
                    <p:nvPicPr>
                      <p:cNvPr id="0" name="图片 315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76375" y="2060575"/>
                        <a:ext cx="6057900" cy="10906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2195257"/>
              </p:ext>
            </p:extLst>
          </p:nvPr>
        </p:nvGraphicFramePr>
        <p:xfrm>
          <a:off x="3262585" y="3422280"/>
          <a:ext cx="1812925" cy="110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711200" imgH="431800" progId="Equation.DSMT4">
                  <p:embed/>
                </p:oleObj>
              </mc:Choice>
              <mc:Fallback>
                <p:oleObj r:id="rId6" imgW="711200" imgH="431800" progId="Equation.DSMT4">
                  <p:embed/>
                  <p:pic>
                    <p:nvPicPr>
                      <p:cNvPr id="0" name="图片 3158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262585" y="3422280"/>
                        <a:ext cx="1812925" cy="1101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6084476"/>
              </p:ext>
            </p:extLst>
          </p:nvPr>
        </p:nvGraphicFramePr>
        <p:xfrm>
          <a:off x="5999435" y="3425601"/>
          <a:ext cx="1812925" cy="110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711200" imgH="431800" progId="Equation.DSMT4">
                  <p:embed/>
                </p:oleObj>
              </mc:Choice>
              <mc:Fallback>
                <p:oleObj r:id="rId8" imgW="711200" imgH="431800" progId="Equation.DSMT4">
                  <p:embed/>
                  <p:pic>
                    <p:nvPicPr>
                      <p:cNvPr id="0" name="图片 3155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999435" y="3425601"/>
                        <a:ext cx="1812925" cy="1101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14"/>
          <p:cNvSpPr txBox="1"/>
          <p:nvPr/>
        </p:nvSpPr>
        <p:spPr>
          <a:xfrm>
            <a:off x="754855" y="3412332"/>
            <a:ext cx="4170363" cy="5222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/>
              <a:t>故收敛域为 ：</a:t>
            </a: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1521478"/>
              </p:ext>
            </p:extLst>
          </p:nvPr>
        </p:nvGraphicFramePr>
        <p:xfrm>
          <a:off x="5207273" y="3695476"/>
          <a:ext cx="38735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152400" imgH="190500" progId="Equation.DSMT4">
                  <p:embed/>
                </p:oleObj>
              </mc:Choice>
              <mc:Fallback>
                <p:oleObj r:id="rId10" imgW="152400" imgH="190500" progId="Equation.DSMT4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207273" y="3695476"/>
                        <a:ext cx="387350" cy="485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2687782"/>
              </p:ext>
            </p:extLst>
          </p:nvPr>
        </p:nvGraphicFramePr>
        <p:xfrm>
          <a:off x="3262585" y="4703539"/>
          <a:ext cx="2233613" cy="110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876300" imgH="431800" progId="Equation.DSMT4">
                  <p:embed/>
                </p:oleObj>
              </mc:Choice>
              <mc:Fallback>
                <p:oleObj r:id="rId12" imgW="876300" imgH="431800" progId="Equation.DSMT4">
                  <p:embed/>
                  <p:pic>
                    <p:nvPicPr>
                      <p:cNvPr id="0" name="图片 3113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262585" y="4703539"/>
                        <a:ext cx="2233613" cy="1101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灯片编号占位符 3"/>
          <p:cNvSpPr txBox="1">
            <a:spLocks noGrp="1"/>
          </p:cNvSpPr>
          <p:nvPr>
            <p:ph type="sldNum" sz="quarter" idx="4"/>
          </p:nvPr>
        </p:nvSpPr>
        <p:spPr>
          <a:ln/>
        </p:spPr>
        <p:txBody>
          <a:bodyPr/>
          <a:lstStyle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/>
              <a:t>19</a:t>
            </a:fld>
            <a:endParaRPr lang="zh-CN" altLang="en-US" sz="1400" dirty="0"/>
          </a:p>
        </p:txBody>
      </p:sp>
      <p:graphicFrame>
        <p:nvGraphicFramePr>
          <p:cNvPr id="829440" name="Object 10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2712235"/>
              </p:ext>
            </p:extLst>
          </p:nvPr>
        </p:nvGraphicFramePr>
        <p:xfrm>
          <a:off x="1763688" y="232155"/>
          <a:ext cx="6043612" cy="1392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719165" imgH="1310366" progId="Word.Document.8">
                  <p:embed/>
                </p:oleObj>
              </mc:Choice>
              <mc:Fallback>
                <p:oleObj name="Document" r:id="rId2" imgW="5719165" imgH="1310366" progId="Word.Document.8">
                  <p:embed/>
                  <p:pic>
                    <p:nvPicPr>
                      <p:cNvPr id="0" name="图片 3119"/>
                      <p:cNvPicPr/>
                      <p:nvPr/>
                    </p:nvPicPr>
                    <p:blipFill>
                      <a:blip r:embed="rId3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763688" y="232155"/>
                        <a:ext cx="6043612" cy="13922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441" name="Object 10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4343711"/>
              </p:ext>
            </p:extLst>
          </p:nvPr>
        </p:nvGraphicFramePr>
        <p:xfrm>
          <a:off x="1524000" y="1844824"/>
          <a:ext cx="3657600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4025900" imgH="939800" progId="Equation.3">
                  <p:embed/>
                </p:oleObj>
              </mc:Choice>
              <mc:Fallback>
                <p:oleObj r:id="rId4" imgW="4025900" imgH="939800" progId="Equation.3">
                  <p:embed/>
                  <p:pic>
                    <p:nvPicPr>
                      <p:cNvPr id="0" name="图片 311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24000" y="1844824"/>
                        <a:ext cx="3657600" cy="854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853" name="Text Box 5"/>
          <p:cNvSpPr txBox="1"/>
          <p:nvPr/>
        </p:nvSpPr>
        <p:spPr>
          <a:xfrm>
            <a:off x="5638800" y="2035324"/>
            <a:ext cx="2743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rgbClr val="0000FF"/>
                </a:solidFill>
              </a:rPr>
              <a:t>缺少偶次幂的项</a:t>
            </a:r>
          </a:p>
        </p:txBody>
      </p:sp>
      <p:graphicFrame>
        <p:nvGraphicFramePr>
          <p:cNvPr id="829442" name="Object 10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9717697"/>
              </p:ext>
            </p:extLst>
          </p:nvPr>
        </p:nvGraphicFramePr>
        <p:xfrm>
          <a:off x="1143000" y="3749824"/>
          <a:ext cx="18161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1816100" imgH="1066800" progId="Equation.3">
                  <p:embed/>
                </p:oleObj>
              </mc:Choice>
              <mc:Fallback>
                <p:oleObj r:id="rId6" imgW="1816100" imgH="1066800" progId="Equation.3">
                  <p:embed/>
                  <p:pic>
                    <p:nvPicPr>
                      <p:cNvPr id="0" name="图片 3116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43000" y="3749824"/>
                        <a:ext cx="1816100" cy="1066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443" name="Object 10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58566"/>
              </p:ext>
            </p:extLst>
          </p:nvPr>
        </p:nvGraphicFramePr>
        <p:xfrm>
          <a:off x="2971800" y="3521224"/>
          <a:ext cx="2463800" cy="157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2463800" imgH="1574800" progId="Equation.3">
                  <p:embed/>
                </p:oleObj>
              </mc:Choice>
              <mc:Fallback>
                <p:oleObj r:id="rId8" imgW="2463800" imgH="1574800" progId="Equation.3">
                  <p:embed/>
                  <p:pic>
                    <p:nvPicPr>
                      <p:cNvPr id="0" name="图片 3118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971800" y="3521224"/>
                        <a:ext cx="2463800" cy="157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444" name="Object 10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8829694"/>
              </p:ext>
            </p:extLst>
          </p:nvPr>
        </p:nvGraphicFramePr>
        <p:xfrm>
          <a:off x="5486400" y="3826024"/>
          <a:ext cx="11684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1168400" imgH="889000" progId="Equation.3">
                  <p:embed/>
                </p:oleObj>
              </mc:Choice>
              <mc:Fallback>
                <p:oleObj r:id="rId10" imgW="1168400" imgH="889000" progId="Equation.3">
                  <p:embed/>
                  <p:pic>
                    <p:nvPicPr>
                      <p:cNvPr id="0" name="图片 3120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486400" y="3826024"/>
                        <a:ext cx="1168400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858" name="Text Box 10"/>
          <p:cNvSpPr txBox="1"/>
          <p:nvPr/>
        </p:nvSpPr>
        <p:spPr>
          <a:xfrm>
            <a:off x="5334000" y="5477024"/>
            <a:ext cx="2057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/>
              <a:t>级数收敛；</a:t>
            </a:r>
            <a:endParaRPr lang="zh-CN" altLang="en-US" sz="2800" dirty="0"/>
          </a:p>
        </p:txBody>
      </p:sp>
      <p:graphicFrame>
        <p:nvGraphicFramePr>
          <p:cNvPr id="829445" name="Object 10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971327"/>
              </p:ext>
            </p:extLst>
          </p:nvPr>
        </p:nvGraphicFramePr>
        <p:xfrm>
          <a:off x="1066800" y="5223024"/>
          <a:ext cx="1730375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812165" imgH="406400" progId="Equation.3">
                  <p:embed/>
                </p:oleObj>
              </mc:Choice>
              <mc:Fallback>
                <p:oleObj r:id="rId12" imgW="812165" imgH="406400" progId="Equation.3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066800" y="5223024"/>
                        <a:ext cx="1730375" cy="1025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446" name="Object 10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7502768"/>
              </p:ext>
            </p:extLst>
          </p:nvPr>
        </p:nvGraphicFramePr>
        <p:xfrm>
          <a:off x="2870200" y="5392887"/>
          <a:ext cx="2311400" cy="646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4" imgW="1016000" imgH="241300" progId="Equation.3">
                  <p:embed/>
                </p:oleObj>
              </mc:Choice>
              <mc:Fallback>
                <p:oleObj r:id="rId14" imgW="1016000" imgH="241300" progId="Equation.3">
                  <p:embed/>
                  <p:pic>
                    <p:nvPicPr>
                      <p:cNvPr id="0" name="图片 3112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870200" y="5392887"/>
                        <a:ext cx="2311400" cy="6461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861" name="Text Box 13"/>
          <p:cNvSpPr txBox="1"/>
          <p:nvPr/>
        </p:nvSpPr>
        <p:spPr>
          <a:xfrm>
            <a:off x="533400" y="508000"/>
            <a:ext cx="838200" cy="523875"/>
          </a:xfrm>
          <a:prstGeom prst="rect">
            <a:avLst/>
          </a:prstGeom>
          <a:noFill/>
          <a:ln w="381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endParaRPr lang="zh-CN" altLang="en-US" sz="28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18862" name="Text Box 14"/>
          <p:cNvSpPr txBox="1"/>
          <p:nvPr/>
        </p:nvSpPr>
        <p:spPr>
          <a:xfrm>
            <a:off x="609600" y="1249742"/>
            <a:ext cx="1370012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方法一</a:t>
            </a:r>
          </a:p>
        </p:txBody>
      </p:sp>
      <p:sp>
        <p:nvSpPr>
          <p:cNvPr id="718863" name="Text Box 15"/>
          <p:cNvSpPr txBox="1"/>
          <p:nvPr/>
        </p:nvSpPr>
        <p:spPr>
          <a:xfrm>
            <a:off x="609600" y="2860824"/>
            <a:ext cx="4470400" cy="519113"/>
          </a:xfrm>
          <a:prstGeom prst="rect">
            <a:avLst/>
          </a:prstGeom>
          <a:noFill/>
          <a:ln w="381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直接应用达朗贝尔判别法，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8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29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18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29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18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18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29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29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829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829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829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75"/>
                                        <p:tgtEl>
                                          <p:spTgt spid="718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8853" grpId="0"/>
      <p:bldP spid="718858" grpId="0"/>
      <p:bldP spid="718861" grpId="0"/>
      <p:bldP spid="718862" grpId="0"/>
      <p:bldP spid="71886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3"/>
          <p:cNvSpPr txBox="1">
            <a:spLocks noGrp="1"/>
          </p:cNvSpPr>
          <p:nvPr>
            <p:ph type="sldNum" sz="quarter" idx="4"/>
          </p:nvPr>
        </p:nvSpPr>
        <p:spPr>
          <a:ln/>
        </p:spPr>
        <p:txBody>
          <a:bodyPr/>
          <a:lstStyle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/>
              <a:t>2</a:t>
            </a:fld>
            <a:endParaRPr lang="zh-CN" altLang="en-US" sz="1400" dirty="0"/>
          </a:p>
        </p:txBody>
      </p:sp>
      <p:sp>
        <p:nvSpPr>
          <p:cNvPr id="813058" name="Text Box 2"/>
          <p:cNvSpPr txBox="1"/>
          <p:nvPr/>
        </p:nvSpPr>
        <p:spPr>
          <a:xfrm>
            <a:off x="228600" y="373063"/>
            <a:ext cx="12573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定义</a:t>
            </a:r>
            <a:endParaRPr lang="zh-CN" altLang="en-US" sz="24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813063" name="Object 7"/>
          <p:cNvGraphicFramePr>
            <a:graphicFrameLocks noChangeAspect="1"/>
          </p:cNvGraphicFramePr>
          <p:nvPr/>
        </p:nvGraphicFramePr>
        <p:xfrm>
          <a:off x="382588" y="150813"/>
          <a:ext cx="8240712" cy="162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204210" imgH="630555" progId="Word.Document.8">
                  <p:embed/>
                </p:oleObj>
              </mc:Choice>
              <mc:Fallback>
                <p:oleObj r:id="rId2" imgW="3204210" imgH="630555" progId="Word.Document.8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82588" y="150813"/>
                        <a:ext cx="8240712" cy="16208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3064" name="Object 8"/>
          <p:cNvGraphicFramePr>
            <a:graphicFrameLocks noChangeAspect="1"/>
          </p:cNvGraphicFramePr>
          <p:nvPr/>
        </p:nvGraphicFramePr>
        <p:xfrm>
          <a:off x="382588" y="1825625"/>
          <a:ext cx="2741612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985520" imgH="231775" progId="Word.Document.8">
                  <p:embed/>
                </p:oleObj>
              </mc:Choice>
              <mc:Fallback>
                <p:oleObj r:id="rId4" imgW="985520" imgH="231775" progId="Word.Document.8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82588" y="1825625"/>
                        <a:ext cx="2741612" cy="584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3066" name="Text Box 10"/>
          <p:cNvSpPr txBox="1"/>
          <p:nvPr/>
        </p:nvSpPr>
        <p:spPr>
          <a:xfrm>
            <a:off x="228600" y="2359025"/>
            <a:ext cx="8229600" cy="1117600"/>
          </a:xfrm>
          <a:prstGeom prst="rect">
            <a:avLst/>
          </a:prstGeom>
          <a:noFill/>
          <a:ln w="381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 eaLnBrk="1" hangingPunct="1">
              <a:lnSpc>
                <a:spcPct val="120000"/>
              </a:lnSpc>
              <a:spcBef>
                <a:spcPct val="50000"/>
              </a:spcBef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在收敛域上,幂级数的和是</a:t>
            </a:r>
            <a:r>
              <a:rPr lang="en-US" altLang="zh-CN" sz="2800" b="1" i="1" dirty="0"/>
              <a:t>x</a:t>
            </a:r>
            <a:r>
              <a:rPr lang="zh-CN" altLang="en-US" sz="2800" b="1" dirty="0">
                <a:latin typeface="宋体" panose="02010600030101010101" pitchFamily="2" charset="-122"/>
              </a:rPr>
              <a:t>的函数</a:t>
            </a:r>
            <a:r>
              <a:rPr lang="en-US" altLang="zh-CN" sz="2800" b="1" i="1" dirty="0"/>
              <a:t>S</a:t>
            </a:r>
            <a:r>
              <a:rPr lang="en-US" altLang="zh-CN" sz="2800" b="1" dirty="0"/>
              <a:t>(</a:t>
            </a:r>
            <a:r>
              <a:rPr lang="en-US" altLang="zh-CN" sz="2800" b="1" i="1" dirty="0"/>
              <a:t>x</a:t>
            </a:r>
            <a:r>
              <a:rPr lang="en-US" altLang="zh-CN" sz="2800" b="1" dirty="0"/>
              <a:t>)</a:t>
            </a:r>
            <a:r>
              <a:rPr lang="en-US" altLang="zh-CN" sz="2800" b="1" dirty="0">
                <a:latin typeface="宋体" panose="02010600030101010101" pitchFamily="2" charset="-122"/>
              </a:rPr>
              <a:t>,</a:t>
            </a:r>
            <a:r>
              <a:rPr lang="zh-CN" altLang="en-US" sz="2800" b="1" dirty="0">
                <a:latin typeface="宋体" panose="02010600030101010101" pitchFamily="2" charset="-122"/>
              </a:rPr>
              <a:t>称</a:t>
            </a:r>
            <a:r>
              <a:rPr lang="en-US" altLang="zh-CN" sz="2800" b="1" i="1" dirty="0"/>
              <a:t>S</a:t>
            </a:r>
            <a:r>
              <a:rPr lang="en-US" altLang="zh-CN" sz="2800" b="1" dirty="0"/>
              <a:t>(</a:t>
            </a:r>
            <a:r>
              <a:rPr lang="en-US" altLang="zh-CN" sz="2800" b="1" i="1" dirty="0"/>
              <a:t>x</a:t>
            </a:r>
            <a:r>
              <a:rPr lang="en-US" altLang="zh-CN" sz="2800" b="1" dirty="0"/>
              <a:t>)</a:t>
            </a:r>
            <a:r>
              <a:rPr lang="zh-CN" altLang="en-US" sz="2800" b="1" dirty="0">
                <a:latin typeface="宋体" panose="02010600030101010101" pitchFamily="2" charset="-122"/>
              </a:rPr>
              <a:t>为函数项级数的</a:t>
            </a:r>
            <a:r>
              <a:rPr lang="zh-CN" altLang="en-US" sz="2800" b="1" u="sng" dirty="0">
                <a:solidFill>
                  <a:srgbClr val="0000FF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和函数</a:t>
            </a:r>
            <a:r>
              <a:rPr lang="zh-CN" altLang="en-US" sz="2800" b="1" dirty="0">
                <a:latin typeface="宋体" panose="02010600030101010101" pitchFamily="2" charset="-122"/>
              </a:rPr>
              <a:t>，记为</a:t>
            </a:r>
            <a:endParaRPr lang="en-US" altLang="zh-CN" sz="2800" b="1" dirty="0">
              <a:latin typeface="宋体" panose="02010600030101010101" pitchFamily="2" charset="-122"/>
            </a:endParaRPr>
          </a:p>
        </p:txBody>
      </p:sp>
      <p:graphicFrame>
        <p:nvGraphicFramePr>
          <p:cNvPr id="813068" name="Object 12"/>
          <p:cNvGraphicFramePr>
            <a:graphicFrameLocks noChangeAspect="1"/>
          </p:cNvGraphicFramePr>
          <p:nvPr/>
        </p:nvGraphicFramePr>
        <p:xfrm>
          <a:off x="1776413" y="3514725"/>
          <a:ext cx="3411537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1346200" imgH="431800" progId="Equation.DSMT4">
                  <p:embed/>
                </p:oleObj>
              </mc:Choice>
              <mc:Fallback>
                <p:oleObj r:id="rId6" imgW="1346200" imgH="431800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776413" y="3514725"/>
                        <a:ext cx="3411537" cy="1085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3070" name="Object 14"/>
          <p:cNvGraphicFramePr>
            <a:graphicFrameLocks noChangeAspect="1"/>
          </p:cNvGraphicFramePr>
          <p:nvPr/>
        </p:nvGraphicFramePr>
        <p:xfrm>
          <a:off x="5181600" y="3806825"/>
          <a:ext cx="1319213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520700" imgH="203200" progId="Equation.3">
                  <p:embed/>
                </p:oleObj>
              </mc:Choice>
              <mc:Fallback>
                <p:oleObj r:id="rId8" imgW="520700" imgH="203200" progId="Equation.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181600" y="3806825"/>
                        <a:ext cx="1319213" cy="511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3071" name="Object 15"/>
          <p:cNvGraphicFramePr>
            <a:graphicFrameLocks noChangeAspect="1"/>
          </p:cNvGraphicFramePr>
          <p:nvPr/>
        </p:nvGraphicFramePr>
        <p:xfrm>
          <a:off x="838200" y="4645025"/>
          <a:ext cx="5181600" cy="903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5461000" imgH="952500" progId="Equation.3">
                  <p:embed/>
                </p:oleObj>
              </mc:Choice>
              <mc:Fallback>
                <p:oleObj r:id="rId10" imgW="5461000" imgH="952500" progId="Equation.3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838200" y="4645025"/>
                        <a:ext cx="5181600" cy="9032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3072" name="Text Box 16"/>
          <p:cNvSpPr txBox="1"/>
          <p:nvPr/>
        </p:nvSpPr>
        <p:spPr>
          <a:xfrm>
            <a:off x="381000" y="5711825"/>
            <a:ext cx="1612900" cy="519113"/>
          </a:xfrm>
          <a:prstGeom prst="rect">
            <a:avLst/>
          </a:prstGeom>
          <a:noFill/>
          <a:ln w="381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收敛域为</a:t>
            </a:r>
          </a:p>
        </p:txBody>
      </p:sp>
      <p:graphicFrame>
        <p:nvGraphicFramePr>
          <p:cNvPr id="813073" name="Object 17"/>
          <p:cNvGraphicFramePr>
            <a:graphicFrameLocks noChangeAspect="1"/>
          </p:cNvGraphicFramePr>
          <p:nvPr/>
        </p:nvGraphicFramePr>
        <p:xfrm>
          <a:off x="2028825" y="5737225"/>
          <a:ext cx="1285875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508000" imgH="203200" progId="Equation.3">
                  <p:embed/>
                </p:oleObj>
              </mc:Choice>
              <mc:Fallback>
                <p:oleObj r:id="rId12" imgW="508000" imgH="203200" progId="Equation.3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028825" y="5737225"/>
                        <a:ext cx="1285875" cy="511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3074" name="Text Box 18"/>
          <p:cNvSpPr txBox="1"/>
          <p:nvPr/>
        </p:nvSpPr>
        <p:spPr>
          <a:xfrm>
            <a:off x="3352800" y="5713413"/>
            <a:ext cx="1612900" cy="519112"/>
          </a:xfrm>
          <a:prstGeom prst="rect">
            <a:avLst/>
          </a:prstGeom>
          <a:noFill/>
          <a:ln w="381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和函数为</a:t>
            </a:r>
          </a:p>
        </p:txBody>
      </p:sp>
      <p:graphicFrame>
        <p:nvGraphicFramePr>
          <p:cNvPr id="813075" name="Object 19"/>
          <p:cNvGraphicFramePr>
            <a:graphicFrameLocks noChangeAspect="1"/>
          </p:cNvGraphicFramePr>
          <p:nvPr/>
        </p:nvGraphicFramePr>
        <p:xfrm>
          <a:off x="5105400" y="5483225"/>
          <a:ext cx="2379663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4" imgW="939165" imgH="431800" progId="Equation.3">
                  <p:embed/>
                </p:oleObj>
              </mc:Choice>
              <mc:Fallback>
                <p:oleObj r:id="rId14" imgW="939165" imgH="431800" progId="Equation.3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5105400" y="5483225"/>
                        <a:ext cx="2379663" cy="1085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3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13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13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13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13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13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13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13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13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1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1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3058" grpId="0"/>
      <p:bldP spid="813066" grpId="0"/>
      <p:bldP spid="813072" grpId="0"/>
      <p:bldP spid="81307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3"/>
          <p:cNvSpPr txBox="1">
            <a:spLocks noGrp="1"/>
          </p:cNvSpPr>
          <p:nvPr>
            <p:ph type="sldNum" sz="quarter" idx="4"/>
          </p:nvPr>
        </p:nvSpPr>
        <p:spPr>
          <a:ln/>
        </p:spPr>
        <p:txBody>
          <a:bodyPr/>
          <a:lstStyle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/>
              <a:t>20</a:t>
            </a:fld>
            <a:endParaRPr lang="zh-CN" altLang="en-US" sz="1400" dirty="0"/>
          </a:p>
        </p:txBody>
      </p:sp>
      <p:graphicFrame>
        <p:nvGraphicFramePr>
          <p:cNvPr id="830464" name="Object 10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550183"/>
              </p:ext>
            </p:extLst>
          </p:nvPr>
        </p:nvGraphicFramePr>
        <p:xfrm>
          <a:off x="574675" y="2429272"/>
          <a:ext cx="2343150" cy="60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939165" imgH="241300" progId="Equation.3">
                  <p:embed/>
                </p:oleObj>
              </mc:Choice>
              <mc:Fallback>
                <p:oleObj r:id="rId2" imgW="939165" imgH="241300" progId="Equation.3">
                  <p:embed/>
                  <p:pic>
                    <p:nvPicPr>
                      <p:cNvPr id="0" name="图片 3117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74675" y="2429272"/>
                        <a:ext cx="2343150" cy="6016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0465" name="Object 10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143401"/>
              </p:ext>
            </p:extLst>
          </p:nvPr>
        </p:nvGraphicFramePr>
        <p:xfrm>
          <a:off x="3048000" y="2276872"/>
          <a:ext cx="2625725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078865" imgH="431800" progId="Equation.3">
                  <p:embed/>
                </p:oleObj>
              </mc:Choice>
              <mc:Fallback>
                <p:oleObj r:id="rId4" imgW="1078865" imgH="431800" progId="Equation.3">
                  <p:embed/>
                  <p:pic>
                    <p:nvPicPr>
                      <p:cNvPr id="0" name="图片 3110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048000" y="2276872"/>
                        <a:ext cx="2625725" cy="1050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9881" name="Text Box 9"/>
          <p:cNvSpPr txBox="1"/>
          <p:nvPr/>
        </p:nvSpPr>
        <p:spPr>
          <a:xfrm>
            <a:off x="5791200" y="2505472"/>
            <a:ext cx="1676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/>
              <a:t>级数发散,</a:t>
            </a:r>
          </a:p>
        </p:txBody>
      </p:sp>
      <p:sp>
        <p:nvSpPr>
          <p:cNvPr id="719883" name="Text Box 11"/>
          <p:cNvSpPr txBox="1"/>
          <p:nvPr/>
        </p:nvSpPr>
        <p:spPr>
          <a:xfrm>
            <a:off x="609600" y="3417268"/>
            <a:ext cx="39624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/>
              <a:t>所以原级数的收敛域为</a:t>
            </a:r>
          </a:p>
        </p:txBody>
      </p:sp>
      <p:graphicFrame>
        <p:nvGraphicFramePr>
          <p:cNvPr id="830466" name="Object 10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6672148"/>
              </p:ext>
            </p:extLst>
          </p:nvPr>
        </p:nvGraphicFramePr>
        <p:xfrm>
          <a:off x="4538336" y="3415680"/>
          <a:ext cx="1135389" cy="549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711000" imgH="241200" progId="Equation.DSMT4">
                  <p:embed/>
                </p:oleObj>
              </mc:Choice>
              <mc:Fallback>
                <p:oleObj name="Equation" r:id="rId6" imgW="711000" imgH="241200" progId="Equation.DSMT4">
                  <p:embed/>
                  <p:pic>
                    <p:nvPicPr>
                      <p:cNvPr id="0" name="图片 3126"/>
                      <p:cNvPicPr/>
                      <p:nvPr/>
                    </p:nvPicPr>
                    <p:blipFill>
                      <a:blip r:embed="rId7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538336" y="3415680"/>
                        <a:ext cx="1135389" cy="5499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0467" name="Object 10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1383813"/>
              </p:ext>
            </p:extLst>
          </p:nvPr>
        </p:nvGraphicFramePr>
        <p:xfrm>
          <a:off x="685800" y="4030043"/>
          <a:ext cx="5562600" cy="1144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2133600" imgH="438150" progId="Word.Document.8">
                  <p:embed/>
                </p:oleObj>
              </mc:Choice>
              <mc:Fallback>
                <p:oleObj r:id="rId8" imgW="2133600" imgH="438150" progId="Word.Document.8">
                  <p:embed/>
                  <p:pic>
                    <p:nvPicPr>
                      <p:cNvPr id="0" name="图片 3128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85800" y="4030043"/>
                        <a:ext cx="5562600" cy="11445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0468" name="Object 10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9459120"/>
              </p:ext>
            </p:extLst>
          </p:nvPr>
        </p:nvGraphicFramePr>
        <p:xfrm>
          <a:off x="762000" y="5025405"/>
          <a:ext cx="6858000" cy="1081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2642870" imgH="429895" progId="Word.Document.8">
                  <p:embed/>
                </p:oleObj>
              </mc:Choice>
              <mc:Fallback>
                <p:oleObj r:id="rId10" imgW="2642870" imgH="429895" progId="Word.Document.8">
                  <p:embed/>
                  <p:pic>
                    <p:nvPicPr>
                      <p:cNvPr id="0" name="图片 3124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62000" y="5025405"/>
                        <a:ext cx="6858000" cy="10810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0" name="Line 18"/>
          <p:cNvSpPr/>
          <p:nvPr/>
        </p:nvSpPr>
        <p:spPr>
          <a:xfrm>
            <a:off x="381000" y="1295400"/>
            <a:ext cx="8534400" cy="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30731" name="Object 1029"/>
          <p:cNvGraphicFramePr>
            <a:graphicFrameLocks noChangeAspect="1"/>
          </p:cNvGraphicFramePr>
          <p:nvPr/>
        </p:nvGraphicFramePr>
        <p:xfrm>
          <a:off x="7162800" y="114300"/>
          <a:ext cx="1447800" cy="1109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1171575" imgH="857250" progId="Equation.3">
                  <p:embed/>
                </p:oleObj>
              </mc:Choice>
              <mc:Fallback>
                <p:oleObj r:id="rId12" imgW="1171575" imgH="857250" progId="Equation.3">
                  <p:embed/>
                  <p:pic>
                    <p:nvPicPr>
                      <p:cNvPr id="0" name="图片 3129"/>
                      <p:cNvPicPr/>
                      <p:nvPr/>
                    </p:nvPicPr>
                    <p:blipFill>
                      <a:blip r:embed="rId13">
                        <a:clrChange>
                          <a:clrFrom>
                            <a:srgbClr val="000000"/>
                          </a:clrFrom>
                          <a:clrTo>
                            <a:srgbClr val="0033CC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162800" y="114300"/>
                        <a:ext cx="1447800" cy="11096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2" name="Text Box 21"/>
          <p:cNvSpPr txBox="1"/>
          <p:nvPr/>
        </p:nvSpPr>
        <p:spPr>
          <a:xfrm>
            <a:off x="5029200" y="465138"/>
            <a:ext cx="2135188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/>
              <a:t>级数收敛；</a:t>
            </a:r>
            <a:endParaRPr lang="zh-CN" altLang="en-US" sz="2800" dirty="0"/>
          </a:p>
        </p:txBody>
      </p:sp>
      <p:graphicFrame>
        <p:nvGraphicFramePr>
          <p:cNvPr id="30733" name="Object 1030"/>
          <p:cNvGraphicFramePr>
            <a:graphicFrameLocks noChangeAspect="1"/>
          </p:cNvGraphicFramePr>
          <p:nvPr/>
        </p:nvGraphicFramePr>
        <p:xfrm>
          <a:off x="762000" y="211138"/>
          <a:ext cx="1730375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4" imgW="812165" imgH="406400" progId="Equation.3">
                  <p:embed/>
                </p:oleObj>
              </mc:Choice>
              <mc:Fallback>
                <p:oleObj r:id="rId14" imgW="812165" imgH="406400" progId="Equation.3">
                  <p:embed/>
                  <p:pic>
                    <p:nvPicPr>
                      <p:cNvPr id="0" name="图片 3127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762000" y="211138"/>
                        <a:ext cx="1730375" cy="1025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4" name="Object 1031"/>
          <p:cNvGraphicFramePr>
            <a:graphicFrameLocks noChangeAspect="1"/>
          </p:cNvGraphicFramePr>
          <p:nvPr/>
        </p:nvGraphicFramePr>
        <p:xfrm>
          <a:off x="2565400" y="381000"/>
          <a:ext cx="2311400" cy="64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6" imgW="1016000" imgH="241300" progId="Equation.3">
                  <p:embed/>
                </p:oleObj>
              </mc:Choice>
              <mc:Fallback>
                <p:oleObj r:id="rId16" imgW="1016000" imgH="241300" progId="Equation.3">
                  <p:embed/>
                  <p:pic>
                    <p:nvPicPr>
                      <p:cNvPr id="0" name="图片 3121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565400" y="381000"/>
                        <a:ext cx="2311400" cy="6461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9896" name="Text Box 24"/>
          <p:cNvSpPr txBox="1"/>
          <p:nvPr/>
        </p:nvSpPr>
        <p:spPr>
          <a:xfrm>
            <a:off x="4978400" y="1608138"/>
            <a:ext cx="20574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/>
              <a:t>级数发散；</a:t>
            </a:r>
            <a:endParaRPr lang="zh-CN" altLang="en-US" sz="2800" dirty="0"/>
          </a:p>
        </p:txBody>
      </p:sp>
      <p:graphicFrame>
        <p:nvGraphicFramePr>
          <p:cNvPr id="830472" name="Object 1032"/>
          <p:cNvGraphicFramePr>
            <a:graphicFrameLocks noChangeAspect="1"/>
          </p:cNvGraphicFramePr>
          <p:nvPr/>
        </p:nvGraphicFramePr>
        <p:xfrm>
          <a:off x="711200" y="1354138"/>
          <a:ext cx="1730375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8" imgW="812165" imgH="406400" progId="Equation.3">
                  <p:embed/>
                </p:oleObj>
              </mc:Choice>
              <mc:Fallback>
                <p:oleObj r:id="rId18" imgW="812165" imgH="406400" progId="Equation.3">
                  <p:embed/>
                  <p:pic>
                    <p:nvPicPr>
                      <p:cNvPr id="0" name="图片 3122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711200" y="1354138"/>
                        <a:ext cx="1730375" cy="1025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0473" name="Object 1033"/>
          <p:cNvGraphicFramePr>
            <a:graphicFrameLocks noChangeAspect="1"/>
          </p:cNvGraphicFramePr>
          <p:nvPr/>
        </p:nvGraphicFramePr>
        <p:xfrm>
          <a:off x="2514600" y="1524000"/>
          <a:ext cx="2311400" cy="64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0" imgW="1016000" imgH="241300" progId="Equation.3">
                  <p:embed/>
                </p:oleObj>
              </mc:Choice>
              <mc:Fallback>
                <p:oleObj r:id="rId20" imgW="1016000" imgH="241300" progId="Equation.3">
                  <p:embed/>
                  <p:pic>
                    <p:nvPicPr>
                      <p:cNvPr id="0" name="图片 3125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2514600" y="1524000"/>
                        <a:ext cx="2311400" cy="6461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矩形 17"/>
          <p:cNvSpPr/>
          <p:nvPr/>
        </p:nvSpPr>
        <p:spPr>
          <a:xfrm>
            <a:off x="323850" y="4060205"/>
            <a:ext cx="8064500" cy="2089150"/>
          </a:xfrm>
          <a:prstGeom prst="rect">
            <a:avLst/>
          </a:prstGeom>
          <a:noFill/>
          <a:ln w="38100" cap="flat" cmpd="sng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800" b="1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30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30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"/>
                                        <p:tgtEl>
                                          <p:spTgt spid="719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30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30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75"/>
                                        <p:tgtEl>
                                          <p:spTgt spid="719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"/>
                                        <p:tgtEl>
                                          <p:spTgt spid="719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5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30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830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830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6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9881" grpId="0"/>
      <p:bldP spid="719883" grpId="0"/>
      <p:bldP spid="719896" grpId="0"/>
      <p:bldP spid="1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灯片编号占位符 3"/>
          <p:cNvSpPr txBox="1">
            <a:spLocks noGrp="1"/>
          </p:cNvSpPr>
          <p:nvPr>
            <p:ph type="sldNum" sz="quarter" idx="4"/>
          </p:nvPr>
        </p:nvSpPr>
        <p:spPr>
          <a:ln/>
        </p:spPr>
        <p:txBody>
          <a:bodyPr/>
          <a:lstStyle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/>
              <a:t>21</a:t>
            </a:fld>
            <a:endParaRPr lang="zh-CN" altLang="en-US" sz="1400" dirty="0"/>
          </a:p>
        </p:txBody>
      </p:sp>
      <p:graphicFrame>
        <p:nvGraphicFramePr>
          <p:cNvPr id="829440" name="Object 10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3226703"/>
              </p:ext>
            </p:extLst>
          </p:nvPr>
        </p:nvGraphicFramePr>
        <p:xfrm>
          <a:off x="1606550" y="314325"/>
          <a:ext cx="4859188" cy="13349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4949649" imgH="1359409" progId="Word.Document.8">
                  <p:embed/>
                </p:oleObj>
              </mc:Choice>
              <mc:Fallback>
                <p:oleObj name="Document" r:id="rId2" imgW="4949649" imgH="1359409" progId="Word.Document.8">
                  <p:embed/>
                  <p:pic>
                    <p:nvPicPr>
                      <p:cNvPr id="0" name="图片 3123"/>
                      <p:cNvPicPr/>
                      <p:nvPr/>
                    </p:nvPicPr>
                    <p:blipFill>
                      <a:blip r:embed="rId3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606550" y="314325"/>
                        <a:ext cx="4859188" cy="133496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861" name="Text Box 13"/>
          <p:cNvSpPr txBox="1"/>
          <p:nvPr/>
        </p:nvSpPr>
        <p:spPr>
          <a:xfrm>
            <a:off x="533400" y="508000"/>
            <a:ext cx="838200" cy="523875"/>
          </a:xfrm>
          <a:prstGeom prst="rect">
            <a:avLst/>
          </a:prstGeom>
          <a:noFill/>
          <a:ln w="381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endParaRPr lang="zh-CN" altLang="en-US" sz="28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18862" name="Text Box 14"/>
          <p:cNvSpPr txBox="1"/>
          <p:nvPr/>
        </p:nvSpPr>
        <p:spPr>
          <a:xfrm>
            <a:off x="611188" y="1465263"/>
            <a:ext cx="1370012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方法二</a:t>
            </a:r>
          </a:p>
        </p:txBody>
      </p:sp>
      <p:sp>
        <p:nvSpPr>
          <p:cNvPr id="31750" name="Rectangle 10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 w="38100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800" b="1" dirty="0">
              <a:latin typeface="宋体" panose="02010600030101010101" pitchFamily="2" charset="-122"/>
            </a:endParaRPr>
          </a:p>
        </p:txBody>
      </p:sp>
      <p:graphicFrame>
        <p:nvGraphicFramePr>
          <p:cNvPr id="4813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514211"/>
              </p:ext>
            </p:extLst>
          </p:nvPr>
        </p:nvGraphicFramePr>
        <p:xfrm>
          <a:off x="2223877" y="1315581"/>
          <a:ext cx="3673475" cy="919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777365" imgH="444500" progId="Equation.DSMT4">
                  <p:embed/>
                </p:oleObj>
              </mc:Choice>
              <mc:Fallback>
                <p:oleObj r:id="rId4" imgW="1777365" imgH="444500" progId="Equation.DSMT4">
                  <p:embed/>
                  <p:pic>
                    <p:nvPicPr>
                      <p:cNvPr id="0" name="图片 3130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23877" y="1315581"/>
                        <a:ext cx="3673475" cy="9191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0781121"/>
              </p:ext>
            </p:extLst>
          </p:nvPr>
        </p:nvGraphicFramePr>
        <p:xfrm>
          <a:off x="5897352" y="1308100"/>
          <a:ext cx="3095625" cy="995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1497965" imgH="482600" progId="Equation.DSMT4">
                  <p:embed/>
                </p:oleObj>
              </mc:Choice>
              <mc:Fallback>
                <p:oleObj r:id="rId6" imgW="1497965" imgH="482600" progId="Equation.DSMT4">
                  <p:embed/>
                  <p:pic>
                    <p:nvPicPr>
                      <p:cNvPr id="0" name="图片 3136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897352" y="1308100"/>
                        <a:ext cx="3095625" cy="9953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40" name="Object 12"/>
          <p:cNvGraphicFramePr>
            <a:graphicFrameLocks noChangeAspect="1"/>
          </p:cNvGraphicFramePr>
          <p:nvPr/>
        </p:nvGraphicFramePr>
        <p:xfrm>
          <a:off x="468313" y="2492375"/>
          <a:ext cx="1757362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850265" imgH="203200" progId="Equation.DSMT4">
                  <p:embed/>
                </p:oleObj>
              </mc:Choice>
              <mc:Fallback>
                <p:oleObj r:id="rId8" imgW="850265" imgH="203200" progId="Equation.DSMT4">
                  <p:embed/>
                  <p:pic>
                    <p:nvPicPr>
                      <p:cNvPr id="0" name="图片 3134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68313" y="2492375"/>
                        <a:ext cx="1757362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4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8745339"/>
              </p:ext>
            </p:extLst>
          </p:nvPr>
        </p:nvGraphicFramePr>
        <p:xfrm>
          <a:off x="2755345" y="2194719"/>
          <a:ext cx="2335213" cy="86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130040" imgH="419040" progId="Equation.DSMT4">
                  <p:embed/>
                </p:oleObj>
              </mc:Choice>
              <mc:Fallback>
                <p:oleObj name="Equation" r:id="rId10" imgW="1130040" imgH="419040" progId="Equation.DSMT4">
                  <p:embed/>
                  <p:pic>
                    <p:nvPicPr>
                      <p:cNvPr id="0" name="图片 3137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755345" y="2194719"/>
                        <a:ext cx="2335213" cy="8651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8416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2458533"/>
              </p:ext>
            </p:extLst>
          </p:nvPr>
        </p:nvGraphicFramePr>
        <p:xfrm>
          <a:off x="1762769" y="3263652"/>
          <a:ext cx="1471613" cy="858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825500" imgH="482600" progId="Equation.DSMT4">
                  <p:embed/>
                </p:oleObj>
              </mc:Choice>
              <mc:Fallback>
                <p:oleObj r:id="rId12" imgW="825500" imgH="482600" progId="Equation.DSMT4">
                  <p:embed/>
                  <p:pic>
                    <p:nvPicPr>
                      <p:cNvPr id="0" name="图片 3132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762769" y="3263652"/>
                        <a:ext cx="1471613" cy="8588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2363645"/>
              </p:ext>
            </p:extLst>
          </p:nvPr>
        </p:nvGraphicFramePr>
        <p:xfrm>
          <a:off x="1559569" y="4414589"/>
          <a:ext cx="1176338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4" imgW="660400" imgH="203200" progId="Equation.DSMT4">
                  <p:embed/>
                </p:oleObj>
              </mc:Choice>
              <mc:Fallback>
                <p:oleObj r:id="rId14" imgW="660400" imgH="203200" progId="Equation.DSMT4">
                  <p:embed/>
                  <p:pic>
                    <p:nvPicPr>
                      <p:cNvPr id="0" name="图片 3141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59569" y="4414589"/>
                        <a:ext cx="1176338" cy="361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44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583876"/>
              </p:ext>
            </p:extLst>
          </p:nvPr>
        </p:nvGraphicFramePr>
        <p:xfrm>
          <a:off x="2927994" y="4127252"/>
          <a:ext cx="4460875" cy="865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6" imgW="2159000" imgH="419100" progId="Equation.DSMT4">
                  <p:embed/>
                </p:oleObj>
              </mc:Choice>
              <mc:Fallback>
                <p:oleObj r:id="rId16" imgW="2159000" imgH="419100" progId="Equation.DSMT4">
                  <p:embed/>
                  <p:pic>
                    <p:nvPicPr>
                      <p:cNvPr id="0" name="图片 3140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927994" y="4127252"/>
                        <a:ext cx="4460875" cy="8651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45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1089552"/>
              </p:ext>
            </p:extLst>
          </p:nvPr>
        </p:nvGraphicFramePr>
        <p:xfrm>
          <a:off x="7752407" y="4414589"/>
          <a:ext cx="708025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8" imgW="342900" imgH="203200" progId="Equation.DSMT4">
                  <p:embed/>
                </p:oleObj>
              </mc:Choice>
              <mc:Fallback>
                <p:oleObj r:id="rId18" imgW="342900" imgH="203200" progId="Equation.DSMT4">
                  <p:embed/>
                  <p:pic>
                    <p:nvPicPr>
                      <p:cNvPr id="0" name="图片 3135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7752407" y="4414589"/>
                        <a:ext cx="708025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1400551"/>
              </p:ext>
            </p:extLst>
          </p:nvPr>
        </p:nvGraphicFramePr>
        <p:xfrm>
          <a:off x="1704032" y="5206752"/>
          <a:ext cx="4094162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0" imgW="2298700" imgH="203200" progId="Equation.DSMT4">
                  <p:embed/>
                </p:oleObj>
              </mc:Choice>
              <mc:Fallback>
                <p:oleObj r:id="rId20" imgW="2298700" imgH="203200" progId="Equation.DSMT4">
                  <p:embed/>
                  <p:pic>
                    <p:nvPicPr>
                      <p:cNvPr id="0" name="图片 3131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704032" y="5206752"/>
                        <a:ext cx="4094162" cy="361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47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8431065"/>
              </p:ext>
            </p:extLst>
          </p:nvPr>
        </p:nvGraphicFramePr>
        <p:xfrm>
          <a:off x="840432" y="5711577"/>
          <a:ext cx="4851400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2" imgW="2349500" imgH="228600" progId="Equation.DSMT4">
                  <p:embed/>
                </p:oleObj>
              </mc:Choice>
              <mc:Fallback>
                <p:oleObj r:id="rId22" imgW="2349500" imgH="228600" progId="Equation.DSMT4">
                  <p:embed/>
                  <p:pic>
                    <p:nvPicPr>
                      <p:cNvPr id="0" name="图片 3138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840432" y="5711577"/>
                        <a:ext cx="4851400" cy="4714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6006525"/>
              </p:ext>
            </p:extLst>
          </p:nvPr>
        </p:nvGraphicFramePr>
        <p:xfrm>
          <a:off x="3448694" y="2996952"/>
          <a:ext cx="1697038" cy="1401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4" imgW="952500" imgH="787400" progId="Equation.DSMT4">
                  <p:embed/>
                </p:oleObj>
              </mc:Choice>
              <mc:Fallback>
                <p:oleObj r:id="rId24" imgW="952500" imgH="787400" progId="Equation.DSMT4">
                  <p:embed/>
                  <p:pic>
                    <p:nvPicPr>
                      <p:cNvPr id="0" name="图片 3139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3448694" y="2996952"/>
                        <a:ext cx="1697038" cy="14017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8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29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18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" dur="2000"/>
                                        <p:tgtEl>
                                          <p:spTgt spid="48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6" dur="2000"/>
                                        <p:tgtEl>
                                          <p:spTgt spid="48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" dur="2000"/>
                                        <p:tgtEl>
                                          <p:spTgt spid="48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6" dur="2000"/>
                                        <p:tgtEl>
                                          <p:spTgt spid="48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28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6" dur="2000"/>
                                        <p:tgtEl>
                                          <p:spTgt spid="48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1" dur="2000"/>
                                        <p:tgtEl>
                                          <p:spTgt spid="48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1" dur="2000"/>
                                        <p:tgtEl>
                                          <p:spTgt spid="48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8861" grpId="0"/>
      <p:bldP spid="71886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表格 27"/>
          <p:cNvGraphicFramePr>
            <a:graphicFrameLocks noGrp="1"/>
          </p:cNvGraphicFramePr>
          <p:nvPr/>
        </p:nvGraphicFramePr>
        <p:xfrm>
          <a:off x="1187450" y="2060575"/>
          <a:ext cx="7272338" cy="37639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30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992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36445"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solidFill>
                            <a:srgbClr val="FF0000"/>
                          </a:solidFill>
                        </a:rPr>
                        <a:t>收敛域</a:t>
                      </a:r>
                    </a:p>
                  </a:txBody>
                  <a:tcPr marL="91434" marR="91434" marT="45725" marB="45725"/>
                </a:tc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solidFill>
                            <a:srgbClr val="FF0000"/>
                          </a:solidFill>
                        </a:rPr>
                        <a:t>收敛域中的任何闭区间一定包含于</a:t>
                      </a:r>
                    </a:p>
                  </a:txBody>
                  <a:tcPr marL="91434" marR="91434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1879"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34" marR="91434" marT="45725" marB="45725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34" marR="91434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1879"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34" marR="91434" marT="45725" marB="45725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34" marR="91434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1879"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34" marR="91434" marT="45725" marB="45725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34" marR="91434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1879"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34" marR="91434" marT="45725" marB="45725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4" marR="91434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Text Box 19"/>
          <p:cNvSpPr txBox="1"/>
          <p:nvPr/>
        </p:nvSpPr>
        <p:spPr>
          <a:xfrm>
            <a:off x="381000" y="304800"/>
            <a:ext cx="4478338" cy="523875"/>
          </a:xfrm>
          <a:prstGeom prst="rect">
            <a:avLst/>
          </a:prstGeom>
          <a:noFill/>
          <a:ln w="381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再来讨论一致收敛</a:t>
            </a:r>
            <a:endParaRPr lang="zh-CN" altLang="en-US" sz="2800" b="1" dirty="0">
              <a:latin typeface="宋体" panose="02010600030101010101" pitchFamily="2" charset="-122"/>
            </a:endParaRPr>
          </a:p>
        </p:txBody>
      </p:sp>
      <p:sp>
        <p:nvSpPr>
          <p:cNvPr id="32791" name="Rectangle 19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 w="38100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800" b="1" dirty="0">
              <a:latin typeface="宋体" panose="02010600030101010101" pitchFamily="2" charset="-122"/>
            </a:endParaRPr>
          </a:p>
        </p:txBody>
      </p:sp>
      <p:sp>
        <p:nvSpPr>
          <p:cNvPr id="15" name="Text Box 19"/>
          <p:cNvSpPr txBox="1"/>
          <p:nvPr/>
        </p:nvSpPr>
        <p:spPr>
          <a:xfrm>
            <a:off x="361951" y="1196975"/>
            <a:ext cx="8242498" cy="523875"/>
          </a:xfrm>
          <a:prstGeom prst="rect">
            <a:avLst/>
          </a:prstGeom>
          <a:noFill/>
          <a:ln w="38100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  定理</a:t>
            </a:r>
            <a:r>
              <a:rPr lang="en-US" altLang="zh-CN" sz="2800" b="1" dirty="0">
                <a:solidFill>
                  <a:srgbClr val="0000FF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4 </a:t>
            </a:r>
            <a:r>
              <a:rPr lang="zh-CN" altLang="en-US" sz="2800" b="1" dirty="0">
                <a:latin typeface="宋体" panose="02010600030101010101" pitchFamily="2" charset="-122"/>
                <a:ea typeface="黑体" panose="02010609060101010101" pitchFamily="49" charset="-122"/>
              </a:rPr>
              <a:t>幂级数在</a:t>
            </a:r>
            <a:r>
              <a:rPr lang="zh-CN" altLang="en-US" sz="2800" b="1" dirty="0">
                <a:solidFill>
                  <a:srgbClr val="3333CC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收敛域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内</a:t>
            </a:r>
            <a:r>
              <a:rPr lang="zh-CN" altLang="en-US" sz="2800" b="1" dirty="0">
                <a:latin typeface="宋体" panose="02010600030101010101" pitchFamily="2" charset="-122"/>
                <a:ea typeface="黑体" panose="02010609060101010101" pitchFamily="49" charset="-122"/>
              </a:rPr>
              <a:t>的任意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闭</a:t>
            </a:r>
            <a:r>
              <a:rPr lang="zh-CN" altLang="en-US" sz="2800" b="1" dirty="0">
                <a:latin typeface="宋体" panose="02010600030101010101" pitchFamily="2" charset="-122"/>
                <a:ea typeface="黑体" panose="02010609060101010101" pitchFamily="49" charset="-122"/>
              </a:rPr>
              <a:t>区间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一致收敛</a:t>
            </a:r>
            <a:endParaRPr lang="zh-CN" altLang="en-US" sz="2800" b="1" dirty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  <p:sp>
        <p:nvSpPr>
          <p:cNvPr id="32793" name="Rectangle 16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800" b="1" dirty="0">
              <a:latin typeface="宋体" panose="02010600030101010101" pitchFamily="2" charset="-122"/>
            </a:endParaRPr>
          </a:p>
        </p:txBody>
      </p:sp>
      <p:graphicFrame>
        <p:nvGraphicFramePr>
          <p:cNvPr id="22543" name="Object 15"/>
          <p:cNvGraphicFramePr>
            <a:graphicFrameLocks noChangeAspect="1"/>
          </p:cNvGraphicFramePr>
          <p:nvPr/>
        </p:nvGraphicFramePr>
        <p:xfrm>
          <a:off x="1331913" y="2859088"/>
          <a:ext cx="1728787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622300" imgH="254000" progId="Equation.DSMT4">
                  <p:embed/>
                </p:oleObj>
              </mc:Choice>
              <mc:Fallback>
                <p:oleObj r:id="rId2" imgW="622300" imgH="254000" progId="Equation.DSMT4">
                  <p:embed/>
                  <p:pic>
                    <p:nvPicPr>
                      <p:cNvPr id="0" name="图片 311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331913" y="2859088"/>
                        <a:ext cx="1728787" cy="7143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5" name="Object 17"/>
          <p:cNvGraphicFramePr>
            <a:graphicFrameLocks noChangeAspect="1"/>
          </p:cNvGraphicFramePr>
          <p:nvPr/>
        </p:nvGraphicFramePr>
        <p:xfrm>
          <a:off x="1331913" y="3716338"/>
          <a:ext cx="1800225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647700" imgH="254000" progId="Equation.DSMT4">
                  <p:embed/>
                </p:oleObj>
              </mc:Choice>
              <mc:Fallback>
                <p:oleObj r:id="rId4" imgW="647700" imgH="254000" progId="Equation.DSMT4">
                  <p:embed/>
                  <p:pic>
                    <p:nvPicPr>
                      <p:cNvPr id="0" name="图片 3199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31913" y="3716338"/>
                        <a:ext cx="1800225" cy="7143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7" name="Object 19"/>
          <p:cNvGraphicFramePr>
            <a:graphicFrameLocks noChangeAspect="1"/>
          </p:cNvGraphicFramePr>
          <p:nvPr/>
        </p:nvGraphicFramePr>
        <p:xfrm>
          <a:off x="1403350" y="4508500"/>
          <a:ext cx="1800225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647700" imgH="254000" progId="Equation.DSMT4">
                  <p:embed/>
                </p:oleObj>
              </mc:Choice>
              <mc:Fallback>
                <p:oleObj r:id="rId6" imgW="647700" imgH="254000" progId="Equation.DSMT4">
                  <p:embed/>
                  <p:pic>
                    <p:nvPicPr>
                      <p:cNvPr id="0" name="图片 3207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403350" y="4508500"/>
                        <a:ext cx="1800225" cy="7143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8" name="Object 20"/>
          <p:cNvGraphicFramePr>
            <a:graphicFrameLocks noChangeAspect="1"/>
          </p:cNvGraphicFramePr>
          <p:nvPr/>
        </p:nvGraphicFramePr>
        <p:xfrm>
          <a:off x="1403350" y="5156200"/>
          <a:ext cx="1800225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647700" imgH="254000" progId="Equation.DSMT4">
                  <p:embed/>
                </p:oleObj>
              </mc:Choice>
              <mc:Fallback>
                <p:oleObj r:id="rId8" imgW="647700" imgH="254000" progId="Equation.DSMT4">
                  <p:embed/>
                  <p:pic>
                    <p:nvPicPr>
                      <p:cNvPr id="0" name="图片 3200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403350" y="5156200"/>
                        <a:ext cx="1800225" cy="7143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9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7685815"/>
              </p:ext>
            </p:extLst>
          </p:nvPr>
        </p:nvGraphicFramePr>
        <p:xfrm>
          <a:off x="5103813" y="2930525"/>
          <a:ext cx="1200150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31640" imgH="253800" progId="Equation.DSMT4">
                  <p:embed/>
                </p:oleObj>
              </mc:Choice>
              <mc:Fallback>
                <p:oleObj name="Equation" r:id="rId10" imgW="431640" imgH="253800" progId="Equation.DSMT4">
                  <p:embed/>
                  <p:pic>
                    <p:nvPicPr>
                      <p:cNvPr id="0" name="图片 3206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103813" y="2930525"/>
                        <a:ext cx="1200150" cy="7143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50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1714606"/>
              </p:ext>
            </p:extLst>
          </p:nvPr>
        </p:nvGraphicFramePr>
        <p:xfrm>
          <a:off x="5100638" y="3722688"/>
          <a:ext cx="1058862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80880" imgH="253800" progId="Equation.DSMT4">
                  <p:embed/>
                </p:oleObj>
              </mc:Choice>
              <mc:Fallback>
                <p:oleObj name="Equation" r:id="rId12" imgW="380880" imgH="253800" progId="Equation.DSMT4">
                  <p:embed/>
                  <p:pic>
                    <p:nvPicPr>
                      <p:cNvPr id="0" name="图片 3203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100638" y="3722688"/>
                        <a:ext cx="1058862" cy="7143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51" name="Object 23"/>
          <p:cNvGraphicFramePr>
            <a:graphicFrameLocks noChangeAspect="1"/>
          </p:cNvGraphicFramePr>
          <p:nvPr/>
        </p:nvGraphicFramePr>
        <p:xfrm>
          <a:off x="5076825" y="4508500"/>
          <a:ext cx="1306513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4" imgW="469900" imgH="254000" progId="Equation.DSMT4">
                  <p:embed/>
                </p:oleObj>
              </mc:Choice>
              <mc:Fallback>
                <p:oleObj r:id="rId14" imgW="469900" imgH="254000" progId="Equation.DSMT4">
                  <p:embed/>
                  <p:pic>
                    <p:nvPicPr>
                      <p:cNvPr id="0" name="图片 3205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5076825" y="4508500"/>
                        <a:ext cx="1306513" cy="7143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52" name="Object 24"/>
          <p:cNvGraphicFramePr>
            <a:graphicFrameLocks noChangeAspect="1"/>
          </p:cNvGraphicFramePr>
          <p:nvPr/>
        </p:nvGraphicFramePr>
        <p:xfrm>
          <a:off x="3973513" y="5162550"/>
          <a:ext cx="4270375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6" imgW="1536065" imgH="254000" progId="Equation.DSMT4">
                  <p:embed/>
                </p:oleObj>
              </mc:Choice>
              <mc:Fallback>
                <p:oleObj r:id="rId16" imgW="1536065" imgH="254000" progId="Equation.DSMT4">
                  <p:embed/>
                  <p:pic>
                    <p:nvPicPr>
                      <p:cNvPr id="0" name="图片 3202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3973513" y="5162550"/>
                        <a:ext cx="4270375" cy="7143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54" name="Object 26"/>
          <p:cNvGraphicFramePr>
            <a:graphicFrameLocks noChangeAspect="1"/>
          </p:cNvGraphicFramePr>
          <p:nvPr/>
        </p:nvGraphicFramePr>
        <p:xfrm>
          <a:off x="6126163" y="3716338"/>
          <a:ext cx="1552575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8" imgW="558800" imgH="254000" progId="Equation.DSMT4">
                  <p:embed/>
                </p:oleObj>
              </mc:Choice>
              <mc:Fallback>
                <p:oleObj r:id="rId18" imgW="558800" imgH="254000" progId="Equation.DSMT4">
                  <p:embed/>
                  <p:pic>
                    <p:nvPicPr>
                      <p:cNvPr id="0" name="图片 3201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6126163" y="3716338"/>
                        <a:ext cx="1552575" cy="7143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55" name="Object 27"/>
          <p:cNvGraphicFramePr>
            <a:graphicFrameLocks noChangeAspect="1"/>
          </p:cNvGraphicFramePr>
          <p:nvPr/>
        </p:nvGraphicFramePr>
        <p:xfrm>
          <a:off x="6397625" y="4514850"/>
          <a:ext cx="1552575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0" imgW="558800" imgH="254000" progId="Equation.DSMT4">
                  <p:embed/>
                </p:oleObj>
              </mc:Choice>
              <mc:Fallback>
                <p:oleObj r:id="rId20" imgW="558800" imgH="254000" progId="Equation.DSMT4">
                  <p:embed/>
                  <p:pic>
                    <p:nvPicPr>
                      <p:cNvPr id="0" name="图片 3204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6397625" y="4514850"/>
                        <a:ext cx="1552575" cy="7143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395288" y="3041650"/>
            <a:ext cx="615950" cy="2690813"/>
          </a:xfrm>
          <a:prstGeom prst="rect">
            <a:avLst/>
          </a:prstGeom>
          <a:noFill/>
          <a:ln w="9525">
            <a:noFill/>
          </a:ln>
        </p:spPr>
        <p:txBody>
          <a:bodyPr vert="eaVert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3333CC"/>
                </a:solidFill>
                <a:latin typeface="宋体" panose="02010600030101010101" pitchFamily="2" charset="-122"/>
              </a:rPr>
              <a:t>分四种情况讨论</a:t>
            </a:r>
          </a:p>
        </p:txBody>
      </p:sp>
      <p:graphicFrame>
        <p:nvGraphicFramePr>
          <p:cNvPr id="18" name="Object 21">
            <a:extLst>
              <a:ext uri="{FF2B5EF4-FFF2-40B4-BE49-F238E27FC236}">
                <a16:creationId xmlns:a16="http://schemas.microsoft.com/office/drawing/2014/main" id="{B4E0E411-53C7-4252-9C45-A446CBD2F98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6408596"/>
              </p:ext>
            </p:extLst>
          </p:nvPr>
        </p:nvGraphicFramePr>
        <p:xfrm>
          <a:off x="3417887" y="6092778"/>
          <a:ext cx="1658938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596880" imgH="177480" progId="Equation.DSMT4">
                  <p:embed/>
                </p:oleObj>
              </mc:Choice>
              <mc:Fallback>
                <p:oleObj name="Equation" r:id="rId21" imgW="596880" imgH="177480" progId="Equation.DSMT4">
                  <p:embed/>
                  <p:pic>
                    <p:nvPicPr>
                      <p:cNvPr id="22549" name="Object 21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3417887" y="6092778"/>
                        <a:ext cx="1658938" cy="5000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22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22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6" dur="2000"/>
                                        <p:tgtEl>
                                          <p:spTgt spid="22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1" dur="2000"/>
                                        <p:tgtEl>
                                          <p:spTgt spid="22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22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1" dur="2000"/>
                                        <p:tgtEl>
                                          <p:spTgt spid="22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4" dur="2000"/>
                                        <p:tgtEl>
                                          <p:spTgt spid="22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9" dur="2000"/>
                                        <p:tgtEl>
                                          <p:spTgt spid="22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2" dur="2000"/>
                                        <p:tgtEl>
                                          <p:spTgt spid="22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7" dur="2000"/>
                                        <p:tgtEl>
                                          <p:spTgt spid="22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5" grpId="0"/>
      <p:bldP spid="3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9"/>
          <p:cNvSpPr txBox="1"/>
          <p:nvPr/>
        </p:nvSpPr>
        <p:spPr>
          <a:xfrm>
            <a:off x="381000" y="304800"/>
            <a:ext cx="4478338" cy="523875"/>
          </a:xfrm>
          <a:prstGeom prst="rect">
            <a:avLst/>
          </a:prstGeom>
          <a:noFill/>
          <a:ln w="381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幂级数一致收敛的性质</a:t>
            </a:r>
            <a:endParaRPr lang="zh-CN" altLang="en-US" sz="2800" b="1" dirty="0">
              <a:latin typeface="宋体" panose="02010600030101010101" pitchFamily="2" charset="-122"/>
            </a:endParaRPr>
          </a:p>
        </p:txBody>
      </p:sp>
      <p:sp>
        <p:nvSpPr>
          <p:cNvPr id="33795" name="Rectangle 19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 w="38100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800" b="1" dirty="0">
              <a:latin typeface="宋体" panose="02010600030101010101" pitchFamily="2" charset="-122"/>
            </a:endParaRPr>
          </a:p>
        </p:txBody>
      </p:sp>
      <p:sp>
        <p:nvSpPr>
          <p:cNvPr id="15" name="Text Box 19"/>
          <p:cNvSpPr txBox="1"/>
          <p:nvPr/>
        </p:nvSpPr>
        <p:spPr>
          <a:xfrm>
            <a:off x="541338" y="1174750"/>
            <a:ext cx="7775575" cy="523875"/>
          </a:xfrm>
          <a:prstGeom prst="rect">
            <a:avLst/>
          </a:prstGeom>
          <a:noFill/>
          <a:ln w="381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  </a:t>
            </a:r>
            <a:r>
              <a:rPr lang="zh-CN" altLang="en-US" sz="2400" b="1" dirty="0">
                <a:latin typeface="宋体" panose="02010600030101010101" pitchFamily="2" charset="-122"/>
                <a:ea typeface="黑体" panose="02010609060101010101" pitchFamily="49" charset="-122"/>
              </a:rPr>
              <a:t>幂级数在</a:t>
            </a:r>
            <a:r>
              <a:rPr lang="zh-CN" altLang="en-US" sz="2400" b="1" dirty="0">
                <a:solidFill>
                  <a:srgbClr val="3333CC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收敛域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内</a:t>
            </a:r>
            <a:r>
              <a:rPr lang="zh-CN" altLang="en-US" sz="2400" b="1" dirty="0">
                <a:latin typeface="宋体" panose="02010600030101010101" pitchFamily="2" charset="-122"/>
                <a:ea typeface="黑体" panose="02010609060101010101" pitchFamily="49" charset="-122"/>
              </a:rPr>
              <a:t>的任意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闭</a:t>
            </a:r>
            <a:r>
              <a:rPr lang="zh-CN" altLang="en-US" sz="2400" b="1" dirty="0">
                <a:latin typeface="宋体" panose="02010600030101010101" pitchFamily="2" charset="-122"/>
                <a:ea typeface="黑体" panose="02010609060101010101" pitchFamily="49" charset="-122"/>
              </a:rPr>
              <a:t>区间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一致收敛</a:t>
            </a:r>
            <a:endParaRPr lang="zh-CN" altLang="en-US" sz="2400" b="1" dirty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  <p:sp>
        <p:nvSpPr>
          <p:cNvPr id="33797" name="Rectangle 16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800" b="1" dirty="0">
              <a:latin typeface="宋体" panose="02010600030101010101" pitchFamily="2" charset="-122"/>
            </a:endParaRPr>
          </a:p>
        </p:txBody>
      </p:sp>
      <p:sp>
        <p:nvSpPr>
          <p:cNvPr id="30" name="Text Box 19"/>
          <p:cNvSpPr txBox="1"/>
          <p:nvPr/>
        </p:nvSpPr>
        <p:spPr>
          <a:xfrm>
            <a:off x="381000" y="1871663"/>
            <a:ext cx="9505950" cy="523875"/>
          </a:xfrm>
          <a:prstGeom prst="rect">
            <a:avLst/>
          </a:prstGeom>
          <a:noFill/>
          <a:ln w="381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  </a:t>
            </a:r>
            <a:r>
              <a:rPr lang="zh-CN" altLang="en-US" sz="2400" b="1" dirty="0">
                <a:solidFill>
                  <a:srgbClr val="0000FF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（</a:t>
            </a:r>
            <a:r>
              <a:rPr lang="zh-CN" altLang="en-US" sz="2400" b="1" dirty="0">
                <a:solidFill>
                  <a:srgbClr val="3333CC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定理</a:t>
            </a:r>
            <a:r>
              <a:rPr lang="en-US" altLang="zh-CN" sz="2400" b="1" dirty="0">
                <a:solidFill>
                  <a:srgbClr val="3333CC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6</a:t>
            </a:r>
            <a:r>
              <a:rPr lang="zh-CN" altLang="en-US" sz="2400" b="1" dirty="0">
                <a:solidFill>
                  <a:srgbClr val="3333CC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）幂级数的和函数在收敛域内的任意闭区间连续</a:t>
            </a:r>
          </a:p>
        </p:txBody>
      </p:sp>
      <p:sp>
        <p:nvSpPr>
          <p:cNvPr id="31" name="Text Box 19"/>
          <p:cNvSpPr txBox="1"/>
          <p:nvPr/>
        </p:nvSpPr>
        <p:spPr>
          <a:xfrm>
            <a:off x="571500" y="2520950"/>
            <a:ext cx="5651500" cy="523875"/>
          </a:xfrm>
          <a:prstGeom prst="rect">
            <a:avLst/>
          </a:prstGeom>
          <a:noFill/>
          <a:ln w="381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  </a:t>
            </a:r>
            <a:r>
              <a:rPr lang="zh-CN" altLang="en-US" sz="2400" b="1" dirty="0">
                <a:solidFill>
                  <a:srgbClr val="3333CC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幂级数的和函数在收敛域连续</a:t>
            </a:r>
          </a:p>
        </p:txBody>
      </p:sp>
      <p:sp>
        <p:nvSpPr>
          <p:cNvPr id="19" name="Text Box 19"/>
          <p:cNvSpPr txBox="1"/>
          <p:nvPr/>
        </p:nvSpPr>
        <p:spPr>
          <a:xfrm>
            <a:off x="990600" y="4713273"/>
            <a:ext cx="7388225" cy="830263"/>
          </a:xfrm>
          <a:prstGeom prst="rect">
            <a:avLst/>
          </a:prstGeom>
          <a:noFill/>
          <a:ln w="381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3333CC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（定理</a:t>
            </a:r>
            <a:r>
              <a:rPr lang="en-US" altLang="zh-CN" sz="2400" b="1" dirty="0">
                <a:solidFill>
                  <a:srgbClr val="3333CC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7</a:t>
            </a:r>
            <a:r>
              <a:rPr lang="zh-CN" altLang="en-US" sz="2400" b="1" dirty="0">
                <a:solidFill>
                  <a:srgbClr val="3333CC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）在收敛域内的任意闭区间，求和与求定积分可以交换次序</a:t>
            </a:r>
          </a:p>
        </p:txBody>
      </p:sp>
      <p:sp>
        <p:nvSpPr>
          <p:cNvPr id="33801" name="Rectangle 12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800" b="1" dirty="0">
              <a:latin typeface="宋体" panose="02010600030101010101" pitchFamily="2" charset="-122"/>
            </a:endParaRPr>
          </a:p>
        </p:txBody>
      </p:sp>
      <p:graphicFrame>
        <p:nvGraphicFramePr>
          <p:cNvPr id="54283" name="Object 11"/>
          <p:cNvGraphicFramePr>
            <a:graphicFrameLocks noChangeAspect="1"/>
          </p:cNvGraphicFramePr>
          <p:nvPr/>
        </p:nvGraphicFramePr>
        <p:xfrm>
          <a:off x="2339975" y="4075113"/>
          <a:ext cx="1925638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862965" imgH="203200" progId="Equation.DSMT4">
                  <p:embed/>
                </p:oleObj>
              </mc:Choice>
              <mc:Fallback>
                <p:oleObj r:id="rId2" imgW="862965" imgH="203200" progId="Equation.DSMT4">
                  <p:embed/>
                  <p:pic>
                    <p:nvPicPr>
                      <p:cNvPr id="0" name="图片 3208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339975" y="4075113"/>
                        <a:ext cx="1925638" cy="4492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46"/>
          <p:cNvGrpSpPr/>
          <p:nvPr/>
        </p:nvGrpSpPr>
        <p:grpSpPr>
          <a:xfrm>
            <a:off x="990600" y="3349625"/>
            <a:ext cx="7010400" cy="581025"/>
            <a:chOff x="990600" y="3712071"/>
            <a:chExt cx="7010400" cy="581025"/>
          </a:xfrm>
        </p:grpSpPr>
        <p:sp>
          <p:nvSpPr>
            <p:cNvPr id="33813" name="Line 10"/>
            <p:cNvSpPr/>
            <p:nvPr/>
          </p:nvSpPr>
          <p:spPr>
            <a:xfrm>
              <a:off x="990600" y="3862884"/>
              <a:ext cx="6705600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graphicFrame>
          <p:nvGraphicFramePr>
            <p:cNvPr id="33814" name="Object 11"/>
            <p:cNvGraphicFramePr>
              <a:graphicFrameLocks noChangeAspect="1"/>
            </p:cNvGraphicFramePr>
            <p:nvPr/>
          </p:nvGraphicFramePr>
          <p:xfrm>
            <a:off x="7735888" y="3762871"/>
            <a:ext cx="265112" cy="2524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4" imgW="266700" imgH="254000" progId="Equation.3">
                    <p:embed/>
                  </p:oleObj>
                </mc:Choice>
                <mc:Fallback>
                  <p:oleObj r:id="rId4" imgW="266700" imgH="254000" progId="Equation.3">
                    <p:embed/>
                    <p:pic>
                      <p:nvPicPr>
                        <p:cNvPr id="0" name="图片 3211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7735888" y="3762871"/>
                          <a:ext cx="265112" cy="25241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15" name="Object 12"/>
            <p:cNvGraphicFramePr>
              <a:graphicFrameLocks noChangeAspect="1"/>
            </p:cNvGraphicFramePr>
            <p:nvPr/>
          </p:nvGraphicFramePr>
          <p:xfrm flipH="1">
            <a:off x="4098925" y="3939084"/>
            <a:ext cx="320675" cy="3540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6" imgW="228600" imgH="254000" progId="Equation.3">
                    <p:embed/>
                  </p:oleObj>
                </mc:Choice>
                <mc:Fallback>
                  <p:oleObj r:id="rId6" imgW="228600" imgH="254000" progId="Equation.3">
                    <p:embed/>
                    <p:pic>
                      <p:nvPicPr>
                        <p:cNvPr id="0" name="图片 3215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 flipH="1">
                          <a:off x="4098925" y="3939084"/>
                          <a:ext cx="320675" cy="35401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16" name="Object 14"/>
            <p:cNvGraphicFramePr>
              <a:graphicFrameLocks noChangeAspect="1"/>
            </p:cNvGraphicFramePr>
            <p:nvPr/>
          </p:nvGraphicFramePr>
          <p:xfrm flipH="1">
            <a:off x="5499720" y="3786684"/>
            <a:ext cx="152400" cy="152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8" imgW="28575" imgH="28575" progId="Equation.3">
                    <p:embed/>
                  </p:oleObj>
                </mc:Choice>
                <mc:Fallback>
                  <p:oleObj r:id="rId8" imgW="28575" imgH="28575" progId="Equation.3">
                    <p:embed/>
                    <p:pic>
                      <p:nvPicPr>
                        <p:cNvPr id="0" name="图片 3209"/>
                        <p:cNvPicPr/>
                        <p:nvPr/>
                      </p:nvPicPr>
                      <p:blipFill>
                        <a:blip r:embed="rId9">
                          <a:clrChange>
                            <a:clrFrom>
                              <a:srgbClr val="000000"/>
                            </a:clrFrom>
                            <a:clrTo>
                              <a:srgbClr val="FF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 flipH="1">
                          <a:off x="5499720" y="3786684"/>
                          <a:ext cx="152400" cy="1524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17" name="Object 23"/>
            <p:cNvGraphicFramePr>
              <a:graphicFrameLocks noChangeAspect="1"/>
            </p:cNvGraphicFramePr>
            <p:nvPr/>
          </p:nvGraphicFramePr>
          <p:xfrm flipH="1">
            <a:off x="3051448" y="3786684"/>
            <a:ext cx="152400" cy="152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0" imgW="28575" imgH="28575" progId="Equation.3">
                    <p:embed/>
                  </p:oleObj>
                </mc:Choice>
                <mc:Fallback>
                  <p:oleObj r:id="rId10" imgW="28575" imgH="28575" progId="Equation.3">
                    <p:embed/>
                    <p:pic>
                      <p:nvPicPr>
                        <p:cNvPr id="0" name="图片 3220"/>
                        <p:cNvPicPr/>
                        <p:nvPr/>
                      </p:nvPicPr>
                      <p:blipFill>
                        <a:blip r:embed="rId9">
                          <a:clrChange>
                            <a:clrFrom>
                              <a:srgbClr val="000000"/>
                            </a:clrFrom>
                            <a:clrTo>
                              <a:srgbClr val="3333CC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 flipH="1">
                          <a:off x="3051448" y="3786684"/>
                          <a:ext cx="152400" cy="1524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18" name="Object 30"/>
            <p:cNvGraphicFramePr>
              <a:graphicFrameLocks noChangeAspect="1"/>
            </p:cNvGraphicFramePr>
            <p:nvPr/>
          </p:nvGraphicFramePr>
          <p:xfrm>
            <a:off x="2743200" y="3939084"/>
            <a:ext cx="596900" cy="3159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1" imgW="596900" imgH="317500" progId="Equation.3">
                    <p:embed/>
                  </p:oleObj>
                </mc:Choice>
                <mc:Fallback>
                  <p:oleObj r:id="rId11" imgW="596900" imgH="317500" progId="Equation.3">
                    <p:embed/>
                    <p:pic>
                      <p:nvPicPr>
                        <p:cNvPr id="0" name="图片 3216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2743200" y="3939084"/>
                          <a:ext cx="596900" cy="31591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19" name="Object 31"/>
            <p:cNvGraphicFramePr>
              <a:graphicFrameLocks noChangeAspect="1"/>
            </p:cNvGraphicFramePr>
            <p:nvPr/>
          </p:nvGraphicFramePr>
          <p:xfrm>
            <a:off x="5322888" y="3939084"/>
            <a:ext cx="315912" cy="3159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3" imgW="317500" imgH="317500" progId="Equation.3">
                    <p:embed/>
                  </p:oleObj>
                </mc:Choice>
                <mc:Fallback>
                  <p:oleObj r:id="rId13" imgW="317500" imgH="317500" progId="Equation.3">
                    <p:embed/>
                    <p:pic>
                      <p:nvPicPr>
                        <p:cNvPr id="0" name="图片 3217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5322888" y="3939084"/>
                          <a:ext cx="315912" cy="31591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20" name="对象 3"/>
            <p:cNvGraphicFramePr>
              <a:graphicFrameLocks noChangeAspect="1"/>
            </p:cNvGraphicFramePr>
            <p:nvPr/>
          </p:nvGraphicFramePr>
          <p:xfrm>
            <a:off x="4140200" y="3712071"/>
            <a:ext cx="288925" cy="3190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5" imgW="114300" imgH="127000" progId="Equation.DSMT4">
                    <p:embed/>
                  </p:oleObj>
                </mc:Choice>
                <mc:Fallback>
                  <p:oleObj r:id="rId15" imgW="114300" imgH="127000" progId="Equation.DSMT4">
                    <p:embed/>
                    <p:pic>
                      <p:nvPicPr>
                        <p:cNvPr id="0" name="图片 3221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4140200" y="3712071"/>
                          <a:ext cx="288925" cy="3190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组合 47"/>
          <p:cNvGrpSpPr/>
          <p:nvPr/>
        </p:nvGrpSpPr>
        <p:grpSpPr>
          <a:xfrm>
            <a:off x="4648200" y="3117850"/>
            <a:ext cx="284163" cy="531813"/>
            <a:chOff x="4647877" y="3479478"/>
            <a:chExt cx="284163" cy="532135"/>
          </a:xfrm>
        </p:grpSpPr>
        <p:graphicFrame>
          <p:nvGraphicFramePr>
            <p:cNvPr id="33811" name="Object 29"/>
            <p:cNvGraphicFramePr>
              <a:graphicFrameLocks noChangeAspect="1"/>
            </p:cNvGraphicFramePr>
            <p:nvPr/>
          </p:nvGraphicFramePr>
          <p:xfrm>
            <a:off x="4656138" y="3730625"/>
            <a:ext cx="255587" cy="2809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7" imgW="114300" imgH="127000" progId="Equation.DSMT4">
                    <p:embed/>
                  </p:oleObj>
                </mc:Choice>
                <mc:Fallback>
                  <p:oleObj r:id="rId17" imgW="114300" imgH="127000" progId="Equation.DSMT4">
                    <p:embed/>
                    <p:pic>
                      <p:nvPicPr>
                        <p:cNvPr id="0" name="图片 3213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4656138" y="3730625"/>
                          <a:ext cx="255587" cy="2809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12" name="Object 30"/>
            <p:cNvGraphicFramePr>
              <a:graphicFrameLocks noChangeAspect="1"/>
            </p:cNvGraphicFramePr>
            <p:nvPr/>
          </p:nvGraphicFramePr>
          <p:xfrm>
            <a:off x="4647877" y="3479478"/>
            <a:ext cx="284163" cy="3095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9" imgW="127000" imgH="139700" progId="Equation.DSMT4">
                    <p:embed/>
                  </p:oleObj>
                </mc:Choice>
                <mc:Fallback>
                  <p:oleObj r:id="rId19" imgW="127000" imgH="139700" progId="Equation.DSMT4">
                    <p:embed/>
                    <p:pic>
                      <p:nvPicPr>
                        <p:cNvPr id="0" name="图片 3212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4647877" y="3479478"/>
                          <a:ext cx="284163" cy="30956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组合 48"/>
          <p:cNvGrpSpPr/>
          <p:nvPr/>
        </p:nvGrpSpPr>
        <p:grpSpPr>
          <a:xfrm>
            <a:off x="3736975" y="3068638"/>
            <a:ext cx="1738313" cy="503240"/>
            <a:chOff x="3737051" y="3430629"/>
            <a:chExt cx="1738235" cy="502427"/>
          </a:xfrm>
        </p:grpSpPr>
        <p:cxnSp>
          <p:nvCxnSpPr>
            <p:cNvPr id="33808" name="直接连接符 44"/>
            <p:cNvCxnSpPr/>
            <p:nvPr/>
          </p:nvCxnSpPr>
          <p:spPr>
            <a:xfrm>
              <a:off x="3887924" y="3933056"/>
              <a:ext cx="1368152" cy="0"/>
            </a:xfrm>
            <a:prstGeom prst="line">
              <a:avLst/>
            </a:prstGeom>
            <a:ln w="38100" cap="flat" cmpd="sng">
              <a:solidFill>
                <a:srgbClr val="0033CC"/>
              </a:solidFill>
              <a:prstDash val="solid"/>
              <a:headEnd type="none" w="med" len="med"/>
              <a:tailEnd type="none" w="med" len="med"/>
            </a:ln>
          </p:spPr>
        </p:cxnSp>
        <p:graphicFrame>
          <p:nvGraphicFramePr>
            <p:cNvPr id="33809" name="Object 3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58345793"/>
                </p:ext>
              </p:extLst>
            </p:nvPr>
          </p:nvGraphicFramePr>
          <p:xfrm>
            <a:off x="3737051" y="3430629"/>
            <a:ext cx="369871" cy="4517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1" imgW="164880" imgH="203040" progId="Equation.DSMT4">
                    <p:embed/>
                  </p:oleObj>
                </mc:Choice>
                <mc:Fallback>
                  <p:oleObj name="Equation" r:id="rId21" imgW="164880" imgH="203040" progId="Equation.DSMT4">
                    <p:embed/>
                    <p:pic>
                      <p:nvPicPr>
                        <p:cNvPr id="0" name="图片 3219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3737051" y="3430629"/>
                          <a:ext cx="369871" cy="45170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10" name="Object 3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74247752"/>
                </p:ext>
              </p:extLst>
            </p:nvPr>
          </p:nvGraphicFramePr>
          <p:xfrm>
            <a:off x="5105415" y="3430632"/>
            <a:ext cx="369871" cy="4501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3" imgW="164880" imgH="203040" progId="Equation.DSMT4">
                    <p:embed/>
                  </p:oleObj>
                </mc:Choice>
                <mc:Fallback>
                  <p:oleObj name="Equation" r:id="rId23" imgW="164880" imgH="203040" progId="Equation.DSMT4">
                    <p:embed/>
                    <p:pic>
                      <p:nvPicPr>
                        <p:cNvPr id="0" name="图片 3210"/>
                        <p:cNvPicPr/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5105415" y="3430632"/>
                          <a:ext cx="369871" cy="45012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4309" name="Object 37"/>
          <p:cNvGraphicFramePr>
            <a:graphicFrameLocks noChangeAspect="1"/>
          </p:cNvGraphicFramePr>
          <p:nvPr/>
        </p:nvGraphicFramePr>
        <p:xfrm>
          <a:off x="4365625" y="4214813"/>
          <a:ext cx="566738" cy="16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5" imgW="253365" imgH="76200" progId="Equation.DSMT4">
                  <p:embed/>
                </p:oleObj>
              </mc:Choice>
              <mc:Fallback>
                <p:oleObj r:id="rId25" imgW="253365" imgH="76200" progId="Equation.DSMT4">
                  <p:embed/>
                  <p:pic>
                    <p:nvPicPr>
                      <p:cNvPr id="0" name="图片 3214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4365625" y="4214813"/>
                        <a:ext cx="566738" cy="168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11">
            <a:extLst>
              <a:ext uri="{FF2B5EF4-FFF2-40B4-BE49-F238E27FC236}">
                <a16:creationId xmlns:a16="http://schemas.microsoft.com/office/drawing/2014/main" id="{DA577522-7406-4D05-8A87-A3ADCF44BB9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4085215"/>
              </p:ext>
            </p:extLst>
          </p:nvPr>
        </p:nvGraphicFramePr>
        <p:xfrm>
          <a:off x="1931988" y="5586413"/>
          <a:ext cx="5578475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7" imgW="2501640" imgH="431640" progId="Equation.DSMT4">
                  <p:embed/>
                </p:oleObj>
              </mc:Choice>
              <mc:Fallback>
                <p:oleObj name="Equation" r:id="rId27" imgW="2501640" imgH="431640" progId="Equation.DSMT4">
                  <p:embed/>
                  <p:pic>
                    <p:nvPicPr>
                      <p:cNvPr id="54283" name="Object 11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1931988" y="5586413"/>
                        <a:ext cx="5578475" cy="952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0" dur="2000"/>
                                        <p:tgtEl>
                                          <p:spTgt spid="54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5" dur="2000"/>
                                        <p:tgtEl>
                                          <p:spTgt spid="54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4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5" grpId="0"/>
      <p:bldP spid="30" grpId="0"/>
      <p:bldP spid="31" grpId="0"/>
      <p:bldP spid="1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19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 w="38100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800" b="1" dirty="0">
              <a:latin typeface="宋体" panose="02010600030101010101" pitchFamily="2" charset="-122"/>
            </a:endParaRPr>
          </a:p>
        </p:txBody>
      </p:sp>
      <p:sp>
        <p:nvSpPr>
          <p:cNvPr id="33797" name="Rectangle 16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800" b="1" dirty="0">
              <a:latin typeface="宋体" panose="02010600030101010101" pitchFamily="2" charset="-122"/>
            </a:endParaRPr>
          </a:p>
        </p:txBody>
      </p:sp>
      <p:sp>
        <p:nvSpPr>
          <p:cNvPr id="33801" name="Rectangle 12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800" b="1" dirty="0">
              <a:latin typeface="宋体" panose="02010600030101010101" pitchFamily="2" charset="-122"/>
            </a:endParaRPr>
          </a:p>
        </p:txBody>
      </p:sp>
      <p:sp>
        <p:nvSpPr>
          <p:cNvPr id="28" name="Text Box 19"/>
          <p:cNvSpPr txBox="1"/>
          <p:nvPr/>
        </p:nvSpPr>
        <p:spPr>
          <a:xfrm>
            <a:off x="611560" y="836712"/>
            <a:ext cx="7920880" cy="1200329"/>
          </a:xfrm>
          <a:prstGeom prst="rect">
            <a:avLst/>
          </a:prstGeom>
          <a:noFill/>
          <a:ln w="38100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3333CC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复习：</a:t>
            </a:r>
            <a:endParaRPr lang="en-US" altLang="zh-CN" sz="2400" b="1" dirty="0">
              <a:solidFill>
                <a:srgbClr val="3333CC"/>
              </a:solidFill>
              <a:latin typeface="宋体" panose="02010600030101010101" pitchFamily="2" charset="-122"/>
              <a:ea typeface="黑体" panose="02010609060101010101" pitchFamily="49" charset="-122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3333CC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	</a:t>
            </a:r>
            <a:r>
              <a:rPr lang="zh-CN" altLang="en-US" sz="2400" b="1" dirty="0">
                <a:solidFill>
                  <a:srgbClr val="3333CC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根据阿贝尔引理的证明过程可知，在（</a:t>
            </a:r>
            <a:r>
              <a:rPr lang="en-US" altLang="zh-CN" sz="2400" b="1" dirty="0">
                <a:solidFill>
                  <a:srgbClr val="3333CC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-R,R</a:t>
            </a:r>
            <a:r>
              <a:rPr lang="zh-CN" altLang="en-US" sz="2400" b="1" dirty="0">
                <a:solidFill>
                  <a:srgbClr val="3333CC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）</a:t>
            </a:r>
            <a:r>
              <a:rPr lang="en-US" altLang="zh-CN" sz="2400" b="1" dirty="0">
                <a:solidFill>
                  <a:srgbClr val="3333CC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,</a:t>
            </a:r>
            <a:r>
              <a:rPr lang="zh-CN" altLang="en-US" sz="2400" b="1" dirty="0">
                <a:solidFill>
                  <a:srgbClr val="3333CC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幂级数绝对收敛。</a:t>
            </a:r>
          </a:p>
        </p:txBody>
      </p:sp>
    </p:spTree>
    <p:extLst>
      <p:ext uri="{BB962C8B-B14F-4D97-AF65-F5344CB8AC3E}">
        <p14:creationId xmlns:p14="http://schemas.microsoft.com/office/powerpoint/2010/main" val="2698010058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灯片编号占位符 1"/>
          <p:cNvSpPr txBox="1">
            <a:spLocks noGrp="1"/>
          </p:cNvSpPr>
          <p:nvPr>
            <p:ph type="sldNum" sz="quarter" idx="4"/>
          </p:nvPr>
        </p:nvSpPr>
        <p:spPr>
          <a:ln/>
        </p:spPr>
        <p:txBody>
          <a:bodyPr/>
          <a:lstStyle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/>
              <a:t>25</a:t>
            </a:fld>
            <a:endParaRPr lang="zh-CN" altLang="en-US" sz="1400" dirty="0"/>
          </a:p>
        </p:txBody>
      </p:sp>
      <p:sp>
        <p:nvSpPr>
          <p:cNvPr id="3" name="Text Box 19"/>
          <p:cNvSpPr txBox="1"/>
          <p:nvPr/>
        </p:nvSpPr>
        <p:spPr>
          <a:xfrm>
            <a:off x="381000" y="304800"/>
            <a:ext cx="5775325" cy="523875"/>
          </a:xfrm>
          <a:prstGeom prst="rect">
            <a:avLst/>
          </a:prstGeom>
          <a:noFill/>
          <a:ln w="381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定理</a:t>
            </a:r>
            <a:r>
              <a:rPr lang="en-US" altLang="zh-CN" sz="2800" b="1" dirty="0">
                <a:solidFill>
                  <a:srgbClr val="0000FF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4</a:t>
            </a:r>
            <a:r>
              <a:rPr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的证明，只证明两种情况</a:t>
            </a:r>
            <a:endParaRPr lang="zh-CN" altLang="en-US" sz="2800" b="1" dirty="0">
              <a:latin typeface="宋体" panose="02010600030101010101" pitchFamily="2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469900" y="1190625"/>
          <a:ext cx="6881813" cy="190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101340" imgH="861060" progId="Word.Document.8">
                  <p:embed/>
                </p:oleObj>
              </mc:Choice>
              <mc:Fallback>
                <p:oleObj r:id="rId2" imgW="3101340" imgH="861060" progId="Word.Document.8">
                  <p:embed/>
                  <p:pic>
                    <p:nvPicPr>
                      <p:cNvPr id="0" name="图片 3218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69900" y="1190625"/>
                        <a:ext cx="6881813" cy="1901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5" name="Rectangle 19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 w="38100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800" b="1" dirty="0">
              <a:latin typeface="宋体" panose="02010600030101010101" pitchFamily="2" charset="-122"/>
            </a:endParaRPr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827088" y="3284538"/>
          <a:ext cx="2994025" cy="808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447165" imgH="393700" progId="Equation.DSMT4">
                  <p:embed/>
                </p:oleObj>
              </mc:Choice>
              <mc:Fallback>
                <p:oleObj r:id="rId4" imgW="1447165" imgH="393700" progId="Equation.DSMT4">
                  <p:embed/>
                  <p:pic>
                    <p:nvPicPr>
                      <p:cNvPr id="0" name="图片 323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27088" y="3284538"/>
                        <a:ext cx="2994025" cy="8080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7" name="Rectangle 2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 w="38100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800" b="1" dirty="0">
              <a:latin typeface="宋体" panose="02010600030101010101" pitchFamily="2" charset="-122"/>
            </a:endParaRPr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7623733"/>
              </p:ext>
            </p:extLst>
          </p:nvPr>
        </p:nvGraphicFramePr>
        <p:xfrm>
          <a:off x="1362447" y="4211755"/>
          <a:ext cx="5594350" cy="88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2705100" imgH="431800" progId="Equation.DSMT4">
                  <p:embed/>
                </p:oleObj>
              </mc:Choice>
              <mc:Fallback>
                <p:oleObj r:id="rId6" imgW="2705100" imgH="431800" progId="Equation.DSMT4">
                  <p:embed/>
                  <p:pic>
                    <p:nvPicPr>
                      <p:cNvPr id="0" name="图片 3228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362447" y="4211755"/>
                        <a:ext cx="5594350" cy="8874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9239276"/>
              </p:ext>
            </p:extLst>
          </p:nvPr>
        </p:nvGraphicFramePr>
        <p:xfrm>
          <a:off x="4230688" y="3067942"/>
          <a:ext cx="3676650" cy="1147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1778000" imgH="558800" progId="Equation.DSMT4">
                  <p:embed/>
                </p:oleObj>
              </mc:Choice>
              <mc:Fallback>
                <p:oleObj r:id="rId8" imgW="1778000" imgH="558800" progId="Equation.DSMT4">
                  <p:embed/>
                  <p:pic>
                    <p:nvPicPr>
                      <p:cNvPr id="0" name="图片 3224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230688" y="3067942"/>
                        <a:ext cx="3676650" cy="11477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8509321"/>
              </p:ext>
            </p:extLst>
          </p:nvPr>
        </p:nvGraphicFramePr>
        <p:xfrm>
          <a:off x="611560" y="5120729"/>
          <a:ext cx="2098675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015920" imgH="507960" progId="Equation.DSMT4">
                  <p:embed/>
                </p:oleObj>
              </mc:Choice>
              <mc:Fallback>
                <p:oleObj name="Equation" r:id="rId10" imgW="1015920" imgH="507960" progId="Equation.DSMT4">
                  <p:embed/>
                  <p:pic>
                    <p:nvPicPr>
                      <p:cNvPr id="0" name="图片 3229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11560" y="5120729"/>
                        <a:ext cx="2098675" cy="10445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1585921"/>
              </p:ext>
            </p:extLst>
          </p:nvPr>
        </p:nvGraphicFramePr>
        <p:xfrm>
          <a:off x="5599485" y="5178543"/>
          <a:ext cx="3073400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1485900" imgH="431800" progId="Equation.DSMT4">
                  <p:embed/>
                </p:oleObj>
              </mc:Choice>
              <mc:Fallback>
                <p:oleObj r:id="rId12" imgW="1485900" imgH="431800" progId="Equation.DSMT4">
                  <p:embed/>
                  <p:pic>
                    <p:nvPicPr>
                      <p:cNvPr id="0" name="图片 3232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599485" y="5178543"/>
                        <a:ext cx="3073400" cy="885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9541962"/>
              </p:ext>
            </p:extLst>
          </p:nvPr>
        </p:nvGraphicFramePr>
        <p:xfrm>
          <a:off x="2662610" y="5077608"/>
          <a:ext cx="2994025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447560" imgH="507960" progId="Equation.DSMT4">
                  <p:embed/>
                </p:oleObj>
              </mc:Choice>
              <mc:Fallback>
                <p:oleObj name="Equation" r:id="rId14" imgW="1447560" imgH="507960" progId="Equation.DSMT4">
                  <p:embed/>
                  <p:pic>
                    <p:nvPicPr>
                      <p:cNvPr id="0" name="图片 3222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662610" y="5077608"/>
                        <a:ext cx="2994025" cy="10445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灯片编号占位符 1"/>
          <p:cNvSpPr txBox="1">
            <a:spLocks noGrp="1"/>
          </p:cNvSpPr>
          <p:nvPr>
            <p:ph type="sldNum" sz="quarter" idx="4"/>
          </p:nvPr>
        </p:nvSpPr>
        <p:spPr>
          <a:ln/>
        </p:spPr>
        <p:txBody>
          <a:bodyPr/>
          <a:lstStyle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/>
              <a:t>26</a:t>
            </a:fld>
            <a:endParaRPr lang="zh-CN" altLang="en-US" sz="1400" dirty="0"/>
          </a:p>
        </p:txBody>
      </p:sp>
      <p:sp>
        <p:nvSpPr>
          <p:cNvPr id="3" name="Text Box 19"/>
          <p:cNvSpPr txBox="1"/>
          <p:nvPr/>
        </p:nvSpPr>
        <p:spPr>
          <a:xfrm>
            <a:off x="381000" y="304800"/>
            <a:ext cx="5630863" cy="523875"/>
          </a:xfrm>
          <a:prstGeom prst="rect">
            <a:avLst/>
          </a:prstGeom>
          <a:noFill/>
          <a:ln w="381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定理</a:t>
            </a:r>
            <a:r>
              <a:rPr lang="en-US" altLang="zh-CN" sz="2800" b="1" dirty="0">
                <a:solidFill>
                  <a:srgbClr val="0000FF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4</a:t>
            </a:r>
            <a:r>
              <a:rPr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的证明，只证明两种情况</a:t>
            </a:r>
            <a:endParaRPr lang="zh-CN" altLang="en-US" sz="2800" b="1" dirty="0">
              <a:latin typeface="宋体" panose="02010600030101010101" pitchFamily="2" charset="-122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541338" y="1052513"/>
          <a:ext cx="7054850" cy="153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023870" imgH="656590" progId="Word.Document.8">
                  <p:embed/>
                </p:oleObj>
              </mc:Choice>
              <mc:Fallback>
                <p:oleObj r:id="rId2" imgW="3023870" imgH="656590" progId="Word.Document.8">
                  <p:embed/>
                  <p:pic>
                    <p:nvPicPr>
                      <p:cNvPr id="0" name="图片 322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41338" y="1052513"/>
                        <a:ext cx="7054850" cy="1530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9" name="Rectangle 19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 w="38100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800" b="1" dirty="0">
              <a:latin typeface="宋体" panose="02010600030101010101" pitchFamily="2" charset="-122"/>
            </a:endParaRPr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5383872"/>
              </p:ext>
            </p:extLst>
          </p:nvPr>
        </p:nvGraphicFramePr>
        <p:xfrm>
          <a:off x="1061656" y="5183369"/>
          <a:ext cx="2520950" cy="887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218565" imgH="431800" progId="Equation.DSMT4">
                  <p:embed/>
                </p:oleObj>
              </mc:Choice>
              <mc:Fallback>
                <p:oleObj r:id="rId4" imgW="1218565" imgH="431800" progId="Equation.DSMT4">
                  <p:embed/>
                  <p:pic>
                    <p:nvPicPr>
                      <p:cNvPr id="0" name="图片 322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61656" y="5183369"/>
                        <a:ext cx="2520950" cy="8874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0794641"/>
              </p:ext>
            </p:extLst>
          </p:nvPr>
        </p:nvGraphicFramePr>
        <p:xfrm>
          <a:off x="500063" y="2668588"/>
          <a:ext cx="3886200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879560" imgH="533160" progId="Equation.DSMT4">
                  <p:embed/>
                </p:oleObj>
              </mc:Choice>
              <mc:Fallback>
                <p:oleObj name="Equation" r:id="rId6" imgW="1879560" imgH="533160" progId="Equation.DSMT4">
                  <p:embed/>
                  <p:pic>
                    <p:nvPicPr>
                      <p:cNvPr id="0" name="图片 322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00063" y="2668588"/>
                        <a:ext cx="3886200" cy="10953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9086112"/>
              </p:ext>
            </p:extLst>
          </p:nvPr>
        </p:nvGraphicFramePr>
        <p:xfrm>
          <a:off x="263525" y="3970338"/>
          <a:ext cx="4360863" cy="1042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108160" imgH="507960" progId="Equation.DSMT4">
                  <p:embed/>
                </p:oleObj>
              </mc:Choice>
              <mc:Fallback>
                <p:oleObj name="Equation" r:id="rId8" imgW="2108160" imgH="507960" progId="Equation.DSMT4">
                  <p:embed/>
                  <p:pic>
                    <p:nvPicPr>
                      <p:cNvPr id="0" name="图片 3233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63525" y="3970338"/>
                        <a:ext cx="4360863" cy="10429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右大括号 15"/>
          <p:cNvSpPr/>
          <p:nvPr/>
        </p:nvSpPr>
        <p:spPr>
          <a:xfrm>
            <a:off x="4911476" y="4148608"/>
            <a:ext cx="215900" cy="1944688"/>
          </a:xfrm>
          <a:prstGeom prst="rightBrace">
            <a:avLst>
              <a:gd name="adj1" fmla="val 8256"/>
              <a:gd name="adj2" fmla="val 50000"/>
            </a:avLst>
          </a:prstGeom>
          <a:noFill/>
          <a:ln w="3810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800" b="1" dirty="0">
              <a:latin typeface="宋体" panose="02010600030101010101" pitchFamily="2" charset="-122"/>
            </a:endParaRPr>
          </a:p>
        </p:txBody>
      </p:sp>
      <p:sp>
        <p:nvSpPr>
          <p:cNvPr id="17" name="右箭头 16"/>
          <p:cNvSpPr/>
          <p:nvPr/>
        </p:nvSpPr>
        <p:spPr>
          <a:xfrm>
            <a:off x="5416301" y="4844727"/>
            <a:ext cx="647700" cy="215900"/>
          </a:xfrm>
          <a:prstGeom prst="rightArrow">
            <a:avLst>
              <a:gd name="adj1" fmla="val 50000"/>
              <a:gd name="adj2" fmla="val 50000"/>
            </a:avLst>
          </a:prstGeom>
          <a:noFill/>
          <a:ln w="38100" cap="flat" cmpd="sng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800" b="1" dirty="0">
              <a:latin typeface="宋体" panose="02010600030101010101" pitchFamily="2" charset="-122"/>
            </a:endParaRPr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2753081"/>
              </p:ext>
            </p:extLst>
          </p:nvPr>
        </p:nvGraphicFramePr>
        <p:xfrm>
          <a:off x="6088951" y="4461961"/>
          <a:ext cx="2574925" cy="88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244520" imgH="431640" progId="Equation.DSMT4">
                  <p:embed/>
                </p:oleObj>
              </mc:Choice>
              <mc:Fallback>
                <p:oleObj name="Equation" r:id="rId10" imgW="1244520" imgH="431640" progId="Equation.DSMT4">
                  <p:embed/>
                  <p:pic>
                    <p:nvPicPr>
                      <p:cNvPr id="0" name="图片 3227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088951" y="4461961"/>
                        <a:ext cx="2574925" cy="8874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9" name="矩形标注 1"/>
          <p:cNvSpPr/>
          <p:nvPr/>
        </p:nvSpPr>
        <p:spPr>
          <a:xfrm>
            <a:off x="5559176" y="3140546"/>
            <a:ext cx="2829248" cy="480833"/>
          </a:xfrm>
          <a:prstGeom prst="wedgeRectCallout">
            <a:avLst>
              <a:gd name="adj1" fmla="val -40119"/>
              <a:gd name="adj2" fmla="val 274039"/>
            </a:avLst>
          </a:prstGeom>
          <a:noFill/>
          <a:ln w="38100" cap="flat" cmpd="sng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阿贝尔判别法</a:t>
            </a:r>
          </a:p>
        </p:txBody>
      </p:sp>
      <p:sp>
        <p:nvSpPr>
          <p:cNvPr id="19" name="右箭头 16">
            <a:extLst>
              <a:ext uri="{FF2B5EF4-FFF2-40B4-BE49-F238E27FC236}">
                <a16:creationId xmlns:a16="http://schemas.microsoft.com/office/drawing/2014/main" id="{9A27420D-2CC3-4E07-9949-9F1D8EC1EA3B}"/>
              </a:ext>
            </a:extLst>
          </p:cNvPr>
          <p:cNvSpPr/>
          <p:nvPr/>
        </p:nvSpPr>
        <p:spPr>
          <a:xfrm>
            <a:off x="5416301" y="5901209"/>
            <a:ext cx="647700" cy="215900"/>
          </a:xfrm>
          <a:prstGeom prst="rightArrow">
            <a:avLst>
              <a:gd name="adj1" fmla="val 50000"/>
              <a:gd name="adj2" fmla="val 50000"/>
            </a:avLst>
          </a:prstGeom>
          <a:noFill/>
          <a:ln w="38100" cap="flat" cmpd="sng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800" b="1" dirty="0">
              <a:latin typeface="宋体" panose="02010600030101010101" pitchFamily="2" charset="-122"/>
            </a:endParaRPr>
          </a:p>
        </p:txBody>
      </p:sp>
      <p:graphicFrame>
        <p:nvGraphicFramePr>
          <p:cNvPr id="20" name="对象 19">
            <a:extLst>
              <a:ext uri="{FF2B5EF4-FFF2-40B4-BE49-F238E27FC236}">
                <a16:creationId xmlns:a16="http://schemas.microsoft.com/office/drawing/2014/main" id="{DE653164-491D-4B56-9BE9-EAC783A0C75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0086078"/>
              </p:ext>
            </p:extLst>
          </p:nvPr>
        </p:nvGraphicFramePr>
        <p:xfrm>
          <a:off x="6270625" y="5565775"/>
          <a:ext cx="2470150" cy="88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193760" imgH="431640" progId="Equation.DSMT4">
                  <p:embed/>
                </p:oleObj>
              </mc:Choice>
              <mc:Fallback>
                <p:oleObj name="Equation" r:id="rId12" imgW="1193760" imgH="431640" progId="Equation.DSMT4">
                  <p:embed/>
                  <p:pic>
                    <p:nvPicPr>
                      <p:cNvPr id="18" name="对象 17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270625" y="5565775"/>
                        <a:ext cx="2470150" cy="8874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矩形标注 1">
            <a:extLst>
              <a:ext uri="{FF2B5EF4-FFF2-40B4-BE49-F238E27FC236}">
                <a16:creationId xmlns:a16="http://schemas.microsoft.com/office/drawing/2014/main" id="{0612D08E-0A0E-468F-B957-D063C4768E7A}"/>
              </a:ext>
            </a:extLst>
          </p:cNvPr>
          <p:cNvSpPr/>
          <p:nvPr/>
        </p:nvSpPr>
        <p:spPr>
          <a:xfrm>
            <a:off x="1979712" y="6212448"/>
            <a:ext cx="2829248" cy="480833"/>
          </a:xfrm>
          <a:prstGeom prst="wedgeRectCallout">
            <a:avLst>
              <a:gd name="adj1" fmla="val 75968"/>
              <a:gd name="adj2" fmla="val -65551"/>
            </a:avLst>
          </a:prstGeom>
          <a:noFill/>
          <a:ln w="38100" cap="flat" cmpd="sng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柯西判别法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1" dur="2000"/>
                                        <p:tgtEl>
                                          <p:spTgt spid="24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8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6" grpId="0" animBg="1"/>
      <p:bldP spid="17" grpId="0" animBg="1"/>
      <p:bldP spid="24589" grpId="0" animBg="1"/>
      <p:bldP spid="19" grpId="0" animBg="1"/>
      <p:bldP spid="2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898" name="Rectangle 2"/>
          <p:cNvSpPr>
            <a:spLocks noGrp="1"/>
          </p:cNvSpPr>
          <p:nvPr>
            <p:ph type="title"/>
          </p:nvPr>
        </p:nvSpPr>
        <p:spPr>
          <a:xfrm>
            <a:off x="381000" y="165100"/>
            <a:ext cx="4267200" cy="457200"/>
          </a:xfrm>
          <a:ln/>
        </p:spPr>
        <p:txBody>
          <a:bodyPr vert="horz" wrap="square" lIns="91440" tIns="45720" rIns="91440" bIns="45720" anchor="ctr" anchorCtr="0"/>
          <a:lstStyle/>
          <a:p>
            <a:pPr algn="l" eaLnBrk="1" hangingPunct="1"/>
            <a:r>
              <a:rPr lang="zh-CN" altLang="en-US" sz="32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二、幂级数的和函数</a:t>
            </a:r>
            <a:endParaRPr lang="zh-CN" altLang="en-US" sz="28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72090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9479356"/>
              </p:ext>
            </p:extLst>
          </p:nvPr>
        </p:nvGraphicFramePr>
        <p:xfrm>
          <a:off x="533400" y="836712"/>
          <a:ext cx="7421563" cy="147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209925" imgH="647700" progId="Word.Document.8">
                  <p:embed/>
                </p:oleObj>
              </mc:Choice>
              <mc:Fallback>
                <p:oleObj r:id="rId2" imgW="3209925" imgH="647700" progId="Word.Document.8">
                  <p:embed/>
                  <p:pic>
                    <p:nvPicPr>
                      <p:cNvPr id="0" name="图片 324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33400" y="836712"/>
                        <a:ext cx="7421563" cy="1479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090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2749135"/>
              </p:ext>
            </p:extLst>
          </p:nvPr>
        </p:nvGraphicFramePr>
        <p:xfrm>
          <a:off x="530225" y="2350691"/>
          <a:ext cx="7802563" cy="165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3770630" imgH="812800" progId="Word.Document.8">
                  <p:embed/>
                </p:oleObj>
              </mc:Choice>
              <mc:Fallback>
                <p:oleObj r:id="rId4" imgW="3770630" imgH="812800" progId="Word.Document.8">
                  <p:embed/>
                  <p:pic>
                    <p:nvPicPr>
                      <p:cNvPr id="0" name="图片 324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30225" y="2350691"/>
                        <a:ext cx="7802563" cy="165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3" name="Rectangle 14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 w="38100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800" b="1" dirty="0">
              <a:latin typeface="宋体" panose="02010600030101010101" pitchFamily="2" charset="-122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7159081"/>
              </p:ext>
            </p:extLst>
          </p:nvPr>
        </p:nvGraphicFramePr>
        <p:xfrm>
          <a:off x="611188" y="4223941"/>
          <a:ext cx="1655762" cy="931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761365" imgH="431800" progId="Equation.DSMT4">
                  <p:embed/>
                </p:oleObj>
              </mc:Choice>
              <mc:Fallback>
                <p:oleObj r:id="rId6" imgW="761365" imgH="431800" progId="Equation.DSMT4">
                  <p:embed/>
                  <p:pic>
                    <p:nvPicPr>
                      <p:cNvPr id="0" name="图片 3248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11188" y="4223941"/>
                        <a:ext cx="1655762" cy="9318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直接连接符 6"/>
          <p:cNvCxnSpPr/>
          <p:nvPr/>
        </p:nvCxnSpPr>
        <p:spPr>
          <a:xfrm>
            <a:off x="250825" y="4008041"/>
            <a:ext cx="8569325" cy="0"/>
          </a:xfrm>
          <a:prstGeom prst="line">
            <a:avLst/>
          </a:prstGeom>
          <a:ln w="3810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cxn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360669"/>
              </p:ext>
            </p:extLst>
          </p:nvPr>
        </p:nvGraphicFramePr>
        <p:xfrm>
          <a:off x="2339975" y="4366816"/>
          <a:ext cx="909638" cy="60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419100" imgH="279400" progId="Equation.DSMT4">
                  <p:embed/>
                </p:oleObj>
              </mc:Choice>
              <mc:Fallback>
                <p:oleObj r:id="rId8" imgW="419100" imgH="279400" progId="Equation.DSMT4">
                  <p:embed/>
                  <p:pic>
                    <p:nvPicPr>
                      <p:cNvPr id="0" name="图片 3234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339975" y="4366816"/>
                        <a:ext cx="909638" cy="6016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011926"/>
              </p:ext>
            </p:extLst>
          </p:nvPr>
        </p:nvGraphicFramePr>
        <p:xfrm>
          <a:off x="3419475" y="4295379"/>
          <a:ext cx="1103313" cy="931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508000" imgH="431800" progId="Equation.DSMT4">
                  <p:embed/>
                </p:oleObj>
              </mc:Choice>
              <mc:Fallback>
                <p:oleObj r:id="rId10" imgW="508000" imgH="431800" progId="Equation.DSMT4">
                  <p:embed/>
                  <p:pic>
                    <p:nvPicPr>
                      <p:cNvPr id="0" name="图片 3247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419475" y="4295379"/>
                        <a:ext cx="1103313" cy="9318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7942809"/>
              </p:ext>
            </p:extLst>
          </p:nvPr>
        </p:nvGraphicFramePr>
        <p:xfrm>
          <a:off x="5075238" y="4366816"/>
          <a:ext cx="909637" cy="60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419100" imgH="279400" progId="Equation.DSMT4">
                  <p:embed/>
                </p:oleObj>
              </mc:Choice>
              <mc:Fallback>
                <p:oleObj r:id="rId12" imgW="419100" imgH="279400" progId="Equation.DSMT4">
                  <p:embed/>
                  <p:pic>
                    <p:nvPicPr>
                      <p:cNvPr id="0" name="图片 3244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075238" y="4366816"/>
                        <a:ext cx="909637" cy="6016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6218887"/>
              </p:ext>
            </p:extLst>
          </p:nvPr>
        </p:nvGraphicFramePr>
        <p:xfrm>
          <a:off x="6162675" y="4371579"/>
          <a:ext cx="1433513" cy="931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4" imgW="660400" imgH="431800" progId="Equation.DSMT4">
                  <p:embed/>
                </p:oleObj>
              </mc:Choice>
              <mc:Fallback>
                <p:oleObj r:id="rId14" imgW="660400" imgH="431800" progId="Equation.DSMT4">
                  <p:embed/>
                  <p:pic>
                    <p:nvPicPr>
                      <p:cNvPr id="0" name="图片 3235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6162675" y="4371579"/>
                        <a:ext cx="1433513" cy="9318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4176506"/>
              </p:ext>
            </p:extLst>
          </p:nvPr>
        </p:nvGraphicFramePr>
        <p:xfrm>
          <a:off x="2195513" y="5385991"/>
          <a:ext cx="909637" cy="60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6" imgW="419100" imgH="279400" progId="Equation.DSMT4">
                  <p:embed/>
                </p:oleObj>
              </mc:Choice>
              <mc:Fallback>
                <p:oleObj r:id="rId16" imgW="419100" imgH="279400" progId="Equation.DSMT4">
                  <p:embed/>
                  <p:pic>
                    <p:nvPicPr>
                      <p:cNvPr id="0" name="图片 3236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195513" y="5385991"/>
                        <a:ext cx="909637" cy="6016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253609"/>
              </p:ext>
            </p:extLst>
          </p:nvPr>
        </p:nvGraphicFramePr>
        <p:xfrm>
          <a:off x="3059113" y="5290741"/>
          <a:ext cx="1268412" cy="931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8" imgW="584200" imgH="431800" progId="Equation.DSMT4">
                  <p:embed/>
                </p:oleObj>
              </mc:Choice>
              <mc:Fallback>
                <p:oleObj r:id="rId18" imgW="584200" imgH="431800" progId="Equation.DSMT4">
                  <p:embed/>
                  <p:pic>
                    <p:nvPicPr>
                      <p:cNvPr id="0" name="图片 3237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3059113" y="5290741"/>
                        <a:ext cx="1268412" cy="9318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8035096"/>
              </p:ext>
            </p:extLst>
          </p:nvPr>
        </p:nvGraphicFramePr>
        <p:xfrm>
          <a:off x="4500563" y="5385991"/>
          <a:ext cx="909637" cy="60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0" imgW="419100" imgH="279400" progId="Equation.DSMT4">
                  <p:embed/>
                </p:oleObj>
              </mc:Choice>
              <mc:Fallback>
                <p:oleObj r:id="rId20" imgW="419100" imgH="279400" progId="Equation.DSMT4">
                  <p:embed/>
                  <p:pic>
                    <p:nvPicPr>
                      <p:cNvPr id="0" name="图片 3238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4500563" y="5385991"/>
                        <a:ext cx="909637" cy="6016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3100039"/>
              </p:ext>
            </p:extLst>
          </p:nvPr>
        </p:nvGraphicFramePr>
        <p:xfrm>
          <a:off x="5435600" y="5308204"/>
          <a:ext cx="1268413" cy="931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2" imgW="584200" imgH="431800" progId="Equation.DSMT4">
                  <p:embed/>
                </p:oleObj>
              </mc:Choice>
              <mc:Fallback>
                <p:oleObj r:id="rId22" imgW="584200" imgH="431800" progId="Equation.DSMT4">
                  <p:embed/>
                  <p:pic>
                    <p:nvPicPr>
                      <p:cNvPr id="0" name="图片 3239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5435600" y="5308204"/>
                        <a:ext cx="1268413" cy="9318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7882146"/>
              </p:ext>
            </p:extLst>
          </p:nvPr>
        </p:nvGraphicFramePr>
        <p:xfrm>
          <a:off x="2195513" y="4258866"/>
          <a:ext cx="909637" cy="820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4" imgW="419100" imgH="381000" progId="Equation.DSMT4">
                  <p:embed/>
                </p:oleObj>
              </mc:Choice>
              <mc:Fallback>
                <p:oleObj r:id="rId24" imgW="419100" imgH="381000" progId="Equation.DSMT4">
                  <p:embed/>
                  <p:pic>
                    <p:nvPicPr>
                      <p:cNvPr id="0" name="图片 3240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2195513" y="4258866"/>
                        <a:ext cx="909637" cy="8207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1922474"/>
              </p:ext>
            </p:extLst>
          </p:nvPr>
        </p:nvGraphicFramePr>
        <p:xfrm>
          <a:off x="4930775" y="4258866"/>
          <a:ext cx="909638" cy="820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6" imgW="419100" imgH="381000" progId="Equation.DSMT4">
                  <p:embed/>
                </p:oleObj>
              </mc:Choice>
              <mc:Fallback>
                <p:oleObj r:id="rId26" imgW="419100" imgH="381000" progId="Equation.DSMT4">
                  <p:embed/>
                  <p:pic>
                    <p:nvPicPr>
                      <p:cNvPr id="0" name="图片 3241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4930775" y="4258866"/>
                        <a:ext cx="909638" cy="8207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4557688"/>
              </p:ext>
            </p:extLst>
          </p:nvPr>
        </p:nvGraphicFramePr>
        <p:xfrm>
          <a:off x="2051050" y="5457429"/>
          <a:ext cx="909638" cy="601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8" imgW="419100" imgH="279400" progId="Equation.DSMT4">
                  <p:embed/>
                </p:oleObj>
              </mc:Choice>
              <mc:Fallback>
                <p:oleObj r:id="rId28" imgW="419100" imgH="279400" progId="Equation.DSMT4">
                  <p:embed/>
                  <p:pic>
                    <p:nvPicPr>
                      <p:cNvPr id="0" name="图片 3242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2051050" y="5457429"/>
                        <a:ext cx="909638" cy="6016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0735689"/>
              </p:ext>
            </p:extLst>
          </p:nvPr>
        </p:nvGraphicFramePr>
        <p:xfrm>
          <a:off x="4356100" y="5457429"/>
          <a:ext cx="909638" cy="601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0" imgW="419100" imgH="279400" progId="Equation.DSMT4">
                  <p:embed/>
                </p:oleObj>
              </mc:Choice>
              <mc:Fallback>
                <p:oleObj r:id="rId30" imgW="419100" imgH="279400" progId="Equation.DSMT4">
                  <p:embed/>
                  <p:pic>
                    <p:nvPicPr>
                      <p:cNvPr id="0" name="图片 3245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4356100" y="5457429"/>
                        <a:ext cx="909638" cy="6016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组合 2"/>
          <p:cNvGrpSpPr/>
          <p:nvPr/>
        </p:nvGrpSpPr>
        <p:grpSpPr>
          <a:xfrm>
            <a:off x="1619250" y="5303441"/>
            <a:ext cx="7345363" cy="1008063"/>
            <a:chOff x="1619250" y="5661025"/>
            <a:chExt cx="7345238" cy="1008063"/>
          </a:xfrm>
        </p:grpSpPr>
        <p:sp>
          <p:nvSpPr>
            <p:cNvPr id="37911" name="矩形 16"/>
            <p:cNvSpPr/>
            <p:nvPr/>
          </p:nvSpPr>
          <p:spPr>
            <a:xfrm>
              <a:off x="1619250" y="5661025"/>
              <a:ext cx="5400675" cy="1008063"/>
            </a:xfrm>
            <a:prstGeom prst="rect">
              <a:avLst/>
            </a:prstGeom>
            <a:noFill/>
            <a:ln w="38100" cap="flat" cmpd="sng">
              <a:solidFill>
                <a:srgbClr val="0033C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2800" b="1" dirty="0">
                <a:latin typeface="宋体" panose="02010600030101010101" pitchFamily="2" charset="-122"/>
              </a:endParaRPr>
            </a:p>
          </p:txBody>
        </p:sp>
        <p:sp>
          <p:nvSpPr>
            <p:cNvPr id="37912" name="矩形 1"/>
            <p:cNvSpPr/>
            <p:nvPr/>
          </p:nvSpPr>
          <p:spPr>
            <a:xfrm>
              <a:off x="7231321" y="5889466"/>
              <a:ext cx="1733167" cy="70788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zh-CN" altLang="en-US" sz="2000" b="1" dirty="0">
                  <a:solidFill>
                    <a:srgbClr val="FF0000"/>
                  </a:solidFill>
                  <a:latin typeface="宋体" panose="02010600030101010101" pitchFamily="2" charset="-122"/>
                </a:rPr>
                <a:t>基本性质：</a:t>
              </a:r>
              <a:endParaRPr lang="en-US" altLang="zh-CN" sz="2000" b="1" dirty="0">
                <a:solidFill>
                  <a:srgbClr val="FF0000"/>
                </a:solidFill>
                <a:latin typeface="宋体" panose="02010600030101010101" pitchFamily="2" charset="-122"/>
              </a:endParaRPr>
            </a:p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zh-CN" altLang="en-US" sz="2000" b="1" dirty="0">
                  <a:solidFill>
                    <a:srgbClr val="FF0000"/>
                  </a:solidFill>
                  <a:latin typeface="宋体" panose="02010600030101010101" pitchFamily="2" charset="-122"/>
                </a:rPr>
                <a:t>收敛半径不变</a:t>
              </a:r>
            </a:p>
          </p:txBody>
        </p:sp>
      </p:grp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2345317"/>
              </p:ext>
            </p:extLst>
          </p:nvPr>
        </p:nvGraphicFramePr>
        <p:xfrm>
          <a:off x="3276600" y="4373166"/>
          <a:ext cx="1682750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2" imgW="774065" imgH="431800" progId="Equation.DSMT4">
                  <p:embed/>
                </p:oleObj>
              </mc:Choice>
              <mc:Fallback>
                <p:oleObj r:id="rId32" imgW="774065" imgH="431800" progId="Equation.DSMT4">
                  <p:embed/>
                  <p:pic>
                    <p:nvPicPr>
                      <p:cNvPr id="0" name="图片 3258"/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3276600" y="4373166"/>
                        <a:ext cx="1682750" cy="930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3851275" y="4223941"/>
            <a:ext cx="3744913" cy="1079500"/>
          </a:xfrm>
          <a:prstGeom prst="rect">
            <a:avLst/>
          </a:prstGeom>
          <a:noFill/>
          <a:ln w="38100" cap="flat" cmpd="sng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800" b="1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20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20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20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9" presetClass="exit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9" presetClass="exit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4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49" presetClass="exit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2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49" presetClass="exit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4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2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2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898" grpId="0"/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914" name="对象 2"/>
          <p:cNvGraphicFramePr>
            <a:graphicFrameLocks noChangeAspect="1"/>
          </p:cNvGraphicFramePr>
          <p:nvPr/>
        </p:nvGraphicFramePr>
        <p:xfrm>
          <a:off x="684213" y="188913"/>
          <a:ext cx="727075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505200" imgH="441960" progId="Word.Document.8">
                  <p:embed/>
                </p:oleObj>
              </mc:Choice>
              <mc:Fallback>
                <p:oleObj r:id="rId2" imgW="3505200" imgH="441960" progId="Word.Document.8">
                  <p:embed/>
                  <p:pic>
                    <p:nvPicPr>
                      <p:cNvPr id="0" name="图片 325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84213" y="188913"/>
                        <a:ext cx="7270750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684213" y="1281113"/>
          <a:ext cx="3641725" cy="931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676400" imgH="431800" progId="Equation.DSMT4">
                  <p:embed/>
                </p:oleObj>
              </mc:Choice>
              <mc:Fallback>
                <p:oleObj r:id="rId4" imgW="1676400" imgH="431800" progId="Equation.DSMT4">
                  <p:embed/>
                  <p:pic>
                    <p:nvPicPr>
                      <p:cNvPr id="0" name="图片 3249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84213" y="1281113"/>
                        <a:ext cx="3641725" cy="9318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4572000" y="1281113"/>
          <a:ext cx="3529013" cy="931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1625600" imgH="431800" progId="Equation.DSMT4">
                  <p:embed/>
                </p:oleObj>
              </mc:Choice>
              <mc:Fallback>
                <p:oleObj r:id="rId6" imgW="1625600" imgH="431800" progId="Equation.DSMT4">
                  <p:embed/>
                  <p:pic>
                    <p:nvPicPr>
                      <p:cNvPr id="0" name="图片 326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572000" y="1281113"/>
                        <a:ext cx="3529013" cy="9318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827088" y="2492375"/>
          <a:ext cx="5208587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2400300" imgH="228600" progId="Equation.DSMT4">
                  <p:embed/>
                </p:oleObj>
              </mc:Choice>
              <mc:Fallback>
                <p:oleObj r:id="rId8" imgW="2400300" imgH="228600" progId="Equation.DSMT4">
                  <p:embed/>
                  <p:pic>
                    <p:nvPicPr>
                      <p:cNvPr id="0" name="图片 3250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27088" y="2492375"/>
                        <a:ext cx="5208587" cy="492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827088" y="3213100"/>
          <a:ext cx="2125662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977265" imgH="254000" progId="Equation.DSMT4">
                  <p:embed/>
                </p:oleObj>
              </mc:Choice>
              <mc:Fallback>
                <p:oleObj r:id="rId10" imgW="977265" imgH="254000" progId="Equation.DSMT4">
                  <p:embed/>
                  <p:pic>
                    <p:nvPicPr>
                      <p:cNvPr id="0" name="图片 325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827088" y="3213100"/>
                        <a:ext cx="2125662" cy="5476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0336030"/>
              </p:ext>
            </p:extLst>
          </p:nvPr>
        </p:nvGraphicFramePr>
        <p:xfrm>
          <a:off x="2893300" y="3933056"/>
          <a:ext cx="2786062" cy="180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1282700" imgH="838200" progId="Equation.DSMT4">
                  <p:embed/>
                </p:oleObj>
              </mc:Choice>
              <mc:Fallback>
                <p:oleObj r:id="rId12" imgW="1282700" imgH="838200" progId="Equation.DSMT4">
                  <p:embed/>
                  <p:pic>
                    <p:nvPicPr>
                      <p:cNvPr id="0" name="图片 3252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893300" y="3933056"/>
                        <a:ext cx="2786062" cy="1809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6734082"/>
              </p:ext>
            </p:extLst>
          </p:nvPr>
        </p:nvGraphicFramePr>
        <p:xfrm>
          <a:off x="971550" y="5805140"/>
          <a:ext cx="2063750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4" imgW="951865" imgH="254000" progId="Equation.DSMT4">
                  <p:embed/>
                </p:oleObj>
              </mc:Choice>
              <mc:Fallback>
                <p:oleObj r:id="rId14" imgW="951865" imgH="254000" progId="Equation.DSMT4">
                  <p:embed/>
                  <p:pic>
                    <p:nvPicPr>
                      <p:cNvPr id="0" name="图片 3253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971550" y="5805140"/>
                        <a:ext cx="2063750" cy="5476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703696"/>
              </p:ext>
            </p:extLst>
          </p:nvPr>
        </p:nvGraphicFramePr>
        <p:xfrm>
          <a:off x="3063875" y="5589240"/>
          <a:ext cx="2012950" cy="931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6" imgW="927100" imgH="431800" progId="Equation.DSMT4">
                  <p:embed/>
                </p:oleObj>
              </mc:Choice>
              <mc:Fallback>
                <p:oleObj r:id="rId16" imgW="927100" imgH="431800" progId="Equation.DSMT4">
                  <p:embed/>
                  <p:pic>
                    <p:nvPicPr>
                      <p:cNvPr id="0" name="图片 3266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3063875" y="5589240"/>
                        <a:ext cx="2012950" cy="9318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2981325" y="3074988"/>
          <a:ext cx="3613150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8" imgW="1663700" imgH="431800" progId="Equation.DSMT4">
                  <p:embed/>
                </p:oleObj>
              </mc:Choice>
              <mc:Fallback>
                <p:oleObj r:id="rId18" imgW="1663700" imgH="431800" progId="Equation.DSMT4">
                  <p:embed/>
                  <p:pic>
                    <p:nvPicPr>
                      <p:cNvPr id="0" name="图片 3255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2981325" y="3074988"/>
                        <a:ext cx="3613150" cy="930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6605588" y="3213100"/>
          <a:ext cx="1350962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0" imgW="622300" imgH="254000" progId="Equation.DSMT4">
                  <p:embed/>
                </p:oleObj>
              </mc:Choice>
              <mc:Fallback>
                <p:oleObj r:id="rId20" imgW="622300" imgH="254000" progId="Equation.DSMT4">
                  <p:embed/>
                  <p:pic>
                    <p:nvPicPr>
                      <p:cNvPr id="0" name="图片 3256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6605588" y="3213100"/>
                        <a:ext cx="1350962" cy="5476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7943850" y="3240088"/>
          <a:ext cx="1020763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2" imgW="469900" imgH="228600" progId="Equation.DSMT4">
                  <p:embed/>
                </p:oleObj>
              </mc:Choice>
              <mc:Fallback>
                <p:oleObj r:id="rId22" imgW="469900" imgH="228600" progId="Equation.DSMT4">
                  <p:embed/>
                  <p:pic>
                    <p:nvPicPr>
                      <p:cNvPr id="0" name="图片 3262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7943850" y="3240088"/>
                        <a:ext cx="1020763" cy="492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对象 25"/>
          <p:cNvGraphicFramePr>
            <a:graphicFrameLocks noChangeAspect="1"/>
          </p:cNvGraphicFramePr>
          <p:nvPr/>
        </p:nvGraphicFramePr>
        <p:xfrm>
          <a:off x="1863725" y="3500438"/>
          <a:ext cx="3089275" cy="120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422400" imgH="558800" progId="Equation.DSMT4">
                  <p:embed/>
                </p:oleObj>
              </mc:Choice>
              <mc:Fallback>
                <p:oleObj r:id="rId2" imgW="1422400" imgH="558800" progId="Equation.DSMT4">
                  <p:embed/>
                  <p:pic>
                    <p:nvPicPr>
                      <p:cNvPr id="0" name="图片 3257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863725" y="3500438"/>
                        <a:ext cx="3089275" cy="1206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/>
          <p:cNvGraphicFramePr>
            <a:graphicFrameLocks noChangeAspect="1"/>
          </p:cNvGraphicFramePr>
          <p:nvPr/>
        </p:nvGraphicFramePr>
        <p:xfrm>
          <a:off x="2124075" y="1268413"/>
          <a:ext cx="416560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917700" imgH="279400" progId="Equation.DSMT4">
                  <p:embed/>
                </p:oleObj>
              </mc:Choice>
              <mc:Fallback>
                <p:oleObj r:id="rId4" imgW="1917700" imgH="279400" progId="Equation.DSMT4">
                  <p:embed/>
                  <p:pic>
                    <p:nvPicPr>
                      <p:cNvPr id="0" name="图片 3259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24075" y="1268413"/>
                        <a:ext cx="4165600" cy="603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对象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3956322"/>
              </p:ext>
            </p:extLst>
          </p:nvPr>
        </p:nvGraphicFramePr>
        <p:xfrm>
          <a:off x="701675" y="2060575"/>
          <a:ext cx="7696200" cy="1398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543120" imgH="647640" progId="Equation.DSMT4">
                  <p:embed/>
                </p:oleObj>
              </mc:Choice>
              <mc:Fallback>
                <p:oleObj name="Equation" r:id="rId6" imgW="3543120" imgH="647640" progId="Equation.DSMT4">
                  <p:embed/>
                  <p:pic>
                    <p:nvPicPr>
                      <p:cNvPr id="0" name="图片 326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01675" y="2060575"/>
                        <a:ext cx="7696200" cy="13985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对象 39"/>
          <p:cNvGraphicFramePr>
            <a:graphicFrameLocks noChangeAspect="1"/>
          </p:cNvGraphicFramePr>
          <p:nvPr/>
        </p:nvGraphicFramePr>
        <p:xfrm>
          <a:off x="5105400" y="3500438"/>
          <a:ext cx="1627188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749300" imgH="508000" progId="Equation.DSMT4">
                  <p:embed/>
                </p:oleObj>
              </mc:Choice>
              <mc:Fallback>
                <p:oleObj r:id="rId8" imgW="749300" imgH="508000" progId="Equation.DSMT4">
                  <p:embed/>
                  <p:pic>
                    <p:nvPicPr>
                      <p:cNvPr id="0" name="图片 3260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105400" y="3500438"/>
                        <a:ext cx="1627188" cy="10953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对象 40"/>
          <p:cNvGraphicFramePr>
            <a:graphicFrameLocks noChangeAspect="1"/>
          </p:cNvGraphicFramePr>
          <p:nvPr/>
        </p:nvGraphicFramePr>
        <p:xfrm>
          <a:off x="900113" y="4730750"/>
          <a:ext cx="3309937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1524000" imgH="431800" progId="Equation.DSMT4">
                  <p:embed/>
                </p:oleObj>
              </mc:Choice>
              <mc:Fallback>
                <p:oleObj r:id="rId10" imgW="1524000" imgH="431800" progId="Equation.DSMT4">
                  <p:embed/>
                  <p:pic>
                    <p:nvPicPr>
                      <p:cNvPr id="0" name="图片 326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900113" y="4730750"/>
                        <a:ext cx="3309937" cy="930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对象 41"/>
          <p:cNvGraphicFramePr>
            <a:graphicFrameLocks noChangeAspect="1"/>
          </p:cNvGraphicFramePr>
          <p:nvPr/>
        </p:nvGraphicFramePr>
        <p:xfrm>
          <a:off x="4324350" y="4875213"/>
          <a:ext cx="1076325" cy="54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494665" imgH="254000" progId="Equation.DSMT4">
                  <p:embed/>
                </p:oleObj>
              </mc:Choice>
              <mc:Fallback>
                <p:oleObj r:id="rId12" imgW="494665" imgH="254000" progId="Equation.DSMT4">
                  <p:embed/>
                  <p:pic>
                    <p:nvPicPr>
                      <p:cNvPr id="0" name="图片 3263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324350" y="4875213"/>
                        <a:ext cx="1076325" cy="5476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对象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2777115"/>
              </p:ext>
            </p:extLst>
          </p:nvPr>
        </p:nvGraphicFramePr>
        <p:xfrm>
          <a:off x="902494" y="5805264"/>
          <a:ext cx="1652587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4" imgW="761365" imgH="228600" progId="Equation.DSMT4">
                  <p:embed/>
                </p:oleObj>
              </mc:Choice>
              <mc:Fallback>
                <p:oleObj r:id="rId14" imgW="761365" imgH="228600" progId="Equation.DSMT4">
                  <p:embed/>
                  <p:pic>
                    <p:nvPicPr>
                      <p:cNvPr id="0" name="图片 3267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902494" y="5805264"/>
                        <a:ext cx="1652587" cy="492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827088" y="476250"/>
          <a:ext cx="25114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6" imgW="1155700" imgH="254000" progId="Equation.DSMT4">
                  <p:embed/>
                </p:oleObj>
              </mc:Choice>
              <mc:Fallback>
                <p:oleObj r:id="rId16" imgW="1155700" imgH="254000" progId="Equation.DSMT4">
                  <p:embed/>
                  <p:pic>
                    <p:nvPicPr>
                      <p:cNvPr id="0" name="图片 3268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827088" y="476250"/>
                        <a:ext cx="2511425" cy="5476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3708400" y="260350"/>
          <a:ext cx="2484438" cy="931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8" imgW="1143000" imgH="431800" progId="Equation.DSMT4">
                  <p:embed/>
                </p:oleObj>
              </mc:Choice>
              <mc:Fallback>
                <p:oleObj r:id="rId18" imgW="1143000" imgH="431800" progId="Equation.DSMT4">
                  <p:embed/>
                  <p:pic>
                    <p:nvPicPr>
                      <p:cNvPr id="0" name="图片 3273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3708400" y="260350"/>
                        <a:ext cx="2484438" cy="9318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611188" y="1557338"/>
          <a:ext cx="7921624" cy="3671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05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67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67958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49" marR="91449" marT="45714" marB="45714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49" marR="91449" marT="45714" marB="45714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49" marR="91449" marT="45714" marB="4571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51965"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49" marR="91449" marT="45714" marB="45714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49" marR="91449" marT="45714" marB="45714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49" marR="91449" marT="45714" marB="4571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51965"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49" marR="91449" marT="45714" marB="45714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49" marR="91449" marT="45714" marB="45714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49" marR="91449" marT="45714" marB="4571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380" name="灯片编号占位符 1"/>
          <p:cNvSpPr txBox="1">
            <a:spLocks noGrp="1"/>
          </p:cNvSpPr>
          <p:nvPr>
            <p:ph type="sldNum" sz="quarter" idx="4"/>
          </p:nvPr>
        </p:nvSpPr>
        <p:spPr>
          <a:ln/>
        </p:spPr>
        <p:txBody>
          <a:bodyPr/>
          <a:lstStyle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/>
              <a:t>3</a:t>
            </a:fld>
            <a:endParaRPr lang="zh-CN" altLang="en-US" sz="1400" dirty="0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5580063" y="1700213"/>
          <a:ext cx="2317750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914400" imgH="431800" progId="Equation.DSMT4">
                  <p:embed/>
                </p:oleObj>
              </mc:Choice>
              <mc:Fallback>
                <p:oleObj r:id="rId2" imgW="914400" imgH="431800" progId="Equation.DSMT4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580063" y="1700213"/>
                        <a:ext cx="2317750" cy="1085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2987675" y="1628775"/>
          <a:ext cx="1285875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508000" imgH="431800" progId="Equation.DSMT4">
                  <p:embed/>
                </p:oleObj>
              </mc:Choice>
              <mc:Fallback>
                <p:oleObj r:id="rId4" imgW="508000" imgH="431800" progId="Equation.DSMT4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87675" y="1628775"/>
                        <a:ext cx="1285875" cy="1085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684213" y="3357563"/>
          <a:ext cx="1254125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494665" imgH="203200" progId="Equation.DSMT4">
                  <p:embed/>
                </p:oleObj>
              </mc:Choice>
              <mc:Fallback>
                <p:oleObj r:id="rId6" imgW="494665" imgH="203200" progId="Equation.DSMT4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84213" y="3357563"/>
                        <a:ext cx="1254125" cy="511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3419475" y="3357563"/>
          <a:ext cx="417513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165100" imgH="165100" progId="Equation.DSMT4">
                  <p:embed/>
                </p:oleObj>
              </mc:Choice>
              <mc:Fallback>
                <p:oleObj r:id="rId8" imgW="165100" imgH="165100" progId="Equation.DSMT4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419475" y="3357563"/>
                        <a:ext cx="417513" cy="415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4859338" y="3141663"/>
          <a:ext cx="3629025" cy="703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1435100" imgH="279400" progId="Equation.DSMT4">
                  <p:embed/>
                </p:oleObj>
              </mc:Choice>
              <mc:Fallback>
                <p:oleObj r:id="rId10" imgW="1435100" imgH="279400" progId="Equation.DSMT4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859338" y="3141663"/>
                        <a:ext cx="3629025" cy="7032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684213" y="4357688"/>
          <a:ext cx="1254125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494665" imgH="203200" progId="Equation.DSMT4">
                  <p:embed/>
                </p:oleObj>
              </mc:Choice>
              <mc:Fallback>
                <p:oleObj r:id="rId12" imgW="494665" imgH="203200" progId="Equation.DSMT4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84213" y="4357688"/>
                        <a:ext cx="1254125" cy="511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3211513" y="4357688"/>
          <a:ext cx="835025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4" imgW="330200" imgH="203200" progId="Equation.DSMT4">
                  <p:embed/>
                </p:oleObj>
              </mc:Choice>
              <mc:Fallback>
                <p:oleObj r:id="rId14" imgW="330200" imgH="203200" progId="Equation.DSMT4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3211513" y="4357688"/>
                        <a:ext cx="835025" cy="511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5918200" y="4294188"/>
          <a:ext cx="1509713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6" imgW="596900" imgH="228600" progId="Equation.DSMT4">
                  <p:embed/>
                </p:oleObj>
              </mc:Choice>
              <mc:Fallback>
                <p:oleObj r:id="rId16" imgW="596900" imgH="228600" progId="Equation.DSMT4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5918200" y="4294188"/>
                        <a:ext cx="1509713" cy="574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6"/>
          <p:cNvGraphicFramePr>
            <a:graphicFrameLocks noChangeAspect="1"/>
          </p:cNvGraphicFramePr>
          <p:nvPr/>
        </p:nvGraphicFramePr>
        <p:xfrm>
          <a:off x="4870450" y="3141663"/>
          <a:ext cx="3662363" cy="703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8" imgW="1447800" imgH="279400" progId="Equation.DSMT4">
                  <p:embed/>
                </p:oleObj>
              </mc:Choice>
              <mc:Fallback>
                <p:oleObj r:id="rId18" imgW="1447800" imgH="279400" progId="Equation.DSMT4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4870450" y="3141663"/>
                        <a:ext cx="3662363" cy="7032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6"/>
          <p:cNvGraphicFramePr>
            <a:graphicFrameLocks noChangeAspect="1"/>
          </p:cNvGraphicFramePr>
          <p:nvPr/>
        </p:nvGraphicFramePr>
        <p:xfrm>
          <a:off x="1954213" y="5445125"/>
          <a:ext cx="1735137" cy="1087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0" imgW="685800" imgH="431800" progId="Equation.DSMT4">
                  <p:embed/>
                </p:oleObj>
              </mc:Choice>
              <mc:Fallback>
                <p:oleObj r:id="rId20" imgW="685800" imgH="431800" progId="Equation.DSMT4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954213" y="5445125"/>
                        <a:ext cx="1735137" cy="10874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6"/>
          <p:cNvGraphicFramePr>
            <a:graphicFrameLocks noChangeAspect="1"/>
          </p:cNvGraphicFramePr>
          <p:nvPr/>
        </p:nvGraphicFramePr>
        <p:xfrm>
          <a:off x="4572000" y="5732463"/>
          <a:ext cx="1381125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2" imgW="545465" imgH="203200" progId="Equation.DSMT4">
                  <p:embed/>
                </p:oleObj>
              </mc:Choice>
              <mc:Fallback>
                <p:oleObj r:id="rId22" imgW="545465" imgH="203200" progId="Equation.DSMT4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4572000" y="5732463"/>
                        <a:ext cx="1381125" cy="511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6"/>
          <p:cNvGraphicFramePr>
            <a:graphicFrameLocks noChangeAspect="1"/>
          </p:cNvGraphicFramePr>
          <p:nvPr/>
        </p:nvGraphicFramePr>
        <p:xfrm>
          <a:off x="6059488" y="5661025"/>
          <a:ext cx="933450" cy="639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4" imgW="368300" imgH="254000" progId="Equation.DSMT4">
                  <p:embed/>
                </p:oleObj>
              </mc:Choice>
              <mc:Fallback>
                <p:oleObj r:id="rId24" imgW="368300" imgH="254000" progId="Equation.DSMT4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6059488" y="5661025"/>
                        <a:ext cx="933450" cy="6397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3"/>
          <p:cNvGraphicFramePr>
            <a:graphicFrameLocks noChangeAspect="1"/>
          </p:cNvGraphicFramePr>
          <p:nvPr/>
        </p:nvGraphicFramePr>
        <p:xfrm>
          <a:off x="2771775" y="260350"/>
          <a:ext cx="3952875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6" imgW="1562100" imgH="431800" progId="Equation.DSMT4">
                  <p:embed/>
                </p:oleObj>
              </mc:Choice>
              <mc:Fallback>
                <p:oleObj r:id="rId26" imgW="1562100" imgH="431800" progId="Equation.DSMT4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2771775" y="260350"/>
                        <a:ext cx="3952875" cy="1085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711200" y="620713"/>
          <a:ext cx="1684338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774065" imgH="228600" progId="Equation.DSMT4">
                  <p:embed/>
                </p:oleObj>
              </mc:Choice>
              <mc:Fallback>
                <p:oleObj r:id="rId2" imgW="774065" imgH="228600" progId="Equation.DSMT4">
                  <p:embed/>
                  <p:pic>
                    <p:nvPicPr>
                      <p:cNvPr id="0" name="图片 327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11200" y="620713"/>
                        <a:ext cx="1684338" cy="4937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758825" y="1557338"/>
          <a:ext cx="2263775" cy="54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040765" imgH="254000" progId="Equation.DSMT4">
                  <p:embed/>
                </p:oleObj>
              </mc:Choice>
              <mc:Fallback>
                <p:oleObj r:id="rId4" imgW="1040765" imgH="254000" progId="Equation.DSMT4">
                  <p:embed/>
                  <p:pic>
                    <p:nvPicPr>
                      <p:cNvPr id="0" name="图片 327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58825" y="1557338"/>
                        <a:ext cx="2263775" cy="5476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对象 40"/>
          <p:cNvGraphicFramePr>
            <a:graphicFrameLocks noChangeAspect="1"/>
          </p:cNvGraphicFramePr>
          <p:nvPr/>
        </p:nvGraphicFramePr>
        <p:xfrm>
          <a:off x="3213100" y="1419225"/>
          <a:ext cx="3446463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1587500" imgH="431800" progId="Equation.DSMT4">
                  <p:embed/>
                </p:oleObj>
              </mc:Choice>
              <mc:Fallback>
                <p:oleObj r:id="rId6" imgW="1587500" imgH="431800" progId="Equation.DSMT4">
                  <p:embed/>
                  <p:pic>
                    <p:nvPicPr>
                      <p:cNvPr id="0" name="图片 3276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213100" y="1419225"/>
                        <a:ext cx="3446463" cy="930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对象 41"/>
          <p:cNvGraphicFramePr>
            <a:graphicFrameLocks noChangeAspect="1"/>
          </p:cNvGraphicFramePr>
          <p:nvPr/>
        </p:nvGraphicFramePr>
        <p:xfrm>
          <a:off x="2771775" y="2492375"/>
          <a:ext cx="1268413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584200" imgH="254000" progId="Equation.DSMT4">
                  <p:embed/>
                </p:oleObj>
              </mc:Choice>
              <mc:Fallback>
                <p:oleObj r:id="rId8" imgW="584200" imgH="254000" progId="Equation.DSMT4">
                  <p:embed/>
                  <p:pic>
                    <p:nvPicPr>
                      <p:cNvPr id="0" name="图片 3279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771775" y="2492375"/>
                        <a:ext cx="1268413" cy="5476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对象 42"/>
          <p:cNvGraphicFramePr>
            <a:graphicFrameLocks noChangeAspect="1"/>
          </p:cNvGraphicFramePr>
          <p:nvPr/>
        </p:nvGraphicFramePr>
        <p:xfrm>
          <a:off x="4403725" y="2565400"/>
          <a:ext cx="1681163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774065" imgH="228600" progId="Equation.DSMT4">
                  <p:embed/>
                </p:oleObj>
              </mc:Choice>
              <mc:Fallback>
                <p:oleObj r:id="rId10" imgW="774065" imgH="228600" progId="Equation.DSMT4">
                  <p:embed/>
                  <p:pic>
                    <p:nvPicPr>
                      <p:cNvPr id="0" name="图片 3272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403725" y="2565400"/>
                        <a:ext cx="1681163" cy="492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2691534"/>
              </p:ext>
            </p:extLst>
          </p:nvPr>
        </p:nvGraphicFramePr>
        <p:xfrm>
          <a:off x="762000" y="3717032"/>
          <a:ext cx="369887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1701800" imgH="254000" progId="Equation.DSMT4">
                  <p:embed/>
                </p:oleObj>
              </mc:Choice>
              <mc:Fallback>
                <p:oleObj r:id="rId12" imgW="1701800" imgH="254000" progId="Equation.DSMT4">
                  <p:embed/>
                  <p:pic>
                    <p:nvPicPr>
                      <p:cNvPr id="0" name="图片 3269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762000" y="3717032"/>
                        <a:ext cx="3698875" cy="5476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6196364"/>
              </p:ext>
            </p:extLst>
          </p:nvPr>
        </p:nvGraphicFramePr>
        <p:xfrm>
          <a:off x="5334000" y="3717032"/>
          <a:ext cx="2478088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4" imgW="1143000" imgH="254000" progId="Equation.DSMT4">
                  <p:embed/>
                </p:oleObj>
              </mc:Choice>
              <mc:Fallback>
                <p:oleObj r:id="rId14" imgW="1143000" imgH="254000" progId="Equation.DSMT4">
                  <p:embed/>
                  <p:pic>
                    <p:nvPicPr>
                      <p:cNvPr id="0" name="图片 3274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5334000" y="3717032"/>
                        <a:ext cx="2478088" cy="5476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8141283"/>
              </p:ext>
            </p:extLst>
          </p:nvPr>
        </p:nvGraphicFramePr>
        <p:xfrm>
          <a:off x="4568825" y="3716338"/>
          <a:ext cx="633413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92100" imgH="228600" progId="Equation.DSMT4">
                  <p:embed/>
                </p:oleObj>
              </mc:Choice>
              <mc:Fallback>
                <p:oleObj name="Equation" r:id="rId16" imgW="292100" imgH="228600" progId="Equation.DSMT4">
                  <p:embed/>
                  <p:pic>
                    <p:nvPicPr>
                      <p:cNvPr id="0" name="图片 3278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4568825" y="3716338"/>
                        <a:ext cx="633413" cy="492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84F02C77-C7C3-497B-8507-6039E658DABC}"/>
              </a:ext>
            </a:extLst>
          </p:cNvPr>
          <p:cNvCxnSpPr/>
          <p:nvPr/>
        </p:nvCxnSpPr>
        <p:spPr bwMode="auto">
          <a:xfrm>
            <a:off x="1259632" y="5445224"/>
            <a:ext cx="7272808" cy="0"/>
          </a:xfrm>
          <a:prstGeom prst="straightConnector1">
            <a:avLst/>
          </a:prstGeom>
          <a:noFill/>
          <a:ln w="38100" cap="flat" cmpd="sng" algn="ctr">
            <a:solidFill>
              <a:srgbClr val="0033CC"/>
            </a:solidFill>
            <a:prstDash val="solid"/>
            <a:round/>
            <a:headEnd type="none" w="med" len="med"/>
            <a:tailEnd type="triangle"/>
          </a:ln>
        </p:spPr>
      </p:cxnSp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762491C5-CF05-49F6-8DA1-B741703B81C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3104454"/>
              </p:ext>
            </p:extLst>
          </p:nvPr>
        </p:nvGraphicFramePr>
        <p:xfrm>
          <a:off x="2695575" y="5500688"/>
          <a:ext cx="3173413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460160" imgH="228600" progId="Equation.DSMT4">
                  <p:embed/>
                </p:oleObj>
              </mc:Choice>
              <mc:Fallback>
                <p:oleObj name="Equation" r:id="rId18" imgW="1460160" imgH="228600" progId="Equation.DSMT4">
                  <p:embed/>
                  <p:pic>
                    <p:nvPicPr>
                      <p:cNvPr id="3" name="对象 2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2695575" y="5500688"/>
                        <a:ext cx="3173413" cy="4937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B89A77C3-E37C-4030-997B-BFC03B6B24F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5660881"/>
              </p:ext>
            </p:extLst>
          </p:nvPr>
        </p:nvGraphicFramePr>
        <p:xfrm>
          <a:off x="2932043" y="5194523"/>
          <a:ext cx="276225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269720" imgH="215640" progId="Equation.DSMT4">
                  <p:embed/>
                </p:oleObj>
              </mc:Choice>
              <mc:Fallback>
                <p:oleObj name="Equation" r:id="rId20" imgW="1269720" imgH="215640" progId="Equation.DSMT4">
                  <p:embed/>
                  <p:pic>
                    <p:nvPicPr>
                      <p:cNvPr id="15" name="对象 14">
                        <a:extLst>
                          <a:ext uri="{FF2B5EF4-FFF2-40B4-BE49-F238E27FC236}">
                            <a16:creationId xmlns:a16="http://schemas.microsoft.com/office/drawing/2014/main" id="{762491C5-CF05-49F6-8DA1-B741703B81C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2932043" y="5194523"/>
                        <a:ext cx="2762250" cy="466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83557EE5-AE66-4795-8900-8B02F77B630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5198040"/>
              </p:ext>
            </p:extLst>
          </p:nvPr>
        </p:nvGraphicFramePr>
        <p:xfrm>
          <a:off x="4993639" y="4987453"/>
          <a:ext cx="276225" cy="30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26720" imgH="139680" progId="Equation.DSMT4">
                  <p:embed/>
                </p:oleObj>
              </mc:Choice>
              <mc:Fallback>
                <p:oleObj name="Equation" r:id="rId22" imgW="126720" imgH="139680" progId="Equation.DSMT4">
                  <p:embed/>
                  <p:pic>
                    <p:nvPicPr>
                      <p:cNvPr id="3" name="对象 2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4993639" y="4987453"/>
                        <a:ext cx="276225" cy="301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99EFD499-8461-4B95-87E4-46F0C8AE115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9007684"/>
              </p:ext>
            </p:extLst>
          </p:nvPr>
        </p:nvGraphicFramePr>
        <p:xfrm>
          <a:off x="5008563" y="5329474"/>
          <a:ext cx="193675" cy="24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88560" imgH="114120" progId="Equation.DSMT4">
                  <p:embed/>
                </p:oleObj>
              </mc:Choice>
              <mc:Fallback>
                <p:oleObj name="Equation" r:id="rId24" imgW="88560" imgH="114120" progId="Equation.DSMT4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83557EE5-AE66-4795-8900-8B02F77B630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5008563" y="5329474"/>
                        <a:ext cx="193675" cy="247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>
            <a:extLst>
              <a:ext uri="{FF2B5EF4-FFF2-40B4-BE49-F238E27FC236}">
                <a16:creationId xmlns:a16="http://schemas.microsoft.com/office/drawing/2014/main" id="{B7C186AF-F90B-4B36-B180-1C3A05BAB2E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3039180"/>
              </p:ext>
            </p:extLst>
          </p:nvPr>
        </p:nvGraphicFramePr>
        <p:xfrm>
          <a:off x="3287663" y="4999569"/>
          <a:ext cx="276225" cy="30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126720" imgH="139680" progId="Equation.DSMT4">
                  <p:embed/>
                </p:oleObj>
              </mc:Choice>
              <mc:Fallback>
                <p:oleObj name="Equation" r:id="rId26" imgW="126720" imgH="139680" progId="Equation.DSMT4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83557EE5-AE66-4795-8900-8B02F77B630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3287663" y="4999569"/>
                        <a:ext cx="276225" cy="301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>
            <a:extLst>
              <a:ext uri="{FF2B5EF4-FFF2-40B4-BE49-F238E27FC236}">
                <a16:creationId xmlns:a16="http://schemas.microsoft.com/office/drawing/2014/main" id="{1AB4187F-4E28-4326-93A1-94FF8657CA7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7307858"/>
              </p:ext>
            </p:extLst>
          </p:nvPr>
        </p:nvGraphicFramePr>
        <p:xfrm>
          <a:off x="3302587" y="5341590"/>
          <a:ext cx="193675" cy="24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7" imgW="88560" imgH="114120" progId="Equation.DSMT4">
                  <p:embed/>
                </p:oleObj>
              </mc:Choice>
              <mc:Fallback>
                <p:oleObj name="Equation" r:id="rId27" imgW="88560" imgH="114120" progId="Equation.DSMT4">
                  <p:embed/>
                  <p:pic>
                    <p:nvPicPr>
                      <p:cNvPr id="18" name="对象 17">
                        <a:extLst>
                          <a:ext uri="{FF2B5EF4-FFF2-40B4-BE49-F238E27FC236}">
                            <a16:creationId xmlns:a16="http://schemas.microsoft.com/office/drawing/2014/main" id="{99EFD499-8461-4B95-87E4-46F0C8AE115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3302587" y="5341590"/>
                        <a:ext cx="193675" cy="247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8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3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0338507"/>
              </p:ext>
            </p:extLst>
          </p:nvPr>
        </p:nvGraphicFramePr>
        <p:xfrm>
          <a:off x="683568" y="277912"/>
          <a:ext cx="3257550" cy="931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497965" imgH="431800" progId="Equation.DSMT4">
                  <p:embed/>
                </p:oleObj>
              </mc:Choice>
              <mc:Fallback>
                <p:oleObj r:id="rId2" imgW="1497965" imgH="431800" progId="Equation.DSMT4">
                  <p:embed/>
                  <p:pic>
                    <p:nvPicPr>
                      <p:cNvPr id="7" name="对象 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83568" y="277912"/>
                        <a:ext cx="3257550" cy="9318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1066360"/>
              </p:ext>
            </p:extLst>
          </p:nvPr>
        </p:nvGraphicFramePr>
        <p:xfrm>
          <a:off x="4067944" y="404664"/>
          <a:ext cx="1573212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723900" imgH="241300" progId="Equation.DSMT4">
                  <p:embed/>
                </p:oleObj>
              </mc:Choice>
              <mc:Fallback>
                <p:oleObj r:id="rId4" imgW="723900" imgH="241300" progId="Equation.DSMT4">
                  <p:embed/>
                  <p:pic>
                    <p:nvPicPr>
                      <p:cNvPr id="8" name="对象 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067944" y="404664"/>
                        <a:ext cx="1573212" cy="520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7405666"/>
              </p:ext>
            </p:extLst>
          </p:nvPr>
        </p:nvGraphicFramePr>
        <p:xfrm>
          <a:off x="5940152" y="364183"/>
          <a:ext cx="2262187" cy="601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1040765" imgH="279400" progId="Equation.DSMT4">
                  <p:embed/>
                </p:oleObj>
              </mc:Choice>
              <mc:Fallback>
                <p:oleObj r:id="rId6" imgW="1040765" imgH="279400" progId="Equation.DSMT4">
                  <p:embed/>
                  <p:pic>
                    <p:nvPicPr>
                      <p:cNvPr id="9" name="对象 8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940152" y="364183"/>
                        <a:ext cx="2262187" cy="6016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770E690B-9879-4D9B-806C-521087C5357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4946432"/>
              </p:ext>
            </p:extLst>
          </p:nvPr>
        </p:nvGraphicFramePr>
        <p:xfrm>
          <a:off x="1602582" y="3717032"/>
          <a:ext cx="3116262" cy="120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1435100" imgH="558800" progId="Equation.DSMT4">
                  <p:embed/>
                </p:oleObj>
              </mc:Choice>
              <mc:Fallback>
                <p:oleObj r:id="rId8" imgW="1435100" imgH="558800" progId="Equation.DSMT4">
                  <p:embed/>
                  <p:pic>
                    <p:nvPicPr>
                      <p:cNvPr id="26" name="对象 25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602582" y="3717032"/>
                        <a:ext cx="3116262" cy="1206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1FD93053-B222-47AF-BDFD-ED8655E8B1F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5857529"/>
              </p:ext>
            </p:extLst>
          </p:nvPr>
        </p:nvGraphicFramePr>
        <p:xfrm>
          <a:off x="2267744" y="965845"/>
          <a:ext cx="4440238" cy="1398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044440" imgH="647640" progId="Equation.DSMT4">
                  <p:embed/>
                </p:oleObj>
              </mc:Choice>
              <mc:Fallback>
                <p:oleObj name="Equation" r:id="rId10" imgW="2044440" imgH="647640" progId="Equation.DSMT4">
                  <p:embed/>
                  <p:pic>
                    <p:nvPicPr>
                      <p:cNvPr id="39" name="对象 38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267744" y="965845"/>
                        <a:ext cx="4440238" cy="13985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C284A3E3-23C5-4F37-9147-313EAB5561A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6862988"/>
              </p:ext>
            </p:extLst>
          </p:nvPr>
        </p:nvGraphicFramePr>
        <p:xfrm>
          <a:off x="4914107" y="3755132"/>
          <a:ext cx="1681162" cy="1096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774065" imgH="508000" progId="Equation.DSMT4">
                  <p:embed/>
                </p:oleObj>
              </mc:Choice>
              <mc:Fallback>
                <p:oleObj r:id="rId12" imgW="774065" imgH="508000" progId="Equation.DSMT4">
                  <p:embed/>
                  <p:pic>
                    <p:nvPicPr>
                      <p:cNvPr id="40" name="对象 39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914107" y="3755132"/>
                        <a:ext cx="1681162" cy="10969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43FD13D7-CDC6-4EF5-92B4-FDF93081FE5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1837665"/>
              </p:ext>
            </p:extLst>
          </p:nvPr>
        </p:nvGraphicFramePr>
        <p:xfrm>
          <a:off x="1000919" y="5229894"/>
          <a:ext cx="3143250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4" imgW="1447800" imgH="431800" progId="Equation.DSMT4">
                  <p:embed/>
                </p:oleObj>
              </mc:Choice>
              <mc:Fallback>
                <p:oleObj r:id="rId14" imgW="1447800" imgH="431800" progId="Equation.DSMT4">
                  <p:embed/>
                  <p:pic>
                    <p:nvPicPr>
                      <p:cNvPr id="41" name="对象 40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000919" y="5229894"/>
                        <a:ext cx="3143250" cy="930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155141BE-D1B8-4978-90BD-7C8E3B8991D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3468944"/>
              </p:ext>
            </p:extLst>
          </p:nvPr>
        </p:nvGraphicFramePr>
        <p:xfrm>
          <a:off x="4241007" y="5374357"/>
          <a:ext cx="1020762" cy="54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6" imgW="469900" imgH="254000" progId="Equation.DSMT4">
                  <p:embed/>
                </p:oleObj>
              </mc:Choice>
              <mc:Fallback>
                <p:oleObj r:id="rId16" imgW="469900" imgH="254000" progId="Equation.DSMT4">
                  <p:embed/>
                  <p:pic>
                    <p:nvPicPr>
                      <p:cNvPr id="42" name="对象 41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4241007" y="5374357"/>
                        <a:ext cx="1020762" cy="5476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>
            <a:extLst>
              <a:ext uri="{FF2B5EF4-FFF2-40B4-BE49-F238E27FC236}">
                <a16:creationId xmlns:a16="http://schemas.microsoft.com/office/drawing/2014/main" id="{47995373-C910-4B72-B9C1-E419FAC7F5F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4636113"/>
              </p:ext>
            </p:extLst>
          </p:nvPr>
        </p:nvGraphicFramePr>
        <p:xfrm>
          <a:off x="5537994" y="5447382"/>
          <a:ext cx="1681163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8" imgW="774065" imgH="228600" progId="Equation.DSMT4">
                  <p:embed/>
                </p:oleObj>
              </mc:Choice>
              <mc:Fallback>
                <p:oleObj r:id="rId18" imgW="774065" imgH="228600" progId="Equation.DSMT4">
                  <p:embed/>
                  <p:pic>
                    <p:nvPicPr>
                      <p:cNvPr id="43" name="对象 42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5537994" y="5447382"/>
                        <a:ext cx="1681163" cy="492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>
            <a:extLst>
              <a:ext uri="{FF2B5EF4-FFF2-40B4-BE49-F238E27FC236}">
                <a16:creationId xmlns:a16="http://schemas.microsoft.com/office/drawing/2014/main" id="{DD6FFC69-6094-4E90-BD76-B30363E5B3E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9293528"/>
              </p:ext>
            </p:extLst>
          </p:nvPr>
        </p:nvGraphicFramePr>
        <p:xfrm>
          <a:off x="2323307" y="2420888"/>
          <a:ext cx="3584575" cy="1096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0" imgW="1651000" imgH="508000" progId="Equation.DSMT4">
                  <p:embed/>
                </p:oleObj>
              </mc:Choice>
              <mc:Fallback>
                <p:oleObj r:id="rId20" imgW="1651000" imgH="508000" progId="Equation.DSMT4">
                  <p:embed/>
                  <p:pic>
                    <p:nvPicPr>
                      <p:cNvPr id="3" name="对象 2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2323307" y="2420888"/>
                        <a:ext cx="3584575" cy="10969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94132050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灯片编号占位符 5"/>
          <p:cNvSpPr txBox="1">
            <a:spLocks noGrp="1"/>
          </p:cNvSpPr>
          <p:nvPr>
            <p:ph type="sldNum" sz="quarter" idx="4"/>
          </p:nvPr>
        </p:nvSpPr>
        <p:spPr>
          <a:ln/>
        </p:spPr>
        <p:txBody>
          <a:bodyPr/>
          <a:lstStyle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/>
              <a:t>32</a:t>
            </a:fld>
            <a:endParaRPr lang="zh-CN" altLang="en-US" sz="1400" dirty="0"/>
          </a:p>
        </p:txBody>
      </p:sp>
      <p:sp>
        <p:nvSpPr>
          <p:cNvPr id="720898" name="Rectangle 2"/>
          <p:cNvSpPr>
            <a:spLocks noGrp="1"/>
          </p:cNvSpPr>
          <p:nvPr>
            <p:ph type="title"/>
          </p:nvPr>
        </p:nvSpPr>
        <p:spPr>
          <a:xfrm>
            <a:off x="381000" y="165100"/>
            <a:ext cx="4267200" cy="457200"/>
          </a:xfrm>
          <a:ln/>
        </p:spPr>
        <p:txBody>
          <a:bodyPr vert="horz" wrap="square" lIns="91440" tIns="45720" rIns="91440" bIns="45720" anchor="ctr" anchorCtr="0"/>
          <a:lstStyle/>
          <a:p>
            <a:pPr algn="l" eaLnBrk="1" hangingPunct="1"/>
            <a:r>
              <a:rPr lang="zh-CN" altLang="en-US" sz="32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二、幂级数的和函数</a:t>
            </a:r>
            <a:endParaRPr lang="zh-CN" altLang="en-US" sz="28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720907" name="Object 11"/>
          <p:cNvGraphicFramePr>
            <a:graphicFrameLocks noChangeAspect="1"/>
          </p:cNvGraphicFramePr>
          <p:nvPr/>
        </p:nvGraphicFramePr>
        <p:xfrm>
          <a:off x="536575" y="1050925"/>
          <a:ext cx="7451725" cy="148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209925" imgH="647700" progId="Word.Document.8">
                  <p:embed/>
                </p:oleObj>
              </mc:Choice>
              <mc:Fallback>
                <p:oleObj r:id="rId2" imgW="3209925" imgH="647700" progId="Word.Document.8">
                  <p:embed/>
                  <p:pic>
                    <p:nvPicPr>
                      <p:cNvPr id="0" name="图片 316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36575" y="1050925"/>
                        <a:ext cx="7451725" cy="1482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827088" y="2781300"/>
          <a:ext cx="6772275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2748280" imgH="434340" progId="Word.Document.8">
                  <p:embed/>
                </p:oleObj>
              </mc:Choice>
              <mc:Fallback>
                <p:oleObj r:id="rId4" imgW="2748280" imgH="434340" progId="Word.Document.8">
                  <p:embed/>
                  <p:pic>
                    <p:nvPicPr>
                      <p:cNvPr id="0" name="图片 3160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27088" y="2781300"/>
                        <a:ext cx="6772275" cy="1054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5843244"/>
              </p:ext>
            </p:extLst>
          </p:nvPr>
        </p:nvGraphicFramePr>
        <p:xfrm>
          <a:off x="1403648" y="4065587"/>
          <a:ext cx="2422525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939165" imgH="203200" progId="Equation.DSMT4">
                  <p:embed/>
                </p:oleObj>
              </mc:Choice>
              <mc:Fallback>
                <p:oleObj r:id="rId6" imgW="939165" imgH="203200" progId="Equation.DSMT4">
                  <p:embed/>
                  <p:pic>
                    <p:nvPicPr>
                      <p:cNvPr id="0" name="图片 316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403648" y="4065587"/>
                        <a:ext cx="2422525" cy="501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0" name="直接连接符 19"/>
          <p:cNvCxnSpPr/>
          <p:nvPr/>
        </p:nvCxnSpPr>
        <p:spPr>
          <a:xfrm>
            <a:off x="250825" y="3789363"/>
            <a:ext cx="8569325" cy="0"/>
          </a:xfrm>
          <a:prstGeom prst="line">
            <a:avLst/>
          </a:prstGeom>
          <a:ln w="3810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cxn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1769185"/>
              </p:ext>
            </p:extLst>
          </p:nvPr>
        </p:nvGraphicFramePr>
        <p:xfrm>
          <a:off x="407987" y="4749976"/>
          <a:ext cx="8480425" cy="1065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3289300" imgH="431800" progId="Equation.DSMT4">
                  <p:embed/>
                </p:oleObj>
              </mc:Choice>
              <mc:Fallback>
                <p:oleObj r:id="rId8" imgW="3289300" imgH="431800" progId="Equation.DSMT4">
                  <p:embed/>
                  <p:pic>
                    <p:nvPicPr>
                      <p:cNvPr id="0" name="图片 3166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07987" y="4749976"/>
                        <a:ext cx="8480425" cy="10652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20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20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89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灯片编号占位符 5"/>
          <p:cNvSpPr txBox="1">
            <a:spLocks noGrp="1"/>
          </p:cNvSpPr>
          <p:nvPr>
            <p:ph type="sldNum" sz="quarter" idx="4"/>
          </p:nvPr>
        </p:nvSpPr>
        <p:spPr>
          <a:ln/>
        </p:spPr>
        <p:txBody>
          <a:bodyPr/>
          <a:lstStyle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/>
              <a:t>33</a:t>
            </a:fld>
            <a:endParaRPr lang="zh-CN" altLang="en-US" sz="1400" dirty="0"/>
          </a:p>
        </p:txBody>
      </p:sp>
      <p:sp>
        <p:nvSpPr>
          <p:cNvPr id="44035" name="Rectangle 2"/>
          <p:cNvSpPr>
            <a:spLocks noGrp="1"/>
          </p:cNvSpPr>
          <p:nvPr>
            <p:ph type="title"/>
          </p:nvPr>
        </p:nvSpPr>
        <p:spPr>
          <a:xfrm>
            <a:off x="381000" y="165100"/>
            <a:ext cx="4267200" cy="457200"/>
          </a:xfrm>
          <a:ln/>
        </p:spPr>
        <p:txBody>
          <a:bodyPr vert="horz" wrap="square" lIns="91440" tIns="45720" rIns="91440" bIns="45720" anchor="ctr" anchorCtr="0"/>
          <a:lstStyle/>
          <a:p>
            <a:pPr algn="l" eaLnBrk="1" hangingPunct="1"/>
            <a:r>
              <a:rPr lang="zh-CN" altLang="en-US" sz="32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二、幂级数的和函数</a:t>
            </a:r>
            <a:endParaRPr lang="zh-CN" altLang="en-US" sz="28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44036" name="组合 28674"/>
          <p:cNvGrpSpPr/>
          <p:nvPr/>
        </p:nvGrpSpPr>
        <p:grpSpPr>
          <a:xfrm>
            <a:off x="250825" y="1125538"/>
            <a:ext cx="7416800" cy="1089025"/>
            <a:chOff x="250825" y="1124744"/>
            <a:chExt cx="7416800" cy="1090612"/>
          </a:xfrm>
        </p:grpSpPr>
        <p:graphicFrame>
          <p:nvGraphicFramePr>
            <p:cNvPr id="44060" name="对象 2"/>
            <p:cNvGraphicFramePr>
              <a:graphicFrameLocks noChangeAspect="1"/>
            </p:cNvGraphicFramePr>
            <p:nvPr/>
          </p:nvGraphicFramePr>
          <p:xfrm>
            <a:off x="2489200" y="1124744"/>
            <a:ext cx="3306763" cy="10906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" imgW="1282700" imgH="444500" progId="Equation.DSMT4">
                    <p:embed/>
                  </p:oleObj>
                </mc:Choice>
                <mc:Fallback>
                  <p:oleObj r:id="rId2" imgW="1282700" imgH="444500" progId="Equation.DSMT4">
                    <p:embed/>
                    <p:pic>
                      <p:nvPicPr>
                        <p:cNvPr id="0" name="图片 3162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2489200" y="1124744"/>
                          <a:ext cx="3306763" cy="109061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061" name="Text Box 14"/>
            <p:cNvSpPr txBox="1"/>
            <p:nvPr/>
          </p:nvSpPr>
          <p:spPr>
            <a:xfrm>
              <a:off x="250825" y="1393031"/>
              <a:ext cx="7416800" cy="52387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zh-CN" altLang="en-US" sz="2800" b="1" dirty="0"/>
                <a:t>例：求和函数                                    .</a:t>
              </a:r>
            </a:p>
          </p:txBody>
        </p:sp>
      </p:grpSp>
      <p:sp>
        <p:nvSpPr>
          <p:cNvPr id="16" name="Text Box 14"/>
          <p:cNvSpPr txBox="1"/>
          <p:nvPr/>
        </p:nvSpPr>
        <p:spPr>
          <a:xfrm>
            <a:off x="3568700" y="3101975"/>
            <a:ext cx="4170363" cy="5222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/>
              <a:t>容易求出</a:t>
            </a: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250825" y="2852738"/>
          <a:ext cx="3208338" cy="1058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244600" imgH="431800" progId="Equation.DSMT4">
                  <p:embed/>
                </p:oleObj>
              </mc:Choice>
              <mc:Fallback>
                <p:oleObj r:id="rId4" imgW="1244600" imgH="431800" progId="Equation.DSMT4">
                  <p:embed/>
                  <p:pic>
                    <p:nvPicPr>
                      <p:cNvPr id="0" name="图片 317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0825" y="2852738"/>
                        <a:ext cx="3208338" cy="10588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5219700" y="3141663"/>
          <a:ext cx="850900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330200" imgH="203200" progId="Equation.DSMT4">
                  <p:embed/>
                </p:oleObj>
              </mc:Choice>
              <mc:Fallback>
                <p:oleObj r:id="rId6" imgW="330200" imgH="203200" progId="Equation.DSMT4">
                  <p:embed/>
                  <p:pic>
                    <p:nvPicPr>
                      <p:cNvPr id="0" name="图片 3173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219700" y="3141663"/>
                        <a:ext cx="850900" cy="498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 Box 14"/>
          <p:cNvSpPr txBox="1"/>
          <p:nvPr/>
        </p:nvSpPr>
        <p:spPr>
          <a:xfrm>
            <a:off x="250825" y="3789363"/>
            <a:ext cx="4170363" cy="5222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/>
              <a:t>再利用连续性，求出</a:t>
            </a: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1547813" y="4365625"/>
          <a:ext cx="3403600" cy="1189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1320165" imgH="482600" progId="Equation.DSMT4">
                  <p:embed/>
                </p:oleObj>
              </mc:Choice>
              <mc:Fallback>
                <p:oleObj r:id="rId8" imgW="1320165" imgH="482600" progId="Equation.DSMT4">
                  <p:embed/>
                  <p:pic>
                    <p:nvPicPr>
                      <p:cNvPr id="0" name="图片 3179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47813" y="4365625"/>
                        <a:ext cx="3403600" cy="11890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直接连接符 10"/>
          <p:cNvCxnSpPr/>
          <p:nvPr/>
        </p:nvCxnSpPr>
        <p:spPr>
          <a:xfrm>
            <a:off x="144463" y="5544839"/>
            <a:ext cx="5867400" cy="0"/>
          </a:xfrm>
          <a:prstGeom prst="line">
            <a:avLst/>
          </a:prstGeom>
          <a:ln w="3810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cxn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4394160"/>
              </p:ext>
            </p:extLst>
          </p:nvPr>
        </p:nvGraphicFramePr>
        <p:xfrm>
          <a:off x="4643438" y="5760739"/>
          <a:ext cx="2708275" cy="81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1371600" imgH="431800" progId="Equation.DSMT4">
                  <p:embed/>
                </p:oleObj>
              </mc:Choice>
              <mc:Fallback>
                <p:oleObj r:id="rId10" imgW="1371600" imgH="431800" progId="Equation.DSMT4">
                  <p:embed/>
                  <p:pic>
                    <p:nvPicPr>
                      <p:cNvPr id="0" name="图片 3172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643438" y="5760739"/>
                        <a:ext cx="2708275" cy="8112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334872"/>
              </p:ext>
            </p:extLst>
          </p:nvPr>
        </p:nvGraphicFramePr>
        <p:xfrm>
          <a:off x="128588" y="5760739"/>
          <a:ext cx="4344987" cy="83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2133600" imgH="431800" progId="Equation.DSMT4">
                  <p:embed/>
                </p:oleObj>
              </mc:Choice>
              <mc:Fallback>
                <p:oleObj r:id="rId12" imgW="2133600" imgH="431800" progId="Equation.DSMT4">
                  <p:embed/>
                  <p:pic>
                    <p:nvPicPr>
                      <p:cNvPr id="0" name="图片 3180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28588" y="5760739"/>
                        <a:ext cx="4344987" cy="8366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7451705"/>
              </p:ext>
            </p:extLst>
          </p:nvPr>
        </p:nvGraphicFramePr>
        <p:xfrm>
          <a:off x="2039938" y="5760739"/>
          <a:ext cx="1811337" cy="83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4" imgW="888365" imgH="431800" progId="Equation.DSMT4">
                  <p:embed/>
                </p:oleObj>
              </mc:Choice>
              <mc:Fallback>
                <p:oleObj r:id="rId14" imgW="888365" imgH="431800" progId="Equation.DSMT4">
                  <p:embed/>
                  <p:pic>
                    <p:nvPicPr>
                      <p:cNvPr id="0" name="图片 3181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039938" y="5760739"/>
                        <a:ext cx="1811337" cy="8366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6" name="直接连接符 25"/>
          <p:cNvCxnSpPr/>
          <p:nvPr/>
        </p:nvCxnSpPr>
        <p:spPr>
          <a:xfrm flipV="1">
            <a:off x="6011863" y="1239838"/>
            <a:ext cx="0" cy="4421187"/>
          </a:xfrm>
          <a:prstGeom prst="line">
            <a:avLst/>
          </a:prstGeom>
          <a:ln w="3810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cxnSp>
      <p:graphicFrame>
        <p:nvGraphicFramePr>
          <p:cNvPr id="25" name="对象 24"/>
          <p:cNvGraphicFramePr>
            <a:graphicFrameLocks noChangeAspect="1"/>
          </p:cNvGraphicFramePr>
          <p:nvPr/>
        </p:nvGraphicFramePr>
        <p:xfrm>
          <a:off x="6227763" y="628650"/>
          <a:ext cx="1811337" cy="83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6" imgW="888365" imgH="431800" progId="Equation.DSMT4">
                  <p:embed/>
                </p:oleObj>
              </mc:Choice>
              <mc:Fallback>
                <p:oleObj r:id="rId16" imgW="888365" imgH="431800" progId="Equation.DSMT4">
                  <p:embed/>
                  <p:pic>
                    <p:nvPicPr>
                      <p:cNvPr id="0" name="图片 3174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6227763" y="628650"/>
                        <a:ext cx="1811337" cy="8366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/>
          <p:cNvGraphicFramePr>
            <a:graphicFrameLocks noChangeAspect="1"/>
          </p:cNvGraphicFramePr>
          <p:nvPr/>
        </p:nvGraphicFramePr>
        <p:xfrm>
          <a:off x="6156325" y="1560513"/>
          <a:ext cx="2708275" cy="811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8" imgW="1371600" imgH="431800" progId="Equation.DSMT4">
                  <p:embed/>
                </p:oleObj>
              </mc:Choice>
              <mc:Fallback>
                <p:oleObj r:id="rId18" imgW="1371600" imgH="431800" progId="Equation.DSMT4">
                  <p:embed/>
                  <p:pic>
                    <p:nvPicPr>
                      <p:cNvPr id="0" name="图片 3186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6156325" y="1560513"/>
                        <a:ext cx="2708275" cy="8112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/>
          <p:cNvGraphicFramePr>
            <a:graphicFrameLocks noChangeAspect="1"/>
          </p:cNvGraphicFramePr>
          <p:nvPr/>
        </p:nvGraphicFramePr>
        <p:xfrm>
          <a:off x="6911975" y="2349500"/>
          <a:ext cx="1654175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0" imgW="837565" imgH="444500" progId="Equation.DSMT4">
                  <p:embed/>
                </p:oleObj>
              </mc:Choice>
              <mc:Fallback>
                <p:oleObj r:id="rId20" imgW="837565" imgH="444500" progId="Equation.DSMT4">
                  <p:embed/>
                  <p:pic>
                    <p:nvPicPr>
                      <p:cNvPr id="0" name="图片 3182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6911975" y="2349500"/>
                        <a:ext cx="1654175" cy="835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/>
          <p:cNvGraphicFramePr>
            <a:graphicFrameLocks noChangeAspect="1"/>
          </p:cNvGraphicFramePr>
          <p:nvPr/>
        </p:nvGraphicFramePr>
        <p:xfrm>
          <a:off x="6300788" y="3838575"/>
          <a:ext cx="1228725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2" imgW="622300" imgH="203200" progId="Equation.DSMT4">
                  <p:embed/>
                </p:oleObj>
              </mc:Choice>
              <mc:Fallback>
                <p:oleObj r:id="rId22" imgW="622300" imgH="203200" progId="Equation.DSMT4">
                  <p:embed/>
                  <p:pic>
                    <p:nvPicPr>
                      <p:cNvPr id="0" name="图片 3183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6300788" y="3838575"/>
                        <a:ext cx="1228725" cy="3825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/>
          <p:cNvGraphicFramePr>
            <a:graphicFrameLocks noChangeAspect="1"/>
          </p:cNvGraphicFramePr>
          <p:nvPr/>
        </p:nvGraphicFramePr>
        <p:xfrm>
          <a:off x="6011863" y="1711325"/>
          <a:ext cx="376237" cy="2581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4" imgW="190500" imgH="1371600" progId="Equation.DSMT4">
                  <p:embed/>
                </p:oleObj>
              </mc:Choice>
              <mc:Fallback>
                <p:oleObj r:id="rId24" imgW="190500" imgH="1371600" progId="Equation.DSMT4">
                  <p:embed/>
                  <p:pic>
                    <p:nvPicPr>
                      <p:cNvPr id="0" name="图片 3184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6011863" y="1711325"/>
                        <a:ext cx="376237" cy="2581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2" name="对象 28671"/>
          <p:cNvGraphicFramePr>
            <a:graphicFrameLocks noChangeAspect="1"/>
          </p:cNvGraphicFramePr>
          <p:nvPr/>
        </p:nvGraphicFramePr>
        <p:xfrm>
          <a:off x="6011863" y="4311650"/>
          <a:ext cx="2959100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6" imgW="1497965" imgH="444500" progId="Equation.DSMT4">
                  <p:embed/>
                </p:oleObj>
              </mc:Choice>
              <mc:Fallback>
                <p:oleObj r:id="rId26" imgW="1497965" imgH="444500" progId="Equation.DSMT4">
                  <p:embed/>
                  <p:pic>
                    <p:nvPicPr>
                      <p:cNvPr id="0" name="图片 3175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6011863" y="4311650"/>
                        <a:ext cx="2959100" cy="835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3" name="对象 28672"/>
          <p:cNvGraphicFramePr>
            <a:graphicFrameLocks noChangeAspect="1"/>
          </p:cNvGraphicFramePr>
          <p:nvPr/>
        </p:nvGraphicFramePr>
        <p:xfrm>
          <a:off x="6586538" y="5200650"/>
          <a:ext cx="2306637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8" imgW="1167765" imgH="254000" progId="Equation.DSMT4">
                  <p:embed/>
                </p:oleObj>
              </mc:Choice>
              <mc:Fallback>
                <p:oleObj r:id="rId28" imgW="1167765" imgH="254000" progId="Equation.DSMT4">
                  <p:embed/>
                  <p:pic>
                    <p:nvPicPr>
                      <p:cNvPr id="0" name="图片 3187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6586538" y="5200650"/>
                        <a:ext cx="2306637" cy="4778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4" name="对象 28673"/>
          <p:cNvGraphicFramePr>
            <a:graphicFrameLocks noChangeAspect="1"/>
          </p:cNvGraphicFramePr>
          <p:nvPr/>
        </p:nvGraphicFramePr>
        <p:xfrm>
          <a:off x="4913313" y="4724400"/>
          <a:ext cx="954087" cy="30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0" imgW="482600" imgH="165100" progId="Equation.DSMT4">
                  <p:embed/>
                </p:oleObj>
              </mc:Choice>
              <mc:Fallback>
                <p:oleObj r:id="rId30" imgW="482600" imgH="165100" progId="Equation.DSMT4">
                  <p:embed/>
                  <p:pic>
                    <p:nvPicPr>
                      <p:cNvPr id="0" name="图片 3185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4913313" y="4724400"/>
                        <a:ext cx="954087" cy="3095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8677" name="组合 28676"/>
          <p:cNvGrpSpPr/>
          <p:nvPr/>
        </p:nvGrpSpPr>
        <p:grpSpPr>
          <a:xfrm>
            <a:off x="252413" y="1989138"/>
            <a:ext cx="5576887" cy="1058862"/>
            <a:chOff x="252835" y="1988840"/>
            <a:chExt cx="5576663" cy="1058863"/>
          </a:xfrm>
        </p:grpSpPr>
        <p:sp>
          <p:nvSpPr>
            <p:cNvPr id="44057" name="Text Box 14"/>
            <p:cNvSpPr txBox="1"/>
            <p:nvPr/>
          </p:nvSpPr>
          <p:spPr>
            <a:xfrm>
              <a:off x="252835" y="2255540"/>
              <a:ext cx="4170363" cy="52387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zh-CN" altLang="en-US" sz="2800" b="1" dirty="0"/>
                <a:t>收敛半径：  ，收敛域：</a:t>
              </a:r>
            </a:p>
          </p:txBody>
        </p:sp>
        <p:graphicFrame>
          <p:nvGraphicFramePr>
            <p:cNvPr id="44058" name="对象 3"/>
            <p:cNvGraphicFramePr>
              <a:graphicFrameLocks noChangeAspect="1"/>
            </p:cNvGraphicFramePr>
            <p:nvPr/>
          </p:nvGraphicFramePr>
          <p:xfrm>
            <a:off x="3995936" y="1988840"/>
            <a:ext cx="1833562" cy="10588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32" imgW="711200" imgH="431800" progId="Equation.DSMT4">
                    <p:embed/>
                  </p:oleObj>
                </mc:Choice>
                <mc:Fallback>
                  <p:oleObj r:id="rId32" imgW="711200" imgH="431800" progId="Equation.DSMT4">
                    <p:embed/>
                    <p:pic>
                      <p:nvPicPr>
                        <p:cNvPr id="0" name="图片 3177"/>
                        <p:cNvPicPr/>
                        <p:nvPr/>
                      </p:nvPicPr>
                      <p:blipFill>
                        <a:blip r:embed="rId33"/>
                        <a:stretch>
                          <a:fillRect/>
                        </a:stretch>
                      </p:blipFill>
                      <p:spPr>
                        <a:xfrm>
                          <a:off x="3995936" y="1988840"/>
                          <a:ext cx="1833562" cy="105886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059" name="对象 28675"/>
            <p:cNvGraphicFramePr>
              <a:graphicFrameLocks noChangeAspect="1"/>
            </p:cNvGraphicFramePr>
            <p:nvPr/>
          </p:nvGraphicFramePr>
          <p:xfrm>
            <a:off x="1952972" y="2031752"/>
            <a:ext cx="458788" cy="965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34" imgW="177800" imgH="393065" progId="Equation.DSMT4">
                    <p:embed/>
                  </p:oleObj>
                </mc:Choice>
                <mc:Fallback>
                  <p:oleObj r:id="rId34" imgW="177800" imgH="393065" progId="Equation.DSMT4">
                    <p:embed/>
                    <p:pic>
                      <p:nvPicPr>
                        <p:cNvPr id="0" name="图片 3171"/>
                        <p:cNvPicPr/>
                        <p:nvPr/>
                      </p:nvPicPr>
                      <p:blipFill>
                        <a:blip r:embed="rId35"/>
                        <a:stretch>
                          <a:fillRect/>
                        </a:stretch>
                      </p:blipFill>
                      <p:spPr>
                        <a:xfrm>
                          <a:off x="1952972" y="2031752"/>
                          <a:ext cx="458788" cy="9652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8678" name="矩形标注 28677"/>
          <p:cNvSpPr/>
          <p:nvPr/>
        </p:nvSpPr>
        <p:spPr>
          <a:xfrm>
            <a:off x="6034088" y="4508500"/>
            <a:ext cx="2843212" cy="930275"/>
          </a:xfrm>
          <a:prstGeom prst="wedgeRectCallout">
            <a:avLst>
              <a:gd name="adj1" fmla="val -27819"/>
              <a:gd name="adj2" fmla="val 88037"/>
            </a:avLst>
          </a:prstGeom>
          <a:noFill/>
          <a:ln w="38100" cap="flat" cmpd="sng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2000" b="1" dirty="0">
                <a:solidFill>
                  <a:srgbClr val="FF0000"/>
                </a:solidFill>
                <a:latin typeface="宋体" panose="02010600030101010101" pitchFamily="2" charset="-122"/>
              </a:rPr>
              <a:t>、哪个级数一致收敛？</a:t>
            </a:r>
            <a:endParaRPr lang="en-US" altLang="zh-CN" sz="2000" b="1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宋体" panose="02010600030101010101" pitchFamily="2" charset="-122"/>
              </a:rPr>
              <a:t>2</a:t>
            </a:r>
            <a:r>
              <a:rPr lang="zh-CN" altLang="en-US" sz="2000" b="1" dirty="0">
                <a:solidFill>
                  <a:srgbClr val="FF0000"/>
                </a:solidFill>
                <a:latin typeface="宋体" panose="02010600030101010101" pitchFamily="2" charset="-122"/>
              </a:rPr>
              <a:t>、哪个级数收敛？</a:t>
            </a:r>
            <a:endParaRPr lang="en-US" altLang="zh-CN" sz="2000" b="1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宋体" panose="02010600030101010101" pitchFamily="2" charset="-122"/>
              </a:rPr>
              <a:t>3</a:t>
            </a:r>
            <a:r>
              <a:rPr lang="zh-CN" altLang="en-US" sz="2000" b="1" dirty="0">
                <a:solidFill>
                  <a:srgbClr val="FF0000"/>
                </a:solidFill>
                <a:latin typeface="宋体" panose="02010600030101010101" pitchFamily="2" charset="-122"/>
              </a:rPr>
              <a:t>、哪个函数连续？</a:t>
            </a:r>
          </a:p>
        </p:txBody>
      </p:sp>
      <p:graphicFrame>
        <p:nvGraphicFramePr>
          <p:cNvPr id="31" name="Object 2">
            <a:extLst>
              <a:ext uri="{FF2B5EF4-FFF2-40B4-BE49-F238E27FC236}">
                <a16:creationId xmlns:a16="http://schemas.microsoft.com/office/drawing/2014/main" id="{A75AE479-5BD9-4F82-8BDF-39EFA7FE7BA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361569"/>
              </p:ext>
            </p:extLst>
          </p:nvPr>
        </p:nvGraphicFramePr>
        <p:xfrm>
          <a:off x="823913" y="739775"/>
          <a:ext cx="7173912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6" imgW="3581280" imgH="888840" progId="Equation.DSMT4">
                  <p:embed/>
                </p:oleObj>
              </mc:Choice>
              <mc:Fallback>
                <p:oleObj name="Equation" r:id="rId36" imgW="3581280" imgH="888840" progId="Equation.DSMT4">
                  <p:embed/>
                  <p:pic>
                    <p:nvPicPr>
                      <p:cNvPr id="436226" name="Object 2"/>
                      <p:cNvPicPr/>
                      <p:nvPr/>
                    </p:nvPicPr>
                    <p:blipFill>
                      <a:blip r:embed="rId37"/>
                      <a:stretch>
                        <a:fillRect/>
                      </a:stretch>
                    </p:blipFill>
                    <p:spPr>
                      <a:xfrm>
                        <a:off x="823913" y="739775"/>
                        <a:ext cx="7173912" cy="17780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6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6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6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86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86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86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55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6" dur="1000"/>
                                        <p:tgtEl>
                                          <p:spTgt spid="286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/>
                                        <p:tgtEl>
                                          <p:spTgt spid="286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8" dur="1000"/>
                                        <p:tgtEl>
                                          <p:spTgt spid="286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2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2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1000"/>
                                        <p:tgtEl>
                                          <p:spTgt spid="286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286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286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1000"/>
                                        <p:tgtEl>
                                          <p:spTgt spid="286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286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286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286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  <p:bldP spid="28678" grpId="0" animBg="1"/>
      <p:bldP spid="28678" grpId="1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灯片编号占位符 5">
            <a:extLst>
              <a:ext uri="{FF2B5EF4-FFF2-40B4-BE49-F238E27FC236}">
                <a16:creationId xmlns:a16="http://schemas.microsoft.com/office/drawing/2014/main" id="{22B4E63D-E5BB-416B-847A-1AD28AA6538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400" b="0" kern="120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b="1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b="1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b="1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b="1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9A8DD82-19C0-418B-918A-9808E9CB0CA1}" type="slidenum">
              <a:rPr lang="zh-CN" altLang="en-US" smtClean="0"/>
              <a:pPr>
                <a:defRPr/>
              </a:pPr>
              <a:t>34</a:t>
            </a:fld>
            <a:endParaRPr lang="zh-CN" altLang="en-US" sz="1400"/>
          </a:p>
        </p:txBody>
      </p:sp>
      <p:sp>
        <p:nvSpPr>
          <p:cNvPr id="720898" name="Rectangle 2">
            <a:extLst>
              <a:ext uri="{FF2B5EF4-FFF2-40B4-BE49-F238E27FC236}">
                <a16:creationId xmlns:a16="http://schemas.microsoft.com/office/drawing/2014/main" id="{5254E6D0-7A86-4812-BE71-09830FC6D4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65100"/>
            <a:ext cx="4267200" cy="457200"/>
          </a:xfrm>
        </p:spPr>
        <p:txBody>
          <a:bodyPr/>
          <a:lstStyle/>
          <a:p>
            <a:pPr algn="l" eaLnBrk="1" hangingPunct="1"/>
            <a:r>
              <a:rPr lang="zh-CN" altLang="en-US" sz="3200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二、幂级数的和函数</a:t>
            </a:r>
            <a:endParaRPr lang="zh-CN" altLang="en-US" sz="2800" b="1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720907" name="Object 2">
            <a:extLst>
              <a:ext uri="{FF2B5EF4-FFF2-40B4-BE49-F238E27FC236}">
                <a16:creationId xmlns:a16="http://schemas.microsoft.com/office/drawing/2014/main" id="{EB86CA9F-8DB3-492A-967B-32B27082DCB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6575" y="819150"/>
          <a:ext cx="7451725" cy="148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3201120" imgH="638255" progId="Word.Document.8">
                  <p:embed/>
                </p:oleObj>
              </mc:Choice>
              <mc:Fallback>
                <p:oleObj name="Document" r:id="rId2" imgW="3201120" imgH="638255" progId="Word.Document.8">
                  <p:embed/>
                  <p:pic>
                    <p:nvPicPr>
                      <p:cNvPr id="720907" name="Object 2">
                        <a:extLst>
                          <a:ext uri="{FF2B5EF4-FFF2-40B4-BE49-F238E27FC236}">
                            <a16:creationId xmlns:a16="http://schemas.microsoft.com/office/drawing/2014/main" id="{EB86CA9F-8DB3-492A-967B-32B27082DCB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575" y="819150"/>
                        <a:ext cx="7451725" cy="1482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0909" name="Object 4">
            <a:extLst>
              <a:ext uri="{FF2B5EF4-FFF2-40B4-BE49-F238E27FC236}">
                <a16:creationId xmlns:a16="http://schemas.microsoft.com/office/drawing/2014/main" id="{9FEEE03B-FF50-4586-B777-4828DAE5B08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0713" y="2573338"/>
          <a:ext cx="7624762" cy="162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3067789" imgH="655584" progId="Word.Document.8">
                  <p:embed/>
                </p:oleObj>
              </mc:Choice>
              <mc:Fallback>
                <p:oleObj name="Document" r:id="rId4" imgW="3067789" imgH="655584" progId="Word.Document.8">
                  <p:embed/>
                  <p:pic>
                    <p:nvPicPr>
                      <p:cNvPr id="720909" name="Object 4">
                        <a:extLst>
                          <a:ext uri="{FF2B5EF4-FFF2-40B4-BE49-F238E27FC236}">
                            <a16:creationId xmlns:a16="http://schemas.microsoft.com/office/drawing/2014/main" id="{9FEEE03B-FF50-4586-B777-4828DAE5B08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0713" y="2573338"/>
                        <a:ext cx="7624762" cy="1627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0910" name="Object 5">
            <a:extLst>
              <a:ext uri="{FF2B5EF4-FFF2-40B4-BE49-F238E27FC236}">
                <a16:creationId xmlns:a16="http://schemas.microsoft.com/office/drawing/2014/main" id="{4F2184FA-49B7-4EFA-9C85-FF5FC601A84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73238" y="4079875"/>
          <a:ext cx="1490662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698400" imgH="355320" progId="Equation.DSMT4">
                  <p:embed/>
                </p:oleObj>
              </mc:Choice>
              <mc:Fallback>
                <p:oleObj name="Equation" r:id="rId6" imgW="698400" imgH="355320" progId="Equation.DSMT4">
                  <p:embed/>
                  <p:pic>
                    <p:nvPicPr>
                      <p:cNvPr id="720910" name="Object 5">
                        <a:extLst>
                          <a:ext uri="{FF2B5EF4-FFF2-40B4-BE49-F238E27FC236}">
                            <a16:creationId xmlns:a16="http://schemas.microsoft.com/office/drawing/2014/main" id="{4F2184FA-49B7-4EFA-9C85-FF5FC601A84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3238" y="4079875"/>
                        <a:ext cx="1490662" cy="85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0911" name="Object 6">
            <a:extLst>
              <a:ext uri="{FF2B5EF4-FFF2-40B4-BE49-F238E27FC236}">
                <a16:creationId xmlns:a16="http://schemas.microsoft.com/office/drawing/2014/main" id="{D10C4A4E-F0BC-496C-A2C1-D95671B53F8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30575" y="4881563"/>
          <a:ext cx="2428875" cy="113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952200" imgH="431640" progId="Equation.DSMT4">
                  <p:embed/>
                </p:oleObj>
              </mc:Choice>
              <mc:Fallback>
                <p:oleObj name="Equation" r:id="rId8" imgW="952200" imgH="431640" progId="Equation.DSMT4">
                  <p:embed/>
                  <p:pic>
                    <p:nvPicPr>
                      <p:cNvPr id="720911" name="Object 6">
                        <a:extLst>
                          <a:ext uri="{FF2B5EF4-FFF2-40B4-BE49-F238E27FC236}">
                            <a16:creationId xmlns:a16="http://schemas.microsoft.com/office/drawing/2014/main" id="{D10C4A4E-F0BC-496C-A2C1-D95671B53F8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0575" y="4881563"/>
                        <a:ext cx="2428875" cy="1139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0912" name="Object 7">
            <a:extLst>
              <a:ext uri="{FF2B5EF4-FFF2-40B4-BE49-F238E27FC236}">
                <a16:creationId xmlns:a16="http://schemas.microsoft.com/office/drawing/2014/main" id="{C082A557-D695-473B-9975-5872CF9A5B7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08663" y="4908550"/>
          <a:ext cx="2428875" cy="1087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927000" imgH="431640" progId="Equation.DSMT4">
                  <p:embed/>
                </p:oleObj>
              </mc:Choice>
              <mc:Fallback>
                <p:oleObj name="Equation" r:id="rId10" imgW="927000" imgH="431640" progId="Equation.DSMT4">
                  <p:embed/>
                  <p:pic>
                    <p:nvPicPr>
                      <p:cNvPr id="720912" name="Object 7">
                        <a:extLst>
                          <a:ext uri="{FF2B5EF4-FFF2-40B4-BE49-F238E27FC236}">
                            <a16:creationId xmlns:a16="http://schemas.microsoft.com/office/drawing/2014/main" id="{C082A557-D695-473B-9975-5872CF9A5B7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8663" y="4908550"/>
                        <a:ext cx="2428875" cy="1087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0913" name="Text Box 17">
            <a:extLst>
              <a:ext uri="{FF2B5EF4-FFF2-40B4-BE49-F238E27FC236}">
                <a16:creationId xmlns:a16="http://schemas.microsoft.com/office/drawing/2014/main" id="{E4726A67-E956-44AE-9945-6C2DC43162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782" y="5897562"/>
            <a:ext cx="3505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dirty="0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且收敛半径仍为</a:t>
            </a:r>
            <a:r>
              <a:rPr lang="en-US" altLang="zh-CN" i="1" dirty="0">
                <a:solidFill>
                  <a:srgbClr val="3333FF"/>
                </a:solidFill>
                <a:ea typeface="黑体" panose="02010609060101010101" pitchFamily="49" charset="-122"/>
              </a:rPr>
              <a:t>R</a:t>
            </a:r>
            <a:r>
              <a:rPr lang="en-US" altLang="zh-CN" sz="2800" dirty="0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r>
              <a:rPr lang="en-US" altLang="zh-CN" sz="2400" b="0" dirty="0"/>
              <a:t> </a:t>
            </a:r>
            <a:endParaRPr lang="zh-CN" altLang="en-US" sz="2400" b="0" dirty="0"/>
          </a:p>
        </p:txBody>
      </p:sp>
      <p:graphicFrame>
        <p:nvGraphicFramePr>
          <p:cNvPr id="720914" name="Object 8">
            <a:extLst>
              <a:ext uri="{FF2B5EF4-FFF2-40B4-BE49-F238E27FC236}">
                <a16:creationId xmlns:a16="http://schemas.microsoft.com/office/drawing/2014/main" id="{30E8CA58-CC1B-4CF3-9102-462F70345FB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79763" y="4005263"/>
          <a:ext cx="2560637" cy="1081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168200" imgH="457200" progId="Equation.DSMT4">
                  <p:embed/>
                </p:oleObj>
              </mc:Choice>
              <mc:Fallback>
                <p:oleObj name="Equation" r:id="rId12" imgW="1168200" imgH="457200" progId="Equation.DSMT4">
                  <p:embed/>
                  <p:pic>
                    <p:nvPicPr>
                      <p:cNvPr id="720914" name="Object 8">
                        <a:extLst>
                          <a:ext uri="{FF2B5EF4-FFF2-40B4-BE49-F238E27FC236}">
                            <a16:creationId xmlns:a16="http://schemas.microsoft.com/office/drawing/2014/main" id="{30E8CA58-CC1B-4CF3-9102-462F70345FB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9763" y="4005263"/>
                        <a:ext cx="2560637" cy="1081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5192F3F3-DFD7-4B80-9872-C44E780AD58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335463" y="3284538"/>
            <a:ext cx="2809875" cy="0"/>
          </a:xfrm>
          <a:prstGeom prst="line">
            <a:avLst/>
          </a:prstGeom>
          <a:noFill/>
          <a:ln w="38100" algn="ctr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" name="椭圆 3">
            <a:extLst>
              <a:ext uri="{FF2B5EF4-FFF2-40B4-BE49-F238E27FC236}">
                <a16:creationId xmlns:a16="http://schemas.microsoft.com/office/drawing/2014/main" id="{436B549C-8A30-4747-9088-9D1F855BB6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4888" y="4681538"/>
            <a:ext cx="2084387" cy="1627187"/>
          </a:xfrm>
          <a:prstGeom prst="ellipse">
            <a:avLst/>
          </a:prstGeom>
          <a:noFill/>
          <a:ln w="38100" algn="ctr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en-US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AEC1DCFF-0C4F-47F8-B851-00D426D8D26C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6064250" y="3386138"/>
            <a:ext cx="1506538" cy="1320800"/>
          </a:xfrm>
          <a:prstGeom prst="straightConnector1">
            <a:avLst/>
          </a:prstGeom>
          <a:noFill/>
          <a:ln w="38100" algn="ctr">
            <a:solidFill>
              <a:srgbClr val="0033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527FF588-09D4-499B-9392-AD41B772F93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7072496"/>
              </p:ext>
            </p:extLst>
          </p:nvPr>
        </p:nvGraphicFramePr>
        <p:xfrm>
          <a:off x="3179763" y="1035844"/>
          <a:ext cx="4783138" cy="251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527200" imgH="1396800" progId="Equation.DSMT4">
                  <p:embed/>
                </p:oleObj>
              </mc:Choice>
              <mc:Fallback>
                <p:oleObj name="Equation" r:id="rId14" imgW="2527200" imgH="1396800" progId="Equation.DSMT4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527FF588-09D4-499B-9392-AD41B772F93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9763" y="1035844"/>
                        <a:ext cx="4783138" cy="2514600"/>
                      </a:xfrm>
                      <a:prstGeom prst="rect">
                        <a:avLst/>
                      </a:prstGeom>
                      <a:blipFill dpi="0" rotWithShape="0">
                        <a:blip r:embed="rId16"/>
                        <a:srcRect/>
                        <a:tile tx="0" ty="0" sx="100000" sy="100000" flip="none" algn="tl"/>
                      </a:blip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20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20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20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20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20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20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20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20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898" grpId="0"/>
      <p:bldP spid="720913" grpId="0"/>
      <p:bldP spid="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灯片编号占位符 5">
            <a:extLst>
              <a:ext uri="{FF2B5EF4-FFF2-40B4-BE49-F238E27FC236}">
                <a16:creationId xmlns:a16="http://schemas.microsoft.com/office/drawing/2014/main" id="{F32BC1CB-9BAB-4E54-A193-ACAEF2420C1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400" b="0" kern="120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b="1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b="1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b="1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b="1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9A8DD82-19C0-418B-918A-9808E9CB0CA1}" type="slidenum">
              <a:rPr lang="zh-CN" altLang="en-US" smtClean="0"/>
              <a:pPr>
                <a:defRPr/>
              </a:pPr>
              <a:t>35</a:t>
            </a:fld>
            <a:endParaRPr lang="zh-CN" altLang="en-US" sz="1400"/>
          </a:p>
        </p:txBody>
      </p:sp>
      <p:graphicFrame>
        <p:nvGraphicFramePr>
          <p:cNvPr id="720910" name="Object 5">
            <a:extLst>
              <a:ext uri="{FF2B5EF4-FFF2-40B4-BE49-F238E27FC236}">
                <a16:creationId xmlns:a16="http://schemas.microsoft.com/office/drawing/2014/main" id="{F4D39210-0BBA-444B-AB95-4808673703D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19250" y="3071813"/>
          <a:ext cx="1490663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98400" imgH="355320" progId="Equation.DSMT4">
                  <p:embed/>
                </p:oleObj>
              </mc:Choice>
              <mc:Fallback>
                <p:oleObj name="Equation" r:id="rId2" imgW="698400" imgH="355320" progId="Equation.DSMT4">
                  <p:embed/>
                  <p:pic>
                    <p:nvPicPr>
                      <p:cNvPr id="720910" name="Object 5">
                        <a:extLst>
                          <a:ext uri="{FF2B5EF4-FFF2-40B4-BE49-F238E27FC236}">
                            <a16:creationId xmlns:a16="http://schemas.microsoft.com/office/drawing/2014/main" id="{F4D39210-0BBA-444B-AB95-4808673703D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3071813"/>
                        <a:ext cx="1490663" cy="85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0911" name="Object 6">
            <a:extLst>
              <a:ext uri="{FF2B5EF4-FFF2-40B4-BE49-F238E27FC236}">
                <a16:creationId xmlns:a16="http://schemas.microsoft.com/office/drawing/2014/main" id="{87F19C8B-FA3F-4246-B6C0-FB566E8DC09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78175" y="3873500"/>
          <a:ext cx="2428875" cy="113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52200" imgH="431640" progId="Equation.DSMT4">
                  <p:embed/>
                </p:oleObj>
              </mc:Choice>
              <mc:Fallback>
                <p:oleObj name="Equation" r:id="rId4" imgW="952200" imgH="431640" progId="Equation.DSMT4">
                  <p:embed/>
                  <p:pic>
                    <p:nvPicPr>
                      <p:cNvPr id="720911" name="Object 6">
                        <a:extLst>
                          <a:ext uri="{FF2B5EF4-FFF2-40B4-BE49-F238E27FC236}">
                            <a16:creationId xmlns:a16="http://schemas.microsoft.com/office/drawing/2014/main" id="{87F19C8B-FA3F-4246-B6C0-FB566E8DC09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8175" y="3873500"/>
                        <a:ext cx="2428875" cy="1139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0912" name="Object 7">
            <a:extLst>
              <a:ext uri="{FF2B5EF4-FFF2-40B4-BE49-F238E27FC236}">
                <a16:creationId xmlns:a16="http://schemas.microsoft.com/office/drawing/2014/main" id="{56549D46-6677-4514-9708-79B7891D040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54675" y="3900488"/>
          <a:ext cx="2428875" cy="1087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927000" imgH="431640" progId="Equation.DSMT4">
                  <p:embed/>
                </p:oleObj>
              </mc:Choice>
              <mc:Fallback>
                <p:oleObj name="Equation" r:id="rId6" imgW="927000" imgH="431640" progId="Equation.DSMT4">
                  <p:embed/>
                  <p:pic>
                    <p:nvPicPr>
                      <p:cNvPr id="720912" name="Object 7">
                        <a:extLst>
                          <a:ext uri="{FF2B5EF4-FFF2-40B4-BE49-F238E27FC236}">
                            <a16:creationId xmlns:a16="http://schemas.microsoft.com/office/drawing/2014/main" id="{56549D46-6677-4514-9708-79B7891D040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4675" y="3900488"/>
                        <a:ext cx="2428875" cy="1087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0914" name="Object 8">
            <a:extLst>
              <a:ext uri="{FF2B5EF4-FFF2-40B4-BE49-F238E27FC236}">
                <a16:creationId xmlns:a16="http://schemas.microsoft.com/office/drawing/2014/main" id="{D3EA12BD-6A8B-4F69-9B55-0785D28B43E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25775" y="2997200"/>
          <a:ext cx="2560638" cy="1081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168200" imgH="457200" progId="Equation.DSMT4">
                  <p:embed/>
                </p:oleObj>
              </mc:Choice>
              <mc:Fallback>
                <p:oleObj name="Equation" r:id="rId8" imgW="1168200" imgH="457200" progId="Equation.DSMT4">
                  <p:embed/>
                  <p:pic>
                    <p:nvPicPr>
                      <p:cNvPr id="720914" name="Object 8">
                        <a:extLst>
                          <a:ext uri="{FF2B5EF4-FFF2-40B4-BE49-F238E27FC236}">
                            <a16:creationId xmlns:a16="http://schemas.microsoft.com/office/drawing/2014/main" id="{D3EA12BD-6A8B-4F69-9B55-0785D28B43E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5775" y="2997200"/>
                        <a:ext cx="2560638" cy="1081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5">
            <a:extLst>
              <a:ext uri="{FF2B5EF4-FFF2-40B4-BE49-F238E27FC236}">
                <a16:creationId xmlns:a16="http://schemas.microsoft.com/office/drawing/2014/main" id="{77821B22-ED3E-4308-9853-93D2C59DB63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8988" y="368300"/>
          <a:ext cx="1192212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558720" imgH="203040" progId="Equation.DSMT4">
                  <p:embed/>
                </p:oleObj>
              </mc:Choice>
              <mc:Fallback>
                <p:oleObj name="Equation" r:id="rId10" imgW="558720" imgH="203040" progId="Equation.DSMT4">
                  <p:embed/>
                  <p:pic>
                    <p:nvPicPr>
                      <p:cNvPr id="16" name="Object 5">
                        <a:extLst>
                          <a:ext uri="{FF2B5EF4-FFF2-40B4-BE49-F238E27FC236}">
                            <a16:creationId xmlns:a16="http://schemas.microsoft.com/office/drawing/2014/main" id="{77821B22-ED3E-4308-9853-93D2C59DB63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988" y="368300"/>
                        <a:ext cx="1192212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5">
            <a:extLst>
              <a:ext uri="{FF2B5EF4-FFF2-40B4-BE49-F238E27FC236}">
                <a16:creationId xmlns:a16="http://schemas.microsoft.com/office/drawing/2014/main" id="{9A6679F1-948B-44FD-8584-D90D6C88B9B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24075" y="306388"/>
          <a:ext cx="5934075" cy="611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781000" imgH="253800" progId="Equation.DSMT4">
                  <p:embed/>
                </p:oleObj>
              </mc:Choice>
              <mc:Fallback>
                <p:oleObj name="Equation" r:id="rId12" imgW="2781000" imgH="253800" progId="Equation.DSMT4">
                  <p:embed/>
                  <p:pic>
                    <p:nvPicPr>
                      <p:cNvPr id="18" name="Object 5">
                        <a:extLst>
                          <a:ext uri="{FF2B5EF4-FFF2-40B4-BE49-F238E27FC236}">
                            <a16:creationId xmlns:a16="http://schemas.microsoft.com/office/drawing/2014/main" id="{9A6679F1-948B-44FD-8584-D90D6C88B9B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306388"/>
                        <a:ext cx="5934075" cy="611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8">
            <a:extLst>
              <a:ext uri="{FF2B5EF4-FFF2-40B4-BE49-F238E27FC236}">
                <a16:creationId xmlns:a16="http://schemas.microsoft.com/office/drawing/2014/main" id="{1F7EAB1D-E574-471E-B7FE-B3DEE5CBBE1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9175" y="876300"/>
          <a:ext cx="4341813" cy="1020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981080" imgH="431640" progId="Equation.DSMT4">
                  <p:embed/>
                </p:oleObj>
              </mc:Choice>
              <mc:Fallback>
                <p:oleObj name="Equation" r:id="rId14" imgW="1981080" imgH="431640" progId="Equation.DSMT4">
                  <p:embed/>
                  <p:pic>
                    <p:nvPicPr>
                      <p:cNvPr id="19" name="Object 8">
                        <a:extLst>
                          <a:ext uri="{FF2B5EF4-FFF2-40B4-BE49-F238E27FC236}">
                            <a16:creationId xmlns:a16="http://schemas.microsoft.com/office/drawing/2014/main" id="{1F7EAB1D-E574-471E-B7FE-B3DEE5CBBE1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9175" y="876300"/>
                        <a:ext cx="4341813" cy="1020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8">
            <a:extLst>
              <a:ext uri="{FF2B5EF4-FFF2-40B4-BE49-F238E27FC236}">
                <a16:creationId xmlns:a16="http://schemas.microsoft.com/office/drawing/2014/main" id="{1C689F93-4C19-4131-9F6D-0B3880C51B2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08225" y="2082800"/>
          <a:ext cx="42037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917360" imgH="203040" progId="Equation.DSMT4">
                  <p:embed/>
                </p:oleObj>
              </mc:Choice>
              <mc:Fallback>
                <p:oleObj name="Equation" r:id="rId16" imgW="1917360" imgH="203040" progId="Equation.DSMT4">
                  <p:embed/>
                  <p:pic>
                    <p:nvPicPr>
                      <p:cNvPr id="20" name="Object 8">
                        <a:extLst>
                          <a:ext uri="{FF2B5EF4-FFF2-40B4-BE49-F238E27FC236}">
                            <a16:creationId xmlns:a16="http://schemas.microsoft.com/office/drawing/2014/main" id="{1C689F93-4C19-4131-9F6D-0B3880C51B2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8225" y="2082800"/>
                        <a:ext cx="42037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20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20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20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20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灯片编号占位符 3">
            <a:extLst>
              <a:ext uri="{FF2B5EF4-FFF2-40B4-BE49-F238E27FC236}">
                <a16:creationId xmlns:a16="http://schemas.microsoft.com/office/drawing/2014/main" id="{EF69E002-1446-467E-AFB0-4CE2F96B08A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400" b="0" kern="120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b="1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b="1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b="1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b="1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548845E-361B-4E8B-BA18-9A3331D129C6}" type="slidenum">
              <a:rPr lang="zh-CN" altLang="en-US" smtClean="0"/>
              <a:pPr>
                <a:defRPr/>
              </a:pPr>
              <a:t>36</a:t>
            </a:fld>
            <a:endParaRPr lang="zh-CN" altLang="en-US" sz="1400"/>
          </a:p>
        </p:txBody>
      </p:sp>
      <p:graphicFrame>
        <p:nvGraphicFramePr>
          <p:cNvPr id="831488" name="Object 1024">
            <a:extLst>
              <a:ext uri="{FF2B5EF4-FFF2-40B4-BE49-F238E27FC236}">
                <a16:creationId xmlns:a16="http://schemas.microsoft.com/office/drawing/2014/main" id="{533E2A6D-D4F4-443F-8388-3C6D38DBF99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3550" y="382588"/>
          <a:ext cx="8032750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3259683" imgH="236528" progId="Word.Document.8">
                  <p:embed/>
                </p:oleObj>
              </mc:Choice>
              <mc:Fallback>
                <p:oleObj name="Document" r:id="rId2" imgW="3259683" imgH="236528" progId="Word.Document.8">
                  <p:embed/>
                  <p:pic>
                    <p:nvPicPr>
                      <p:cNvPr id="831488" name="Object 1024">
                        <a:extLst>
                          <a:ext uri="{FF2B5EF4-FFF2-40B4-BE49-F238E27FC236}">
                            <a16:creationId xmlns:a16="http://schemas.microsoft.com/office/drawing/2014/main" id="{533E2A6D-D4F4-443F-8388-3C6D38DBF99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550" y="382588"/>
                        <a:ext cx="8032750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1489" name="Object 1025">
            <a:extLst>
              <a:ext uri="{FF2B5EF4-FFF2-40B4-BE49-F238E27FC236}">
                <a16:creationId xmlns:a16="http://schemas.microsoft.com/office/drawing/2014/main" id="{B15D9B71-8794-483D-A11B-7DC04856232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30288" y="922338"/>
          <a:ext cx="2609850" cy="1243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30040" imgH="482400" progId="Equation.DSMT4">
                  <p:embed/>
                </p:oleObj>
              </mc:Choice>
              <mc:Fallback>
                <p:oleObj name="Equation" r:id="rId4" imgW="1130040" imgH="482400" progId="Equation.DSMT4">
                  <p:embed/>
                  <p:pic>
                    <p:nvPicPr>
                      <p:cNvPr id="831489" name="Object 1025">
                        <a:extLst>
                          <a:ext uri="{FF2B5EF4-FFF2-40B4-BE49-F238E27FC236}">
                            <a16:creationId xmlns:a16="http://schemas.microsoft.com/office/drawing/2014/main" id="{B15D9B71-8794-483D-A11B-7DC04856232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0288" y="922338"/>
                        <a:ext cx="2609850" cy="1243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1490" name="Object 1026">
            <a:extLst>
              <a:ext uri="{FF2B5EF4-FFF2-40B4-BE49-F238E27FC236}">
                <a16:creationId xmlns:a16="http://schemas.microsoft.com/office/drawing/2014/main" id="{92603D48-6530-4273-A559-2F6CD23961D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79838" y="927100"/>
          <a:ext cx="2185987" cy="128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761760" imgH="431640" progId="Equation.DSMT4">
                  <p:embed/>
                </p:oleObj>
              </mc:Choice>
              <mc:Fallback>
                <p:oleObj name="Equation" r:id="rId6" imgW="761760" imgH="431640" progId="Equation.DSMT4">
                  <p:embed/>
                  <p:pic>
                    <p:nvPicPr>
                      <p:cNvPr id="831490" name="Object 1026">
                        <a:extLst>
                          <a:ext uri="{FF2B5EF4-FFF2-40B4-BE49-F238E27FC236}">
                            <a16:creationId xmlns:a16="http://schemas.microsoft.com/office/drawing/2014/main" id="{92603D48-6530-4273-A559-2F6CD23961D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927100"/>
                        <a:ext cx="2185987" cy="1289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1491" name="Object 1027">
            <a:extLst>
              <a:ext uri="{FF2B5EF4-FFF2-40B4-BE49-F238E27FC236}">
                <a16:creationId xmlns:a16="http://schemas.microsoft.com/office/drawing/2014/main" id="{D2C9E9BA-F9B0-4FD4-A862-D80ABA1CEE5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65825" y="979488"/>
          <a:ext cx="2335213" cy="1212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838080" imgH="431640" progId="Equation.DSMT4">
                  <p:embed/>
                </p:oleObj>
              </mc:Choice>
              <mc:Fallback>
                <p:oleObj name="Equation" r:id="rId8" imgW="838080" imgH="431640" progId="Equation.DSMT4">
                  <p:embed/>
                  <p:pic>
                    <p:nvPicPr>
                      <p:cNvPr id="831491" name="Object 1027">
                        <a:extLst>
                          <a:ext uri="{FF2B5EF4-FFF2-40B4-BE49-F238E27FC236}">
                            <a16:creationId xmlns:a16="http://schemas.microsoft.com/office/drawing/2014/main" id="{D2C9E9BA-F9B0-4FD4-A862-D80ABA1CEE5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5825" y="979488"/>
                        <a:ext cx="2335213" cy="1212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1492" name="Object 1028">
            <a:extLst>
              <a:ext uri="{FF2B5EF4-FFF2-40B4-BE49-F238E27FC236}">
                <a16:creationId xmlns:a16="http://schemas.microsoft.com/office/drawing/2014/main" id="{16196CB5-251C-47E8-8640-1F68E8085E7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0075884"/>
              </p:ext>
            </p:extLst>
          </p:nvPr>
        </p:nvGraphicFramePr>
        <p:xfrm>
          <a:off x="533400" y="2966864"/>
          <a:ext cx="732155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2971800" imgH="209550" progId="Word.Document.8">
                  <p:embed/>
                </p:oleObj>
              </mc:Choice>
              <mc:Fallback>
                <p:oleObj r:id="rId10" imgW="2971800" imgH="209550" progId="Word.Document.8">
                  <p:embed/>
                  <p:pic>
                    <p:nvPicPr>
                      <p:cNvPr id="831492" name="Object 1028">
                        <a:extLst>
                          <a:ext uri="{FF2B5EF4-FFF2-40B4-BE49-F238E27FC236}">
                            <a16:creationId xmlns:a16="http://schemas.microsoft.com/office/drawing/2014/main" id="{16196CB5-251C-47E8-8640-1F68E8085E7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966864"/>
                        <a:ext cx="7321550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3981" name="Text Box 13">
            <a:extLst>
              <a:ext uri="{FF2B5EF4-FFF2-40B4-BE49-F238E27FC236}">
                <a16:creationId xmlns:a16="http://schemas.microsoft.com/office/drawing/2014/main" id="{E8412300-E781-4F6A-AAAE-A20D972993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204864"/>
            <a:ext cx="3124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dirty="0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且收敛半径仍为</a:t>
            </a:r>
            <a:r>
              <a:rPr lang="en-US" altLang="zh-CN" i="1" dirty="0">
                <a:solidFill>
                  <a:srgbClr val="3333FF"/>
                </a:solidFill>
                <a:ea typeface="黑体" panose="02010609060101010101" pitchFamily="49" charset="-122"/>
              </a:rPr>
              <a:t>R</a:t>
            </a:r>
            <a:r>
              <a:rPr lang="en-US" altLang="zh-CN" sz="2800" dirty="0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r>
              <a:rPr lang="en-US" altLang="zh-CN" sz="2400" b="0" dirty="0"/>
              <a:t> </a:t>
            </a:r>
            <a:endParaRPr lang="zh-CN" altLang="en-US" sz="2400" b="0" dirty="0"/>
          </a:p>
        </p:txBody>
      </p:sp>
      <p:sp>
        <p:nvSpPr>
          <p:cNvPr id="723982" name="Text Box 14">
            <a:extLst>
              <a:ext uri="{FF2B5EF4-FFF2-40B4-BE49-F238E27FC236}">
                <a16:creationId xmlns:a16="http://schemas.microsoft.com/office/drawing/2014/main" id="{4C18A140-55E9-48A0-BA17-66B62A0514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576464"/>
            <a:ext cx="78501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latin typeface="宋体" panose="02010600030101010101" pitchFamily="2" charset="-122"/>
              </a:rPr>
              <a:t>(2) 逐项积分或求导后,端点处的收敛性</a:t>
            </a:r>
            <a:r>
              <a:rPr lang="zh-CN" altLang="en-US" sz="2800">
                <a:solidFill>
                  <a:srgbClr val="0033CC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可能</a:t>
            </a:r>
            <a:r>
              <a:rPr lang="zh-CN" altLang="en-US" sz="2800">
                <a:latin typeface="宋体" panose="02010600030101010101" pitchFamily="2" charset="-122"/>
              </a:rPr>
              <a:t>发生</a:t>
            </a:r>
          </a:p>
        </p:txBody>
      </p:sp>
      <p:sp>
        <p:nvSpPr>
          <p:cNvPr id="723983" name="Text Box 15">
            <a:extLst>
              <a:ext uri="{FF2B5EF4-FFF2-40B4-BE49-F238E27FC236}">
                <a16:creationId xmlns:a16="http://schemas.microsoft.com/office/drawing/2014/main" id="{D73D14FC-E376-490D-9A00-013ED2964A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186064"/>
            <a:ext cx="21463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latin typeface="宋体" panose="02010600030101010101" pitchFamily="2" charset="-122"/>
              </a:rPr>
              <a:t>如下变化： </a:t>
            </a:r>
          </a:p>
        </p:txBody>
      </p:sp>
      <p:sp>
        <p:nvSpPr>
          <p:cNvPr id="723984" name="Text Box 16">
            <a:extLst>
              <a:ext uri="{FF2B5EF4-FFF2-40B4-BE49-F238E27FC236}">
                <a16:creationId xmlns:a16="http://schemas.microsoft.com/office/drawing/2014/main" id="{2C242020-5B86-4CF3-AD3E-2B4B342EE9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8863" y="4795664"/>
            <a:ext cx="6681787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0000"/>
                </a:solidFill>
                <a:latin typeface="宋体" panose="02010600030101010101" pitchFamily="2" charset="-122"/>
              </a:rPr>
              <a:t>逐项积分后，原来发散的端点可能发散也收敛；</a:t>
            </a:r>
            <a:endParaRPr lang="en-US" altLang="zh-CN" sz="240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0000"/>
                </a:solidFill>
                <a:latin typeface="宋体" panose="02010600030101010101" pitchFamily="2" charset="-122"/>
              </a:rPr>
              <a:t>      原来收敛的端点肯定收敛；</a:t>
            </a:r>
            <a:endParaRPr lang="zh-CN" altLang="en-US" sz="280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  <p:sp>
        <p:nvSpPr>
          <p:cNvPr id="723985" name="Text Box 17">
            <a:extLst>
              <a:ext uri="{FF2B5EF4-FFF2-40B4-BE49-F238E27FC236}">
                <a16:creationId xmlns:a16="http://schemas.microsoft.com/office/drawing/2014/main" id="{4CE0CCA6-D12D-4C46-AF74-E75DAE04FC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8863" y="5580112"/>
            <a:ext cx="6681787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3333CC"/>
                </a:solidFill>
                <a:latin typeface="宋体" panose="02010600030101010101" pitchFamily="2" charset="-122"/>
              </a:rPr>
              <a:t>逐项求导后，原来收敛的端点可能收敛也发散。</a:t>
            </a:r>
            <a:endParaRPr lang="en-US" altLang="zh-CN" sz="2400" dirty="0">
              <a:solidFill>
                <a:srgbClr val="3333CC"/>
              </a:solidFill>
              <a:latin typeface="宋体" panose="02010600030101010101" pitchFamily="2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3333CC"/>
                </a:solidFill>
                <a:latin typeface="宋体" panose="02010600030101010101" pitchFamily="2" charset="-122"/>
              </a:rPr>
              <a:t>      </a:t>
            </a:r>
            <a:r>
              <a:rPr lang="zh-CN" altLang="en-US" sz="2400" dirty="0">
                <a:solidFill>
                  <a:srgbClr val="3333CC"/>
                </a:solidFill>
                <a:latin typeface="宋体" panose="02010600030101010101" pitchFamily="2" charset="-122"/>
              </a:rPr>
              <a:t>原来发散的端点肯定发散。</a:t>
            </a:r>
            <a:endParaRPr lang="zh-CN" altLang="en-US" sz="2800" dirty="0">
              <a:solidFill>
                <a:srgbClr val="3333CC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4222E4E3-F01B-482C-BF52-7D8ECB534BC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0111326"/>
              </p:ext>
            </p:extLst>
          </p:nvPr>
        </p:nvGraphicFramePr>
        <p:xfrm>
          <a:off x="2462213" y="2828125"/>
          <a:ext cx="5043487" cy="169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666880" imgH="939600" progId="Equation.DSMT4">
                  <p:embed/>
                </p:oleObj>
              </mc:Choice>
              <mc:Fallback>
                <p:oleObj name="Equation" r:id="rId12" imgW="2666880" imgH="939600" progId="Equation.DSMT4">
                  <p:embed/>
                  <p:pic>
                    <p:nvPicPr>
                      <p:cNvPr id="13" name="对象 12">
                        <a:extLst>
                          <a:ext uri="{FF2B5EF4-FFF2-40B4-BE49-F238E27FC236}">
                            <a16:creationId xmlns:a16="http://schemas.microsoft.com/office/drawing/2014/main" id="{4222E4E3-F01B-482C-BF52-7D8ECB534BC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2213" y="2828125"/>
                        <a:ext cx="5043487" cy="1690687"/>
                      </a:xfrm>
                      <a:prstGeom prst="rect">
                        <a:avLst/>
                      </a:prstGeom>
                      <a:blipFill dpi="0" rotWithShape="0">
                        <a:blip r:embed="rId14"/>
                        <a:srcRect/>
                        <a:tile tx="0" ty="0" sx="100000" sy="100000" flip="none" algn="tl"/>
                      </a:blip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31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31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31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31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23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831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723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723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723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723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3981" grpId="0"/>
      <p:bldP spid="723982" grpId="0"/>
      <p:bldP spid="723983" grpId="0"/>
      <p:bldP spid="723984" grpId="0"/>
      <p:bldP spid="72398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31489" name="Object 1025">
            <a:extLst>
              <a:ext uri="{FF2B5EF4-FFF2-40B4-BE49-F238E27FC236}">
                <a16:creationId xmlns:a16="http://schemas.microsoft.com/office/drawing/2014/main" id="{57E70249-63EE-428E-BFF0-BD3BC2D76F2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30288" y="5159375"/>
          <a:ext cx="2609850" cy="1243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30040" imgH="482400" progId="Equation.DSMT4">
                  <p:embed/>
                </p:oleObj>
              </mc:Choice>
              <mc:Fallback>
                <p:oleObj name="Equation" r:id="rId2" imgW="1130040" imgH="482400" progId="Equation.DSMT4">
                  <p:embed/>
                  <p:pic>
                    <p:nvPicPr>
                      <p:cNvPr id="831489" name="Object 1025">
                        <a:extLst>
                          <a:ext uri="{FF2B5EF4-FFF2-40B4-BE49-F238E27FC236}">
                            <a16:creationId xmlns:a16="http://schemas.microsoft.com/office/drawing/2014/main" id="{57E70249-63EE-428E-BFF0-BD3BC2D76F2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0288" y="5159375"/>
                        <a:ext cx="2609850" cy="1243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1490" name="Object 1026">
            <a:extLst>
              <a:ext uri="{FF2B5EF4-FFF2-40B4-BE49-F238E27FC236}">
                <a16:creationId xmlns:a16="http://schemas.microsoft.com/office/drawing/2014/main" id="{679692AB-5059-48BF-9590-CEA70A9E0E7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79838" y="5164138"/>
          <a:ext cx="2185987" cy="128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61760" imgH="431640" progId="Equation.DSMT4">
                  <p:embed/>
                </p:oleObj>
              </mc:Choice>
              <mc:Fallback>
                <p:oleObj name="Equation" r:id="rId4" imgW="761760" imgH="431640" progId="Equation.DSMT4">
                  <p:embed/>
                  <p:pic>
                    <p:nvPicPr>
                      <p:cNvPr id="831490" name="Object 1026">
                        <a:extLst>
                          <a:ext uri="{FF2B5EF4-FFF2-40B4-BE49-F238E27FC236}">
                            <a16:creationId xmlns:a16="http://schemas.microsoft.com/office/drawing/2014/main" id="{679692AB-5059-48BF-9590-CEA70A9E0E7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5164138"/>
                        <a:ext cx="2185987" cy="1289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1491" name="Object 1027">
            <a:extLst>
              <a:ext uri="{FF2B5EF4-FFF2-40B4-BE49-F238E27FC236}">
                <a16:creationId xmlns:a16="http://schemas.microsoft.com/office/drawing/2014/main" id="{D4DC32E6-3461-4643-9845-EFA60E1953F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65825" y="5216525"/>
          <a:ext cx="2335213" cy="1212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838080" imgH="431640" progId="Equation.DSMT4">
                  <p:embed/>
                </p:oleObj>
              </mc:Choice>
              <mc:Fallback>
                <p:oleObj name="Equation" r:id="rId6" imgW="838080" imgH="431640" progId="Equation.DSMT4">
                  <p:embed/>
                  <p:pic>
                    <p:nvPicPr>
                      <p:cNvPr id="831491" name="Object 1027">
                        <a:extLst>
                          <a:ext uri="{FF2B5EF4-FFF2-40B4-BE49-F238E27FC236}">
                            <a16:creationId xmlns:a16="http://schemas.microsoft.com/office/drawing/2014/main" id="{D4DC32E6-3461-4643-9845-EFA60E1953F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5825" y="5216525"/>
                        <a:ext cx="2335213" cy="1212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025">
            <a:extLst>
              <a:ext uri="{FF2B5EF4-FFF2-40B4-BE49-F238E27FC236}">
                <a16:creationId xmlns:a16="http://schemas.microsoft.com/office/drawing/2014/main" id="{867D7806-82C1-4682-86F2-F37D9B3561F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5638" y="104775"/>
          <a:ext cx="6121400" cy="101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908080" imgH="431640" progId="Equation.DSMT4">
                  <p:embed/>
                </p:oleObj>
              </mc:Choice>
              <mc:Fallback>
                <p:oleObj name="Equation" r:id="rId8" imgW="2908080" imgH="431640" progId="Equation.DSMT4">
                  <p:embed/>
                  <p:pic>
                    <p:nvPicPr>
                      <p:cNvPr id="14" name="Object 1025">
                        <a:extLst>
                          <a:ext uri="{FF2B5EF4-FFF2-40B4-BE49-F238E27FC236}">
                            <a16:creationId xmlns:a16="http://schemas.microsoft.com/office/drawing/2014/main" id="{867D7806-82C1-4682-86F2-F37D9B3561F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638" y="104775"/>
                        <a:ext cx="6121400" cy="1014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" name="组合 46">
            <a:extLst>
              <a:ext uri="{FF2B5EF4-FFF2-40B4-BE49-F238E27FC236}">
                <a16:creationId xmlns:a16="http://schemas.microsoft.com/office/drawing/2014/main" id="{89BEB691-2B90-4D80-8B10-DBF5F2C61DDE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2170113"/>
            <a:ext cx="7010400" cy="581025"/>
            <a:chOff x="990600" y="3712071"/>
            <a:chExt cx="7010400" cy="581025"/>
          </a:xfrm>
        </p:grpSpPr>
        <p:sp>
          <p:nvSpPr>
            <p:cNvPr id="49173" name="Line 10">
              <a:extLst>
                <a:ext uri="{FF2B5EF4-FFF2-40B4-BE49-F238E27FC236}">
                  <a16:creationId xmlns:a16="http://schemas.microsoft.com/office/drawing/2014/main" id="{A75EEBCA-E5EB-4CF9-A343-5DA461D360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90600" y="3862884"/>
              <a:ext cx="67056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49174" name="Object 11">
              <a:extLst>
                <a:ext uri="{FF2B5EF4-FFF2-40B4-BE49-F238E27FC236}">
                  <a16:creationId xmlns:a16="http://schemas.microsoft.com/office/drawing/2014/main" id="{2F83FDBD-D114-4BC6-98F4-F037AC9838F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735888" y="3762871"/>
            <a:ext cx="265112" cy="2524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0" imgW="266469" imgH="253780" progId="Equation.3">
                    <p:embed/>
                  </p:oleObj>
                </mc:Choice>
                <mc:Fallback>
                  <p:oleObj r:id="rId10" imgW="266469" imgH="253780" progId="Equation.3">
                    <p:embed/>
                    <p:pic>
                      <p:nvPicPr>
                        <p:cNvPr id="49174" name="Object 11">
                          <a:extLst>
                            <a:ext uri="{FF2B5EF4-FFF2-40B4-BE49-F238E27FC236}">
                              <a16:creationId xmlns:a16="http://schemas.microsoft.com/office/drawing/2014/main" id="{2F83FDBD-D114-4BC6-98F4-F037AC9838F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735888" y="3762871"/>
                          <a:ext cx="265112" cy="2524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175" name="Object 12">
              <a:extLst>
                <a:ext uri="{FF2B5EF4-FFF2-40B4-BE49-F238E27FC236}">
                  <a16:creationId xmlns:a16="http://schemas.microsoft.com/office/drawing/2014/main" id="{F52E8043-949B-47CF-821A-688A808EA8EB}"/>
                </a:ext>
              </a:extLst>
            </p:cNvPr>
            <p:cNvGraphicFramePr>
              <a:graphicFrameLocks noChangeAspect="1"/>
            </p:cNvGraphicFramePr>
            <p:nvPr/>
          </p:nvGraphicFramePr>
          <p:xfrm flipH="1">
            <a:off x="4098925" y="3939084"/>
            <a:ext cx="320675" cy="3540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2" imgW="228501" imgH="253890" progId="Equation.3">
                    <p:embed/>
                  </p:oleObj>
                </mc:Choice>
                <mc:Fallback>
                  <p:oleObj r:id="rId12" imgW="228501" imgH="253890" progId="Equation.3">
                    <p:embed/>
                    <p:pic>
                      <p:nvPicPr>
                        <p:cNvPr id="49175" name="Object 12">
                          <a:extLst>
                            <a:ext uri="{FF2B5EF4-FFF2-40B4-BE49-F238E27FC236}">
                              <a16:creationId xmlns:a16="http://schemas.microsoft.com/office/drawing/2014/main" id="{F52E8043-949B-47CF-821A-688A808EA8E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 flipH="1">
                          <a:off x="4098925" y="3939084"/>
                          <a:ext cx="320675" cy="3540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176" name="Object 14">
              <a:extLst>
                <a:ext uri="{FF2B5EF4-FFF2-40B4-BE49-F238E27FC236}">
                  <a16:creationId xmlns:a16="http://schemas.microsoft.com/office/drawing/2014/main" id="{8F7DEBB6-80E0-4BC5-86C3-0DF053D93AEB}"/>
                </a:ext>
              </a:extLst>
            </p:cNvPr>
            <p:cNvGraphicFramePr>
              <a:graphicFrameLocks noChangeAspect="1"/>
            </p:cNvGraphicFramePr>
            <p:nvPr/>
          </p:nvGraphicFramePr>
          <p:xfrm flipH="1">
            <a:off x="5499720" y="3786684"/>
            <a:ext cx="152400" cy="152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4" imgW="15249" imgH="15301" progId="Equation.3">
                    <p:embed/>
                  </p:oleObj>
                </mc:Choice>
                <mc:Fallback>
                  <p:oleObj r:id="rId14" imgW="15249" imgH="15301" progId="Equation.3">
                    <p:embed/>
                    <p:pic>
                      <p:nvPicPr>
                        <p:cNvPr id="49176" name="Object 14">
                          <a:extLst>
                            <a:ext uri="{FF2B5EF4-FFF2-40B4-BE49-F238E27FC236}">
                              <a16:creationId xmlns:a16="http://schemas.microsoft.com/office/drawing/2014/main" id="{8F7DEBB6-80E0-4BC5-86C3-0DF053D93AE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 flipH="1">
                          <a:off x="5499720" y="3786684"/>
                          <a:ext cx="152400" cy="152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177" name="Object 23">
              <a:extLst>
                <a:ext uri="{FF2B5EF4-FFF2-40B4-BE49-F238E27FC236}">
                  <a16:creationId xmlns:a16="http://schemas.microsoft.com/office/drawing/2014/main" id="{189CB977-0629-40E9-B866-8089FABDD5B6}"/>
                </a:ext>
              </a:extLst>
            </p:cNvPr>
            <p:cNvGraphicFramePr>
              <a:graphicFrameLocks noChangeAspect="1"/>
            </p:cNvGraphicFramePr>
            <p:nvPr/>
          </p:nvGraphicFramePr>
          <p:xfrm flipH="1">
            <a:off x="3051448" y="3786684"/>
            <a:ext cx="152400" cy="152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6" imgW="15249" imgH="15301" progId="Equation.3">
                    <p:embed/>
                  </p:oleObj>
                </mc:Choice>
                <mc:Fallback>
                  <p:oleObj r:id="rId16" imgW="15249" imgH="15301" progId="Equation.3">
                    <p:embed/>
                    <p:pic>
                      <p:nvPicPr>
                        <p:cNvPr id="49177" name="Object 23">
                          <a:extLst>
                            <a:ext uri="{FF2B5EF4-FFF2-40B4-BE49-F238E27FC236}">
                              <a16:creationId xmlns:a16="http://schemas.microsoft.com/office/drawing/2014/main" id="{189CB977-0629-40E9-B866-8089FABDD5B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 flipH="1">
                          <a:off x="3051448" y="3786684"/>
                          <a:ext cx="152400" cy="152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178" name="Object 30">
              <a:extLst>
                <a:ext uri="{FF2B5EF4-FFF2-40B4-BE49-F238E27FC236}">
                  <a16:creationId xmlns:a16="http://schemas.microsoft.com/office/drawing/2014/main" id="{E2C18B5E-560F-4CD2-AC56-1D08F86EB66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43200" y="3939084"/>
            <a:ext cx="596900" cy="3159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7" imgW="596641" imgH="317362" progId="Equation.3">
                    <p:embed/>
                  </p:oleObj>
                </mc:Choice>
                <mc:Fallback>
                  <p:oleObj r:id="rId17" imgW="596641" imgH="317362" progId="Equation.3">
                    <p:embed/>
                    <p:pic>
                      <p:nvPicPr>
                        <p:cNvPr id="49178" name="Object 30">
                          <a:extLst>
                            <a:ext uri="{FF2B5EF4-FFF2-40B4-BE49-F238E27FC236}">
                              <a16:creationId xmlns:a16="http://schemas.microsoft.com/office/drawing/2014/main" id="{E2C18B5E-560F-4CD2-AC56-1D08F86EB66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43200" y="3939084"/>
                          <a:ext cx="596900" cy="3159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179" name="Object 31">
              <a:extLst>
                <a:ext uri="{FF2B5EF4-FFF2-40B4-BE49-F238E27FC236}">
                  <a16:creationId xmlns:a16="http://schemas.microsoft.com/office/drawing/2014/main" id="{D8DB27B3-2933-4F1F-A7A8-C54FA6B8E31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322888" y="3939084"/>
            <a:ext cx="315912" cy="3159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9" imgW="317225" imgH="317225" progId="Equation.3">
                    <p:embed/>
                  </p:oleObj>
                </mc:Choice>
                <mc:Fallback>
                  <p:oleObj r:id="rId19" imgW="317225" imgH="317225" progId="Equation.3">
                    <p:embed/>
                    <p:pic>
                      <p:nvPicPr>
                        <p:cNvPr id="49179" name="Object 31">
                          <a:extLst>
                            <a:ext uri="{FF2B5EF4-FFF2-40B4-BE49-F238E27FC236}">
                              <a16:creationId xmlns:a16="http://schemas.microsoft.com/office/drawing/2014/main" id="{D8DB27B3-2933-4F1F-A7A8-C54FA6B8E31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22888" y="3939084"/>
                          <a:ext cx="315912" cy="3159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180" name="对象 3">
              <a:extLst>
                <a:ext uri="{FF2B5EF4-FFF2-40B4-BE49-F238E27FC236}">
                  <a16:creationId xmlns:a16="http://schemas.microsoft.com/office/drawing/2014/main" id="{C234D8B9-EE08-4DA4-B484-E404C986E67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40200" y="3712071"/>
            <a:ext cx="288925" cy="3190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1" imgW="114102" imgH="126780" progId="Equation.DSMT4">
                    <p:embed/>
                  </p:oleObj>
                </mc:Choice>
                <mc:Fallback>
                  <p:oleObj name="Equation" r:id="rId21" imgW="114102" imgH="126780" progId="Equation.DSMT4">
                    <p:embed/>
                    <p:pic>
                      <p:nvPicPr>
                        <p:cNvPr id="49180" name="对象 3">
                          <a:extLst>
                            <a:ext uri="{FF2B5EF4-FFF2-40B4-BE49-F238E27FC236}">
                              <a16:creationId xmlns:a16="http://schemas.microsoft.com/office/drawing/2014/main" id="{C234D8B9-EE08-4DA4-B484-E404C986E67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40200" y="3712071"/>
                          <a:ext cx="288925" cy="3190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5" name="组合 47">
            <a:extLst>
              <a:ext uri="{FF2B5EF4-FFF2-40B4-BE49-F238E27FC236}">
                <a16:creationId xmlns:a16="http://schemas.microsoft.com/office/drawing/2014/main" id="{B5366FDF-6FE5-4D31-A77F-4143040B7035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1938338"/>
            <a:ext cx="284163" cy="531812"/>
            <a:chOff x="4647877" y="3479478"/>
            <a:chExt cx="284163" cy="532135"/>
          </a:xfrm>
        </p:grpSpPr>
        <p:graphicFrame>
          <p:nvGraphicFramePr>
            <p:cNvPr id="49171" name="Object 29">
              <a:extLst>
                <a:ext uri="{FF2B5EF4-FFF2-40B4-BE49-F238E27FC236}">
                  <a16:creationId xmlns:a16="http://schemas.microsoft.com/office/drawing/2014/main" id="{9E662E40-030C-4FC1-B5D9-0D67372BB3A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56138" y="3730625"/>
            <a:ext cx="255587" cy="2809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3" imgW="114102" imgH="126780" progId="Equation.DSMT4">
                    <p:embed/>
                  </p:oleObj>
                </mc:Choice>
                <mc:Fallback>
                  <p:oleObj name="Equation" r:id="rId23" imgW="114102" imgH="126780" progId="Equation.DSMT4">
                    <p:embed/>
                    <p:pic>
                      <p:nvPicPr>
                        <p:cNvPr id="49171" name="Object 29">
                          <a:extLst>
                            <a:ext uri="{FF2B5EF4-FFF2-40B4-BE49-F238E27FC236}">
                              <a16:creationId xmlns:a16="http://schemas.microsoft.com/office/drawing/2014/main" id="{9E662E40-030C-4FC1-B5D9-0D67372BB3A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6138" y="3730625"/>
                          <a:ext cx="255587" cy="2809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172" name="Object 30">
              <a:extLst>
                <a:ext uri="{FF2B5EF4-FFF2-40B4-BE49-F238E27FC236}">
                  <a16:creationId xmlns:a16="http://schemas.microsoft.com/office/drawing/2014/main" id="{409D4F9F-EAE2-4E34-80E4-04D915C71B7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47877" y="3479478"/>
            <a:ext cx="284163" cy="3095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5" imgW="126835" imgH="139518" progId="Equation.DSMT4">
                    <p:embed/>
                  </p:oleObj>
                </mc:Choice>
                <mc:Fallback>
                  <p:oleObj name="Equation" r:id="rId25" imgW="126835" imgH="139518" progId="Equation.DSMT4">
                    <p:embed/>
                    <p:pic>
                      <p:nvPicPr>
                        <p:cNvPr id="49172" name="Object 30">
                          <a:extLst>
                            <a:ext uri="{FF2B5EF4-FFF2-40B4-BE49-F238E27FC236}">
                              <a16:creationId xmlns:a16="http://schemas.microsoft.com/office/drawing/2014/main" id="{409D4F9F-EAE2-4E34-80E4-04D915C71B7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47877" y="3479478"/>
                          <a:ext cx="284163" cy="3095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8" name="组合 48">
            <a:extLst>
              <a:ext uri="{FF2B5EF4-FFF2-40B4-BE49-F238E27FC236}">
                <a16:creationId xmlns:a16="http://schemas.microsoft.com/office/drawing/2014/main" id="{5CA88D50-A217-40C2-B497-57FB7B54D48B}"/>
              </a:ext>
            </a:extLst>
          </p:cNvPr>
          <p:cNvGrpSpPr>
            <a:grpSpLocks/>
          </p:cNvGrpSpPr>
          <p:nvPr/>
        </p:nvGrpSpPr>
        <p:grpSpPr bwMode="auto">
          <a:xfrm>
            <a:off x="3779838" y="1916113"/>
            <a:ext cx="1652587" cy="476250"/>
            <a:chOff x="3779912" y="3457575"/>
            <a:chExt cx="1652513" cy="475481"/>
          </a:xfrm>
        </p:grpSpPr>
        <p:cxnSp>
          <p:nvCxnSpPr>
            <p:cNvPr id="49168" name="直接连接符 44">
              <a:extLst>
                <a:ext uri="{FF2B5EF4-FFF2-40B4-BE49-F238E27FC236}">
                  <a16:creationId xmlns:a16="http://schemas.microsoft.com/office/drawing/2014/main" id="{8A2A6B2D-CC09-43CF-8CC4-5EBC7005552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887924" y="3933056"/>
              <a:ext cx="1368152" cy="0"/>
            </a:xfrm>
            <a:prstGeom prst="line">
              <a:avLst/>
            </a:prstGeom>
            <a:noFill/>
            <a:ln w="38100" algn="ctr">
              <a:solidFill>
                <a:srgbClr val="00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aphicFrame>
          <p:nvGraphicFramePr>
            <p:cNvPr id="49169" name="Object 31">
              <a:extLst>
                <a:ext uri="{FF2B5EF4-FFF2-40B4-BE49-F238E27FC236}">
                  <a16:creationId xmlns:a16="http://schemas.microsoft.com/office/drawing/2014/main" id="{AEED9190-2D82-4939-AA91-DE4B867ADC3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79912" y="3501008"/>
            <a:ext cx="284163" cy="3095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7" imgW="126835" imgH="139518" progId="Equation.DSMT4">
                    <p:embed/>
                  </p:oleObj>
                </mc:Choice>
                <mc:Fallback>
                  <p:oleObj name="Equation" r:id="rId27" imgW="126835" imgH="139518" progId="Equation.DSMT4">
                    <p:embed/>
                    <p:pic>
                      <p:nvPicPr>
                        <p:cNvPr id="49169" name="Object 31">
                          <a:extLst>
                            <a:ext uri="{FF2B5EF4-FFF2-40B4-BE49-F238E27FC236}">
                              <a16:creationId xmlns:a16="http://schemas.microsoft.com/office/drawing/2014/main" id="{AEED9190-2D82-4939-AA91-DE4B867ADC3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79912" y="3501008"/>
                          <a:ext cx="284163" cy="3095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170" name="Object 32">
              <a:extLst>
                <a:ext uri="{FF2B5EF4-FFF2-40B4-BE49-F238E27FC236}">
                  <a16:creationId xmlns:a16="http://schemas.microsoft.com/office/drawing/2014/main" id="{4BD69BF1-D9D0-4618-B59B-047EF6CA6D4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148263" y="3457575"/>
            <a:ext cx="284162" cy="395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9" imgW="126725" imgH="177415" progId="Equation.DSMT4">
                    <p:embed/>
                  </p:oleObj>
                </mc:Choice>
                <mc:Fallback>
                  <p:oleObj name="Equation" r:id="rId29" imgW="126725" imgH="177415" progId="Equation.DSMT4">
                    <p:embed/>
                    <p:pic>
                      <p:nvPicPr>
                        <p:cNvPr id="49170" name="Object 32">
                          <a:extLst>
                            <a:ext uri="{FF2B5EF4-FFF2-40B4-BE49-F238E27FC236}">
                              <a16:creationId xmlns:a16="http://schemas.microsoft.com/office/drawing/2014/main" id="{4BD69BF1-D9D0-4618-B59B-047EF6CA6D4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48263" y="3457575"/>
                          <a:ext cx="284162" cy="395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3" name="Object 5">
            <a:extLst>
              <a:ext uri="{FF2B5EF4-FFF2-40B4-BE49-F238E27FC236}">
                <a16:creationId xmlns:a16="http://schemas.microsoft.com/office/drawing/2014/main" id="{029E60E2-633D-41A7-B9C6-08F0D46CDEF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6750" y="1196975"/>
          <a:ext cx="1978025" cy="61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1" imgW="927000" imgH="253800" progId="Equation.DSMT4">
                  <p:embed/>
                </p:oleObj>
              </mc:Choice>
              <mc:Fallback>
                <p:oleObj name="Equation" r:id="rId31" imgW="927000" imgH="253800" progId="Equation.DSMT4">
                  <p:embed/>
                  <p:pic>
                    <p:nvPicPr>
                      <p:cNvPr id="33" name="Object 5">
                        <a:extLst>
                          <a:ext uri="{FF2B5EF4-FFF2-40B4-BE49-F238E27FC236}">
                            <a16:creationId xmlns:a16="http://schemas.microsoft.com/office/drawing/2014/main" id="{029E60E2-633D-41A7-B9C6-08F0D46CDEF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750" y="1196975"/>
                        <a:ext cx="1978025" cy="611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5">
            <a:extLst>
              <a:ext uri="{FF2B5EF4-FFF2-40B4-BE49-F238E27FC236}">
                <a16:creationId xmlns:a16="http://schemas.microsoft.com/office/drawing/2014/main" id="{469372CB-8BF1-4DC9-B63C-10131FBE57E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13025" y="1209675"/>
          <a:ext cx="3819525" cy="61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3" imgW="1790640" imgH="253800" progId="Equation.DSMT4">
                  <p:embed/>
                </p:oleObj>
              </mc:Choice>
              <mc:Fallback>
                <p:oleObj name="Equation" r:id="rId33" imgW="1790640" imgH="253800" progId="Equation.DSMT4">
                  <p:embed/>
                  <p:pic>
                    <p:nvPicPr>
                      <p:cNvPr id="34" name="Object 5">
                        <a:extLst>
                          <a:ext uri="{FF2B5EF4-FFF2-40B4-BE49-F238E27FC236}">
                            <a16:creationId xmlns:a16="http://schemas.microsoft.com/office/drawing/2014/main" id="{469372CB-8BF1-4DC9-B63C-10131FBE57E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3025" y="1209675"/>
                        <a:ext cx="3819525" cy="611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1027">
            <a:extLst>
              <a:ext uri="{FF2B5EF4-FFF2-40B4-BE49-F238E27FC236}">
                <a16:creationId xmlns:a16="http://schemas.microsoft.com/office/drawing/2014/main" id="{06A0AFC3-56A7-4828-9B80-4CD130C1B31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6925" y="2924175"/>
          <a:ext cx="36322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5" imgW="1828800" imgH="431640" progId="Equation.DSMT4">
                  <p:embed/>
                </p:oleObj>
              </mc:Choice>
              <mc:Fallback>
                <p:oleObj name="Equation" r:id="rId35" imgW="1828800" imgH="431640" progId="Equation.DSMT4">
                  <p:embed/>
                  <p:pic>
                    <p:nvPicPr>
                      <p:cNvPr id="35" name="Object 1027">
                        <a:extLst>
                          <a:ext uri="{FF2B5EF4-FFF2-40B4-BE49-F238E27FC236}">
                            <a16:creationId xmlns:a16="http://schemas.microsoft.com/office/drawing/2014/main" id="{06A0AFC3-56A7-4828-9B80-4CD130C1B31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6925" y="2924175"/>
                        <a:ext cx="36322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1027">
            <a:extLst>
              <a:ext uri="{FF2B5EF4-FFF2-40B4-BE49-F238E27FC236}">
                <a16:creationId xmlns:a16="http://schemas.microsoft.com/office/drawing/2014/main" id="{158156CC-0820-4A4B-8BDB-CF3253C8D98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41388" y="3687763"/>
          <a:ext cx="2697162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7" imgW="1358640" imgH="431640" progId="Equation.DSMT4">
                  <p:embed/>
                </p:oleObj>
              </mc:Choice>
              <mc:Fallback>
                <p:oleObj name="Equation" r:id="rId37" imgW="1358640" imgH="431640" progId="Equation.DSMT4">
                  <p:embed/>
                  <p:pic>
                    <p:nvPicPr>
                      <p:cNvPr id="36" name="Object 1027">
                        <a:extLst>
                          <a:ext uri="{FF2B5EF4-FFF2-40B4-BE49-F238E27FC236}">
                            <a16:creationId xmlns:a16="http://schemas.microsoft.com/office/drawing/2014/main" id="{158156CC-0820-4A4B-8BDB-CF3253C8D98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1388" y="3687763"/>
                        <a:ext cx="2697162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1027">
            <a:extLst>
              <a:ext uri="{FF2B5EF4-FFF2-40B4-BE49-F238E27FC236}">
                <a16:creationId xmlns:a16="http://schemas.microsoft.com/office/drawing/2014/main" id="{91A83A10-1F3F-466D-928B-CFD4B5E7626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04863" y="4576763"/>
          <a:ext cx="2674937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9" imgW="1346040" imgH="253800" progId="Equation.DSMT4">
                  <p:embed/>
                </p:oleObj>
              </mc:Choice>
              <mc:Fallback>
                <p:oleObj name="Equation" r:id="rId39" imgW="1346040" imgH="253800" progId="Equation.DSMT4">
                  <p:embed/>
                  <p:pic>
                    <p:nvPicPr>
                      <p:cNvPr id="37" name="Object 1027">
                        <a:extLst>
                          <a:ext uri="{FF2B5EF4-FFF2-40B4-BE49-F238E27FC236}">
                            <a16:creationId xmlns:a16="http://schemas.microsoft.com/office/drawing/2014/main" id="{91A83A10-1F3F-466D-928B-CFD4B5E7626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4863" y="4576763"/>
                        <a:ext cx="2674937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1027">
            <a:extLst>
              <a:ext uri="{FF2B5EF4-FFF2-40B4-BE49-F238E27FC236}">
                <a16:creationId xmlns:a16="http://schemas.microsoft.com/office/drawing/2014/main" id="{B742D68B-9AAA-4CD7-8BE4-582604D27A3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52938" y="3143250"/>
          <a:ext cx="379412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1" imgW="190440" imgH="914400" progId="Equation.DSMT4">
                  <p:embed/>
                </p:oleObj>
              </mc:Choice>
              <mc:Fallback>
                <p:oleObj name="Equation" r:id="rId41" imgW="190440" imgH="914400" progId="Equation.DSMT4">
                  <p:embed/>
                  <p:pic>
                    <p:nvPicPr>
                      <p:cNvPr id="38" name="Object 1027">
                        <a:extLst>
                          <a:ext uri="{FF2B5EF4-FFF2-40B4-BE49-F238E27FC236}">
                            <a16:creationId xmlns:a16="http://schemas.microsoft.com/office/drawing/2014/main" id="{B742D68B-9AAA-4CD7-8BE4-582604D27A3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2938" y="3143250"/>
                        <a:ext cx="379412" cy="182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1027">
            <a:extLst>
              <a:ext uri="{FF2B5EF4-FFF2-40B4-BE49-F238E27FC236}">
                <a16:creationId xmlns:a16="http://schemas.microsoft.com/office/drawing/2014/main" id="{D970ED51-1459-4778-B919-7ACCC8A9707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99025" y="3806825"/>
          <a:ext cx="37576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3" imgW="1892160" imgH="203040" progId="Equation.DSMT4">
                  <p:embed/>
                </p:oleObj>
              </mc:Choice>
              <mc:Fallback>
                <p:oleObj name="Equation" r:id="rId43" imgW="1892160" imgH="203040" progId="Equation.DSMT4">
                  <p:embed/>
                  <p:pic>
                    <p:nvPicPr>
                      <p:cNvPr id="39" name="Object 1027">
                        <a:extLst>
                          <a:ext uri="{FF2B5EF4-FFF2-40B4-BE49-F238E27FC236}">
                            <a16:creationId xmlns:a16="http://schemas.microsoft.com/office/drawing/2014/main" id="{D970ED51-1459-4778-B919-7ACCC8A9707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9025" y="3806825"/>
                        <a:ext cx="3757613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831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831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831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BEA4473C-BD78-4ECB-9D8B-ABD8DE31077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1975" y="1125538"/>
          <a:ext cx="802005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111480" imgH="431640" progId="Equation.DSMT4">
                  <p:embed/>
                </p:oleObj>
              </mc:Choice>
              <mc:Fallback>
                <p:oleObj name="Equation" r:id="rId2" imgW="3111480" imgH="431640" progId="Equation.DSMT4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BEA4473C-BD78-4ECB-9D8B-ABD8DE31077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975" y="1125538"/>
                        <a:ext cx="8020050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8">
            <a:extLst>
              <a:ext uri="{FF2B5EF4-FFF2-40B4-BE49-F238E27FC236}">
                <a16:creationId xmlns:a16="http://schemas.microsoft.com/office/drawing/2014/main" id="{BD287DA4-E23B-4790-8F82-9369B9803E2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6263" y="2408238"/>
          <a:ext cx="7820025" cy="1020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568680" imgH="431640" progId="Equation.DSMT4">
                  <p:embed/>
                </p:oleObj>
              </mc:Choice>
              <mc:Fallback>
                <p:oleObj name="Equation" r:id="rId4" imgW="3568680" imgH="431640" progId="Equation.DSMT4">
                  <p:embed/>
                  <p:pic>
                    <p:nvPicPr>
                      <p:cNvPr id="5" name="Object 8">
                        <a:extLst>
                          <a:ext uri="{FF2B5EF4-FFF2-40B4-BE49-F238E27FC236}">
                            <a16:creationId xmlns:a16="http://schemas.microsoft.com/office/drawing/2014/main" id="{BD287DA4-E23B-4790-8F82-9369B9803E2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263" y="2408238"/>
                        <a:ext cx="7820025" cy="1020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灯片编号占位符 5">
            <a:extLst>
              <a:ext uri="{FF2B5EF4-FFF2-40B4-BE49-F238E27FC236}">
                <a16:creationId xmlns:a16="http://schemas.microsoft.com/office/drawing/2014/main" id="{2BCE12CD-C767-4EA3-8342-5F7CE7C502A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400" b="0" kern="120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b="1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b="1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b="1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b="1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9A8DD82-19C0-418B-918A-9808E9CB0CA1}" type="slidenum">
              <a:rPr lang="zh-CN" altLang="en-US" smtClean="0"/>
              <a:pPr>
                <a:defRPr/>
              </a:pPr>
              <a:t>39</a:t>
            </a:fld>
            <a:endParaRPr lang="zh-CN" altLang="en-US" sz="1400"/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53F3A022-937C-4D17-B65A-5C837F404D7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60638" y="250825"/>
          <a:ext cx="3306762" cy="1090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282700" imgH="444500" progId="Equation.DSMT4">
                  <p:embed/>
                </p:oleObj>
              </mc:Choice>
              <mc:Fallback>
                <p:oleObj r:id="rId2" imgW="1282700" imgH="444500" progId="Equation.DSMT4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53F3A022-937C-4D17-B65A-5C837F404D7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0638" y="250825"/>
                        <a:ext cx="3306762" cy="1090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14">
            <a:extLst>
              <a:ext uri="{FF2B5EF4-FFF2-40B4-BE49-F238E27FC236}">
                <a16:creationId xmlns:a16="http://schemas.microsoft.com/office/drawing/2014/main" id="{ADB70632-7C7F-4ADF-8E82-F51B949E70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519113"/>
            <a:ext cx="7416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/>
              <a:t>例：求和函数                                    .</a:t>
            </a:r>
          </a:p>
        </p:txBody>
      </p:sp>
      <p:sp>
        <p:nvSpPr>
          <p:cNvPr id="12" name="Text Box 14">
            <a:extLst>
              <a:ext uri="{FF2B5EF4-FFF2-40B4-BE49-F238E27FC236}">
                <a16:creationId xmlns:a16="http://schemas.microsoft.com/office/drawing/2014/main" id="{242B68AB-47BE-4DAC-ADCD-FD498788CB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7900" y="1587500"/>
            <a:ext cx="4170363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/>
              <a:t>收敛半径：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3FDF77EB-DD36-4EF7-B48F-9F74BEA5BDB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55913" y="1268413"/>
          <a:ext cx="2717800" cy="112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054080" imgH="457200" progId="Equation.DSMT4">
                  <p:embed/>
                </p:oleObj>
              </mc:Choice>
              <mc:Fallback>
                <p:oleObj name="Equation" r:id="rId4" imgW="1054080" imgH="457200" progId="Equation.DSMT4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3FDF77EB-DD36-4EF7-B48F-9F74BEA5BDB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5913" y="1268413"/>
                        <a:ext cx="2717800" cy="1120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 Box 14">
            <a:extLst>
              <a:ext uri="{FF2B5EF4-FFF2-40B4-BE49-F238E27FC236}">
                <a16:creationId xmlns:a16="http://schemas.microsoft.com/office/drawing/2014/main" id="{40BBC529-6983-4AD3-B4F9-21F437BA2C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4563" y="2689225"/>
            <a:ext cx="4170362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/>
              <a:t>收敛区间：</a:t>
            </a:r>
          </a:p>
        </p:txBody>
      </p:sp>
      <p:graphicFrame>
        <p:nvGraphicFramePr>
          <p:cNvPr id="22" name="对象 21">
            <a:extLst>
              <a:ext uri="{FF2B5EF4-FFF2-40B4-BE49-F238E27FC236}">
                <a16:creationId xmlns:a16="http://schemas.microsoft.com/office/drawing/2014/main" id="{2346E2F6-409C-4C63-97A3-9B782485C8F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71775" y="2420938"/>
          <a:ext cx="1735138" cy="1058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672840" imgH="431640" progId="Equation.DSMT4">
                  <p:embed/>
                </p:oleObj>
              </mc:Choice>
              <mc:Fallback>
                <p:oleObj name="Equation" r:id="rId6" imgW="672840" imgH="431640" progId="Equation.DSMT4">
                  <p:embed/>
                  <p:pic>
                    <p:nvPicPr>
                      <p:cNvPr id="22" name="对象 21">
                        <a:extLst>
                          <a:ext uri="{FF2B5EF4-FFF2-40B4-BE49-F238E27FC236}">
                            <a16:creationId xmlns:a16="http://schemas.microsoft.com/office/drawing/2014/main" id="{2346E2F6-409C-4C63-97A3-9B782485C8F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2420938"/>
                        <a:ext cx="1735138" cy="1058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>
            <a:extLst>
              <a:ext uri="{FF2B5EF4-FFF2-40B4-BE49-F238E27FC236}">
                <a16:creationId xmlns:a16="http://schemas.microsoft.com/office/drawing/2014/main" id="{7E9D52BE-3B2E-4EE9-8860-5AB1EB02BF8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24525" y="1376363"/>
          <a:ext cx="1114425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31640" imgH="393480" progId="Equation.DSMT4">
                  <p:embed/>
                </p:oleObj>
              </mc:Choice>
              <mc:Fallback>
                <p:oleObj name="Equation" r:id="rId8" imgW="431640" imgH="393480" progId="Equation.DSMT4">
                  <p:embed/>
                  <p:pic>
                    <p:nvPicPr>
                      <p:cNvPr id="23" name="对象 22">
                        <a:extLst>
                          <a:ext uri="{FF2B5EF4-FFF2-40B4-BE49-F238E27FC236}">
                            <a16:creationId xmlns:a16="http://schemas.microsoft.com/office/drawing/2014/main" id="{7E9D52BE-3B2E-4EE9-8860-5AB1EB02BF8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525" y="1376363"/>
                        <a:ext cx="1114425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 Box 14">
            <a:extLst>
              <a:ext uri="{FF2B5EF4-FFF2-40B4-BE49-F238E27FC236}">
                <a16:creationId xmlns:a16="http://schemas.microsoft.com/office/drawing/2014/main" id="{D581517D-2B99-4E14-A622-C887A2A6A0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8538" y="5662613"/>
            <a:ext cx="4170362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/>
              <a:t>收敛域：</a:t>
            </a:r>
          </a:p>
        </p:txBody>
      </p:sp>
      <p:graphicFrame>
        <p:nvGraphicFramePr>
          <p:cNvPr id="25" name="对象 24">
            <a:extLst>
              <a:ext uri="{FF2B5EF4-FFF2-40B4-BE49-F238E27FC236}">
                <a16:creationId xmlns:a16="http://schemas.microsoft.com/office/drawing/2014/main" id="{FF800472-0195-4005-8DAA-8D3191C0D79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8400" y="5394325"/>
          <a:ext cx="1833563" cy="1058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710891" imgH="431613" progId="Equation.DSMT4">
                  <p:embed/>
                </p:oleObj>
              </mc:Choice>
              <mc:Fallback>
                <p:oleObj r:id="rId10" imgW="710891" imgH="431613" progId="Equation.DSMT4">
                  <p:embed/>
                  <p:pic>
                    <p:nvPicPr>
                      <p:cNvPr id="25" name="对象 24">
                        <a:extLst>
                          <a:ext uri="{FF2B5EF4-FFF2-40B4-BE49-F238E27FC236}">
                            <a16:creationId xmlns:a16="http://schemas.microsoft.com/office/drawing/2014/main" id="{FF800472-0195-4005-8DAA-8D3191C0D79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5394325"/>
                        <a:ext cx="1833563" cy="1058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 Box 14">
            <a:extLst>
              <a:ext uri="{FF2B5EF4-FFF2-40B4-BE49-F238E27FC236}">
                <a16:creationId xmlns:a16="http://schemas.microsoft.com/office/drawing/2014/main" id="{CF3E2868-BE6C-4683-AA76-03AF94618F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4563" y="3763963"/>
            <a:ext cx="686752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/>
              <a:t>当                          时，级数分别为</a:t>
            </a:r>
          </a:p>
        </p:txBody>
      </p:sp>
      <p:graphicFrame>
        <p:nvGraphicFramePr>
          <p:cNvPr id="27" name="对象 26">
            <a:extLst>
              <a:ext uri="{FF2B5EF4-FFF2-40B4-BE49-F238E27FC236}">
                <a16:creationId xmlns:a16="http://schemas.microsoft.com/office/drawing/2014/main" id="{956B1D51-829F-41AB-B43A-0479E4F670D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46225" y="3573463"/>
          <a:ext cx="2030413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787320" imgH="393480" progId="Equation.DSMT4">
                  <p:embed/>
                </p:oleObj>
              </mc:Choice>
              <mc:Fallback>
                <p:oleObj name="Equation" r:id="rId12" imgW="787320" imgH="393480" progId="Equation.DSMT4">
                  <p:embed/>
                  <p:pic>
                    <p:nvPicPr>
                      <p:cNvPr id="27" name="对象 26">
                        <a:extLst>
                          <a:ext uri="{FF2B5EF4-FFF2-40B4-BE49-F238E27FC236}">
                            <a16:creationId xmlns:a16="http://schemas.microsoft.com/office/drawing/2014/main" id="{956B1D51-829F-41AB-B43A-0479E4F670D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6225" y="3573463"/>
                        <a:ext cx="2030413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>
            <a:extLst>
              <a:ext uri="{FF2B5EF4-FFF2-40B4-BE49-F238E27FC236}">
                <a16:creationId xmlns:a16="http://schemas.microsoft.com/office/drawing/2014/main" id="{ADFD6473-C693-42E3-B0A9-A4380ED1677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17825" y="4398963"/>
          <a:ext cx="1831975" cy="1058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711000" imgH="431640" progId="Equation.DSMT4">
                  <p:embed/>
                </p:oleObj>
              </mc:Choice>
              <mc:Fallback>
                <p:oleObj name="Equation" r:id="rId14" imgW="711000" imgH="431640" progId="Equation.DSMT4">
                  <p:embed/>
                  <p:pic>
                    <p:nvPicPr>
                      <p:cNvPr id="28" name="对象 27">
                        <a:extLst>
                          <a:ext uri="{FF2B5EF4-FFF2-40B4-BE49-F238E27FC236}">
                            <a16:creationId xmlns:a16="http://schemas.microsoft.com/office/drawing/2014/main" id="{ADFD6473-C693-42E3-B0A9-A4380ED1677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7825" y="4398963"/>
                        <a:ext cx="1831975" cy="1058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>
            <a:extLst>
              <a:ext uri="{FF2B5EF4-FFF2-40B4-BE49-F238E27FC236}">
                <a16:creationId xmlns:a16="http://schemas.microsoft.com/office/drawing/2014/main" id="{A201B28A-2756-486E-AF7F-20A50905756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73625" y="4367213"/>
          <a:ext cx="850900" cy="1058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330120" imgH="431640" progId="Equation.DSMT4">
                  <p:embed/>
                </p:oleObj>
              </mc:Choice>
              <mc:Fallback>
                <p:oleObj name="Equation" r:id="rId16" imgW="330120" imgH="431640" progId="Equation.DSMT4">
                  <p:embed/>
                  <p:pic>
                    <p:nvPicPr>
                      <p:cNvPr id="29" name="对象 28">
                        <a:extLst>
                          <a:ext uri="{FF2B5EF4-FFF2-40B4-BE49-F238E27FC236}">
                            <a16:creationId xmlns:a16="http://schemas.microsoft.com/office/drawing/2014/main" id="{A201B28A-2756-486E-AF7F-20A50905756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3625" y="4367213"/>
                        <a:ext cx="850900" cy="1058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20" grpId="0"/>
      <p:bldP spid="24" grpId="0"/>
      <p:bldP spid="2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3"/>
          <p:cNvSpPr txBox="1">
            <a:spLocks noGrp="1"/>
          </p:cNvSpPr>
          <p:nvPr>
            <p:ph type="sldNum" sz="quarter" idx="4"/>
          </p:nvPr>
        </p:nvSpPr>
        <p:spPr>
          <a:ln/>
        </p:spPr>
        <p:txBody>
          <a:bodyPr/>
          <a:lstStyle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/>
              <a:t>4</a:t>
            </a:fld>
            <a:endParaRPr lang="zh-CN" altLang="en-US" sz="1400" dirty="0"/>
          </a:p>
        </p:txBody>
      </p:sp>
      <p:graphicFrame>
        <p:nvGraphicFramePr>
          <p:cNvPr id="708611" name="Object 3"/>
          <p:cNvGraphicFramePr>
            <a:graphicFrameLocks noChangeAspect="1"/>
          </p:cNvGraphicFramePr>
          <p:nvPr/>
        </p:nvGraphicFramePr>
        <p:xfrm>
          <a:off x="534988" y="862013"/>
          <a:ext cx="7840662" cy="184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019425" imgH="714375" progId="Word.Document.8">
                  <p:embed/>
                </p:oleObj>
              </mc:Choice>
              <mc:Fallback>
                <p:oleObj r:id="rId2" imgW="3019425" imgH="714375" progId="Word.Document.8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34988" y="862013"/>
                        <a:ext cx="7840662" cy="18462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8612" name="Object 4"/>
          <p:cNvGraphicFramePr>
            <a:graphicFrameLocks noChangeAspect="1"/>
          </p:cNvGraphicFramePr>
          <p:nvPr/>
        </p:nvGraphicFramePr>
        <p:xfrm>
          <a:off x="452438" y="2508250"/>
          <a:ext cx="8005762" cy="181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3086100" imgH="685800" progId="Word.Document.8">
                  <p:embed/>
                </p:oleObj>
              </mc:Choice>
              <mc:Fallback>
                <p:oleObj r:id="rId4" imgW="3086100" imgH="685800" progId="Word.Document.8">
                  <p:embed/>
                  <p:pic>
                    <p:nvPicPr>
                      <p:cNvPr id="0" name="图片 3110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2438" y="2508250"/>
                        <a:ext cx="8005762" cy="1819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8613" name="Text Box 5"/>
          <p:cNvSpPr txBox="1"/>
          <p:nvPr/>
        </p:nvSpPr>
        <p:spPr>
          <a:xfrm>
            <a:off x="381000" y="4495800"/>
            <a:ext cx="1066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证明</a:t>
            </a:r>
          </a:p>
        </p:txBody>
      </p:sp>
      <p:graphicFrame>
        <p:nvGraphicFramePr>
          <p:cNvPr id="708614" name="Object 6"/>
          <p:cNvGraphicFramePr>
            <a:graphicFrameLocks noChangeAspect="1"/>
          </p:cNvGraphicFramePr>
          <p:nvPr/>
        </p:nvGraphicFramePr>
        <p:xfrm>
          <a:off x="542925" y="5486400"/>
          <a:ext cx="2724150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1091565" imgH="292100" progId="Equation.3">
                  <p:embed/>
                </p:oleObj>
              </mc:Choice>
              <mc:Fallback>
                <p:oleObj r:id="rId6" imgW="1091565" imgH="292100" progId="Equation.3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42925" y="5486400"/>
                        <a:ext cx="2724150" cy="727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8615" name="Object 7"/>
          <p:cNvGraphicFramePr>
            <a:graphicFrameLocks noChangeAspect="1"/>
          </p:cNvGraphicFramePr>
          <p:nvPr/>
        </p:nvGraphicFramePr>
        <p:xfrm>
          <a:off x="1474788" y="4267200"/>
          <a:ext cx="3402012" cy="101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1447800" imgH="431800" progId="Equation.3">
                  <p:embed/>
                </p:oleObj>
              </mc:Choice>
              <mc:Fallback>
                <p:oleObj r:id="rId8" imgW="1447800" imgH="431800" progId="Equation.3">
                  <p:embed/>
                  <p:pic>
                    <p:nvPicPr>
                      <p:cNvPr id="0" name="图片 3111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474788" y="4267200"/>
                        <a:ext cx="3402012" cy="10144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8"/>
          <p:cNvGrpSpPr/>
          <p:nvPr/>
        </p:nvGrpSpPr>
        <p:grpSpPr>
          <a:xfrm>
            <a:off x="5222875" y="4800600"/>
            <a:ext cx="3352800" cy="533400"/>
            <a:chOff x="720" y="3072"/>
            <a:chExt cx="2112" cy="336"/>
          </a:xfrm>
        </p:grpSpPr>
        <p:sp>
          <p:nvSpPr>
            <p:cNvPr id="16398" name="Line 9"/>
            <p:cNvSpPr/>
            <p:nvPr/>
          </p:nvSpPr>
          <p:spPr>
            <a:xfrm>
              <a:off x="720" y="3120"/>
              <a:ext cx="2112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6399" name="Oval 10"/>
            <p:cNvSpPr/>
            <p:nvPr/>
          </p:nvSpPr>
          <p:spPr>
            <a:xfrm>
              <a:off x="1584" y="3072"/>
              <a:ext cx="48" cy="74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2800" b="1" dirty="0">
                <a:latin typeface="宋体" panose="02010600030101010101" pitchFamily="2" charset="-122"/>
              </a:endParaRPr>
            </a:p>
          </p:txBody>
        </p:sp>
        <p:sp>
          <p:nvSpPr>
            <p:cNvPr id="16400" name="Text Box 11"/>
            <p:cNvSpPr txBox="1"/>
            <p:nvPr/>
          </p:nvSpPr>
          <p:spPr>
            <a:xfrm>
              <a:off x="1488" y="3120"/>
              <a:ext cx="28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400" b="1" dirty="0"/>
                <a:t>O</a:t>
              </a:r>
            </a:p>
          </p:txBody>
        </p:sp>
      </p:grpSp>
      <p:grpSp>
        <p:nvGrpSpPr>
          <p:cNvPr id="3" name="Group 20"/>
          <p:cNvGrpSpPr/>
          <p:nvPr/>
        </p:nvGrpSpPr>
        <p:grpSpPr>
          <a:xfrm>
            <a:off x="7445375" y="4779963"/>
            <a:ext cx="415925" cy="554037"/>
            <a:chOff x="3216" y="3040"/>
            <a:chExt cx="262" cy="349"/>
          </a:xfrm>
        </p:grpSpPr>
        <p:sp>
          <p:nvSpPr>
            <p:cNvPr id="16396" name="Oval 13"/>
            <p:cNvSpPr/>
            <p:nvPr/>
          </p:nvSpPr>
          <p:spPr>
            <a:xfrm>
              <a:off x="3288" y="3040"/>
              <a:ext cx="96" cy="96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2800" b="1" dirty="0">
                <a:latin typeface="宋体" panose="02010600030101010101" pitchFamily="2" charset="-122"/>
              </a:endParaRPr>
            </a:p>
          </p:txBody>
        </p:sp>
        <p:graphicFrame>
          <p:nvGraphicFramePr>
            <p:cNvPr id="16397" name="Object 14"/>
            <p:cNvGraphicFramePr>
              <a:graphicFrameLocks noChangeAspect="1"/>
            </p:cNvGraphicFramePr>
            <p:nvPr/>
          </p:nvGraphicFramePr>
          <p:xfrm>
            <a:off x="3216" y="3072"/>
            <a:ext cx="262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0" imgW="177800" imgH="215900" progId="Equation.3">
                    <p:embed/>
                  </p:oleObj>
                </mc:Choice>
                <mc:Fallback>
                  <p:oleObj r:id="rId10" imgW="177800" imgH="215900" progId="Equation.3">
                    <p:embed/>
                    <p:pic>
                      <p:nvPicPr>
                        <p:cNvPr id="0" name="图片 3103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3216" y="3072"/>
                          <a:ext cx="262" cy="31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08626" name="Freeform 18"/>
          <p:cNvSpPr/>
          <p:nvPr/>
        </p:nvSpPr>
        <p:spPr>
          <a:xfrm>
            <a:off x="5562600" y="4343400"/>
            <a:ext cx="2133600" cy="533400"/>
          </a:xfrm>
          <a:custGeom>
            <a:avLst/>
            <a:gdLst>
              <a:gd name="txL" fmla="*/ 0 w 1344"/>
              <a:gd name="txT" fmla="*/ 0 h 336"/>
              <a:gd name="txR" fmla="*/ 1344 w 1344"/>
              <a:gd name="txB" fmla="*/ 336 h 336"/>
            </a:gdLst>
            <a:ahLst/>
            <a:cxnLst>
              <a:cxn ang="0">
                <a:pos x="0" y="2147483647"/>
              </a:cxn>
              <a:cxn ang="0">
                <a:pos x="2147483647" y="0"/>
              </a:cxn>
              <a:cxn ang="0">
                <a:pos x="2147483647" y="2147483647"/>
              </a:cxn>
            </a:cxnLst>
            <a:rect l="txL" t="txT" r="txR" b="txB"/>
            <a:pathLst>
              <a:path w="1344" h="336">
                <a:moveTo>
                  <a:pt x="0" y="336"/>
                </a:moveTo>
                <a:cubicBezTo>
                  <a:pt x="200" y="168"/>
                  <a:pt x="400" y="0"/>
                  <a:pt x="624" y="0"/>
                </a:cubicBezTo>
                <a:cubicBezTo>
                  <a:pt x="848" y="0"/>
                  <a:pt x="1096" y="168"/>
                  <a:pt x="1344" y="336"/>
                </a:cubicBezTo>
              </a:path>
            </a:pathLst>
          </a:custGeom>
          <a:noFill/>
          <a:ln w="38100" cap="flat" cmpd="sng">
            <a:solidFill>
              <a:schemeClr val="tx1">
                <a:alpha val="100000"/>
              </a:schemeClr>
            </a:solidFill>
            <a:prstDash val="solid"/>
            <a:round/>
            <a:headEnd type="oval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08627" name="Text Box 19"/>
          <p:cNvSpPr txBox="1"/>
          <p:nvPr/>
        </p:nvSpPr>
        <p:spPr>
          <a:xfrm>
            <a:off x="381000" y="304800"/>
            <a:ext cx="3897313" cy="519113"/>
          </a:xfrm>
          <a:prstGeom prst="rect">
            <a:avLst/>
          </a:prstGeom>
          <a:noFill/>
          <a:ln w="381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引理 (阿贝尔引理)</a:t>
            </a:r>
            <a:r>
              <a:rPr lang="zh-CN" altLang="en-US" sz="2800" b="1" dirty="0">
                <a:latin typeface="宋体" panose="02010600030101010101" pitchFamily="2" charset="-122"/>
              </a:rPr>
              <a:t> 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08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08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08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08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08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08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08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8613" grpId="0"/>
      <p:bldP spid="70862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灯片编号占位符 5">
            <a:extLst>
              <a:ext uri="{FF2B5EF4-FFF2-40B4-BE49-F238E27FC236}">
                <a16:creationId xmlns:a16="http://schemas.microsoft.com/office/drawing/2014/main" id="{FBA238FE-68EE-4737-99C0-D13BF53F4A5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400" b="0" kern="120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b="1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b="1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b="1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b="1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9A8DD82-19C0-418B-918A-9808E9CB0CA1}" type="slidenum">
              <a:rPr lang="zh-CN" altLang="en-US" smtClean="0"/>
              <a:pPr>
                <a:defRPr/>
              </a:pPr>
              <a:t>40</a:t>
            </a:fld>
            <a:endParaRPr lang="zh-CN" altLang="en-US" sz="1400"/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1A40F4A1-41D5-49FD-9A1D-7500BF16850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60638" y="250825"/>
          <a:ext cx="3306762" cy="1090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282700" imgH="444500" progId="Equation.DSMT4">
                  <p:embed/>
                </p:oleObj>
              </mc:Choice>
              <mc:Fallback>
                <p:oleObj r:id="rId2" imgW="1282700" imgH="444500" progId="Equation.DSMT4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1A40F4A1-41D5-49FD-9A1D-7500BF16850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0638" y="250825"/>
                        <a:ext cx="3306762" cy="1090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14">
            <a:extLst>
              <a:ext uri="{FF2B5EF4-FFF2-40B4-BE49-F238E27FC236}">
                <a16:creationId xmlns:a16="http://schemas.microsoft.com/office/drawing/2014/main" id="{53FC84AB-593B-4D3F-9AE9-1014109D2B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519113"/>
            <a:ext cx="7416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/>
              <a:t>例：求和函数                                    .</a:t>
            </a:r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3D0687CC-C32A-476C-AA49-498F32D49E9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04888" y="1433513"/>
          <a:ext cx="3209925" cy="1058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244600" imgH="431800" progId="Equation.DSMT4">
                  <p:embed/>
                </p:oleObj>
              </mc:Choice>
              <mc:Fallback>
                <p:oleObj r:id="rId4" imgW="1244600" imgH="431800" progId="Equation.DSMT4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3D0687CC-C32A-476C-AA49-498F32D49E9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4888" y="1433513"/>
                        <a:ext cx="3209925" cy="1058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07F57FAD-051B-4118-92F8-E6D98127E0F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81075" y="2614613"/>
          <a:ext cx="1243013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482391" imgH="228501" progId="Equation.DSMT4">
                  <p:embed/>
                </p:oleObj>
              </mc:Choice>
              <mc:Fallback>
                <p:oleObj r:id="rId6" imgW="482391" imgH="228501" progId="Equation.DSMT4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07F57FAD-051B-4118-92F8-E6D98127E0F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1075" y="2614613"/>
                        <a:ext cx="1243013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 Box 14">
            <a:extLst>
              <a:ext uri="{FF2B5EF4-FFF2-40B4-BE49-F238E27FC236}">
                <a16:creationId xmlns:a16="http://schemas.microsoft.com/office/drawing/2014/main" id="{B33F8D5B-6F3D-45DF-AAD8-9E8B5B401D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5084763"/>
            <a:ext cx="41703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/>
              <a:t>再利用连续性，</a:t>
            </a:r>
          </a:p>
        </p:txBody>
      </p:sp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EE541AC8-E04A-4411-935A-231B28FE22C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92363" y="2420938"/>
          <a:ext cx="2454275" cy="1058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952087" imgH="431613" progId="Equation.DSMT4">
                  <p:embed/>
                </p:oleObj>
              </mc:Choice>
              <mc:Fallback>
                <p:oleObj r:id="rId8" imgW="952087" imgH="431613" progId="Equation.DSMT4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EE541AC8-E04A-4411-935A-231B28FE22C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2363" y="2420938"/>
                        <a:ext cx="2454275" cy="1058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3F5871BC-B0AE-4B80-A42B-8805DE32ACE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48225" y="2417763"/>
          <a:ext cx="3697288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1435100" imgH="419100" progId="Equation.DSMT4">
                  <p:embed/>
                </p:oleObj>
              </mc:Choice>
              <mc:Fallback>
                <p:oleObj r:id="rId10" imgW="1435100" imgH="419100" progId="Equation.DSMT4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3F5871BC-B0AE-4B80-A42B-8805DE32ACE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8225" y="2417763"/>
                        <a:ext cx="3697288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E507994D-9535-4A3B-B393-82211B1DF48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7900" y="3525838"/>
          <a:ext cx="3533775" cy="62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1371600" imgH="254000" progId="Equation.DSMT4">
                  <p:embed/>
                </p:oleObj>
              </mc:Choice>
              <mc:Fallback>
                <p:oleObj r:id="rId12" imgW="1371600" imgH="254000" progId="Equation.DSMT4">
                  <p:embed/>
                  <p:pic>
                    <p:nvPicPr>
                      <p:cNvPr id="14" name="对象 13">
                        <a:extLst>
                          <a:ext uri="{FF2B5EF4-FFF2-40B4-BE49-F238E27FC236}">
                            <a16:creationId xmlns:a16="http://schemas.microsoft.com/office/drawing/2014/main" id="{E507994D-9535-4A3B-B393-82211B1DF48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7900" y="3525838"/>
                        <a:ext cx="3533775" cy="623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842ACCCF-FC20-4FEA-826C-C0FB2F8373D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62538" y="3598863"/>
          <a:ext cx="2257425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4" imgW="876300" imgH="203200" progId="Equation.DSMT4">
                  <p:embed/>
                </p:oleObj>
              </mc:Choice>
              <mc:Fallback>
                <p:oleObj r:id="rId14" imgW="876300" imgH="203200" progId="Equation.DSMT4">
                  <p:embed/>
                  <p:pic>
                    <p:nvPicPr>
                      <p:cNvPr id="15" name="对象 14">
                        <a:extLst>
                          <a:ext uri="{FF2B5EF4-FFF2-40B4-BE49-F238E27FC236}">
                            <a16:creationId xmlns:a16="http://schemas.microsoft.com/office/drawing/2014/main" id="{842ACCCF-FC20-4FEA-826C-C0FB2F8373D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2538" y="3598863"/>
                        <a:ext cx="2257425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A55FF946-D36E-4F36-B3EB-1BDDB1CDFA3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11413" y="4292600"/>
          <a:ext cx="2911475" cy="62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6" imgW="1129810" imgH="253890" progId="Equation.DSMT4">
                  <p:embed/>
                </p:oleObj>
              </mc:Choice>
              <mc:Fallback>
                <p:oleObj r:id="rId16" imgW="1129810" imgH="253890" progId="Equation.DSMT4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A55FF946-D36E-4F36-B3EB-1BDDB1CDFA3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4292600"/>
                        <a:ext cx="2911475" cy="623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>
            <a:extLst>
              <a:ext uri="{FF2B5EF4-FFF2-40B4-BE49-F238E27FC236}">
                <a16:creationId xmlns:a16="http://schemas.microsoft.com/office/drawing/2014/main" id="{271DE9F2-BD54-4EFD-950C-485DB0E6271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79788" y="4868863"/>
          <a:ext cx="3208337" cy="1058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8" imgW="1244600" imgH="431800" progId="Equation.DSMT4">
                  <p:embed/>
                </p:oleObj>
              </mc:Choice>
              <mc:Fallback>
                <p:oleObj r:id="rId18" imgW="1244600" imgH="431800" progId="Equation.DSMT4">
                  <p:embed/>
                  <p:pic>
                    <p:nvPicPr>
                      <p:cNvPr id="19" name="对象 18">
                        <a:extLst>
                          <a:ext uri="{FF2B5EF4-FFF2-40B4-BE49-F238E27FC236}">
                            <a16:creationId xmlns:a16="http://schemas.microsoft.com/office/drawing/2014/main" id="{271DE9F2-BD54-4EFD-950C-485DB0E6271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9788" y="4868863"/>
                        <a:ext cx="3208337" cy="1058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>
            <a:extLst>
              <a:ext uri="{FF2B5EF4-FFF2-40B4-BE49-F238E27FC236}">
                <a16:creationId xmlns:a16="http://schemas.microsoft.com/office/drawing/2014/main" id="{93DA3A5D-3936-4A8E-8E89-959023E0E57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43213" y="5853113"/>
          <a:ext cx="2911475" cy="62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0" imgW="1129810" imgH="253890" progId="Equation.DSMT4">
                  <p:embed/>
                </p:oleObj>
              </mc:Choice>
              <mc:Fallback>
                <p:oleObj r:id="rId20" imgW="1129810" imgH="253890" progId="Equation.DSMT4">
                  <p:embed/>
                  <p:pic>
                    <p:nvPicPr>
                      <p:cNvPr id="21" name="对象 20">
                        <a:extLst>
                          <a:ext uri="{FF2B5EF4-FFF2-40B4-BE49-F238E27FC236}">
                            <a16:creationId xmlns:a16="http://schemas.microsoft.com/office/drawing/2014/main" id="{93DA3A5D-3936-4A8E-8E89-959023E0E57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5853113"/>
                        <a:ext cx="2911475" cy="623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对话气泡: 矩形 1">
            <a:extLst>
              <a:ext uri="{FF2B5EF4-FFF2-40B4-BE49-F238E27FC236}">
                <a16:creationId xmlns:a16="http://schemas.microsoft.com/office/drawing/2014/main" id="{FF98842F-5493-45DE-B0B5-2024964C61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0475" y="1544638"/>
            <a:ext cx="2557463" cy="530225"/>
          </a:xfrm>
          <a:prstGeom prst="wedgeRectCallout">
            <a:avLst>
              <a:gd name="adj1" fmla="val -79056"/>
              <a:gd name="adj2" fmla="val 30014"/>
            </a:avLst>
          </a:prstGeom>
          <a:noFill/>
          <a:ln w="38100" algn="ctr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/>
              <a:t>只能在此求导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8" grpId="0"/>
      <p:bldP spid="2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灯片编号占位符 3">
            <a:extLst>
              <a:ext uri="{FF2B5EF4-FFF2-40B4-BE49-F238E27FC236}">
                <a16:creationId xmlns:a16="http://schemas.microsoft.com/office/drawing/2014/main" id="{7032902B-FA28-45BE-B921-B7A1553CAE9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400" b="0" kern="120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b="1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b="1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b="1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b="1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548845E-361B-4E8B-BA18-9A3331D129C6}" type="slidenum">
              <a:rPr lang="zh-CN" altLang="en-US" smtClean="0"/>
              <a:pPr>
                <a:defRPr/>
              </a:pPr>
              <a:t>41</a:t>
            </a:fld>
            <a:endParaRPr lang="zh-CN" altLang="en-US" sz="1400"/>
          </a:p>
        </p:txBody>
      </p:sp>
      <p:graphicFrame>
        <p:nvGraphicFramePr>
          <p:cNvPr id="832512" name="Object 1024">
            <a:extLst>
              <a:ext uri="{FF2B5EF4-FFF2-40B4-BE49-F238E27FC236}">
                <a16:creationId xmlns:a16="http://schemas.microsoft.com/office/drawing/2014/main" id="{CB311C9C-E467-48B2-BE2D-FD8B003499E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95513" y="404813"/>
          <a:ext cx="3810000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495425" imgH="428625" progId="Word.Document.8">
                  <p:embed/>
                </p:oleObj>
              </mc:Choice>
              <mc:Fallback>
                <p:oleObj r:id="rId2" imgW="1495425" imgH="428625" progId="Word.Document.8">
                  <p:embed/>
                  <p:pic>
                    <p:nvPicPr>
                      <p:cNvPr id="832512" name="Object 1024">
                        <a:extLst>
                          <a:ext uri="{FF2B5EF4-FFF2-40B4-BE49-F238E27FC236}">
                            <a16:creationId xmlns:a16="http://schemas.microsoft.com/office/drawing/2014/main" id="{CB311C9C-E467-48B2-BE2D-FD8B003499E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404813"/>
                        <a:ext cx="3810000" cy="1133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5009" name="Text Box 17">
            <a:extLst>
              <a:ext uri="{FF2B5EF4-FFF2-40B4-BE49-F238E27FC236}">
                <a16:creationId xmlns:a16="http://schemas.microsoft.com/office/drawing/2014/main" id="{903D6D80-2290-4D03-9AEA-7A2E6628B0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938" y="706438"/>
            <a:ext cx="10080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</a:p>
        </p:txBody>
      </p:sp>
      <p:sp>
        <p:nvSpPr>
          <p:cNvPr id="725025" name="Text Box 33">
            <a:extLst>
              <a:ext uri="{FF2B5EF4-FFF2-40B4-BE49-F238E27FC236}">
                <a16:creationId xmlns:a16="http://schemas.microsoft.com/office/drawing/2014/main" id="{95752960-2F4E-4FB0-8220-DA416A884C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920875"/>
            <a:ext cx="19653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latin typeface="宋体" panose="02010600030101010101" pitchFamily="2" charset="-122"/>
              </a:rPr>
              <a:t>逐项求导, </a:t>
            </a:r>
          </a:p>
        </p:txBody>
      </p:sp>
      <p:graphicFrame>
        <p:nvGraphicFramePr>
          <p:cNvPr id="832513" name="Object 1025">
            <a:extLst>
              <a:ext uri="{FF2B5EF4-FFF2-40B4-BE49-F238E27FC236}">
                <a16:creationId xmlns:a16="http://schemas.microsoft.com/office/drawing/2014/main" id="{53AA55FB-2886-463A-837D-94232A4F1AC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47900" y="1576388"/>
          <a:ext cx="3124200" cy="1112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206360" imgH="431640" progId="Equation.3">
                  <p:embed/>
                </p:oleObj>
              </mc:Choice>
              <mc:Fallback>
                <p:oleObj r:id="rId4" imgW="1206360" imgH="431640" progId="Equation.3">
                  <p:embed/>
                  <p:pic>
                    <p:nvPicPr>
                      <p:cNvPr id="832513" name="Object 1025">
                        <a:extLst>
                          <a:ext uri="{FF2B5EF4-FFF2-40B4-BE49-F238E27FC236}">
                            <a16:creationId xmlns:a16="http://schemas.microsoft.com/office/drawing/2014/main" id="{53AA55FB-2886-463A-837D-94232A4F1AC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7900" y="1576388"/>
                        <a:ext cx="3124200" cy="1112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2514" name="Object 1026">
            <a:extLst>
              <a:ext uri="{FF2B5EF4-FFF2-40B4-BE49-F238E27FC236}">
                <a16:creationId xmlns:a16="http://schemas.microsoft.com/office/drawing/2014/main" id="{50C81B7A-0441-4A2A-95A4-D3668AA2A60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62600" y="1908175"/>
          <a:ext cx="120650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469696" imgH="203112" progId="Equation.3">
                  <p:embed/>
                </p:oleObj>
              </mc:Choice>
              <mc:Fallback>
                <p:oleObj r:id="rId6" imgW="469696" imgH="203112" progId="Equation.3">
                  <p:embed/>
                  <p:pic>
                    <p:nvPicPr>
                      <p:cNvPr id="832514" name="Object 1026">
                        <a:extLst>
                          <a:ext uri="{FF2B5EF4-FFF2-40B4-BE49-F238E27FC236}">
                            <a16:creationId xmlns:a16="http://schemas.microsoft.com/office/drawing/2014/main" id="{50C81B7A-0441-4A2A-95A4-D3668AA2A60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1908175"/>
                        <a:ext cx="1206500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5032" name="Text Box 40">
            <a:extLst>
              <a:ext uri="{FF2B5EF4-FFF2-40B4-BE49-F238E27FC236}">
                <a16:creationId xmlns:a16="http://schemas.microsoft.com/office/drawing/2014/main" id="{606616C0-DB30-49AB-A594-4CE414016D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200" y="2861518"/>
            <a:ext cx="23225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latin typeface="宋体" panose="02010600030101010101" pitchFamily="2" charset="-122"/>
              </a:rPr>
              <a:t>再逐项求导, </a:t>
            </a:r>
          </a:p>
        </p:txBody>
      </p:sp>
      <p:graphicFrame>
        <p:nvGraphicFramePr>
          <p:cNvPr id="832515" name="Object 1027">
            <a:extLst>
              <a:ext uri="{FF2B5EF4-FFF2-40B4-BE49-F238E27FC236}">
                <a16:creationId xmlns:a16="http://schemas.microsoft.com/office/drawing/2014/main" id="{E40B2962-2BD5-44BB-9C32-0AA0F385935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1484550"/>
              </p:ext>
            </p:extLst>
          </p:nvPr>
        </p:nvGraphicFramePr>
        <p:xfrm>
          <a:off x="2463800" y="2564904"/>
          <a:ext cx="4403725" cy="1109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1701800" imgH="431800" progId="Equation.3">
                  <p:embed/>
                </p:oleObj>
              </mc:Choice>
              <mc:Fallback>
                <p:oleObj r:id="rId8" imgW="1701800" imgH="431800" progId="Equation.3">
                  <p:embed/>
                  <p:pic>
                    <p:nvPicPr>
                      <p:cNvPr id="832515" name="Object 1027">
                        <a:extLst>
                          <a:ext uri="{FF2B5EF4-FFF2-40B4-BE49-F238E27FC236}">
                            <a16:creationId xmlns:a16="http://schemas.microsoft.com/office/drawing/2014/main" id="{E40B2962-2BD5-44BB-9C32-0AA0F385935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3800" y="2564904"/>
                        <a:ext cx="4403725" cy="1109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2516" name="Object 1028">
            <a:extLst>
              <a:ext uri="{FF2B5EF4-FFF2-40B4-BE49-F238E27FC236}">
                <a16:creationId xmlns:a16="http://schemas.microsoft.com/office/drawing/2014/main" id="{60045839-A8A7-4FD6-A46D-80F481880E9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4910064"/>
              </p:ext>
            </p:extLst>
          </p:nvPr>
        </p:nvGraphicFramePr>
        <p:xfrm>
          <a:off x="7040563" y="2861518"/>
          <a:ext cx="120650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469696" imgH="203112" progId="Equation.3">
                  <p:embed/>
                </p:oleObj>
              </mc:Choice>
              <mc:Fallback>
                <p:oleObj r:id="rId10" imgW="469696" imgH="203112" progId="Equation.3">
                  <p:embed/>
                  <p:pic>
                    <p:nvPicPr>
                      <p:cNvPr id="832516" name="Object 1028">
                        <a:extLst>
                          <a:ext uri="{FF2B5EF4-FFF2-40B4-BE49-F238E27FC236}">
                            <a16:creationId xmlns:a16="http://schemas.microsoft.com/office/drawing/2014/main" id="{60045839-A8A7-4FD6-A46D-80F481880E9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40563" y="2861518"/>
                        <a:ext cx="1206500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33">
            <a:extLst>
              <a:ext uri="{FF2B5EF4-FFF2-40B4-BE49-F238E27FC236}">
                <a16:creationId xmlns:a16="http://schemas.microsoft.com/office/drawing/2014/main" id="{198E0377-AD75-4B21-BAA8-4389E9A004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3764805"/>
            <a:ext cx="253365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latin typeface="宋体" panose="02010600030101010101" pitchFamily="2" charset="-122"/>
              </a:rPr>
              <a:t>逐项求定积分</a:t>
            </a:r>
            <a:endParaRPr lang="en-US" altLang="zh-CN" sz="2800">
              <a:latin typeface="宋体" panose="02010600030101010101" pitchFamily="2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latin typeface="宋体" panose="02010600030101010101" pitchFamily="2" charset="-122"/>
              </a:rPr>
              <a:t>积分限：</a:t>
            </a:r>
            <a:r>
              <a:rPr lang="en-US" altLang="zh-CN" sz="2800">
                <a:latin typeface="宋体" panose="02010600030101010101" pitchFamily="2" charset="-122"/>
              </a:rPr>
              <a:t>[0,x]</a:t>
            </a:r>
            <a:endParaRPr lang="zh-CN" altLang="en-US" sz="2800">
              <a:latin typeface="宋体" panose="02010600030101010101" pitchFamily="2" charset="-122"/>
            </a:endParaRPr>
          </a:p>
        </p:txBody>
      </p:sp>
      <p:graphicFrame>
        <p:nvGraphicFramePr>
          <p:cNvPr id="14" name="Object 1029">
            <a:extLst>
              <a:ext uri="{FF2B5EF4-FFF2-40B4-BE49-F238E27FC236}">
                <a16:creationId xmlns:a16="http://schemas.microsoft.com/office/drawing/2014/main" id="{50F53B66-9B23-4858-90AE-2C7679A0937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8832083"/>
              </p:ext>
            </p:extLst>
          </p:nvPr>
        </p:nvGraphicFramePr>
        <p:xfrm>
          <a:off x="3200400" y="3620343"/>
          <a:ext cx="3287713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1" imgW="1269449" imgH="444307" progId="Equation.DSMT4">
                  <p:embed/>
                </p:oleObj>
              </mc:Choice>
              <mc:Fallback>
                <p:oleObj r:id="rId11" imgW="1269449" imgH="444307" progId="Equation.DSMT4">
                  <p:embed/>
                  <p:pic>
                    <p:nvPicPr>
                      <p:cNvPr id="14" name="Object 1029">
                        <a:extLst>
                          <a:ext uri="{FF2B5EF4-FFF2-40B4-BE49-F238E27FC236}">
                            <a16:creationId xmlns:a16="http://schemas.microsoft.com/office/drawing/2014/main" id="{50F53B66-9B23-4858-90AE-2C7679A0937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3620343"/>
                        <a:ext cx="3287713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030">
            <a:extLst>
              <a:ext uri="{FF2B5EF4-FFF2-40B4-BE49-F238E27FC236}">
                <a16:creationId xmlns:a16="http://schemas.microsoft.com/office/drawing/2014/main" id="{5FF586AA-0298-4F15-9F20-6904765E25A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4601611"/>
              </p:ext>
            </p:extLst>
          </p:nvPr>
        </p:nvGraphicFramePr>
        <p:xfrm>
          <a:off x="6699250" y="3912443"/>
          <a:ext cx="1889125" cy="639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736560" imgH="253800" progId="Equation.DSMT4">
                  <p:embed/>
                </p:oleObj>
              </mc:Choice>
              <mc:Fallback>
                <p:oleObj name="Equation" r:id="rId13" imgW="736560" imgH="253800" progId="Equation.DSMT4">
                  <p:embed/>
                  <p:pic>
                    <p:nvPicPr>
                      <p:cNvPr id="15" name="Object 1030">
                        <a:extLst>
                          <a:ext uri="{FF2B5EF4-FFF2-40B4-BE49-F238E27FC236}">
                            <a16:creationId xmlns:a16="http://schemas.microsoft.com/office/drawing/2014/main" id="{5FF586AA-0298-4F15-9F20-6904765E25A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9250" y="3912443"/>
                        <a:ext cx="1889125" cy="639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2521" name="Object 1033">
            <a:extLst>
              <a:ext uri="{FF2B5EF4-FFF2-40B4-BE49-F238E27FC236}">
                <a16:creationId xmlns:a16="http://schemas.microsoft.com/office/drawing/2014/main" id="{D1E2D2B2-A0D6-4E1B-8E10-656010AE53C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0374707"/>
              </p:ext>
            </p:extLst>
          </p:nvPr>
        </p:nvGraphicFramePr>
        <p:xfrm>
          <a:off x="684213" y="4925268"/>
          <a:ext cx="38481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5" imgW="1485255" imgH="444307" progId="Equation.DSMT4">
                  <p:embed/>
                </p:oleObj>
              </mc:Choice>
              <mc:Fallback>
                <p:oleObj r:id="rId15" imgW="1485255" imgH="444307" progId="Equation.DSMT4">
                  <p:embed/>
                  <p:pic>
                    <p:nvPicPr>
                      <p:cNvPr id="832521" name="Object 1033">
                        <a:extLst>
                          <a:ext uri="{FF2B5EF4-FFF2-40B4-BE49-F238E27FC236}">
                            <a16:creationId xmlns:a16="http://schemas.microsoft.com/office/drawing/2014/main" id="{D1E2D2B2-A0D6-4E1B-8E10-656010AE53C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4925268"/>
                        <a:ext cx="38481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2522" name="Object 1034">
            <a:extLst>
              <a:ext uri="{FF2B5EF4-FFF2-40B4-BE49-F238E27FC236}">
                <a16:creationId xmlns:a16="http://schemas.microsoft.com/office/drawing/2014/main" id="{C573FF0C-8CAA-4402-96DD-F808F2838FC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1908148"/>
              </p:ext>
            </p:extLst>
          </p:nvPr>
        </p:nvGraphicFramePr>
        <p:xfrm>
          <a:off x="4643438" y="5141168"/>
          <a:ext cx="2071687" cy="71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7" imgW="800100" imgH="279400" progId="Equation.DSMT4">
                  <p:embed/>
                </p:oleObj>
              </mc:Choice>
              <mc:Fallback>
                <p:oleObj r:id="rId17" imgW="800100" imgH="279400" progId="Equation.DSMT4">
                  <p:embed/>
                  <p:pic>
                    <p:nvPicPr>
                      <p:cNvPr id="832522" name="Object 1034">
                        <a:extLst>
                          <a:ext uri="{FF2B5EF4-FFF2-40B4-BE49-F238E27FC236}">
                            <a16:creationId xmlns:a16="http://schemas.microsoft.com/office/drawing/2014/main" id="{C573FF0C-8CAA-4402-96DD-F808F2838FC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5141168"/>
                        <a:ext cx="2071687" cy="719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2523" name="Object 1035">
            <a:extLst>
              <a:ext uri="{FF2B5EF4-FFF2-40B4-BE49-F238E27FC236}">
                <a16:creationId xmlns:a16="http://schemas.microsoft.com/office/drawing/2014/main" id="{7059C68A-B46D-43E2-8C21-56CE760E3DB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221319"/>
              </p:ext>
            </p:extLst>
          </p:nvPr>
        </p:nvGraphicFramePr>
        <p:xfrm>
          <a:off x="6804025" y="5284043"/>
          <a:ext cx="1939925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9" imgW="748975" imgH="203112" progId="Equation.DSMT4">
                  <p:embed/>
                </p:oleObj>
              </mc:Choice>
              <mc:Fallback>
                <p:oleObj r:id="rId19" imgW="748975" imgH="203112" progId="Equation.DSMT4">
                  <p:embed/>
                  <p:pic>
                    <p:nvPicPr>
                      <p:cNvPr id="832523" name="Object 1035">
                        <a:extLst>
                          <a:ext uri="{FF2B5EF4-FFF2-40B4-BE49-F238E27FC236}">
                            <a16:creationId xmlns:a16="http://schemas.microsoft.com/office/drawing/2014/main" id="{7059C68A-B46D-43E2-8C21-56CE760E3DB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4025" y="5284043"/>
                        <a:ext cx="1939925" cy="522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7">
            <a:extLst>
              <a:ext uri="{FF2B5EF4-FFF2-40B4-BE49-F238E27FC236}">
                <a16:creationId xmlns:a16="http://schemas.microsoft.com/office/drawing/2014/main" id="{9A48D1DD-FF96-43FF-AAE6-BF0F1FD8131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7068710"/>
              </p:ext>
            </p:extLst>
          </p:nvPr>
        </p:nvGraphicFramePr>
        <p:xfrm>
          <a:off x="5875338" y="5860305"/>
          <a:ext cx="166370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1" imgW="647419" imgH="215806" progId="Equation.3">
                  <p:embed/>
                </p:oleObj>
              </mc:Choice>
              <mc:Fallback>
                <p:oleObj r:id="rId21" imgW="647419" imgH="215806" progId="Equation.3">
                  <p:embed/>
                  <p:pic>
                    <p:nvPicPr>
                      <p:cNvPr id="2" name="Object 17">
                        <a:extLst>
                          <a:ext uri="{FF2B5EF4-FFF2-40B4-BE49-F238E27FC236}">
                            <a16:creationId xmlns:a16="http://schemas.microsoft.com/office/drawing/2014/main" id="{9A48D1DD-FF96-43FF-AAE6-BF0F1FD8131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5338" y="5860305"/>
                        <a:ext cx="1663700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66" name="矩形 2">
            <a:extLst>
              <a:ext uri="{FF2B5EF4-FFF2-40B4-BE49-F238E27FC236}">
                <a16:creationId xmlns:a16="http://schemas.microsoft.com/office/drawing/2014/main" id="{DD3BD99F-F34C-4AA3-8FF4-C32A78696B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200" y="4914032"/>
            <a:ext cx="8634413" cy="1611312"/>
          </a:xfrm>
          <a:prstGeom prst="rect">
            <a:avLst/>
          </a:prstGeom>
          <a:noFill/>
          <a:ln w="38100" algn="ctr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kumimoji="1" lang="zh-CN" altLang="en-US" sz="280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25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32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25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32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32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25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32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32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832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832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832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5009" grpId="0"/>
      <p:bldP spid="725025" grpId="0"/>
      <p:bldP spid="725032" grpId="0"/>
      <p:bldP spid="13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灯片编号占位符 3">
            <a:extLst>
              <a:ext uri="{FF2B5EF4-FFF2-40B4-BE49-F238E27FC236}">
                <a16:creationId xmlns:a16="http://schemas.microsoft.com/office/drawing/2014/main" id="{974684B7-28EF-456D-B390-A2DED59E4C8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400" b="0" kern="120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b="1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b="1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b="1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b="1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548845E-361B-4E8B-BA18-9A3331D129C6}" type="slidenum">
              <a:rPr lang="zh-CN" altLang="en-US" smtClean="0"/>
              <a:pPr>
                <a:defRPr/>
              </a:pPr>
              <a:t>42</a:t>
            </a:fld>
            <a:endParaRPr lang="zh-CN" altLang="en-US" sz="1400"/>
          </a:p>
        </p:txBody>
      </p:sp>
      <p:graphicFrame>
        <p:nvGraphicFramePr>
          <p:cNvPr id="832521" name="Object 1033">
            <a:extLst>
              <a:ext uri="{FF2B5EF4-FFF2-40B4-BE49-F238E27FC236}">
                <a16:creationId xmlns:a16="http://schemas.microsoft.com/office/drawing/2014/main" id="{1E374DEC-A4EA-4C3E-B17F-EEE9DBDB8B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62138" y="1341438"/>
          <a:ext cx="1347787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20560" imgH="444240" progId="Equation.DSMT4">
                  <p:embed/>
                </p:oleObj>
              </mc:Choice>
              <mc:Fallback>
                <p:oleObj name="Equation" r:id="rId2" imgW="520560" imgH="444240" progId="Equation.DSMT4">
                  <p:embed/>
                  <p:pic>
                    <p:nvPicPr>
                      <p:cNvPr id="832521" name="Object 1033">
                        <a:extLst>
                          <a:ext uri="{FF2B5EF4-FFF2-40B4-BE49-F238E27FC236}">
                            <a16:creationId xmlns:a16="http://schemas.microsoft.com/office/drawing/2014/main" id="{1E374DEC-A4EA-4C3E-B17F-EEE9DBDB8BF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2138" y="1341438"/>
                        <a:ext cx="1347787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2523" name="Object 1035">
            <a:extLst>
              <a:ext uri="{FF2B5EF4-FFF2-40B4-BE49-F238E27FC236}">
                <a16:creationId xmlns:a16="http://schemas.microsoft.com/office/drawing/2014/main" id="{4372F5E0-AEC5-45BB-8AE8-CD7F18E88F4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9925" y="1651000"/>
          <a:ext cx="1644650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34680" imgH="203040" progId="Equation.DSMT4">
                  <p:embed/>
                </p:oleObj>
              </mc:Choice>
              <mc:Fallback>
                <p:oleObj name="Equation" r:id="rId4" imgW="634680" imgH="203040" progId="Equation.DSMT4">
                  <p:embed/>
                  <p:pic>
                    <p:nvPicPr>
                      <p:cNvPr id="832523" name="Object 1035">
                        <a:extLst>
                          <a:ext uri="{FF2B5EF4-FFF2-40B4-BE49-F238E27FC236}">
                            <a16:creationId xmlns:a16="http://schemas.microsoft.com/office/drawing/2014/main" id="{4372F5E0-AEC5-45BB-8AE8-CD7F18E88F4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9925" y="1651000"/>
                        <a:ext cx="1644650" cy="52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7">
            <a:extLst>
              <a:ext uri="{FF2B5EF4-FFF2-40B4-BE49-F238E27FC236}">
                <a16:creationId xmlns:a16="http://schemas.microsoft.com/office/drawing/2014/main" id="{B89C93BC-D51E-4470-A320-0BBFC92DACF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37263" y="1646238"/>
          <a:ext cx="166370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647419" imgH="215806" progId="Equation.DSMT4">
                  <p:embed/>
                </p:oleObj>
              </mc:Choice>
              <mc:Fallback>
                <p:oleObj name="Equation" r:id="rId6" imgW="647419" imgH="215806" progId="Equation.DSMT4">
                  <p:embed/>
                  <p:pic>
                    <p:nvPicPr>
                      <p:cNvPr id="2" name="Object 17">
                        <a:extLst>
                          <a:ext uri="{FF2B5EF4-FFF2-40B4-BE49-F238E27FC236}">
                            <a16:creationId xmlns:a16="http://schemas.microsoft.com/office/drawing/2014/main" id="{B89C93BC-D51E-4470-A320-0BBFC92DACF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7263" y="1646238"/>
                        <a:ext cx="1663700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78" name="矩形 2">
            <a:extLst>
              <a:ext uri="{FF2B5EF4-FFF2-40B4-BE49-F238E27FC236}">
                <a16:creationId xmlns:a16="http://schemas.microsoft.com/office/drawing/2014/main" id="{665CDC26-537F-449F-A90F-B742BDF08D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1341438"/>
            <a:ext cx="7489825" cy="1223962"/>
          </a:xfrm>
          <a:prstGeom prst="rect">
            <a:avLst/>
          </a:prstGeom>
          <a:noFill/>
          <a:ln w="38100" algn="ctr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kumimoji="1" lang="zh-CN" altLang="en-US" sz="2800">
              <a:latin typeface="宋体" panose="02010600030101010101" pitchFamily="2" charset="-122"/>
            </a:endParaRPr>
          </a:p>
        </p:txBody>
      </p:sp>
      <p:graphicFrame>
        <p:nvGraphicFramePr>
          <p:cNvPr id="19" name="对象 18">
            <a:extLst>
              <a:ext uri="{FF2B5EF4-FFF2-40B4-BE49-F238E27FC236}">
                <a16:creationId xmlns:a16="http://schemas.microsoft.com/office/drawing/2014/main" id="{404D8C82-8FFD-4A71-B825-98B9DEB983C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24075" y="3284538"/>
          <a:ext cx="1727200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812520" imgH="431640" progId="Equation.DSMT4">
                  <p:embed/>
                </p:oleObj>
              </mc:Choice>
              <mc:Fallback>
                <p:oleObj name="Equation" r:id="rId8" imgW="812520" imgH="431640" progId="Equation.DSMT4">
                  <p:embed/>
                  <p:pic>
                    <p:nvPicPr>
                      <p:cNvPr id="19" name="对象 18">
                        <a:extLst>
                          <a:ext uri="{FF2B5EF4-FFF2-40B4-BE49-F238E27FC236}">
                            <a16:creationId xmlns:a16="http://schemas.microsoft.com/office/drawing/2014/main" id="{404D8C82-8FFD-4A71-B825-98B9DEB983C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3284538"/>
                        <a:ext cx="1727200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7">
            <a:extLst>
              <a:ext uri="{FF2B5EF4-FFF2-40B4-BE49-F238E27FC236}">
                <a16:creationId xmlns:a16="http://schemas.microsoft.com/office/drawing/2014/main" id="{2C604C47-5AEA-407D-836D-2243D45CE5E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43575" y="3419475"/>
          <a:ext cx="2251075" cy="639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876240" imgH="253800" progId="Equation.DSMT4">
                  <p:embed/>
                </p:oleObj>
              </mc:Choice>
              <mc:Fallback>
                <p:oleObj name="Equation" r:id="rId10" imgW="876240" imgH="253800" progId="Equation.DSMT4">
                  <p:embed/>
                  <p:pic>
                    <p:nvPicPr>
                      <p:cNvPr id="20" name="Object 17">
                        <a:extLst>
                          <a:ext uri="{FF2B5EF4-FFF2-40B4-BE49-F238E27FC236}">
                            <a16:creationId xmlns:a16="http://schemas.microsoft.com/office/drawing/2014/main" id="{2C604C47-5AEA-407D-836D-2243D45CE5E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3575" y="3419475"/>
                        <a:ext cx="2251075" cy="639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81" name="矩形 2">
            <a:extLst>
              <a:ext uri="{FF2B5EF4-FFF2-40B4-BE49-F238E27FC236}">
                <a16:creationId xmlns:a16="http://schemas.microsoft.com/office/drawing/2014/main" id="{9DFD9769-8832-4FA3-BFED-7936F1D62D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488" y="3101975"/>
            <a:ext cx="7489825" cy="1223963"/>
          </a:xfrm>
          <a:prstGeom prst="rect">
            <a:avLst/>
          </a:prstGeom>
          <a:noFill/>
          <a:ln w="38100" algn="ctr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kumimoji="1" lang="zh-CN" altLang="en-US" sz="2800">
              <a:latin typeface="宋体" panose="02010600030101010101" pitchFamily="2" charset="-122"/>
            </a:endParaRPr>
          </a:p>
        </p:txBody>
      </p:sp>
      <p:graphicFrame>
        <p:nvGraphicFramePr>
          <p:cNvPr id="22" name="对象 21">
            <a:extLst>
              <a:ext uri="{FF2B5EF4-FFF2-40B4-BE49-F238E27FC236}">
                <a16:creationId xmlns:a16="http://schemas.microsoft.com/office/drawing/2014/main" id="{2FF06B6C-8102-4237-BF85-DFF4C362936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36775" y="4960938"/>
          <a:ext cx="1727200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812520" imgH="431640" progId="Equation.DSMT4">
                  <p:embed/>
                </p:oleObj>
              </mc:Choice>
              <mc:Fallback>
                <p:oleObj name="Equation" r:id="rId12" imgW="812520" imgH="431640" progId="Equation.DSMT4">
                  <p:embed/>
                  <p:pic>
                    <p:nvPicPr>
                      <p:cNvPr id="22" name="对象 21">
                        <a:extLst>
                          <a:ext uri="{FF2B5EF4-FFF2-40B4-BE49-F238E27FC236}">
                            <a16:creationId xmlns:a16="http://schemas.microsoft.com/office/drawing/2014/main" id="{2FF06B6C-8102-4237-BF85-DFF4C362936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6775" y="4960938"/>
                        <a:ext cx="1727200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17">
            <a:extLst>
              <a:ext uri="{FF2B5EF4-FFF2-40B4-BE49-F238E27FC236}">
                <a16:creationId xmlns:a16="http://schemas.microsoft.com/office/drawing/2014/main" id="{883E482E-E864-4D38-80DD-34E0EFE2AAD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70575" y="5094288"/>
          <a:ext cx="2022475" cy="639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787320" imgH="253800" progId="Equation.DSMT4">
                  <p:embed/>
                </p:oleObj>
              </mc:Choice>
              <mc:Fallback>
                <p:oleObj name="Equation" r:id="rId14" imgW="787320" imgH="253800" progId="Equation.DSMT4">
                  <p:embed/>
                  <p:pic>
                    <p:nvPicPr>
                      <p:cNvPr id="23" name="Object 17">
                        <a:extLst>
                          <a:ext uri="{FF2B5EF4-FFF2-40B4-BE49-F238E27FC236}">
                            <a16:creationId xmlns:a16="http://schemas.microsoft.com/office/drawing/2014/main" id="{883E482E-E864-4D38-80DD-34E0EFE2AAD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0575" y="5094288"/>
                        <a:ext cx="2022475" cy="639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84" name="矩形 2">
            <a:extLst>
              <a:ext uri="{FF2B5EF4-FFF2-40B4-BE49-F238E27FC236}">
                <a16:creationId xmlns:a16="http://schemas.microsoft.com/office/drawing/2014/main" id="{A93F47D8-E068-4B9B-AE20-8D6CE288F8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5188" y="4776788"/>
            <a:ext cx="7489825" cy="1223962"/>
          </a:xfrm>
          <a:prstGeom prst="rect">
            <a:avLst/>
          </a:prstGeom>
          <a:noFill/>
          <a:ln w="38100" algn="ctr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kumimoji="1" lang="zh-CN" altLang="en-US" sz="280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32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32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灯片编号占位符 1">
            <a:extLst>
              <a:ext uri="{FF2B5EF4-FFF2-40B4-BE49-F238E27FC236}">
                <a16:creationId xmlns:a16="http://schemas.microsoft.com/office/drawing/2014/main" id="{4B5BD5FF-CB76-448B-8858-5EE1EB478DE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400" b="0" kern="120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b="1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b="1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b="1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b="1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548845E-361B-4E8B-BA18-9A3331D129C6}" type="slidenum">
              <a:rPr lang="zh-CN" altLang="en-US" smtClean="0"/>
              <a:pPr>
                <a:defRPr/>
              </a:pPr>
              <a:t>43</a:t>
            </a:fld>
            <a:endParaRPr lang="zh-CN" altLang="en-US" sz="1400"/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F2DF8924-E2AF-44C1-9F39-D742B373568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7700" y="407988"/>
          <a:ext cx="597535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124982" imgH="1000116" progId="Word.Document.8">
                  <p:embed/>
                </p:oleObj>
              </mc:Choice>
              <mc:Fallback>
                <p:oleObj name="Document" r:id="rId2" imgW="5124982" imgH="1000116" progId="Word.Document.8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F2DF8924-E2AF-44C1-9F39-D742B373568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" y="407988"/>
                        <a:ext cx="597535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0" name="Rectangle 4">
            <a:extLst>
              <a:ext uri="{FF2B5EF4-FFF2-40B4-BE49-F238E27FC236}">
                <a16:creationId xmlns:a16="http://schemas.microsoft.com/office/drawing/2014/main" id="{9EE10064-FEE8-4B36-93B5-57E6D94304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latin typeface="宋体" panose="02010600030101010101" pitchFamily="2" charset="-122"/>
            </a:endParaRPr>
          </a:p>
        </p:txBody>
      </p:sp>
      <p:graphicFrame>
        <p:nvGraphicFramePr>
          <p:cNvPr id="31748" name="对象 4">
            <a:extLst>
              <a:ext uri="{FF2B5EF4-FFF2-40B4-BE49-F238E27FC236}">
                <a16:creationId xmlns:a16="http://schemas.microsoft.com/office/drawing/2014/main" id="{E90AFF8C-5599-4D4C-8A68-806BEC4238E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4213" y="1773238"/>
          <a:ext cx="3111500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447172" imgH="431613" progId="Equation.DSMT4">
                  <p:embed/>
                </p:oleObj>
              </mc:Choice>
              <mc:Fallback>
                <p:oleObj r:id="rId4" imgW="1447172" imgH="431613" progId="Equation.DSMT4">
                  <p:embed/>
                  <p:pic>
                    <p:nvPicPr>
                      <p:cNvPr id="31748" name="对象 4">
                        <a:extLst>
                          <a:ext uri="{FF2B5EF4-FFF2-40B4-BE49-F238E27FC236}">
                            <a16:creationId xmlns:a16="http://schemas.microsoft.com/office/drawing/2014/main" id="{E90AFF8C-5599-4D4C-8A68-806BEC4238E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1773238"/>
                        <a:ext cx="3111500" cy="91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9" name="对象 9">
            <a:extLst>
              <a:ext uri="{FF2B5EF4-FFF2-40B4-BE49-F238E27FC236}">
                <a16:creationId xmlns:a16="http://schemas.microsoft.com/office/drawing/2014/main" id="{AA9A960D-823E-48A6-9D93-5560E798E86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95713" y="1790700"/>
          <a:ext cx="3521075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1637589" imgH="431613" progId="Equation.DSMT4">
                  <p:embed/>
                </p:oleObj>
              </mc:Choice>
              <mc:Fallback>
                <p:oleObj r:id="rId6" imgW="1637589" imgH="431613" progId="Equation.DSMT4">
                  <p:embed/>
                  <p:pic>
                    <p:nvPicPr>
                      <p:cNvPr id="31749" name="对象 9">
                        <a:extLst>
                          <a:ext uri="{FF2B5EF4-FFF2-40B4-BE49-F238E27FC236}">
                            <a16:creationId xmlns:a16="http://schemas.microsoft.com/office/drawing/2014/main" id="{AA9A960D-823E-48A6-9D93-5560E798E86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5713" y="1790700"/>
                        <a:ext cx="3521075" cy="91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0" name="对象 10">
            <a:extLst>
              <a:ext uri="{FF2B5EF4-FFF2-40B4-BE49-F238E27FC236}">
                <a16:creationId xmlns:a16="http://schemas.microsoft.com/office/drawing/2014/main" id="{62EFEFBA-3C6D-4422-B213-9A1A350CD4C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62375" y="2941638"/>
          <a:ext cx="3686175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1713756" imgH="431613" progId="Equation.DSMT4">
                  <p:embed/>
                </p:oleObj>
              </mc:Choice>
              <mc:Fallback>
                <p:oleObj r:id="rId8" imgW="1713756" imgH="431613" progId="Equation.DSMT4">
                  <p:embed/>
                  <p:pic>
                    <p:nvPicPr>
                      <p:cNvPr id="31750" name="对象 10">
                        <a:extLst>
                          <a:ext uri="{FF2B5EF4-FFF2-40B4-BE49-F238E27FC236}">
                            <a16:creationId xmlns:a16="http://schemas.microsoft.com/office/drawing/2014/main" id="{62EFEFBA-3C6D-4422-B213-9A1A350CD4C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2375" y="2941638"/>
                        <a:ext cx="3686175" cy="91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1" name="对象 11">
            <a:extLst>
              <a:ext uri="{FF2B5EF4-FFF2-40B4-BE49-F238E27FC236}">
                <a16:creationId xmlns:a16="http://schemas.microsoft.com/office/drawing/2014/main" id="{1CDF2E01-D142-4338-8664-FB0EE8A31FA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30625" y="4024313"/>
          <a:ext cx="3903663" cy="107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1816100" imgH="508000" progId="Equation.DSMT4">
                  <p:embed/>
                </p:oleObj>
              </mc:Choice>
              <mc:Fallback>
                <p:oleObj r:id="rId10" imgW="1816100" imgH="508000" progId="Equation.DSMT4">
                  <p:embed/>
                  <p:pic>
                    <p:nvPicPr>
                      <p:cNvPr id="31751" name="对象 11">
                        <a:extLst>
                          <a:ext uri="{FF2B5EF4-FFF2-40B4-BE49-F238E27FC236}">
                            <a16:creationId xmlns:a16="http://schemas.microsoft.com/office/drawing/2014/main" id="{1CDF2E01-D142-4338-8664-FB0EE8A31FA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0625" y="4024313"/>
                        <a:ext cx="3903663" cy="1073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2" name="对象 12">
            <a:extLst>
              <a:ext uri="{FF2B5EF4-FFF2-40B4-BE49-F238E27FC236}">
                <a16:creationId xmlns:a16="http://schemas.microsoft.com/office/drawing/2014/main" id="{F67D81A1-4C79-48E8-A59C-A4061214F9A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90800" y="5403850"/>
          <a:ext cx="2020888" cy="912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939392" imgH="431613" progId="Equation.DSMT4">
                  <p:embed/>
                </p:oleObj>
              </mc:Choice>
              <mc:Fallback>
                <p:oleObj r:id="rId12" imgW="939392" imgH="431613" progId="Equation.DSMT4">
                  <p:embed/>
                  <p:pic>
                    <p:nvPicPr>
                      <p:cNvPr id="31752" name="对象 12">
                        <a:extLst>
                          <a:ext uri="{FF2B5EF4-FFF2-40B4-BE49-F238E27FC236}">
                            <a16:creationId xmlns:a16="http://schemas.microsoft.com/office/drawing/2014/main" id="{F67D81A1-4C79-48E8-A59C-A4061214F9A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5403850"/>
                        <a:ext cx="2020888" cy="912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3" name="对象 13">
            <a:extLst>
              <a:ext uri="{FF2B5EF4-FFF2-40B4-BE49-F238E27FC236}">
                <a16:creationId xmlns:a16="http://schemas.microsoft.com/office/drawing/2014/main" id="{0D90E1E9-9261-498F-81C9-E8ADDCE029F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43500" y="5384800"/>
          <a:ext cx="2373313" cy="912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4" imgW="1104421" imgH="431613" progId="Equation.DSMT4">
                  <p:embed/>
                </p:oleObj>
              </mc:Choice>
              <mc:Fallback>
                <p:oleObj r:id="rId14" imgW="1104421" imgH="431613" progId="Equation.DSMT4">
                  <p:embed/>
                  <p:pic>
                    <p:nvPicPr>
                      <p:cNvPr id="31753" name="对象 13">
                        <a:extLst>
                          <a:ext uri="{FF2B5EF4-FFF2-40B4-BE49-F238E27FC236}">
                            <a16:creationId xmlns:a16="http://schemas.microsoft.com/office/drawing/2014/main" id="{0D90E1E9-9261-498F-81C9-E8ADDCE029F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3500" y="5384800"/>
                        <a:ext cx="2373313" cy="912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4" name="对象 14">
            <a:extLst>
              <a:ext uri="{FF2B5EF4-FFF2-40B4-BE49-F238E27FC236}">
                <a16:creationId xmlns:a16="http://schemas.microsoft.com/office/drawing/2014/main" id="{21D13D14-9F0D-4225-8BB4-E03187572DE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1225" y="5384800"/>
          <a:ext cx="901700" cy="88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6" imgW="419100" imgH="419100" progId="Equation.DSMT4">
                  <p:embed/>
                </p:oleObj>
              </mc:Choice>
              <mc:Fallback>
                <p:oleObj r:id="rId16" imgW="419100" imgH="419100" progId="Equation.DSMT4">
                  <p:embed/>
                  <p:pic>
                    <p:nvPicPr>
                      <p:cNvPr id="31754" name="对象 14">
                        <a:extLst>
                          <a:ext uri="{FF2B5EF4-FFF2-40B4-BE49-F238E27FC236}">
                            <a16:creationId xmlns:a16="http://schemas.microsoft.com/office/drawing/2014/main" id="{21D13D14-9F0D-4225-8BB4-E03187572DE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1225" y="5384800"/>
                        <a:ext cx="901700" cy="884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17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17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17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17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2000"/>
                                        <p:tgtEl>
                                          <p:spTgt spid="31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2000"/>
                                        <p:tgtEl>
                                          <p:spTgt spid="31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2000"/>
                                        <p:tgtEl>
                                          <p:spTgt spid="31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2000"/>
                                        <p:tgtEl>
                                          <p:spTgt spid="31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769" name="对象 12">
            <a:extLst>
              <a:ext uri="{FF2B5EF4-FFF2-40B4-BE49-F238E27FC236}">
                <a16:creationId xmlns:a16="http://schemas.microsoft.com/office/drawing/2014/main" id="{0B5BF5A3-37A6-4781-8E01-194DC49593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0113" y="549275"/>
          <a:ext cx="2020887" cy="912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939392" imgH="431613" progId="Equation.DSMT4">
                  <p:embed/>
                </p:oleObj>
              </mc:Choice>
              <mc:Fallback>
                <p:oleObj r:id="rId2" imgW="939392" imgH="431613" progId="Equation.DSMT4">
                  <p:embed/>
                  <p:pic>
                    <p:nvPicPr>
                      <p:cNvPr id="32769" name="对象 12">
                        <a:extLst>
                          <a:ext uri="{FF2B5EF4-FFF2-40B4-BE49-F238E27FC236}">
                            <a16:creationId xmlns:a16="http://schemas.microsoft.com/office/drawing/2014/main" id="{0B5BF5A3-37A6-4781-8E01-194DC495937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549275"/>
                        <a:ext cx="2020887" cy="912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0" name="对象 5">
            <a:extLst>
              <a:ext uri="{FF2B5EF4-FFF2-40B4-BE49-F238E27FC236}">
                <a16:creationId xmlns:a16="http://schemas.microsoft.com/office/drawing/2014/main" id="{424329CE-A611-46D8-8D14-3F7D6991E46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13100" y="765175"/>
          <a:ext cx="2757488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281588" imgH="203024" progId="Equation.DSMT4">
                  <p:embed/>
                </p:oleObj>
              </mc:Choice>
              <mc:Fallback>
                <p:oleObj r:id="rId4" imgW="1281588" imgH="203024" progId="Equation.DSMT4">
                  <p:embed/>
                  <p:pic>
                    <p:nvPicPr>
                      <p:cNvPr id="32770" name="对象 5">
                        <a:extLst>
                          <a:ext uri="{FF2B5EF4-FFF2-40B4-BE49-F238E27FC236}">
                            <a16:creationId xmlns:a16="http://schemas.microsoft.com/office/drawing/2014/main" id="{424329CE-A611-46D8-8D14-3F7D6991E46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3100" y="765175"/>
                        <a:ext cx="2757488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1" name="对象 6">
            <a:extLst>
              <a:ext uri="{FF2B5EF4-FFF2-40B4-BE49-F238E27FC236}">
                <a16:creationId xmlns:a16="http://schemas.microsoft.com/office/drawing/2014/main" id="{357AC237-89C2-4110-91F1-608DBF5D3E0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43625" y="765175"/>
          <a:ext cx="267652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1243521" imgH="203024" progId="Equation.DSMT4">
                  <p:embed/>
                </p:oleObj>
              </mc:Choice>
              <mc:Fallback>
                <p:oleObj r:id="rId6" imgW="1243521" imgH="203024" progId="Equation.DSMT4">
                  <p:embed/>
                  <p:pic>
                    <p:nvPicPr>
                      <p:cNvPr id="32771" name="对象 6">
                        <a:extLst>
                          <a:ext uri="{FF2B5EF4-FFF2-40B4-BE49-F238E27FC236}">
                            <a16:creationId xmlns:a16="http://schemas.microsoft.com/office/drawing/2014/main" id="{357AC237-89C2-4110-91F1-608DBF5D3E0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3625" y="765175"/>
                        <a:ext cx="2676525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2" name="对象 7">
            <a:extLst>
              <a:ext uri="{FF2B5EF4-FFF2-40B4-BE49-F238E27FC236}">
                <a16:creationId xmlns:a16="http://schemas.microsoft.com/office/drawing/2014/main" id="{E07EB9EF-A8C3-4504-B985-1EE82959F3F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58888" y="1557338"/>
          <a:ext cx="3114675" cy="912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1447172" imgH="431613" progId="Equation.DSMT4">
                  <p:embed/>
                </p:oleObj>
              </mc:Choice>
              <mc:Fallback>
                <p:oleObj r:id="rId8" imgW="1447172" imgH="431613" progId="Equation.DSMT4">
                  <p:embed/>
                  <p:pic>
                    <p:nvPicPr>
                      <p:cNvPr id="32772" name="对象 7">
                        <a:extLst>
                          <a:ext uri="{FF2B5EF4-FFF2-40B4-BE49-F238E27FC236}">
                            <a16:creationId xmlns:a16="http://schemas.microsoft.com/office/drawing/2014/main" id="{E07EB9EF-A8C3-4504-B985-1EE82959F3F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1557338"/>
                        <a:ext cx="3114675" cy="912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3" name="对象 8">
            <a:extLst>
              <a:ext uri="{FF2B5EF4-FFF2-40B4-BE49-F238E27FC236}">
                <a16:creationId xmlns:a16="http://schemas.microsoft.com/office/drawing/2014/main" id="{817F951F-6431-43E7-8BE0-A8A3F8E462B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1188" y="4208463"/>
          <a:ext cx="2374900" cy="912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1104421" imgH="431613" progId="Equation.DSMT4">
                  <p:embed/>
                </p:oleObj>
              </mc:Choice>
              <mc:Fallback>
                <p:oleObj r:id="rId10" imgW="1104421" imgH="431613" progId="Equation.DSMT4">
                  <p:embed/>
                  <p:pic>
                    <p:nvPicPr>
                      <p:cNvPr id="32773" name="对象 8">
                        <a:extLst>
                          <a:ext uri="{FF2B5EF4-FFF2-40B4-BE49-F238E27FC236}">
                            <a16:creationId xmlns:a16="http://schemas.microsoft.com/office/drawing/2014/main" id="{817F951F-6431-43E7-8BE0-A8A3F8E462B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4208463"/>
                        <a:ext cx="2374900" cy="912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4" name="对象 15">
            <a:extLst>
              <a:ext uri="{FF2B5EF4-FFF2-40B4-BE49-F238E27FC236}">
                <a16:creationId xmlns:a16="http://schemas.microsoft.com/office/drawing/2014/main" id="{2E89248D-AFA0-49CC-905E-AA274741C10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19475" y="4468813"/>
          <a:ext cx="27559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1281588" imgH="203024" progId="Equation.DSMT4">
                  <p:embed/>
                </p:oleObj>
              </mc:Choice>
              <mc:Fallback>
                <p:oleObj r:id="rId12" imgW="1281588" imgH="203024" progId="Equation.DSMT4">
                  <p:embed/>
                  <p:pic>
                    <p:nvPicPr>
                      <p:cNvPr id="32774" name="对象 15">
                        <a:extLst>
                          <a:ext uri="{FF2B5EF4-FFF2-40B4-BE49-F238E27FC236}">
                            <a16:creationId xmlns:a16="http://schemas.microsoft.com/office/drawing/2014/main" id="{2E89248D-AFA0-49CC-905E-AA274741C10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4468813"/>
                        <a:ext cx="2755900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5" name="对象 16">
            <a:extLst>
              <a:ext uri="{FF2B5EF4-FFF2-40B4-BE49-F238E27FC236}">
                <a16:creationId xmlns:a16="http://schemas.microsoft.com/office/drawing/2014/main" id="{5EB0D93E-A344-400D-9538-D55652C797D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81750" y="4416425"/>
          <a:ext cx="2487613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155700" imgH="254000" progId="Equation.DSMT4">
                  <p:embed/>
                </p:oleObj>
              </mc:Choice>
              <mc:Fallback>
                <p:oleObj name="Equation" r:id="rId14" imgW="1155700" imgH="254000" progId="Equation.DSMT4">
                  <p:embed/>
                  <p:pic>
                    <p:nvPicPr>
                      <p:cNvPr id="32775" name="对象 16">
                        <a:extLst>
                          <a:ext uri="{FF2B5EF4-FFF2-40B4-BE49-F238E27FC236}">
                            <a16:creationId xmlns:a16="http://schemas.microsoft.com/office/drawing/2014/main" id="{5EB0D93E-A344-400D-9538-D55652C797D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1750" y="4416425"/>
                        <a:ext cx="2487613" cy="534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6" name="对象 17">
            <a:extLst>
              <a:ext uri="{FF2B5EF4-FFF2-40B4-BE49-F238E27FC236}">
                <a16:creationId xmlns:a16="http://schemas.microsoft.com/office/drawing/2014/main" id="{98612EBC-35CE-4505-B387-746A9125665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03350" y="5332413"/>
          <a:ext cx="1392238" cy="833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6" imgW="647419" imgH="393529" progId="Equation.DSMT4">
                  <p:embed/>
                </p:oleObj>
              </mc:Choice>
              <mc:Fallback>
                <p:oleObj r:id="rId16" imgW="647419" imgH="393529" progId="Equation.DSMT4">
                  <p:embed/>
                  <p:pic>
                    <p:nvPicPr>
                      <p:cNvPr id="32776" name="对象 17">
                        <a:extLst>
                          <a:ext uri="{FF2B5EF4-FFF2-40B4-BE49-F238E27FC236}">
                            <a16:creationId xmlns:a16="http://schemas.microsoft.com/office/drawing/2014/main" id="{98612EBC-35CE-4505-B387-746A9125665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5332413"/>
                        <a:ext cx="1392238" cy="833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7" name="对象 25">
            <a:extLst>
              <a:ext uri="{FF2B5EF4-FFF2-40B4-BE49-F238E27FC236}">
                <a16:creationId xmlns:a16="http://schemas.microsoft.com/office/drawing/2014/main" id="{749F2DB6-40AB-42AD-9F53-44A60DB05F7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13100" y="2725738"/>
          <a:ext cx="1966913" cy="992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8" imgW="914400" imgH="469900" progId="Equation.DSMT4">
                  <p:embed/>
                </p:oleObj>
              </mc:Choice>
              <mc:Fallback>
                <p:oleObj r:id="rId18" imgW="914400" imgH="469900" progId="Equation.DSMT4">
                  <p:embed/>
                  <p:pic>
                    <p:nvPicPr>
                      <p:cNvPr id="32777" name="对象 25">
                        <a:extLst>
                          <a:ext uri="{FF2B5EF4-FFF2-40B4-BE49-F238E27FC236}">
                            <a16:creationId xmlns:a16="http://schemas.microsoft.com/office/drawing/2014/main" id="{749F2DB6-40AB-42AD-9F53-44A60DB05F7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3100" y="2725738"/>
                        <a:ext cx="1966913" cy="992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8" name="对象 26">
            <a:extLst>
              <a:ext uri="{FF2B5EF4-FFF2-40B4-BE49-F238E27FC236}">
                <a16:creationId xmlns:a16="http://schemas.microsoft.com/office/drawing/2014/main" id="{7D47E669-5FF1-4DC8-999B-B974218235F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00563" y="1557338"/>
          <a:ext cx="3716337" cy="912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0" imgW="1726451" imgH="431613" progId="Equation.DSMT4">
                  <p:embed/>
                </p:oleObj>
              </mc:Choice>
              <mc:Fallback>
                <p:oleObj r:id="rId20" imgW="1726451" imgH="431613" progId="Equation.DSMT4">
                  <p:embed/>
                  <p:pic>
                    <p:nvPicPr>
                      <p:cNvPr id="32778" name="对象 26">
                        <a:extLst>
                          <a:ext uri="{FF2B5EF4-FFF2-40B4-BE49-F238E27FC236}">
                            <a16:creationId xmlns:a16="http://schemas.microsoft.com/office/drawing/2014/main" id="{7D47E669-5FF1-4DC8-999B-B974218235F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1557338"/>
                        <a:ext cx="3716337" cy="912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32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32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2000"/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20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27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27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2000"/>
                                        <p:tgtEl>
                                          <p:spTgt spid="32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27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27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27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27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0" fill="hold"/>
                                        <p:tgtEl>
                                          <p:spTgt spid="327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0" fill="hold"/>
                                        <p:tgtEl>
                                          <p:spTgt spid="327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2000"/>
                                        <p:tgtEl>
                                          <p:spTgt spid="32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灯片编号占位符 1">
            <a:extLst>
              <a:ext uri="{FF2B5EF4-FFF2-40B4-BE49-F238E27FC236}">
                <a16:creationId xmlns:a16="http://schemas.microsoft.com/office/drawing/2014/main" id="{21DFB3A1-EF23-48F0-9B3C-BC044027CD1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400" b="0" kern="120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b="1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b="1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b="1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b="1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548845E-361B-4E8B-BA18-9A3331D129C6}" type="slidenum">
              <a:rPr lang="zh-CN" altLang="en-US" smtClean="0"/>
              <a:pPr>
                <a:defRPr/>
              </a:pPr>
              <a:t>45</a:t>
            </a:fld>
            <a:endParaRPr lang="zh-CN" altLang="en-US" sz="1400"/>
          </a:p>
        </p:txBody>
      </p:sp>
      <p:sp>
        <p:nvSpPr>
          <p:cNvPr id="57347" name="Rectangle 4">
            <a:extLst>
              <a:ext uri="{FF2B5EF4-FFF2-40B4-BE49-F238E27FC236}">
                <a16:creationId xmlns:a16="http://schemas.microsoft.com/office/drawing/2014/main" id="{4EFD4B8E-661E-40DF-BDC3-15FA77EC0A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latin typeface="宋体" panose="02010600030101010101" pitchFamily="2" charset="-122"/>
            </a:endParaRPr>
          </a:p>
        </p:txBody>
      </p:sp>
      <p:sp>
        <p:nvSpPr>
          <p:cNvPr id="57348" name="灯片编号占位符 1">
            <a:extLst>
              <a:ext uri="{FF2B5EF4-FFF2-40B4-BE49-F238E27FC236}">
                <a16:creationId xmlns:a16="http://schemas.microsoft.com/office/drawing/2014/main" id="{702E7C29-3778-410D-9E54-523E5AC5A9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2DEEB4E-5192-4D03-AE46-79E6F4232C85}" type="slidenum">
              <a:rPr lang="zh-CN" altLang="en-US" sz="1400" b="0"/>
              <a:pPr algn="r" eaLnBrk="1" hangingPunct="1">
                <a:spcBef>
                  <a:spcPct val="0"/>
                </a:spcBef>
                <a:buFontTx/>
                <a:buNone/>
              </a:pPr>
              <a:t>45</a:t>
            </a:fld>
            <a:endParaRPr lang="zh-CN" altLang="en-US" sz="1400" b="0"/>
          </a:p>
        </p:txBody>
      </p:sp>
      <p:graphicFrame>
        <p:nvGraphicFramePr>
          <p:cNvPr id="33796" name="对象 16">
            <a:extLst>
              <a:ext uri="{FF2B5EF4-FFF2-40B4-BE49-F238E27FC236}">
                <a16:creationId xmlns:a16="http://schemas.microsoft.com/office/drawing/2014/main" id="{D7C9FBF7-8AEB-4232-8AE6-AC804BAEF8A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16013" y="765175"/>
          <a:ext cx="3111500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447172" imgH="431613" progId="Equation.DSMT4">
                  <p:embed/>
                </p:oleObj>
              </mc:Choice>
              <mc:Fallback>
                <p:oleObj r:id="rId2" imgW="1447172" imgH="431613" progId="Equation.DSMT4">
                  <p:embed/>
                  <p:pic>
                    <p:nvPicPr>
                      <p:cNvPr id="33796" name="对象 16">
                        <a:extLst>
                          <a:ext uri="{FF2B5EF4-FFF2-40B4-BE49-F238E27FC236}">
                            <a16:creationId xmlns:a16="http://schemas.microsoft.com/office/drawing/2014/main" id="{D7C9FBF7-8AEB-4232-8AE6-AC804BAEF8A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765175"/>
                        <a:ext cx="3111500" cy="91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7" name="对象 17">
            <a:extLst>
              <a:ext uri="{FF2B5EF4-FFF2-40B4-BE49-F238E27FC236}">
                <a16:creationId xmlns:a16="http://schemas.microsoft.com/office/drawing/2014/main" id="{419142B0-63AE-4662-82FE-6993D25304E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16463" y="908050"/>
          <a:ext cx="30861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435100" imgH="228600" progId="Equation.DSMT4">
                  <p:embed/>
                </p:oleObj>
              </mc:Choice>
              <mc:Fallback>
                <p:oleObj r:id="rId4" imgW="1435100" imgH="228600" progId="Equation.DSMT4">
                  <p:embed/>
                  <p:pic>
                    <p:nvPicPr>
                      <p:cNvPr id="33797" name="对象 17">
                        <a:extLst>
                          <a:ext uri="{FF2B5EF4-FFF2-40B4-BE49-F238E27FC236}">
                            <a16:creationId xmlns:a16="http://schemas.microsoft.com/office/drawing/2014/main" id="{419142B0-63AE-4662-82FE-6993D25304E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463" y="908050"/>
                        <a:ext cx="30861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8" name="对象 18">
            <a:extLst>
              <a:ext uri="{FF2B5EF4-FFF2-40B4-BE49-F238E27FC236}">
                <a16:creationId xmlns:a16="http://schemas.microsoft.com/office/drawing/2014/main" id="{18D255BC-413C-464D-B5BE-7ABC1845B6D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35150" y="2060575"/>
          <a:ext cx="1909763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889000" imgH="228600" progId="Equation.DSMT4">
                  <p:embed/>
                </p:oleObj>
              </mc:Choice>
              <mc:Fallback>
                <p:oleObj r:id="rId6" imgW="889000" imgH="228600" progId="Equation.DSMT4">
                  <p:embed/>
                  <p:pic>
                    <p:nvPicPr>
                      <p:cNvPr id="33798" name="对象 18">
                        <a:extLst>
                          <a:ext uri="{FF2B5EF4-FFF2-40B4-BE49-F238E27FC236}">
                            <a16:creationId xmlns:a16="http://schemas.microsoft.com/office/drawing/2014/main" id="{18D255BC-413C-464D-B5BE-7ABC1845B6D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2060575"/>
                        <a:ext cx="1909763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9" name="对象 19">
            <a:extLst>
              <a:ext uri="{FF2B5EF4-FFF2-40B4-BE49-F238E27FC236}">
                <a16:creationId xmlns:a16="http://schemas.microsoft.com/office/drawing/2014/main" id="{2CCA44E1-B2D7-4FD0-B83A-EBDBB0EACF9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3225" y="2768600"/>
          <a:ext cx="2917825" cy="1017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358310" imgH="482391" progId="Equation.DSMT4">
                  <p:embed/>
                </p:oleObj>
              </mc:Choice>
              <mc:Fallback>
                <p:oleObj name="Equation" r:id="rId8" imgW="1358310" imgH="482391" progId="Equation.DSMT4">
                  <p:embed/>
                  <p:pic>
                    <p:nvPicPr>
                      <p:cNvPr id="33799" name="对象 19">
                        <a:extLst>
                          <a:ext uri="{FF2B5EF4-FFF2-40B4-BE49-F238E27FC236}">
                            <a16:creationId xmlns:a16="http://schemas.microsoft.com/office/drawing/2014/main" id="{2CCA44E1-B2D7-4FD0-B83A-EBDBB0EACF9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3225" y="2768600"/>
                        <a:ext cx="2917825" cy="1017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0" name="对象 20">
            <a:extLst>
              <a:ext uri="{FF2B5EF4-FFF2-40B4-BE49-F238E27FC236}">
                <a16:creationId xmlns:a16="http://schemas.microsoft.com/office/drawing/2014/main" id="{D1EBEA3B-CCCE-4445-8D55-8A163B2F265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5121943"/>
              </p:ext>
            </p:extLst>
          </p:nvPr>
        </p:nvGraphicFramePr>
        <p:xfrm>
          <a:off x="4860032" y="2759067"/>
          <a:ext cx="1500187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698500" imgH="469900" progId="Equation.DSMT4">
                  <p:embed/>
                </p:oleObj>
              </mc:Choice>
              <mc:Fallback>
                <p:oleObj r:id="rId10" imgW="698500" imgH="469900" progId="Equation.DSMT4">
                  <p:embed/>
                  <p:pic>
                    <p:nvPicPr>
                      <p:cNvPr id="33800" name="对象 20">
                        <a:extLst>
                          <a:ext uri="{FF2B5EF4-FFF2-40B4-BE49-F238E27FC236}">
                            <a16:creationId xmlns:a16="http://schemas.microsoft.com/office/drawing/2014/main" id="{D1EBEA3B-CCCE-4445-8D55-8A163B2F265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0032" y="2759067"/>
                        <a:ext cx="1500187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1" name="对象 21">
            <a:extLst>
              <a:ext uri="{FF2B5EF4-FFF2-40B4-BE49-F238E27FC236}">
                <a16:creationId xmlns:a16="http://schemas.microsoft.com/office/drawing/2014/main" id="{A5B2256A-3211-4D36-8FB2-0273E7DBC03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3975003"/>
              </p:ext>
            </p:extLst>
          </p:nvPr>
        </p:nvGraphicFramePr>
        <p:xfrm>
          <a:off x="6553200" y="2755046"/>
          <a:ext cx="1527175" cy="992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710891" imgH="469696" progId="Equation.DSMT4">
                  <p:embed/>
                </p:oleObj>
              </mc:Choice>
              <mc:Fallback>
                <p:oleObj r:id="rId12" imgW="710891" imgH="469696" progId="Equation.DSMT4">
                  <p:embed/>
                  <p:pic>
                    <p:nvPicPr>
                      <p:cNvPr id="33801" name="对象 21">
                        <a:extLst>
                          <a:ext uri="{FF2B5EF4-FFF2-40B4-BE49-F238E27FC236}">
                            <a16:creationId xmlns:a16="http://schemas.microsoft.com/office/drawing/2014/main" id="{A5B2256A-3211-4D36-8FB2-0273E7DBC03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2755046"/>
                        <a:ext cx="1527175" cy="992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2" name="对象 5">
            <a:extLst>
              <a:ext uri="{FF2B5EF4-FFF2-40B4-BE49-F238E27FC236}">
                <a16:creationId xmlns:a16="http://schemas.microsoft.com/office/drawing/2014/main" id="{18DE0D16-1796-44D5-9288-BEA239B07EC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5417831"/>
              </p:ext>
            </p:extLst>
          </p:nvPr>
        </p:nvGraphicFramePr>
        <p:xfrm>
          <a:off x="1675862" y="3978551"/>
          <a:ext cx="1555750" cy="1125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4" imgW="723586" imgH="533169" progId="Equation.DSMT4">
                  <p:embed/>
                </p:oleObj>
              </mc:Choice>
              <mc:Fallback>
                <p:oleObj r:id="rId14" imgW="723586" imgH="533169" progId="Equation.DSMT4">
                  <p:embed/>
                  <p:pic>
                    <p:nvPicPr>
                      <p:cNvPr id="33802" name="对象 5">
                        <a:extLst>
                          <a:ext uri="{FF2B5EF4-FFF2-40B4-BE49-F238E27FC236}">
                            <a16:creationId xmlns:a16="http://schemas.microsoft.com/office/drawing/2014/main" id="{18DE0D16-1796-44D5-9288-BEA239B07EC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5862" y="3978551"/>
                        <a:ext cx="1555750" cy="1125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3" name="对象 6">
            <a:extLst>
              <a:ext uri="{FF2B5EF4-FFF2-40B4-BE49-F238E27FC236}">
                <a16:creationId xmlns:a16="http://schemas.microsoft.com/office/drawing/2014/main" id="{680E6CFA-441F-4548-9403-09D30071195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4014864"/>
              </p:ext>
            </p:extLst>
          </p:nvPr>
        </p:nvGraphicFramePr>
        <p:xfrm>
          <a:off x="1154113" y="5337175"/>
          <a:ext cx="5105400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374560" imgH="431640" progId="Equation.DSMT4">
                  <p:embed/>
                </p:oleObj>
              </mc:Choice>
              <mc:Fallback>
                <p:oleObj name="Equation" r:id="rId16" imgW="2374560" imgH="431640" progId="Equation.DSMT4">
                  <p:embed/>
                  <p:pic>
                    <p:nvPicPr>
                      <p:cNvPr id="33803" name="对象 6">
                        <a:extLst>
                          <a:ext uri="{FF2B5EF4-FFF2-40B4-BE49-F238E27FC236}">
                            <a16:creationId xmlns:a16="http://schemas.microsoft.com/office/drawing/2014/main" id="{680E6CFA-441F-4548-9403-09D30071195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4113" y="5337175"/>
                        <a:ext cx="5105400" cy="91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7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7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2000"/>
                                        <p:tgtEl>
                                          <p:spTgt spid="33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2000"/>
                                        <p:tgtEl>
                                          <p:spTgt spid="33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37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37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2000"/>
                                        <p:tgtEl>
                                          <p:spTgt spid="33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2000"/>
                                        <p:tgtEl>
                                          <p:spTgt spid="33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2000"/>
                                        <p:tgtEl>
                                          <p:spTgt spid="33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2000"/>
                                        <p:tgtEl>
                                          <p:spTgt spid="33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灯片编号占位符 1">
            <a:extLst>
              <a:ext uri="{FF2B5EF4-FFF2-40B4-BE49-F238E27FC236}">
                <a16:creationId xmlns:a16="http://schemas.microsoft.com/office/drawing/2014/main" id="{A6336F63-1B17-4EAB-B811-6F8D18EF92B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400" b="0" kern="120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b="1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b="1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b="1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b="1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548845E-361B-4E8B-BA18-9A3331D129C6}" type="slidenum">
              <a:rPr lang="zh-CN" altLang="en-US" smtClean="0"/>
              <a:pPr>
                <a:defRPr/>
              </a:pPr>
              <a:t>46</a:t>
            </a:fld>
            <a:endParaRPr lang="zh-CN" altLang="en-US" sz="1400"/>
          </a:p>
        </p:txBody>
      </p:sp>
      <p:graphicFrame>
        <p:nvGraphicFramePr>
          <p:cNvPr id="832521" name="Object 1033">
            <a:extLst>
              <a:ext uri="{FF2B5EF4-FFF2-40B4-BE49-F238E27FC236}">
                <a16:creationId xmlns:a16="http://schemas.microsoft.com/office/drawing/2014/main" id="{04FA5F13-8741-4473-B6FD-9464F63D814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8313" y="333375"/>
          <a:ext cx="4876800" cy="93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297703" imgH="444307" progId="Equation.DSMT4">
                  <p:embed/>
                </p:oleObj>
              </mc:Choice>
              <mc:Fallback>
                <p:oleObj r:id="rId2" imgW="2297703" imgH="444307" progId="Equation.DSMT4">
                  <p:embed/>
                  <p:pic>
                    <p:nvPicPr>
                      <p:cNvPr id="832521" name="Object 1033">
                        <a:extLst>
                          <a:ext uri="{FF2B5EF4-FFF2-40B4-BE49-F238E27FC236}">
                            <a16:creationId xmlns:a16="http://schemas.microsoft.com/office/drawing/2014/main" id="{04FA5F13-8741-4473-B6FD-9464F63D814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333375"/>
                        <a:ext cx="4876800" cy="935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20">
            <a:extLst>
              <a:ext uri="{FF2B5EF4-FFF2-40B4-BE49-F238E27FC236}">
                <a16:creationId xmlns:a16="http://schemas.microsoft.com/office/drawing/2014/main" id="{BF299146-36F4-4421-92FD-6449381F14A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87450" y="1484313"/>
          <a:ext cx="1195388" cy="944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558558" imgH="444307" progId="Equation.DSMT4">
                  <p:embed/>
                </p:oleObj>
              </mc:Choice>
              <mc:Fallback>
                <p:oleObj r:id="rId4" imgW="558558" imgH="444307" progId="Equation.DSMT4">
                  <p:embed/>
                  <p:pic>
                    <p:nvPicPr>
                      <p:cNvPr id="9" name="Object 20">
                        <a:extLst>
                          <a:ext uri="{FF2B5EF4-FFF2-40B4-BE49-F238E27FC236}">
                            <a16:creationId xmlns:a16="http://schemas.microsoft.com/office/drawing/2014/main" id="{BF299146-36F4-4421-92FD-6449381F14A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1484313"/>
                        <a:ext cx="1195388" cy="944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>
            <a:extLst>
              <a:ext uri="{FF2B5EF4-FFF2-40B4-BE49-F238E27FC236}">
                <a16:creationId xmlns:a16="http://schemas.microsoft.com/office/drawing/2014/main" id="{8FBB029C-82BE-48DF-BCC0-ACEB3D0D655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03588" y="1430338"/>
          <a:ext cx="1249362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583947" imgH="482391" progId="Equation.DSMT4">
                  <p:embed/>
                </p:oleObj>
              </mc:Choice>
              <mc:Fallback>
                <p:oleObj r:id="rId6" imgW="583947" imgH="482391" progId="Equation.DSMT4">
                  <p:embed/>
                  <p:pic>
                    <p:nvPicPr>
                      <p:cNvPr id="3" name="Object 4">
                        <a:extLst>
                          <a:ext uri="{FF2B5EF4-FFF2-40B4-BE49-F238E27FC236}">
                            <a16:creationId xmlns:a16="http://schemas.microsoft.com/office/drawing/2014/main" id="{8FBB029C-82BE-48DF-BCC0-ACEB3D0D655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3588" y="1430338"/>
                        <a:ext cx="1249362" cy="1025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9">
            <a:extLst>
              <a:ext uri="{FF2B5EF4-FFF2-40B4-BE49-F238E27FC236}">
                <a16:creationId xmlns:a16="http://schemas.microsoft.com/office/drawing/2014/main" id="{EEF5799F-2DF5-4019-9940-2747F6C8195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80063" y="1412875"/>
          <a:ext cx="954087" cy="84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482391" imgH="431613" progId="Equation.DSMT4">
                  <p:embed/>
                </p:oleObj>
              </mc:Choice>
              <mc:Fallback>
                <p:oleObj r:id="rId8" imgW="482391" imgH="431613" progId="Equation.DSMT4">
                  <p:embed/>
                  <p:pic>
                    <p:nvPicPr>
                      <p:cNvPr id="13" name="Object 9">
                        <a:extLst>
                          <a:ext uri="{FF2B5EF4-FFF2-40B4-BE49-F238E27FC236}">
                            <a16:creationId xmlns:a16="http://schemas.microsoft.com/office/drawing/2014/main" id="{EEF5799F-2DF5-4019-9940-2747F6C8195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063" y="1412875"/>
                        <a:ext cx="954087" cy="846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6857495F-1CBE-4717-8DE4-3023ED97BB2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42988" y="2763838"/>
          <a:ext cx="1765300" cy="944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825142" imgH="444307" progId="Equation.DSMT4">
                  <p:embed/>
                </p:oleObj>
              </mc:Choice>
              <mc:Fallback>
                <p:oleObj r:id="rId10" imgW="825142" imgH="444307" progId="Equation.DSMT4">
                  <p:embed/>
                  <p:pic>
                    <p:nvPicPr>
                      <p:cNvPr id="15" name="对象 14">
                        <a:extLst>
                          <a:ext uri="{FF2B5EF4-FFF2-40B4-BE49-F238E27FC236}">
                            <a16:creationId xmlns:a16="http://schemas.microsoft.com/office/drawing/2014/main" id="{6857495F-1CBE-4717-8DE4-3023ED97BB2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2763838"/>
                        <a:ext cx="1765300" cy="944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456DFCB2-F5BC-4C4B-8FA7-5153E94E6F5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35038" y="3860800"/>
          <a:ext cx="2308225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1079032" imgH="482391" progId="Equation.DSMT4">
                  <p:embed/>
                </p:oleObj>
              </mc:Choice>
              <mc:Fallback>
                <p:oleObj r:id="rId12" imgW="1079032" imgH="482391" progId="Equation.DSMT4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456DFCB2-F5BC-4C4B-8FA7-5153E94E6F5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5038" y="3860800"/>
                        <a:ext cx="2308225" cy="1025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C8BE824A-ED3D-4FF7-B8BC-533CB4D4593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3175" y="3875088"/>
          <a:ext cx="1957388" cy="846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4" imgW="990170" imgH="431613" progId="Equation.DSMT4">
                  <p:embed/>
                </p:oleObj>
              </mc:Choice>
              <mc:Fallback>
                <p:oleObj r:id="rId14" imgW="990170" imgH="431613" progId="Equation.DSMT4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C8BE824A-ED3D-4FF7-B8BC-533CB4D4593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3175" y="3875088"/>
                        <a:ext cx="1957388" cy="846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704C2D40-2AD0-469D-8EED-E39501AE242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87450" y="5445125"/>
          <a:ext cx="1195388" cy="944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6" imgW="558558" imgH="444307" progId="Equation.DSMT4">
                  <p:embed/>
                </p:oleObj>
              </mc:Choice>
              <mc:Fallback>
                <p:oleObj r:id="rId16" imgW="558558" imgH="444307" progId="Equation.DSMT4">
                  <p:embed/>
                  <p:pic>
                    <p:nvPicPr>
                      <p:cNvPr id="18" name="对象 17">
                        <a:extLst>
                          <a:ext uri="{FF2B5EF4-FFF2-40B4-BE49-F238E27FC236}">
                            <a16:creationId xmlns:a16="http://schemas.microsoft.com/office/drawing/2014/main" id="{704C2D40-2AD0-469D-8EED-E39501AE242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5445125"/>
                        <a:ext cx="1195388" cy="944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>
            <a:extLst>
              <a:ext uri="{FF2B5EF4-FFF2-40B4-BE49-F238E27FC236}">
                <a16:creationId xmlns:a16="http://schemas.microsoft.com/office/drawing/2014/main" id="{D33202F2-E0F2-413D-8868-5E46BB7A3A4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06650" y="5275263"/>
          <a:ext cx="1493838" cy="1106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7" imgW="698197" imgH="520474" progId="Equation.DSMT4">
                  <p:embed/>
                </p:oleObj>
              </mc:Choice>
              <mc:Fallback>
                <p:oleObj r:id="rId17" imgW="698197" imgH="520474" progId="Equation.DSMT4">
                  <p:embed/>
                  <p:pic>
                    <p:nvPicPr>
                      <p:cNvPr id="19" name="对象 18">
                        <a:extLst>
                          <a:ext uri="{FF2B5EF4-FFF2-40B4-BE49-F238E27FC236}">
                            <a16:creationId xmlns:a16="http://schemas.microsoft.com/office/drawing/2014/main" id="{D33202F2-E0F2-413D-8868-5E46BB7A3A4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6650" y="5275263"/>
                        <a:ext cx="1493838" cy="1106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>
            <a:extLst>
              <a:ext uri="{FF2B5EF4-FFF2-40B4-BE49-F238E27FC236}">
                <a16:creationId xmlns:a16="http://schemas.microsoft.com/office/drawing/2014/main" id="{1680953F-2FC9-45B2-8CF0-D2D022974D4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24300" y="4941888"/>
          <a:ext cx="1846263" cy="1484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9" imgW="863225" imgH="698197" progId="Equation.DSMT4">
                  <p:embed/>
                </p:oleObj>
              </mc:Choice>
              <mc:Fallback>
                <p:oleObj r:id="rId19" imgW="863225" imgH="698197" progId="Equation.DSMT4">
                  <p:embed/>
                  <p:pic>
                    <p:nvPicPr>
                      <p:cNvPr id="20" name="对象 19">
                        <a:extLst>
                          <a:ext uri="{FF2B5EF4-FFF2-40B4-BE49-F238E27FC236}">
                            <a16:creationId xmlns:a16="http://schemas.microsoft.com/office/drawing/2014/main" id="{1680953F-2FC9-45B2-8CF0-D2D022974D4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4941888"/>
                        <a:ext cx="1846263" cy="1484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>
            <a:extLst>
              <a:ext uri="{FF2B5EF4-FFF2-40B4-BE49-F238E27FC236}">
                <a16:creationId xmlns:a16="http://schemas.microsoft.com/office/drawing/2014/main" id="{B7D63861-D5E7-48FB-A3CC-5DF84B0F169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95963" y="5445125"/>
          <a:ext cx="1492250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1" imgW="698197" imgH="482391" progId="Equation.DSMT4">
                  <p:embed/>
                </p:oleObj>
              </mc:Choice>
              <mc:Fallback>
                <p:oleObj r:id="rId21" imgW="698197" imgH="482391" progId="Equation.DSMT4">
                  <p:embed/>
                  <p:pic>
                    <p:nvPicPr>
                      <p:cNvPr id="21" name="对象 20">
                        <a:extLst>
                          <a:ext uri="{FF2B5EF4-FFF2-40B4-BE49-F238E27FC236}">
                            <a16:creationId xmlns:a16="http://schemas.microsoft.com/office/drawing/2014/main" id="{B7D63861-D5E7-48FB-A3CC-5DF84B0F169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5963" y="5445125"/>
                        <a:ext cx="1492250" cy="1025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4829" name="直接连接符 23">
            <a:extLst>
              <a:ext uri="{FF2B5EF4-FFF2-40B4-BE49-F238E27FC236}">
                <a16:creationId xmlns:a16="http://schemas.microsoft.com/office/drawing/2014/main" id="{2E948101-AC22-44E8-B1AD-9A7A789137B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4925" y="2708275"/>
            <a:ext cx="8964613" cy="0"/>
          </a:xfrm>
          <a:prstGeom prst="line">
            <a:avLst/>
          </a:prstGeom>
          <a:noFill/>
          <a:ln w="38100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32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7" dur="2000"/>
                                        <p:tgtEl>
                                          <p:spTgt spid="34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灯片编号占位符 1">
            <a:extLst>
              <a:ext uri="{FF2B5EF4-FFF2-40B4-BE49-F238E27FC236}">
                <a16:creationId xmlns:a16="http://schemas.microsoft.com/office/drawing/2014/main" id="{573ABC1A-9268-428D-8A66-EE6EF445528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400" b="0" kern="120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b="1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b="1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b="1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b="1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548845E-361B-4E8B-BA18-9A3331D129C6}" type="slidenum">
              <a:rPr lang="zh-CN" altLang="en-US" smtClean="0"/>
              <a:pPr>
                <a:defRPr/>
              </a:pPr>
              <a:t>47</a:t>
            </a:fld>
            <a:endParaRPr lang="zh-CN" altLang="en-US" sz="1400"/>
          </a:p>
        </p:txBody>
      </p:sp>
      <p:graphicFrame>
        <p:nvGraphicFramePr>
          <p:cNvPr id="4" name="Object 6">
            <a:extLst>
              <a:ext uri="{FF2B5EF4-FFF2-40B4-BE49-F238E27FC236}">
                <a16:creationId xmlns:a16="http://schemas.microsoft.com/office/drawing/2014/main" id="{2EEB7139-4807-4FFE-8F39-CEEA315C264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8175" y="549275"/>
          <a:ext cx="2232025" cy="871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129810" imgH="444307" progId="Equation.DSMT4">
                  <p:embed/>
                </p:oleObj>
              </mc:Choice>
              <mc:Fallback>
                <p:oleObj r:id="rId2" imgW="1129810" imgH="444307" progId="Equation.DSMT4">
                  <p:embed/>
                  <p:pic>
                    <p:nvPicPr>
                      <p:cNvPr id="4" name="Object 6">
                        <a:extLst>
                          <a:ext uri="{FF2B5EF4-FFF2-40B4-BE49-F238E27FC236}">
                            <a16:creationId xmlns:a16="http://schemas.microsoft.com/office/drawing/2014/main" id="{2EEB7139-4807-4FFE-8F39-CEEA315C264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549275"/>
                        <a:ext cx="2232025" cy="871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3">
            <a:extLst>
              <a:ext uri="{FF2B5EF4-FFF2-40B4-BE49-F238E27FC236}">
                <a16:creationId xmlns:a16="http://schemas.microsoft.com/office/drawing/2014/main" id="{EAC68E54-5728-4746-80B5-53CB890F3E4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03800" y="476250"/>
          <a:ext cx="3168650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586811" imgH="482391" progId="Equation.DSMT4">
                  <p:embed/>
                </p:oleObj>
              </mc:Choice>
              <mc:Fallback>
                <p:oleObj r:id="rId4" imgW="1586811" imgH="482391" progId="Equation.DSMT4">
                  <p:embed/>
                  <p:pic>
                    <p:nvPicPr>
                      <p:cNvPr id="5" name="Object 3">
                        <a:extLst>
                          <a:ext uri="{FF2B5EF4-FFF2-40B4-BE49-F238E27FC236}">
                            <a16:creationId xmlns:a16="http://schemas.microsoft.com/office/drawing/2014/main" id="{EAC68E54-5728-4746-80B5-53CB890F3E4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3800" y="476250"/>
                        <a:ext cx="3168650" cy="955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8">
            <a:extLst>
              <a:ext uri="{FF2B5EF4-FFF2-40B4-BE49-F238E27FC236}">
                <a16:creationId xmlns:a16="http://schemas.microsoft.com/office/drawing/2014/main" id="{BBB41CB8-FE39-45E8-9A30-AE7BA8A9A48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5650" y="2420938"/>
          <a:ext cx="181927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850531" imgH="203112" progId="Equation.DSMT4">
                  <p:embed/>
                </p:oleObj>
              </mc:Choice>
              <mc:Fallback>
                <p:oleObj r:id="rId6" imgW="850531" imgH="203112" progId="Equation.DSMT4">
                  <p:embed/>
                  <p:pic>
                    <p:nvPicPr>
                      <p:cNvPr id="6" name="Object 8">
                        <a:extLst>
                          <a:ext uri="{FF2B5EF4-FFF2-40B4-BE49-F238E27FC236}">
                            <a16:creationId xmlns:a16="http://schemas.microsoft.com/office/drawing/2014/main" id="{BBB41CB8-FE39-45E8-9A30-AE7BA8A9A48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2420938"/>
                        <a:ext cx="181927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>
            <a:extLst>
              <a:ext uri="{FF2B5EF4-FFF2-40B4-BE49-F238E27FC236}">
                <a16:creationId xmlns:a16="http://schemas.microsoft.com/office/drawing/2014/main" id="{669B1127-B8E0-438A-BA59-1E2B1DCFB34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76825" y="1484313"/>
          <a:ext cx="2089150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1079032" imgH="203112" progId="Equation.DSMT4">
                  <p:embed/>
                </p:oleObj>
              </mc:Choice>
              <mc:Fallback>
                <p:oleObj r:id="rId8" imgW="1079032" imgH="203112" progId="Equation.DSMT4">
                  <p:embed/>
                  <p:pic>
                    <p:nvPicPr>
                      <p:cNvPr id="7" name="Object 5">
                        <a:extLst>
                          <a:ext uri="{FF2B5EF4-FFF2-40B4-BE49-F238E27FC236}">
                            <a16:creationId xmlns:a16="http://schemas.microsoft.com/office/drawing/2014/main" id="{669B1127-B8E0-438A-BA59-1E2B1DCFB34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825" y="1484313"/>
                        <a:ext cx="2089150" cy="388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6">
            <a:extLst>
              <a:ext uri="{FF2B5EF4-FFF2-40B4-BE49-F238E27FC236}">
                <a16:creationId xmlns:a16="http://schemas.microsoft.com/office/drawing/2014/main" id="{2823486F-CB94-4ACA-83DE-51C672F9054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35150" y="3068638"/>
          <a:ext cx="2082800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1054100" imgH="482600" progId="Equation.DSMT4">
                  <p:embed/>
                </p:oleObj>
              </mc:Choice>
              <mc:Fallback>
                <p:oleObj r:id="rId10" imgW="1054100" imgH="482600" progId="Equation.DSMT4">
                  <p:embed/>
                  <p:pic>
                    <p:nvPicPr>
                      <p:cNvPr id="8" name="Object 6">
                        <a:extLst>
                          <a:ext uri="{FF2B5EF4-FFF2-40B4-BE49-F238E27FC236}">
                            <a16:creationId xmlns:a16="http://schemas.microsoft.com/office/drawing/2014/main" id="{2823486F-CB94-4ACA-83DE-51C672F9054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3068638"/>
                        <a:ext cx="2082800" cy="946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7">
            <a:extLst>
              <a:ext uri="{FF2B5EF4-FFF2-40B4-BE49-F238E27FC236}">
                <a16:creationId xmlns:a16="http://schemas.microsoft.com/office/drawing/2014/main" id="{2BC235AE-3593-48E4-B6A6-A6CAB7122F9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87900" y="3068638"/>
          <a:ext cx="2057400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1040948" imgH="482391" progId="Equation.DSMT4">
                  <p:embed/>
                </p:oleObj>
              </mc:Choice>
              <mc:Fallback>
                <p:oleObj r:id="rId12" imgW="1040948" imgH="482391" progId="Equation.DSMT4">
                  <p:embed/>
                  <p:pic>
                    <p:nvPicPr>
                      <p:cNvPr id="10" name="Object 7">
                        <a:extLst>
                          <a:ext uri="{FF2B5EF4-FFF2-40B4-BE49-F238E27FC236}">
                            <a16:creationId xmlns:a16="http://schemas.microsoft.com/office/drawing/2014/main" id="{2BC235AE-3593-48E4-B6A6-A6CAB7122F9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3068638"/>
                        <a:ext cx="2057400" cy="946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3">
            <a:extLst>
              <a:ext uri="{FF2B5EF4-FFF2-40B4-BE49-F238E27FC236}">
                <a16:creationId xmlns:a16="http://schemas.microsoft.com/office/drawing/2014/main" id="{AC34D380-B7DC-4F6E-9F84-03273686720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5650" y="4365625"/>
          <a:ext cx="173672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4" imgW="812447" imgH="393529" progId="Equation.DSMT4">
                  <p:embed/>
                </p:oleObj>
              </mc:Choice>
              <mc:Fallback>
                <p:oleObj r:id="rId14" imgW="812447" imgH="393529" progId="Equation.DSMT4">
                  <p:embed/>
                  <p:pic>
                    <p:nvPicPr>
                      <p:cNvPr id="11" name="Object 13">
                        <a:extLst>
                          <a:ext uri="{FF2B5EF4-FFF2-40B4-BE49-F238E27FC236}">
                            <a16:creationId xmlns:a16="http://schemas.microsoft.com/office/drawing/2014/main" id="{AC34D380-B7DC-4F6E-9F84-03273686720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4365625"/>
                        <a:ext cx="1736725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3">
            <a:extLst>
              <a:ext uri="{FF2B5EF4-FFF2-40B4-BE49-F238E27FC236}">
                <a16:creationId xmlns:a16="http://schemas.microsoft.com/office/drawing/2014/main" id="{4A011992-1DB5-409B-AF33-FAE85648D91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1050" y="5157788"/>
          <a:ext cx="1931988" cy="846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6" imgW="977900" imgH="431800" progId="Equation.DSMT4">
                  <p:embed/>
                </p:oleObj>
              </mc:Choice>
              <mc:Fallback>
                <p:oleObj r:id="rId16" imgW="977900" imgH="431800" progId="Equation.DSMT4">
                  <p:embed/>
                  <p:pic>
                    <p:nvPicPr>
                      <p:cNvPr id="12" name="Object 13">
                        <a:extLst>
                          <a:ext uri="{FF2B5EF4-FFF2-40B4-BE49-F238E27FC236}">
                            <a16:creationId xmlns:a16="http://schemas.microsoft.com/office/drawing/2014/main" id="{4A011992-1DB5-409B-AF33-FAE85648D91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5157788"/>
                        <a:ext cx="1931988" cy="846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0">
            <a:extLst>
              <a:ext uri="{FF2B5EF4-FFF2-40B4-BE49-F238E27FC236}">
                <a16:creationId xmlns:a16="http://schemas.microsoft.com/office/drawing/2014/main" id="{8CFBC0DD-5B64-4D35-9343-504DA919232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11638" y="5373688"/>
          <a:ext cx="752475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8" imgW="380835" imgH="165028" progId="Equation.DSMT4">
                  <p:embed/>
                </p:oleObj>
              </mc:Choice>
              <mc:Fallback>
                <p:oleObj r:id="rId18" imgW="380835" imgH="165028" progId="Equation.DSMT4">
                  <p:embed/>
                  <p:pic>
                    <p:nvPicPr>
                      <p:cNvPr id="14" name="Object 10">
                        <a:extLst>
                          <a:ext uri="{FF2B5EF4-FFF2-40B4-BE49-F238E27FC236}">
                            <a16:creationId xmlns:a16="http://schemas.microsoft.com/office/drawing/2014/main" id="{8CFBC0DD-5B64-4D35-9343-504DA919232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638" y="5373688"/>
                        <a:ext cx="752475" cy="32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04" name="矩形标注 14">
            <a:extLst>
              <a:ext uri="{FF2B5EF4-FFF2-40B4-BE49-F238E27FC236}">
                <a16:creationId xmlns:a16="http://schemas.microsoft.com/office/drawing/2014/main" id="{1D972D7A-9473-4CB1-9BCD-68F655396D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0063" y="4725988"/>
            <a:ext cx="2952750" cy="1079500"/>
          </a:xfrm>
          <a:prstGeom prst="wedgeRectCallout">
            <a:avLst>
              <a:gd name="adj1" fmla="val -69806"/>
              <a:gd name="adj2" fmla="val 25153"/>
            </a:avLst>
          </a:prstGeom>
          <a:noFill/>
          <a:ln w="38100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latin typeface="宋体" panose="02010600030101010101" pitchFamily="2" charset="-122"/>
              </a:rPr>
              <a:t>两种求</a:t>
            </a:r>
            <a:r>
              <a:rPr lang="en-US" altLang="zh-CN" sz="2800">
                <a:latin typeface="宋体" panose="02010600030101010101" pitchFamily="2" charset="-122"/>
              </a:rPr>
              <a:t>ln2</a:t>
            </a:r>
            <a:r>
              <a:rPr lang="zh-CN" altLang="en-US" sz="2800">
                <a:latin typeface="宋体" panose="02010600030101010101" pitchFamily="2" charset="-122"/>
              </a:rPr>
              <a:t>的方法，哪种好？</a:t>
            </a:r>
          </a:p>
        </p:txBody>
      </p:sp>
      <p:sp>
        <p:nvSpPr>
          <p:cNvPr id="59405" name="矩形标注 16">
            <a:extLst>
              <a:ext uri="{FF2B5EF4-FFF2-40B4-BE49-F238E27FC236}">
                <a16:creationId xmlns:a16="http://schemas.microsoft.com/office/drawing/2014/main" id="{BFDD3E90-125E-428D-832C-183930E596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0063" y="4725988"/>
            <a:ext cx="2952750" cy="1079500"/>
          </a:xfrm>
          <a:prstGeom prst="wedgeRectCallout">
            <a:avLst>
              <a:gd name="adj1" fmla="val -16972"/>
              <a:gd name="adj2" fmla="val -131713"/>
            </a:avLst>
          </a:prstGeom>
          <a:noFill/>
          <a:ln w="38100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latin typeface="宋体" panose="02010600030101010101" pitchFamily="2" charset="-122"/>
              </a:rPr>
              <a:t>两种求</a:t>
            </a:r>
            <a:r>
              <a:rPr lang="en-US" altLang="zh-CN" sz="2800">
                <a:latin typeface="宋体" panose="02010600030101010101" pitchFamily="2" charset="-122"/>
              </a:rPr>
              <a:t>ln2</a:t>
            </a:r>
            <a:r>
              <a:rPr lang="zh-CN" altLang="en-US" sz="2800">
                <a:latin typeface="宋体" panose="02010600030101010101" pitchFamily="2" charset="-122"/>
              </a:rPr>
              <a:t>的方法，哪种好？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灯片编号占位符 1">
            <a:extLst>
              <a:ext uri="{FF2B5EF4-FFF2-40B4-BE49-F238E27FC236}">
                <a16:creationId xmlns:a16="http://schemas.microsoft.com/office/drawing/2014/main" id="{9ADFBEDF-B448-4B50-BBF9-D268E502CBC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400" b="0" kern="120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b="1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b="1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b="1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b="1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548845E-361B-4E8B-BA18-9A3331D129C6}" type="slidenum">
              <a:rPr lang="zh-CN" altLang="en-US" smtClean="0"/>
              <a:pPr>
                <a:defRPr/>
              </a:pPr>
              <a:t>48</a:t>
            </a:fld>
            <a:endParaRPr lang="zh-CN" altLang="en-US" sz="1400"/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DC051137-F5F3-46F8-9028-11FC09DC317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19250" y="549275"/>
          <a:ext cx="1195388" cy="944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558558" imgH="444307" progId="Equation.DSMT4">
                  <p:embed/>
                </p:oleObj>
              </mc:Choice>
              <mc:Fallback>
                <p:oleObj r:id="rId2" imgW="558558" imgH="444307" progId="Equation.DSMT4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DC051137-F5F3-46F8-9028-11FC09DC317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549275"/>
                        <a:ext cx="1195388" cy="944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70CE7405-0DB8-4157-9C26-181CA8FA85D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59113" y="549275"/>
          <a:ext cx="1492250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698197" imgH="482391" progId="Equation.DSMT4">
                  <p:embed/>
                </p:oleObj>
              </mc:Choice>
              <mc:Fallback>
                <p:oleObj r:id="rId4" imgW="698197" imgH="482391" progId="Equation.DSMT4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70CE7405-0DB8-4157-9C26-181CA8FA85D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549275"/>
                        <a:ext cx="1492250" cy="1025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118F91B9-7F02-40AF-AE35-125890BA011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03350" y="1916113"/>
          <a:ext cx="1846263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761669" imgH="418918" progId="Equation.DSMT4">
                  <p:embed/>
                </p:oleObj>
              </mc:Choice>
              <mc:Fallback>
                <p:oleObj r:id="rId6" imgW="761669" imgH="418918" progId="Equation.DSMT4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118F91B9-7F02-40AF-AE35-125890BA011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1916113"/>
                        <a:ext cx="1846263" cy="1008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EE1FC928-44E1-412D-B20B-C798BFFFCAE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03350" y="3141663"/>
          <a:ext cx="2054225" cy="71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862851" imgH="304536" progId="Equation.DSMT4">
                  <p:embed/>
                </p:oleObj>
              </mc:Choice>
              <mc:Fallback>
                <p:oleObj r:id="rId8" imgW="862851" imgH="304536" progId="Equation.DSMT4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EE1FC928-44E1-412D-B20B-C798BFFFCAE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3141663"/>
                        <a:ext cx="2054225" cy="719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AA509BDC-24BD-4B5D-A2AE-54A2240D062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1913" y="4292600"/>
          <a:ext cx="2693987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1256210" imgH="304536" progId="Equation.DSMT4">
                  <p:embed/>
                </p:oleObj>
              </mc:Choice>
              <mc:Fallback>
                <p:oleObj r:id="rId10" imgW="1256210" imgH="304536" progId="Equation.DSMT4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AA509BDC-24BD-4B5D-A2AE-54A2240D062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4292600"/>
                        <a:ext cx="2693987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5AD5656A-4120-4B39-9ED5-F9A189342C4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21200" y="620713"/>
          <a:ext cx="2171700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1015559" imgH="482391" progId="Equation.DSMT4">
                  <p:embed/>
                </p:oleObj>
              </mc:Choice>
              <mc:Fallback>
                <p:oleObj r:id="rId12" imgW="1015559" imgH="482391" progId="Equation.DSMT4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5AD5656A-4120-4B39-9ED5-F9A189342C4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1200" y="620713"/>
                        <a:ext cx="2171700" cy="1025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3922E551-8ECB-45F3-BE41-8A4CA2B0380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75463" y="620713"/>
          <a:ext cx="1682750" cy="836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4" imgW="787058" imgH="393529" progId="Equation.DSMT4">
                  <p:embed/>
                </p:oleObj>
              </mc:Choice>
              <mc:Fallback>
                <p:oleObj r:id="rId14" imgW="787058" imgH="393529" progId="Equation.DSMT4">
                  <p:embed/>
                  <p:pic>
                    <p:nvPicPr>
                      <p:cNvPr id="12" name="对象 11">
                        <a:extLst>
                          <a:ext uri="{FF2B5EF4-FFF2-40B4-BE49-F238E27FC236}">
                            <a16:creationId xmlns:a16="http://schemas.microsoft.com/office/drawing/2014/main" id="{3922E551-8ECB-45F3-BE41-8A4CA2B0380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5463" y="620713"/>
                        <a:ext cx="1682750" cy="836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728E37D-B2C7-44BE-9421-61E7F4B7062A}"/>
              </a:ext>
            </a:extLst>
          </p:cNvPr>
          <p:cNvGraphicFramePr>
            <a:graphicFrameLocks noGrp="1"/>
          </p:cNvGraphicFramePr>
          <p:nvPr/>
        </p:nvGraphicFramePr>
        <p:xfrm>
          <a:off x="468313" y="1844675"/>
          <a:ext cx="8280400" cy="429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2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2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96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658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幂级数</a:t>
                      </a:r>
                    </a:p>
                  </a:txBody>
                  <a:tcPr marL="91434" marR="91434" marT="45729" marB="457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和函数</a:t>
                      </a:r>
                    </a:p>
                  </a:txBody>
                  <a:tcPr marL="91434" marR="91434" marT="45729" marB="457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收敛域</a:t>
                      </a:r>
                    </a:p>
                  </a:txBody>
                  <a:tcPr marL="91434" marR="91434" marT="45729" marB="4572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0275"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34" marR="91434" marT="45729" marB="45729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4" marR="91434" marT="45729" marB="45729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4" marR="91434" marT="45729" marB="4572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96248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4" marR="91434" marT="45729" marB="45729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4" marR="91434" marT="45729" marB="45729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4" marR="91434" marT="45729" marB="4572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79496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4" marR="91434" marT="45729" marB="45729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4" marR="91434" marT="45729" marB="45729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4" marR="91434" marT="45729" marB="4572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32521" name="Object 1033">
            <a:extLst>
              <a:ext uri="{FF2B5EF4-FFF2-40B4-BE49-F238E27FC236}">
                <a16:creationId xmlns:a16="http://schemas.microsoft.com/office/drawing/2014/main" id="{1991AB64-FAEC-45F6-B49A-D3CD19C09B1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6263" y="333375"/>
          <a:ext cx="7227887" cy="93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403600" imgH="444500" progId="Equation.DSMT4">
                  <p:embed/>
                </p:oleObj>
              </mc:Choice>
              <mc:Fallback>
                <p:oleObj name="Equation" r:id="rId2" imgW="3403600" imgH="444500" progId="Equation.DSMT4">
                  <p:embed/>
                  <p:pic>
                    <p:nvPicPr>
                      <p:cNvPr id="832521" name="Object 1033">
                        <a:extLst>
                          <a:ext uri="{FF2B5EF4-FFF2-40B4-BE49-F238E27FC236}">
                            <a16:creationId xmlns:a16="http://schemas.microsoft.com/office/drawing/2014/main" id="{1991AB64-FAEC-45F6-B49A-D3CD19C09B1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263" y="333375"/>
                        <a:ext cx="7227887" cy="935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D44D4055-3411-42F4-8E53-E8CE4680F29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5650" y="2708275"/>
          <a:ext cx="2103438" cy="93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90170" imgH="444307" progId="Equation.DSMT4">
                  <p:embed/>
                </p:oleObj>
              </mc:Choice>
              <mc:Fallback>
                <p:oleObj name="Equation" r:id="rId4" imgW="990170" imgH="444307" progId="Equation.DSMT4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D44D4055-3411-42F4-8E53-E8CE4680F29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2708275"/>
                        <a:ext cx="2103438" cy="935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365EF289-8F20-42AF-9D8E-1EBEC729AE6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73450" y="2997200"/>
          <a:ext cx="701675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30057" imgH="203112" progId="Equation.DSMT4">
                  <p:embed/>
                </p:oleObj>
              </mc:Choice>
              <mc:Fallback>
                <p:oleObj name="Equation" r:id="rId6" imgW="330057" imgH="203112" progId="Equation.DSMT4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365EF289-8F20-42AF-9D8E-1EBEC729AE6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3450" y="2997200"/>
                        <a:ext cx="701675" cy="42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623428DD-42BF-4338-91F7-44A2D73561C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4213" y="4005263"/>
          <a:ext cx="2211387" cy="93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040948" imgH="444307" progId="Equation.DSMT4">
                  <p:embed/>
                </p:oleObj>
              </mc:Choice>
              <mc:Fallback>
                <p:oleObj name="Equation" r:id="rId8" imgW="1040948" imgH="444307" progId="Equation.DSMT4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623428DD-42BF-4338-91F7-44A2D73561C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4005263"/>
                        <a:ext cx="2211387" cy="935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CCC2D01D-D71C-42C4-950D-E152A76F976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1200" y="5257800"/>
          <a:ext cx="2157413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016000" imgH="431800" progId="Equation.DSMT4">
                  <p:embed/>
                </p:oleObj>
              </mc:Choice>
              <mc:Fallback>
                <p:oleObj name="Equation" r:id="rId10" imgW="1016000" imgH="431800" progId="Equation.DSMT4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CCC2D01D-D71C-42C4-950D-E152A76F976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200" y="5257800"/>
                        <a:ext cx="2157413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1DC77E02-116D-467C-BECD-36FA3CF079E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92500" y="4149725"/>
          <a:ext cx="75565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55446" imgH="228501" progId="Equation.DSMT4">
                  <p:embed/>
                </p:oleObj>
              </mc:Choice>
              <mc:Fallback>
                <p:oleObj name="Equation" r:id="rId12" imgW="355446" imgH="228501" progId="Equation.DSMT4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1DC77E02-116D-467C-BECD-36FA3CF079E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4149725"/>
                        <a:ext cx="75565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4D46752D-AC73-4C37-B0A3-E3AA6ECFB21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48038" y="5402263"/>
          <a:ext cx="782637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368300" imgH="228600" progId="Equation.DSMT4">
                  <p:embed/>
                </p:oleObj>
              </mc:Choice>
              <mc:Fallback>
                <p:oleObj name="Equation" r:id="rId14" imgW="368300" imgH="228600" progId="Equation.DSMT4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4D46752D-AC73-4C37-B0A3-E3AA6ECFB21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5402263"/>
                        <a:ext cx="782637" cy="48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379C2A6E-BA9C-414C-82A8-9D0F1E65561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29300" y="5445125"/>
          <a:ext cx="998538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469900" imgH="279400" progId="Equation.DSMT4">
                  <p:embed/>
                </p:oleObj>
              </mc:Choice>
              <mc:Fallback>
                <p:oleObj name="Equation" r:id="rId16" imgW="469900" imgH="279400" progId="Equation.DSMT4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379C2A6E-BA9C-414C-82A8-9D0F1E65561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9300" y="5445125"/>
                        <a:ext cx="998538" cy="588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755A2390-5449-41EC-AFC6-393F2DB4201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64388" y="5516563"/>
          <a:ext cx="1322387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621760" imgH="177646" progId="Equation.DSMT4">
                  <p:embed/>
                </p:oleObj>
              </mc:Choice>
              <mc:Fallback>
                <p:oleObj name="Equation" r:id="rId18" imgW="621760" imgH="177646" progId="Equation.DSMT4">
                  <p:embed/>
                  <p:pic>
                    <p:nvPicPr>
                      <p:cNvPr id="12" name="对象 11">
                        <a:extLst>
                          <a:ext uri="{FF2B5EF4-FFF2-40B4-BE49-F238E27FC236}">
                            <a16:creationId xmlns:a16="http://schemas.microsoft.com/office/drawing/2014/main" id="{755A2390-5449-41EC-AFC6-393F2DB4201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4388" y="5516563"/>
                        <a:ext cx="1322387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>
            <a:extLst>
              <a:ext uri="{FF2B5EF4-FFF2-40B4-BE49-F238E27FC236}">
                <a16:creationId xmlns:a16="http://schemas.microsoft.com/office/drawing/2014/main" id="{5FC0ABD8-E563-40DB-9AB5-7CEF9F7E9E1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48375" y="4076700"/>
          <a:ext cx="755650" cy="34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355292" imgH="164957" progId="Equation.DSMT4">
                  <p:embed/>
                </p:oleObj>
              </mc:Choice>
              <mc:Fallback>
                <p:oleObj name="Equation" r:id="rId20" imgW="355292" imgH="164957" progId="Equation.DSMT4">
                  <p:embed/>
                  <p:pic>
                    <p:nvPicPr>
                      <p:cNvPr id="24" name="对象 23">
                        <a:extLst>
                          <a:ext uri="{FF2B5EF4-FFF2-40B4-BE49-F238E27FC236}">
                            <a16:creationId xmlns:a16="http://schemas.microsoft.com/office/drawing/2014/main" id="{5FC0ABD8-E563-40DB-9AB5-7CEF9F7E9E1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8375" y="4076700"/>
                        <a:ext cx="755650" cy="347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>
            <a:extLst>
              <a:ext uri="{FF2B5EF4-FFF2-40B4-BE49-F238E27FC236}">
                <a16:creationId xmlns:a16="http://schemas.microsoft.com/office/drawing/2014/main" id="{C1681498-672D-44D0-B990-12C5953D682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13450" y="4724400"/>
          <a:ext cx="1322388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621760" imgH="177646" progId="Equation.DSMT4">
                  <p:embed/>
                </p:oleObj>
              </mc:Choice>
              <mc:Fallback>
                <p:oleObj name="Equation" r:id="rId22" imgW="621760" imgH="177646" progId="Equation.DSMT4">
                  <p:embed/>
                  <p:pic>
                    <p:nvPicPr>
                      <p:cNvPr id="25" name="对象 24">
                        <a:extLst>
                          <a:ext uri="{FF2B5EF4-FFF2-40B4-BE49-F238E27FC236}">
                            <a16:creationId xmlns:a16="http://schemas.microsoft.com/office/drawing/2014/main" id="{C1681498-672D-44D0-B990-12C5953D682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3450" y="4724400"/>
                        <a:ext cx="1322388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C216703A-CC8B-4052-933F-76798EEECBE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57900" y="2924175"/>
          <a:ext cx="1322388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621760" imgH="177646" progId="Equation.DSMT4">
                  <p:embed/>
                </p:oleObj>
              </mc:Choice>
              <mc:Fallback>
                <p:oleObj name="Equation" r:id="rId24" imgW="621760" imgH="177646" progId="Equation.DSMT4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C216703A-CC8B-4052-933F-76798EEECBE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7900" y="2924175"/>
                        <a:ext cx="1322388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CB519C65-7801-440F-AAC1-D2072741039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57663" y="5229225"/>
          <a:ext cx="129540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609336" imgH="393529" progId="Equation.DSMT4">
                  <p:embed/>
                </p:oleObj>
              </mc:Choice>
              <mc:Fallback>
                <p:oleObj name="Equation" r:id="rId25" imgW="609336" imgH="393529" progId="Equation.DSMT4">
                  <p:embed/>
                  <p:pic>
                    <p:nvPicPr>
                      <p:cNvPr id="13" name="对象 12">
                        <a:extLst>
                          <a:ext uri="{FF2B5EF4-FFF2-40B4-BE49-F238E27FC236}">
                            <a16:creationId xmlns:a16="http://schemas.microsoft.com/office/drawing/2014/main" id="{CB519C65-7801-440F-AAC1-D2072741039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7663" y="5229225"/>
                        <a:ext cx="1295400" cy="82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32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3"/>
          <p:cNvSpPr txBox="1">
            <a:spLocks noGrp="1"/>
          </p:cNvSpPr>
          <p:nvPr>
            <p:ph type="sldNum" sz="quarter" idx="4"/>
          </p:nvPr>
        </p:nvSpPr>
        <p:spPr>
          <a:ln/>
        </p:spPr>
        <p:txBody>
          <a:bodyPr/>
          <a:lstStyle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/>
              <a:t>5</a:t>
            </a:fld>
            <a:endParaRPr lang="zh-CN" altLang="en-US" sz="1400" dirty="0"/>
          </a:p>
        </p:txBody>
      </p:sp>
      <p:graphicFrame>
        <p:nvGraphicFramePr>
          <p:cNvPr id="821248" name="Object 0"/>
          <p:cNvGraphicFramePr>
            <a:graphicFrameLocks noChangeAspect="1"/>
          </p:cNvGraphicFramePr>
          <p:nvPr/>
        </p:nvGraphicFramePr>
        <p:xfrm>
          <a:off x="1804988" y="1333500"/>
          <a:ext cx="5053012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057400" imgH="304800" progId="Equation.3">
                  <p:embed/>
                </p:oleObj>
              </mc:Choice>
              <mc:Fallback>
                <p:oleObj r:id="rId2" imgW="2057400" imgH="304800" progId="Equation.3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804988" y="1333500"/>
                        <a:ext cx="5053012" cy="723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1249" name="Object 1"/>
          <p:cNvGraphicFramePr>
            <a:graphicFrameLocks noChangeAspect="1"/>
          </p:cNvGraphicFramePr>
          <p:nvPr/>
        </p:nvGraphicFramePr>
        <p:xfrm>
          <a:off x="838200" y="1524000"/>
          <a:ext cx="685800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812165" imgH="406400" progId="Equation.3">
                  <p:embed/>
                </p:oleObj>
              </mc:Choice>
              <mc:Fallback>
                <p:oleObj r:id="rId4" imgW="812165" imgH="406400" progId="Equation.3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38200" y="1524000"/>
                        <a:ext cx="685800" cy="3968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1250" name="Object 2"/>
          <p:cNvGraphicFramePr>
            <a:graphicFrameLocks noChangeAspect="1"/>
          </p:cNvGraphicFramePr>
          <p:nvPr/>
        </p:nvGraphicFramePr>
        <p:xfrm>
          <a:off x="685800" y="2133600"/>
          <a:ext cx="3200400" cy="1238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206500" imgH="482600" progId="Equation.DSMT4">
                  <p:embed/>
                </p:oleObj>
              </mc:Choice>
              <mc:Fallback>
                <p:oleObj name="Equation" r:id="rId6" imgW="1206500" imgH="482600" progId="Equation.DSMT4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85800" y="2133600"/>
                        <a:ext cx="3200400" cy="1238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1251" name="Object 3"/>
          <p:cNvGraphicFramePr>
            <a:graphicFrameLocks noChangeAspect="1"/>
          </p:cNvGraphicFramePr>
          <p:nvPr/>
        </p:nvGraphicFramePr>
        <p:xfrm>
          <a:off x="3784600" y="2057400"/>
          <a:ext cx="2432050" cy="1322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901700" imgH="508000" progId="Equation.3">
                  <p:embed/>
                </p:oleObj>
              </mc:Choice>
              <mc:Fallback>
                <p:oleObj r:id="rId8" imgW="901700" imgH="508000" progId="Equation.3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784600" y="2057400"/>
                        <a:ext cx="2432050" cy="13223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1252" name="Object 4"/>
          <p:cNvGraphicFramePr>
            <a:graphicFrameLocks noChangeAspect="1"/>
          </p:cNvGraphicFramePr>
          <p:nvPr/>
        </p:nvGraphicFramePr>
        <p:xfrm>
          <a:off x="6146800" y="2133600"/>
          <a:ext cx="1519238" cy="1220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609600" imgH="508000" progId="Equation.3">
                  <p:embed/>
                </p:oleObj>
              </mc:Choice>
              <mc:Fallback>
                <p:oleObj r:id="rId10" imgW="609600" imgH="508000" progId="Equation.3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146800" y="2133600"/>
                        <a:ext cx="1519238" cy="12207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1253" name="Object 5"/>
          <p:cNvGraphicFramePr>
            <a:graphicFrameLocks noChangeAspect="1"/>
          </p:cNvGraphicFramePr>
          <p:nvPr/>
        </p:nvGraphicFramePr>
        <p:xfrm>
          <a:off x="762000" y="3581400"/>
          <a:ext cx="1752600" cy="61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685800" imgH="241300" progId="Equation.3">
                  <p:embed/>
                </p:oleObj>
              </mc:Choice>
              <mc:Fallback>
                <p:oleObj r:id="rId12" imgW="685800" imgH="241300" progId="Equation.3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762000" y="3581400"/>
                        <a:ext cx="1752600" cy="6175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125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9558585"/>
              </p:ext>
            </p:extLst>
          </p:nvPr>
        </p:nvGraphicFramePr>
        <p:xfrm>
          <a:off x="2781300" y="3321050"/>
          <a:ext cx="4267200" cy="1182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765080" imgH="507960" progId="Equation.DSMT4">
                  <p:embed/>
                </p:oleObj>
              </mc:Choice>
              <mc:Fallback>
                <p:oleObj name="Equation" r:id="rId14" imgW="1765080" imgH="507960" progId="Equation.DSMT4">
                  <p:embed/>
                  <p:pic>
                    <p:nvPicPr>
                      <p:cNvPr id="0" name="图片 3112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781300" y="3321050"/>
                        <a:ext cx="4267200" cy="11826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1255" name="Object 7"/>
          <p:cNvGraphicFramePr>
            <a:graphicFrameLocks noChangeAspect="1"/>
          </p:cNvGraphicFramePr>
          <p:nvPr/>
        </p:nvGraphicFramePr>
        <p:xfrm>
          <a:off x="4991100" y="4406900"/>
          <a:ext cx="2792413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6" imgW="1002665" imgH="431800" progId="Equation.3">
                  <p:embed/>
                </p:oleObj>
              </mc:Choice>
              <mc:Fallback>
                <p:oleObj r:id="rId16" imgW="1002665" imgH="431800" progId="Equation.3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4991100" y="4406900"/>
                        <a:ext cx="2792413" cy="1085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1256" name="Object 8"/>
          <p:cNvGraphicFramePr>
            <a:graphicFrameLocks noChangeAspect="1"/>
          </p:cNvGraphicFramePr>
          <p:nvPr/>
        </p:nvGraphicFramePr>
        <p:xfrm>
          <a:off x="457200" y="5334000"/>
          <a:ext cx="4724400" cy="1004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8" imgW="1955800" imgH="431800" progId="Equation.3">
                  <p:embed/>
                </p:oleObj>
              </mc:Choice>
              <mc:Fallback>
                <p:oleObj r:id="rId18" imgW="1955800" imgH="431800" progId="Equation.3">
                  <p:embed/>
                  <p:pic>
                    <p:nvPicPr>
                      <p:cNvPr id="0" name="图片 3115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457200" y="5334000"/>
                        <a:ext cx="4724400" cy="10048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9643" name="Text Box 11"/>
          <p:cNvSpPr txBox="1"/>
          <p:nvPr/>
        </p:nvSpPr>
        <p:spPr>
          <a:xfrm>
            <a:off x="381000" y="4652963"/>
            <a:ext cx="47244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由正项级数的比较判别法知,</a:t>
            </a:r>
            <a:r>
              <a:rPr lang="zh-CN" altLang="en-US" sz="2400" dirty="0"/>
              <a:t> </a:t>
            </a:r>
          </a:p>
        </p:txBody>
      </p:sp>
      <p:sp>
        <p:nvSpPr>
          <p:cNvPr id="17421" name="Text Box 12"/>
          <p:cNvSpPr txBox="1"/>
          <p:nvPr/>
        </p:nvSpPr>
        <p:spPr>
          <a:xfrm>
            <a:off x="457200" y="457200"/>
            <a:ext cx="1066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证明</a:t>
            </a:r>
          </a:p>
        </p:txBody>
      </p:sp>
      <p:graphicFrame>
        <p:nvGraphicFramePr>
          <p:cNvPr id="17422" name="Object 9"/>
          <p:cNvGraphicFramePr>
            <a:graphicFrameLocks noChangeAspect="1"/>
          </p:cNvGraphicFramePr>
          <p:nvPr/>
        </p:nvGraphicFramePr>
        <p:xfrm>
          <a:off x="5105400" y="381000"/>
          <a:ext cx="2724150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0" imgW="1091565" imgH="292100" progId="Equation.3">
                  <p:embed/>
                </p:oleObj>
              </mc:Choice>
              <mc:Fallback>
                <p:oleObj r:id="rId20" imgW="1091565" imgH="292100" progId="Equation.3">
                  <p:embed/>
                  <p:pic>
                    <p:nvPicPr>
                      <p:cNvPr id="0" name="图片 3113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5105400" y="381000"/>
                        <a:ext cx="2724150" cy="727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3" name="Object 10"/>
          <p:cNvGraphicFramePr>
            <a:graphicFrameLocks noChangeAspect="1"/>
          </p:cNvGraphicFramePr>
          <p:nvPr/>
        </p:nvGraphicFramePr>
        <p:xfrm>
          <a:off x="1524000" y="228600"/>
          <a:ext cx="3402013" cy="101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2" imgW="1447800" imgH="431800" progId="Equation.3">
                  <p:embed/>
                </p:oleObj>
              </mc:Choice>
              <mc:Fallback>
                <p:oleObj r:id="rId22" imgW="1447800" imgH="431800" progId="Equation.3">
                  <p:embed/>
                  <p:pic>
                    <p:nvPicPr>
                      <p:cNvPr id="0" name="图片 3116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1524000" y="228600"/>
                        <a:ext cx="3402013" cy="10144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1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21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21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21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21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21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21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09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21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21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9643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32521" name="Object 1033">
            <a:extLst>
              <a:ext uri="{FF2B5EF4-FFF2-40B4-BE49-F238E27FC236}">
                <a16:creationId xmlns:a16="http://schemas.microsoft.com/office/drawing/2014/main" id="{F0B22B58-7E08-4662-8971-1DA2E70EC94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6263" y="333375"/>
          <a:ext cx="7227887" cy="93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403600" imgH="444500" progId="Equation.DSMT4">
                  <p:embed/>
                </p:oleObj>
              </mc:Choice>
              <mc:Fallback>
                <p:oleObj name="Equation" r:id="rId2" imgW="3403600" imgH="444500" progId="Equation.DSMT4">
                  <p:embed/>
                  <p:pic>
                    <p:nvPicPr>
                      <p:cNvPr id="832521" name="Object 1033">
                        <a:extLst>
                          <a:ext uri="{FF2B5EF4-FFF2-40B4-BE49-F238E27FC236}">
                            <a16:creationId xmlns:a16="http://schemas.microsoft.com/office/drawing/2014/main" id="{F0B22B58-7E08-4662-8971-1DA2E70EC94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263" y="333375"/>
                        <a:ext cx="7227887" cy="935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1C60FD4E-44CF-4CC8-9751-789EBBAD059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1550" y="3573463"/>
          <a:ext cx="701675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30057" imgH="203112" progId="Equation.DSMT4">
                  <p:embed/>
                </p:oleObj>
              </mc:Choice>
              <mc:Fallback>
                <p:oleObj name="Equation" r:id="rId4" imgW="330057" imgH="203112" progId="Equation.DSMT4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1C60FD4E-44CF-4CC8-9751-789EBBAD059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3573463"/>
                        <a:ext cx="701675" cy="42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79FFF68D-D1E8-4E1C-94D6-0650A31C393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0113" y="1557338"/>
          <a:ext cx="755650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55446" imgH="228501" progId="Equation.DSMT4">
                  <p:embed/>
                </p:oleObj>
              </mc:Choice>
              <mc:Fallback>
                <p:oleObj name="Equation" r:id="rId6" imgW="355446" imgH="228501" progId="Equation.DSMT4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79FFF68D-D1E8-4E1C-94D6-0650A31C393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1557338"/>
                        <a:ext cx="755650" cy="48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0D1C60DF-A7B5-4E67-86A4-86724F0392F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63713" y="1412875"/>
          <a:ext cx="377825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777229" imgH="393529" progId="Equation.DSMT4">
                  <p:embed/>
                </p:oleObj>
              </mc:Choice>
              <mc:Fallback>
                <p:oleObj name="Equation" r:id="rId8" imgW="1777229" imgH="393529" progId="Equation.DSMT4">
                  <p:embed/>
                  <p:pic>
                    <p:nvPicPr>
                      <p:cNvPr id="14" name="对象 13">
                        <a:extLst>
                          <a:ext uri="{FF2B5EF4-FFF2-40B4-BE49-F238E27FC236}">
                            <a16:creationId xmlns:a16="http://schemas.microsoft.com/office/drawing/2014/main" id="{0D1C60DF-A7B5-4E67-86A4-86724F0392F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1412875"/>
                        <a:ext cx="3778250" cy="82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>
            <a:extLst>
              <a:ext uri="{FF2B5EF4-FFF2-40B4-BE49-F238E27FC236}">
                <a16:creationId xmlns:a16="http://schemas.microsoft.com/office/drawing/2014/main" id="{95AD3A9D-3481-44C3-86F1-5857999309B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93788" y="2439988"/>
          <a:ext cx="1862137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876300" imgH="228600" progId="Equation.DSMT4">
                  <p:embed/>
                </p:oleObj>
              </mc:Choice>
              <mc:Fallback>
                <p:oleObj name="Equation" r:id="rId10" imgW="876300" imgH="228600" progId="Equation.DSMT4">
                  <p:embed/>
                  <p:pic>
                    <p:nvPicPr>
                      <p:cNvPr id="23" name="对象 22">
                        <a:extLst>
                          <a:ext uri="{FF2B5EF4-FFF2-40B4-BE49-F238E27FC236}">
                            <a16:creationId xmlns:a16="http://schemas.microsoft.com/office/drawing/2014/main" id="{95AD3A9D-3481-44C3-86F1-5857999309B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3788" y="2439988"/>
                        <a:ext cx="1862137" cy="48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>
            <a:extLst>
              <a:ext uri="{FF2B5EF4-FFF2-40B4-BE49-F238E27FC236}">
                <a16:creationId xmlns:a16="http://schemas.microsoft.com/office/drawing/2014/main" id="{2650292E-B728-4EB7-80B1-5ECD29CA821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8175" y="3500438"/>
          <a:ext cx="2051050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965200" imgH="279400" progId="Equation.DSMT4">
                  <p:embed/>
                </p:oleObj>
              </mc:Choice>
              <mc:Fallback>
                <p:oleObj name="Equation" r:id="rId12" imgW="965200" imgH="279400" progId="Equation.DSMT4">
                  <p:embed/>
                  <p:pic>
                    <p:nvPicPr>
                      <p:cNvPr id="27" name="对象 26">
                        <a:extLst>
                          <a:ext uri="{FF2B5EF4-FFF2-40B4-BE49-F238E27FC236}">
                            <a16:creationId xmlns:a16="http://schemas.microsoft.com/office/drawing/2014/main" id="{2650292E-B728-4EB7-80B1-5ECD29CA821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3500438"/>
                        <a:ext cx="2051050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>
            <a:extLst>
              <a:ext uri="{FF2B5EF4-FFF2-40B4-BE49-F238E27FC236}">
                <a16:creationId xmlns:a16="http://schemas.microsoft.com/office/drawing/2014/main" id="{16DB0314-C840-4A9B-BA37-2EFD1FAD7F1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46275" y="5157788"/>
          <a:ext cx="3778250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778000" imgH="279400" progId="Equation.DSMT4">
                  <p:embed/>
                </p:oleObj>
              </mc:Choice>
              <mc:Fallback>
                <p:oleObj name="Equation" r:id="rId14" imgW="1778000" imgH="279400" progId="Equation.DSMT4">
                  <p:embed/>
                  <p:pic>
                    <p:nvPicPr>
                      <p:cNvPr id="28" name="对象 27">
                        <a:extLst>
                          <a:ext uri="{FF2B5EF4-FFF2-40B4-BE49-F238E27FC236}">
                            <a16:creationId xmlns:a16="http://schemas.microsoft.com/office/drawing/2014/main" id="{16DB0314-C840-4A9B-BA37-2EFD1FAD7F1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6275" y="5157788"/>
                        <a:ext cx="3778250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07E566B7-22BE-48E7-8601-F734670F0CF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40200" y="3429000"/>
          <a:ext cx="3481388" cy="827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637589" imgH="393529" progId="Equation.DSMT4">
                  <p:embed/>
                </p:oleObj>
              </mc:Choice>
              <mc:Fallback>
                <p:oleObj name="Equation" r:id="rId16" imgW="1637589" imgH="393529" progId="Equation.DSMT4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07E566B7-22BE-48E7-8601-F734670F0CF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0" y="3429000"/>
                        <a:ext cx="3481388" cy="827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6F2AFFB8-BDA3-41CC-B6A6-228094A6B8B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8175" y="4221163"/>
          <a:ext cx="4156075" cy="827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955800" imgH="393700" progId="Equation.DSMT4">
                  <p:embed/>
                </p:oleObj>
              </mc:Choice>
              <mc:Fallback>
                <p:oleObj name="Equation" r:id="rId18" imgW="1955800" imgH="393700" progId="Equation.DSMT4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6F2AFFB8-BDA3-41CC-B6A6-228094A6B8B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4221163"/>
                        <a:ext cx="4156075" cy="827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3FB6B7C4-0F48-463D-9909-B89F7B1DB37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14688" y="2443163"/>
          <a:ext cx="2293937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079500" imgH="228600" progId="Equation.DSMT4">
                  <p:embed/>
                </p:oleObj>
              </mc:Choice>
              <mc:Fallback>
                <p:oleObj name="Equation" r:id="rId20" imgW="1079500" imgH="228600" progId="Equation.DSMT4">
                  <p:embed/>
                  <p:pic>
                    <p:nvPicPr>
                      <p:cNvPr id="13" name="对象 12">
                        <a:extLst>
                          <a:ext uri="{FF2B5EF4-FFF2-40B4-BE49-F238E27FC236}">
                            <a16:creationId xmlns:a16="http://schemas.microsoft.com/office/drawing/2014/main" id="{3FB6B7C4-0F48-463D-9909-B89F7B1DB37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4688" y="2443163"/>
                        <a:ext cx="2293937" cy="48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A90D4BF3-E0D1-4A89-BAB6-0D7FE4E001C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16013" y="5945188"/>
          <a:ext cx="1781175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837836" imgH="203112" progId="Equation.DSMT4">
                  <p:embed/>
                </p:oleObj>
              </mc:Choice>
              <mc:Fallback>
                <p:oleObj name="Equation" r:id="rId22" imgW="837836" imgH="203112" progId="Equation.DSMT4">
                  <p:embed/>
                  <p:pic>
                    <p:nvPicPr>
                      <p:cNvPr id="15" name="对象 14">
                        <a:extLst>
                          <a:ext uri="{FF2B5EF4-FFF2-40B4-BE49-F238E27FC236}">
                            <a16:creationId xmlns:a16="http://schemas.microsoft.com/office/drawing/2014/main" id="{A90D4BF3-E0D1-4A89-BAB6-0D7FE4E001C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5945188"/>
                        <a:ext cx="1781175" cy="42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6AED5E8F-BE6F-430C-961D-A01C3DED6C4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22638" y="5865813"/>
          <a:ext cx="3913187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1841500" imgH="279400" progId="Equation.DSMT4">
                  <p:embed/>
                </p:oleObj>
              </mc:Choice>
              <mc:Fallback>
                <p:oleObj name="Equation" r:id="rId24" imgW="1841500" imgH="279400" progId="Equation.DSMT4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6AED5E8F-BE6F-430C-961D-A01C3DED6C4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2638" y="5865813"/>
                        <a:ext cx="3913187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32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E38408F2-B6EF-4763-B36A-2BA1F292DDAD}"/>
              </a:ext>
            </a:extLst>
          </p:cNvPr>
          <p:cNvGraphicFramePr>
            <a:graphicFrameLocks noGrp="1"/>
          </p:cNvGraphicFramePr>
          <p:nvPr/>
        </p:nvGraphicFramePr>
        <p:xfrm>
          <a:off x="468313" y="1844675"/>
          <a:ext cx="8280400" cy="429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56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44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664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幂级数</a:t>
                      </a:r>
                    </a:p>
                  </a:txBody>
                  <a:tcPr marL="91434" marR="91434"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和函数</a:t>
                      </a:r>
                    </a:p>
                  </a:txBody>
                  <a:tcPr marL="91434" marR="91434"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收敛域</a:t>
                      </a:r>
                    </a:p>
                  </a:txBody>
                  <a:tcPr marL="91434" marR="91434" marT="45734" marB="4573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9954"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34" marR="91434" marT="45734" marB="45734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4" marR="91434" marT="45734" marB="45734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4" marR="91434" marT="45734" marB="4573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76000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4" marR="91434" marT="45734" marB="45734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4" marR="91434" marT="45734" marB="45734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4" marR="91434" marT="45734" marB="4573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32521" name="Object 1033">
            <a:extLst>
              <a:ext uri="{FF2B5EF4-FFF2-40B4-BE49-F238E27FC236}">
                <a16:creationId xmlns:a16="http://schemas.microsoft.com/office/drawing/2014/main" id="{4472C4F0-8208-447E-8B40-810A1246B75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7225" y="346075"/>
          <a:ext cx="7065963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327400" imgH="431800" progId="Equation.DSMT4">
                  <p:embed/>
                </p:oleObj>
              </mc:Choice>
              <mc:Fallback>
                <p:oleObj name="Equation" r:id="rId2" imgW="3327400" imgH="431800" progId="Equation.DSMT4">
                  <p:embed/>
                  <p:pic>
                    <p:nvPicPr>
                      <p:cNvPr id="832521" name="Object 1033">
                        <a:extLst>
                          <a:ext uri="{FF2B5EF4-FFF2-40B4-BE49-F238E27FC236}">
                            <a16:creationId xmlns:a16="http://schemas.microsoft.com/office/drawing/2014/main" id="{4472C4F0-8208-447E-8B40-810A1246B75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225" y="346075"/>
                        <a:ext cx="7065963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80ACB250-D608-442A-BE07-F65E217F919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6613" y="2720975"/>
          <a:ext cx="1941512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14400" imgH="431800" progId="Equation.DSMT4">
                  <p:embed/>
                </p:oleObj>
              </mc:Choice>
              <mc:Fallback>
                <p:oleObj name="Equation" r:id="rId4" imgW="914400" imgH="431800" progId="Equation.DSMT4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80ACB250-D608-442A-BE07-F65E217F919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6613" y="2720975"/>
                        <a:ext cx="1941512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1D08E37B-7AF1-4E73-B861-5149DB6E0D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38800" y="2960688"/>
          <a:ext cx="70167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30057" imgH="203112" progId="Equation.DSMT4">
                  <p:embed/>
                </p:oleObj>
              </mc:Choice>
              <mc:Fallback>
                <p:oleObj name="Equation" r:id="rId6" imgW="330057" imgH="203112" progId="Equation.DSMT4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1D08E37B-7AF1-4E73-B861-5149DB6E0D6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2960688"/>
                        <a:ext cx="701675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7D5F1F0D-8743-493F-B934-5FCB81E51EF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00100" y="4078288"/>
          <a:ext cx="1428750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672840" imgH="431640" progId="Equation.DSMT4">
                  <p:embed/>
                </p:oleObj>
              </mc:Choice>
              <mc:Fallback>
                <p:oleObj name="Equation" r:id="rId8" imgW="672840" imgH="431640" progId="Equation.DSMT4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7D5F1F0D-8743-493F-B934-5FCB81E51EF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" y="4078288"/>
                        <a:ext cx="1428750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8C5A753C-61A8-44B7-B063-B9D00E0E0F9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38750" y="4157663"/>
          <a:ext cx="1322388" cy="693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622030" imgH="330057" progId="Equation.DSMT4">
                  <p:embed/>
                </p:oleObj>
              </mc:Choice>
              <mc:Fallback>
                <p:oleObj name="Equation" r:id="rId10" imgW="622030" imgH="330057" progId="Equation.DSMT4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8C5A753C-61A8-44B7-B063-B9D00E0E0F9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8750" y="4157663"/>
                        <a:ext cx="1322388" cy="693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>
            <a:extLst>
              <a:ext uri="{FF2B5EF4-FFF2-40B4-BE49-F238E27FC236}">
                <a16:creationId xmlns:a16="http://schemas.microsoft.com/office/drawing/2014/main" id="{18CFD3A3-1B3F-4063-A6D5-6BA5B00700D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70738" y="4243388"/>
          <a:ext cx="1106487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520474" imgH="253890" progId="Equation.DSMT4">
                  <p:embed/>
                </p:oleObj>
              </mc:Choice>
              <mc:Fallback>
                <p:oleObj name="Equation" r:id="rId12" imgW="520474" imgH="253890" progId="Equation.DSMT4">
                  <p:embed/>
                  <p:pic>
                    <p:nvPicPr>
                      <p:cNvPr id="25" name="对象 24">
                        <a:extLst>
                          <a:ext uri="{FF2B5EF4-FFF2-40B4-BE49-F238E27FC236}">
                            <a16:creationId xmlns:a16="http://schemas.microsoft.com/office/drawing/2014/main" id="{18CFD3A3-1B3F-4063-A6D5-6BA5B00700D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0738" y="4243388"/>
                        <a:ext cx="1106487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AAB6B49D-CFA5-4BDD-B182-8DD0D632717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21513" y="2841625"/>
          <a:ext cx="1106487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520474" imgH="253890" progId="Equation.DSMT4">
                  <p:embed/>
                </p:oleObj>
              </mc:Choice>
              <mc:Fallback>
                <p:oleObj name="Equation" r:id="rId14" imgW="520474" imgH="253890" progId="Equation.DSMT4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AAB6B49D-CFA5-4BDD-B182-8DD0D632717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1513" y="2841625"/>
                        <a:ext cx="1106487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1D6825B0-F2AB-4FF8-A50E-9FB55495293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8550" y="4081463"/>
          <a:ext cx="1943100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914400" imgH="431800" progId="Equation.DSMT4">
                  <p:embed/>
                </p:oleObj>
              </mc:Choice>
              <mc:Fallback>
                <p:oleObj name="Equation" r:id="rId16" imgW="914400" imgH="431800" progId="Equation.DSMT4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1D6825B0-F2AB-4FF8-A50E-9FB55495293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8550" y="4081463"/>
                        <a:ext cx="1943100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46349EEC-588A-409D-A6F5-16411A07F2E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8550" y="5321300"/>
          <a:ext cx="1565275" cy="69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736600" imgH="330200" progId="Equation.DSMT4">
                  <p:embed/>
                </p:oleObj>
              </mc:Choice>
              <mc:Fallback>
                <p:oleObj name="Equation" r:id="rId18" imgW="736600" imgH="330200" progId="Equation.DSMT4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46349EEC-588A-409D-A6F5-16411A07F2E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8550" y="5321300"/>
                        <a:ext cx="1565275" cy="693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290655C7-C5BD-4891-9339-313F71960D0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34075" y="5397500"/>
          <a:ext cx="1754188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825480" imgH="431640" progId="Equation.DSMT4">
                  <p:embed/>
                </p:oleObj>
              </mc:Choice>
              <mc:Fallback>
                <p:oleObj name="Equation" r:id="rId20" imgW="825480" imgH="431640" progId="Equation.DSMT4">
                  <p:embed/>
                  <p:pic>
                    <p:nvPicPr>
                      <p:cNvPr id="12" name="对象 11">
                        <a:extLst>
                          <a:ext uri="{FF2B5EF4-FFF2-40B4-BE49-F238E27FC236}">
                            <a16:creationId xmlns:a16="http://schemas.microsoft.com/office/drawing/2014/main" id="{290655C7-C5BD-4891-9339-313F71960D0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4075" y="5397500"/>
                        <a:ext cx="1754188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32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07DC7445-3A00-41AD-A2F5-60F5271E044F}"/>
              </a:ext>
            </a:extLst>
          </p:cNvPr>
          <p:cNvGraphicFramePr>
            <a:graphicFrameLocks noGrp="1"/>
          </p:cNvGraphicFramePr>
          <p:nvPr/>
        </p:nvGraphicFramePr>
        <p:xfrm>
          <a:off x="468313" y="1844675"/>
          <a:ext cx="8280400" cy="429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2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2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96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658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幂级数</a:t>
                      </a:r>
                    </a:p>
                  </a:txBody>
                  <a:tcPr marL="91434" marR="91434" marT="45729" marB="457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和函数</a:t>
                      </a:r>
                    </a:p>
                  </a:txBody>
                  <a:tcPr marL="91434" marR="91434" marT="45729" marB="457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收敛域</a:t>
                      </a:r>
                    </a:p>
                  </a:txBody>
                  <a:tcPr marL="91434" marR="91434" marT="45729" marB="4572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0275"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34" marR="91434" marT="45729" marB="45729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4" marR="91434" marT="45729" marB="45729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4" marR="91434" marT="45729" marB="4572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96248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4" marR="91434" marT="45729" marB="45729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4" marR="91434" marT="45729" marB="45729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4" marR="91434" marT="45729" marB="4572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79496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4" marR="91434" marT="45729" marB="45729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4" marR="91434" marT="45729" marB="45729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4" marR="91434" marT="45729" marB="4572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32521" name="Object 1033">
            <a:extLst>
              <a:ext uri="{FF2B5EF4-FFF2-40B4-BE49-F238E27FC236}">
                <a16:creationId xmlns:a16="http://schemas.microsoft.com/office/drawing/2014/main" id="{B923A9B8-869F-4F15-A0C0-699D20BB8B0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9613" y="346075"/>
          <a:ext cx="6959600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276600" imgH="431800" progId="Equation.DSMT4">
                  <p:embed/>
                </p:oleObj>
              </mc:Choice>
              <mc:Fallback>
                <p:oleObj name="Equation" r:id="rId2" imgW="3276600" imgH="431800" progId="Equation.DSMT4">
                  <p:embed/>
                  <p:pic>
                    <p:nvPicPr>
                      <p:cNvPr id="832521" name="Object 1033">
                        <a:extLst>
                          <a:ext uri="{FF2B5EF4-FFF2-40B4-BE49-F238E27FC236}">
                            <a16:creationId xmlns:a16="http://schemas.microsoft.com/office/drawing/2014/main" id="{B923A9B8-869F-4F15-A0C0-699D20BB8B0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613" y="346075"/>
                        <a:ext cx="6959600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29BA0B4F-1D8B-4E43-AB08-5F2BB1DBF13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90588" y="2720975"/>
          <a:ext cx="1833562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63225" imgH="431613" progId="Equation.DSMT4">
                  <p:embed/>
                </p:oleObj>
              </mc:Choice>
              <mc:Fallback>
                <p:oleObj name="Equation" r:id="rId4" imgW="863225" imgH="431613" progId="Equation.DSMT4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29BA0B4F-1D8B-4E43-AB08-5F2BB1DBF13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0588" y="2720975"/>
                        <a:ext cx="1833562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D2877C87-3A20-4F0E-A383-5267F3EB1EE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73450" y="2997200"/>
          <a:ext cx="701675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30057" imgH="203112" progId="Equation.DSMT4">
                  <p:embed/>
                </p:oleObj>
              </mc:Choice>
              <mc:Fallback>
                <p:oleObj name="Equation" r:id="rId6" imgW="330057" imgH="203112" progId="Equation.DSMT4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D2877C87-3A20-4F0E-A383-5267F3EB1EE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3450" y="2997200"/>
                        <a:ext cx="701675" cy="42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B76DB883-C086-44A5-9910-EE157CB2755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77875" y="4017963"/>
          <a:ext cx="2022475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952087" imgH="431613" progId="Equation.DSMT4">
                  <p:embed/>
                </p:oleObj>
              </mc:Choice>
              <mc:Fallback>
                <p:oleObj name="Equation" r:id="rId8" imgW="952087" imgH="431613" progId="Equation.DSMT4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B76DB883-C086-44A5-9910-EE157CB2755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875" y="4017963"/>
                        <a:ext cx="2022475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D1E6BD2F-8703-47FF-B6F4-85FAC15C1D3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04925" y="5257800"/>
          <a:ext cx="969963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57200" imgH="431800" progId="Equation.DSMT4">
                  <p:embed/>
                </p:oleObj>
              </mc:Choice>
              <mc:Fallback>
                <p:oleObj name="Equation" r:id="rId10" imgW="457200" imgH="431800" progId="Equation.DSMT4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D1E6BD2F-8703-47FF-B6F4-85FAC15C1D3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4925" y="5257800"/>
                        <a:ext cx="969963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A783E1BD-D922-4069-8CE8-380CAB836F3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08375" y="4157663"/>
          <a:ext cx="755650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55446" imgH="228501" progId="Equation.DSMT4">
                  <p:embed/>
                </p:oleObj>
              </mc:Choice>
              <mc:Fallback>
                <p:oleObj name="Equation" r:id="rId12" imgW="355446" imgH="228501" progId="Equation.DSMT4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A783E1BD-D922-4069-8CE8-380CAB836F3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8375" y="4157663"/>
                        <a:ext cx="755650" cy="48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5F16A85A-123E-413A-9B86-4CF72FA8502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48038" y="5389563"/>
          <a:ext cx="782637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368300" imgH="241300" progId="Equation.DSMT4">
                  <p:embed/>
                </p:oleObj>
              </mc:Choice>
              <mc:Fallback>
                <p:oleObj name="Equation" r:id="rId14" imgW="368300" imgH="241300" progId="Equation.DSMT4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5F16A85A-123E-413A-9B86-4CF72FA8502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5389563"/>
                        <a:ext cx="782637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B182B20A-B882-4F72-9FC4-B037CCC120C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95975" y="5472113"/>
          <a:ext cx="863600" cy="53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406048" imgH="253780" progId="Equation.DSMT4">
                  <p:embed/>
                </p:oleObj>
              </mc:Choice>
              <mc:Fallback>
                <p:oleObj name="Equation" r:id="rId16" imgW="406048" imgH="253780" progId="Equation.DSMT4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B182B20A-B882-4F72-9FC4-B037CCC120C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95975" y="5472113"/>
                        <a:ext cx="863600" cy="534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7957DB08-5CFB-450B-AF80-0F98FDEF765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64388" y="5516563"/>
          <a:ext cx="1322387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621760" imgH="177646" progId="Equation.DSMT4">
                  <p:embed/>
                </p:oleObj>
              </mc:Choice>
              <mc:Fallback>
                <p:oleObj name="Equation" r:id="rId18" imgW="621760" imgH="177646" progId="Equation.DSMT4">
                  <p:embed/>
                  <p:pic>
                    <p:nvPicPr>
                      <p:cNvPr id="12" name="对象 11">
                        <a:extLst>
                          <a:ext uri="{FF2B5EF4-FFF2-40B4-BE49-F238E27FC236}">
                            <a16:creationId xmlns:a16="http://schemas.microsoft.com/office/drawing/2014/main" id="{7957DB08-5CFB-450B-AF80-0F98FDEF765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4388" y="5516563"/>
                        <a:ext cx="1322387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>
            <a:extLst>
              <a:ext uri="{FF2B5EF4-FFF2-40B4-BE49-F238E27FC236}">
                <a16:creationId xmlns:a16="http://schemas.microsoft.com/office/drawing/2014/main" id="{87785EDB-24DB-4E85-9F7E-70538EA5F6C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48375" y="4076700"/>
          <a:ext cx="755650" cy="34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355292" imgH="164957" progId="Equation.DSMT4">
                  <p:embed/>
                </p:oleObj>
              </mc:Choice>
              <mc:Fallback>
                <p:oleObj name="Equation" r:id="rId20" imgW="355292" imgH="164957" progId="Equation.DSMT4">
                  <p:embed/>
                  <p:pic>
                    <p:nvPicPr>
                      <p:cNvPr id="24" name="对象 23">
                        <a:extLst>
                          <a:ext uri="{FF2B5EF4-FFF2-40B4-BE49-F238E27FC236}">
                            <a16:creationId xmlns:a16="http://schemas.microsoft.com/office/drawing/2014/main" id="{87785EDB-24DB-4E85-9F7E-70538EA5F6C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8375" y="4076700"/>
                        <a:ext cx="755650" cy="347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>
            <a:extLst>
              <a:ext uri="{FF2B5EF4-FFF2-40B4-BE49-F238E27FC236}">
                <a16:creationId xmlns:a16="http://schemas.microsoft.com/office/drawing/2014/main" id="{A6BCB316-EDD0-4921-B04C-55F891D6EE9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13450" y="4724400"/>
          <a:ext cx="1322388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621760" imgH="177646" progId="Equation.DSMT4">
                  <p:embed/>
                </p:oleObj>
              </mc:Choice>
              <mc:Fallback>
                <p:oleObj name="Equation" r:id="rId22" imgW="621760" imgH="177646" progId="Equation.DSMT4">
                  <p:embed/>
                  <p:pic>
                    <p:nvPicPr>
                      <p:cNvPr id="25" name="对象 24">
                        <a:extLst>
                          <a:ext uri="{FF2B5EF4-FFF2-40B4-BE49-F238E27FC236}">
                            <a16:creationId xmlns:a16="http://schemas.microsoft.com/office/drawing/2014/main" id="{A6BCB316-EDD0-4921-B04C-55F891D6EE9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3450" y="4724400"/>
                        <a:ext cx="1322388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45F0E0ED-C9E0-4CDC-8A37-4F3FF633BD8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57900" y="2924175"/>
          <a:ext cx="1322388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621760" imgH="177646" progId="Equation.DSMT4">
                  <p:embed/>
                </p:oleObj>
              </mc:Choice>
              <mc:Fallback>
                <p:oleObj name="Equation" r:id="rId24" imgW="621760" imgH="177646" progId="Equation.DSMT4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45F0E0ED-C9E0-4CDC-8A37-4F3FF633BD8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7900" y="2924175"/>
                        <a:ext cx="1322388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B1F09270-69B2-4387-9FA2-F6659AF3A75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97350" y="5229225"/>
          <a:ext cx="944563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444240" imgH="393480" progId="Equation.DSMT4">
                  <p:embed/>
                </p:oleObj>
              </mc:Choice>
              <mc:Fallback>
                <p:oleObj name="Equation" r:id="rId25" imgW="444240" imgH="393480" progId="Equation.DSMT4">
                  <p:embed/>
                  <p:pic>
                    <p:nvPicPr>
                      <p:cNvPr id="15" name="对象 14">
                        <a:extLst>
                          <a:ext uri="{FF2B5EF4-FFF2-40B4-BE49-F238E27FC236}">
                            <a16:creationId xmlns:a16="http://schemas.microsoft.com/office/drawing/2014/main" id="{B1F09270-69B2-4387-9FA2-F6659AF3A75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7350" y="5229225"/>
                        <a:ext cx="944563" cy="82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32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0AE3BD68-9071-4122-93C8-87EFF45F74A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3588" y="438150"/>
          <a:ext cx="782637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68300" imgH="241300" progId="Equation.DSMT4">
                  <p:embed/>
                </p:oleObj>
              </mc:Choice>
              <mc:Fallback>
                <p:oleObj name="Equation" r:id="rId2" imgW="368300" imgH="241300" progId="Equation.DSMT4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0AE3BD68-9071-4122-93C8-87EFF45F74A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588" y="438150"/>
                        <a:ext cx="782637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BF082F57-8DC7-4ADA-9A1B-847E520F426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12900" y="277813"/>
          <a:ext cx="944563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44240" imgH="393480" progId="Equation.DSMT4">
                  <p:embed/>
                </p:oleObj>
              </mc:Choice>
              <mc:Fallback>
                <p:oleObj name="Equation" r:id="rId4" imgW="444240" imgH="393480" progId="Equation.DSMT4">
                  <p:embed/>
                  <p:pic>
                    <p:nvPicPr>
                      <p:cNvPr id="15" name="对象 14">
                        <a:extLst>
                          <a:ext uri="{FF2B5EF4-FFF2-40B4-BE49-F238E27FC236}">
                            <a16:creationId xmlns:a16="http://schemas.microsoft.com/office/drawing/2014/main" id="{BF082F57-8DC7-4ADA-9A1B-847E520F426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2900" y="277813"/>
                        <a:ext cx="944563" cy="82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4C5A1D3D-5F42-4BD3-AE19-F73AB1756F2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7088" y="1376363"/>
          <a:ext cx="2051050" cy="909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965160" imgH="431640" progId="Equation.DSMT4">
                  <p:embed/>
                </p:oleObj>
              </mc:Choice>
              <mc:Fallback>
                <p:oleObj name="Equation" r:id="rId6" imgW="965160" imgH="431640" progId="Equation.DSMT4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4C5A1D3D-5F42-4BD3-AE19-F73AB1756F2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1376363"/>
                        <a:ext cx="2051050" cy="909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6DC9CB8C-E148-436F-A661-62B314E654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32138" y="1563688"/>
          <a:ext cx="2185987" cy="53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028520" imgH="253800" progId="Equation.DSMT4">
                  <p:embed/>
                </p:oleObj>
              </mc:Choice>
              <mc:Fallback>
                <p:oleObj name="Equation" r:id="rId8" imgW="1028520" imgH="253800" progId="Equation.DSMT4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6DC9CB8C-E148-436F-A661-62B314E6547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1563688"/>
                        <a:ext cx="2185987" cy="534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72464409-3E48-4635-81D4-7C210D87046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32588" y="1644650"/>
          <a:ext cx="809625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80880" imgH="177480" progId="Equation.DSMT4">
                  <p:embed/>
                </p:oleObj>
              </mc:Choice>
              <mc:Fallback>
                <p:oleObj name="Equation" r:id="rId10" imgW="380880" imgH="177480" progId="Equation.DSMT4">
                  <p:embed/>
                  <p:pic>
                    <p:nvPicPr>
                      <p:cNvPr id="18" name="对象 17">
                        <a:extLst>
                          <a:ext uri="{FF2B5EF4-FFF2-40B4-BE49-F238E27FC236}">
                            <a16:creationId xmlns:a16="http://schemas.microsoft.com/office/drawing/2014/main" id="{72464409-3E48-4635-81D4-7C210D87046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2588" y="1644650"/>
                        <a:ext cx="809625" cy="373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>
            <a:extLst>
              <a:ext uri="{FF2B5EF4-FFF2-40B4-BE49-F238E27FC236}">
                <a16:creationId xmlns:a16="http://schemas.microsoft.com/office/drawing/2014/main" id="{178540BE-C719-4A97-8F2F-661495CE96C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63888" y="2235200"/>
          <a:ext cx="1673225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787320" imgH="253800" progId="Equation.DSMT4">
                  <p:embed/>
                </p:oleObj>
              </mc:Choice>
              <mc:Fallback>
                <p:oleObj name="Equation" r:id="rId12" imgW="787320" imgH="253800" progId="Equation.DSMT4">
                  <p:embed/>
                  <p:pic>
                    <p:nvPicPr>
                      <p:cNvPr id="19" name="对象 18">
                        <a:extLst>
                          <a:ext uri="{FF2B5EF4-FFF2-40B4-BE49-F238E27FC236}">
                            <a16:creationId xmlns:a16="http://schemas.microsoft.com/office/drawing/2014/main" id="{178540BE-C719-4A97-8F2F-661495CE96C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3888" y="2235200"/>
                        <a:ext cx="1673225" cy="534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>
            <a:extLst>
              <a:ext uri="{FF2B5EF4-FFF2-40B4-BE49-F238E27FC236}">
                <a16:creationId xmlns:a16="http://schemas.microsoft.com/office/drawing/2014/main" id="{52FA183A-CEB9-4D5E-AB0B-EAE33DFCBC0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47725" y="3162300"/>
          <a:ext cx="4021138" cy="69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892160" imgH="330120" progId="Equation.DSMT4">
                  <p:embed/>
                </p:oleObj>
              </mc:Choice>
              <mc:Fallback>
                <p:oleObj name="Equation" r:id="rId14" imgW="1892160" imgH="330120" progId="Equation.DSMT4">
                  <p:embed/>
                  <p:pic>
                    <p:nvPicPr>
                      <p:cNvPr id="20" name="对象 19">
                        <a:extLst>
                          <a:ext uri="{FF2B5EF4-FFF2-40B4-BE49-F238E27FC236}">
                            <a16:creationId xmlns:a16="http://schemas.microsoft.com/office/drawing/2014/main" id="{52FA183A-CEB9-4D5E-AB0B-EAE33DFCBC0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7725" y="3162300"/>
                        <a:ext cx="4021138" cy="696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>
            <a:extLst>
              <a:ext uri="{FF2B5EF4-FFF2-40B4-BE49-F238E27FC236}">
                <a16:creationId xmlns:a16="http://schemas.microsoft.com/office/drawing/2014/main" id="{69390B57-8AF5-49DB-B473-2A92D68A75C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56175" y="3141663"/>
          <a:ext cx="2212975" cy="696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041120" imgH="330120" progId="Equation.DSMT4">
                  <p:embed/>
                </p:oleObj>
              </mc:Choice>
              <mc:Fallback>
                <p:oleObj name="Equation" r:id="rId16" imgW="1041120" imgH="330120" progId="Equation.DSMT4">
                  <p:embed/>
                  <p:pic>
                    <p:nvPicPr>
                      <p:cNvPr id="21" name="对象 20">
                        <a:extLst>
                          <a:ext uri="{FF2B5EF4-FFF2-40B4-BE49-F238E27FC236}">
                            <a16:creationId xmlns:a16="http://schemas.microsoft.com/office/drawing/2014/main" id="{69390B57-8AF5-49DB-B473-2A92D68A75C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6175" y="3141663"/>
                        <a:ext cx="2212975" cy="696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>
            <a:extLst>
              <a:ext uri="{FF2B5EF4-FFF2-40B4-BE49-F238E27FC236}">
                <a16:creationId xmlns:a16="http://schemas.microsoft.com/office/drawing/2014/main" id="{EC688612-E3F3-495A-96B2-6A952EF2B3D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16063" y="4021138"/>
          <a:ext cx="3859212" cy="696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815840" imgH="330120" progId="Equation.DSMT4">
                  <p:embed/>
                </p:oleObj>
              </mc:Choice>
              <mc:Fallback>
                <p:oleObj name="Equation" r:id="rId18" imgW="1815840" imgH="330120" progId="Equation.DSMT4">
                  <p:embed/>
                  <p:pic>
                    <p:nvPicPr>
                      <p:cNvPr id="22" name="对象 21">
                        <a:extLst>
                          <a:ext uri="{FF2B5EF4-FFF2-40B4-BE49-F238E27FC236}">
                            <a16:creationId xmlns:a16="http://schemas.microsoft.com/office/drawing/2014/main" id="{EC688612-E3F3-495A-96B2-6A952EF2B3D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6063" y="4021138"/>
                        <a:ext cx="3859212" cy="696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>
            <a:extLst>
              <a:ext uri="{FF2B5EF4-FFF2-40B4-BE49-F238E27FC236}">
                <a16:creationId xmlns:a16="http://schemas.microsoft.com/office/drawing/2014/main" id="{50FBA8EB-F835-43E5-9F46-438438A272D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91163" y="3954463"/>
          <a:ext cx="3292475" cy="830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549080" imgH="393480" progId="Equation.DSMT4">
                  <p:embed/>
                </p:oleObj>
              </mc:Choice>
              <mc:Fallback>
                <p:oleObj name="Equation" r:id="rId20" imgW="1549080" imgH="393480" progId="Equation.DSMT4">
                  <p:embed/>
                  <p:pic>
                    <p:nvPicPr>
                      <p:cNvPr id="23" name="对象 22">
                        <a:extLst>
                          <a:ext uri="{FF2B5EF4-FFF2-40B4-BE49-F238E27FC236}">
                            <a16:creationId xmlns:a16="http://schemas.microsoft.com/office/drawing/2014/main" id="{50FBA8EB-F835-43E5-9F46-438438A272D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1163" y="3954463"/>
                        <a:ext cx="3292475" cy="830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>
            <a:extLst>
              <a:ext uri="{FF2B5EF4-FFF2-40B4-BE49-F238E27FC236}">
                <a16:creationId xmlns:a16="http://schemas.microsoft.com/office/drawing/2014/main" id="{E8E85DCA-78DA-476A-A644-625AF833A74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46225" y="4784725"/>
          <a:ext cx="3697288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739880" imgH="393480" progId="Equation.DSMT4">
                  <p:embed/>
                </p:oleObj>
              </mc:Choice>
              <mc:Fallback>
                <p:oleObj name="Equation" r:id="rId22" imgW="1739880" imgH="393480" progId="Equation.DSMT4">
                  <p:embed/>
                  <p:pic>
                    <p:nvPicPr>
                      <p:cNvPr id="26" name="对象 25">
                        <a:extLst>
                          <a:ext uri="{FF2B5EF4-FFF2-40B4-BE49-F238E27FC236}">
                            <a16:creationId xmlns:a16="http://schemas.microsoft.com/office/drawing/2014/main" id="{E8E85DCA-78DA-476A-A644-625AF833A74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6225" y="4784725"/>
                        <a:ext cx="3697288" cy="830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>
            <a:extLst>
              <a:ext uri="{FF2B5EF4-FFF2-40B4-BE49-F238E27FC236}">
                <a16:creationId xmlns:a16="http://schemas.microsoft.com/office/drawing/2014/main" id="{43898B32-24D2-4760-ADB2-4A8C9BF626A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46225" y="5715000"/>
          <a:ext cx="3697288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1739880" imgH="253800" progId="Equation.DSMT4">
                  <p:embed/>
                </p:oleObj>
              </mc:Choice>
              <mc:Fallback>
                <p:oleObj name="Equation" r:id="rId24" imgW="1739880" imgH="253800" progId="Equation.DSMT4">
                  <p:embed/>
                  <p:pic>
                    <p:nvPicPr>
                      <p:cNvPr id="27" name="对象 26">
                        <a:extLst>
                          <a:ext uri="{FF2B5EF4-FFF2-40B4-BE49-F238E27FC236}">
                            <a16:creationId xmlns:a16="http://schemas.microsoft.com/office/drawing/2014/main" id="{43898B32-24D2-4760-ADB2-4A8C9BF626A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6225" y="5715000"/>
                        <a:ext cx="3697288" cy="534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>
            <a:extLst>
              <a:ext uri="{FF2B5EF4-FFF2-40B4-BE49-F238E27FC236}">
                <a16:creationId xmlns:a16="http://schemas.microsoft.com/office/drawing/2014/main" id="{7B1F155C-117F-4748-96F8-491A734A8C0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70500" y="4878388"/>
          <a:ext cx="3643313" cy="64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1714320" imgH="304560" progId="Equation.DSMT4">
                  <p:embed/>
                </p:oleObj>
              </mc:Choice>
              <mc:Fallback>
                <p:oleObj name="Equation" r:id="rId26" imgW="1714320" imgH="304560" progId="Equation.DSMT4">
                  <p:embed/>
                  <p:pic>
                    <p:nvPicPr>
                      <p:cNvPr id="30" name="对象 29">
                        <a:extLst>
                          <a:ext uri="{FF2B5EF4-FFF2-40B4-BE49-F238E27FC236}">
                            <a16:creationId xmlns:a16="http://schemas.microsoft.com/office/drawing/2014/main" id="{7B1F155C-117F-4748-96F8-491A734A8C0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0500" y="4878388"/>
                        <a:ext cx="3643313" cy="642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对象 19">
            <a:extLst>
              <a:ext uri="{FF2B5EF4-FFF2-40B4-BE49-F238E27FC236}">
                <a16:creationId xmlns:a16="http://schemas.microsoft.com/office/drawing/2014/main" id="{92E53510-41B1-4836-9312-6D4C7AE703A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5182536"/>
              </p:ext>
            </p:extLst>
          </p:nvPr>
        </p:nvGraphicFramePr>
        <p:xfrm>
          <a:off x="900113" y="620713"/>
          <a:ext cx="4425950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082600" imgH="253800" progId="Equation.DSMT4">
                  <p:embed/>
                </p:oleObj>
              </mc:Choice>
              <mc:Fallback>
                <p:oleObj name="Equation" r:id="rId2" imgW="2082600" imgH="253800" progId="Equation.DSMT4">
                  <p:embed/>
                  <p:pic>
                    <p:nvPicPr>
                      <p:cNvPr id="20" name="对象 19">
                        <a:extLst>
                          <a:ext uri="{FF2B5EF4-FFF2-40B4-BE49-F238E27FC236}">
                            <a16:creationId xmlns:a16="http://schemas.microsoft.com/office/drawing/2014/main" id="{92E53510-41B1-4836-9312-6D4C7AE703A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620713"/>
                        <a:ext cx="4425950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>
            <a:extLst>
              <a:ext uri="{FF2B5EF4-FFF2-40B4-BE49-F238E27FC236}">
                <a16:creationId xmlns:a16="http://schemas.microsoft.com/office/drawing/2014/main" id="{1E039045-5445-4FD0-8C4D-6D64BFBE557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22338" y="3592513"/>
          <a:ext cx="944562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44240" imgH="203040" progId="Equation.DSMT4">
                  <p:embed/>
                </p:oleObj>
              </mc:Choice>
              <mc:Fallback>
                <p:oleObj name="Equation" r:id="rId4" imgW="444240" imgH="203040" progId="Equation.DSMT4">
                  <p:embed/>
                  <p:pic>
                    <p:nvPicPr>
                      <p:cNvPr id="29" name="对象 28">
                        <a:extLst>
                          <a:ext uri="{FF2B5EF4-FFF2-40B4-BE49-F238E27FC236}">
                            <a16:creationId xmlns:a16="http://schemas.microsoft.com/office/drawing/2014/main" id="{1E039045-5445-4FD0-8C4D-6D64BFBE557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2338" y="3592513"/>
                        <a:ext cx="944562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30">
            <a:extLst>
              <a:ext uri="{FF2B5EF4-FFF2-40B4-BE49-F238E27FC236}">
                <a16:creationId xmlns:a16="http://schemas.microsoft.com/office/drawing/2014/main" id="{E7CA6B30-2E2F-40C8-ADCE-489B84AEA1C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19250" y="1484313"/>
          <a:ext cx="2752725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295280" imgH="253800" progId="Equation.DSMT4">
                  <p:embed/>
                </p:oleObj>
              </mc:Choice>
              <mc:Fallback>
                <p:oleObj name="Equation" r:id="rId6" imgW="1295280" imgH="253800" progId="Equation.DSMT4">
                  <p:embed/>
                  <p:pic>
                    <p:nvPicPr>
                      <p:cNvPr id="31" name="对象 30">
                        <a:extLst>
                          <a:ext uri="{FF2B5EF4-FFF2-40B4-BE49-F238E27FC236}">
                            <a16:creationId xmlns:a16="http://schemas.microsoft.com/office/drawing/2014/main" id="{E7CA6B30-2E2F-40C8-ADCE-489B84AEA1C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1484313"/>
                        <a:ext cx="2752725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>
            <a:extLst>
              <a:ext uri="{FF2B5EF4-FFF2-40B4-BE49-F238E27FC236}">
                <a16:creationId xmlns:a16="http://schemas.microsoft.com/office/drawing/2014/main" id="{03C7C3DE-1C6C-4328-B516-8F22BBF835A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1050" y="2600325"/>
          <a:ext cx="4129088" cy="241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942920" imgH="1143000" progId="Equation.DSMT4">
                  <p:embed/>
                </p:oleObj>
              </mc:Choice>
              <mc:Fallback>
                <p:oleObj name="Equation" r:id="rId8" imgW="1942920" imgH="1143000" progId="Equation.DSMT4">
                  <p:embed/>
                  <p:pic>
                    <p:nvPicPr>
                      <p:cNvPr id="32" name="对象 31">
                        <a:extLst>
                          <a:ext uri="{FF2B5EF4-FFF2-40B4-BE49-F238E27FC236}">
                            <a16:creationId xmlns:a16="http://schemas.microsoft.com/office/drawing/2014/main" id="{03C7C3DE-1C6C-4328-B516-8F22BBF835A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2600325"/>
                        <a:ext cx="4129088" cy="241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对象 32">
            <a:extLst>
              <a:ext uri="{FF2B5EF4-FFF2-40B4-BE49-F238E27FC236}">
                <a16:creationId xmlns:a16="http://schemas.microsoft.com/office/drawing/2014/main" id="{71AC16EA-D7A5-4A5B-B0BB-14347EE9A4E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16175" y="4525963"/>
          <a:ext cx="1160463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545760" imgH="164880" progId="Equation.DSMT4">
                  <p:embed/>
                </p:oleObj>
              </mc:Choice>
              <mc:Fallback>
                <p:oleObj name="Equation" r:id="rId10" imgW="545760" imgH="164880" progId="Equation.DSMT4">
                  <p:embed/>
                  <p:pic>
                    <p:nvPicPr>
                      <p:cNvPr id="33" name="对象 32">
                        <a:extLst>
                          <a:ext uri="{FF2B5EF4-FFF2-40B4-BE49-F238E27FC236}">
                            <a16:creationId xmlns:a16="http://schemas.microsoft.com/office/drawing/2014/main" id="{71AC16EA-D7A5-4A5B-B0BB-14347EE9A4E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6175" y="4525963"/>
                        <a:ext cx="1160463" cy="34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对象 33">
            <a:extLst>
              <a:ext uri="{FF2B5EF4-FFF2-40B4-BE49-F238E27FC236}">
                <a16:creationId xmlns:a16="http://schemas.microsoft.com/office/drawing/2014/main" id="{235F48A7-CED4-4445-8FF1-E8C59373CAE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16175" y="4040188"/>
          <a:ext cx="188913" cy="347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88560" imgH="164880" progId="Equation.DSMT4">
                  <p:embed/>
                </p:oleObj>
              </mc:Choice>
              <mc:Fallback>
                <p:oleObj name="Equation" r:id="rId12" imgW="88560" imgH="164880" progId="Equation.DSMT4">
                  <p:embed/>
                  <p:pic>
                    <p:nvPicPr>
                      <p:cNvPr id="34" name="对象 33">
                        <a:extLst>
                          <a:ext uri="{FF2B5EF4-FFF2-40B4-BE49-F238E27FC236}">
                            <a16:creationId xmlns:a16="http://schemas.microsoft.com/office/drawing/2014/main" id="{235F48A7-CED4-4445-8FF1-E8C59373CAE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6175" y="4040188"/>
                        <a:ext cx="188913" cy="347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2CFD7E77-A127-406E-81D0-888A9F21470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0062288"/>
              </p:ext>
            </p:extLst>
          </p:nvPr>
        </p:nvGraphicFramePr>
        <p:xfrm>
          <a:off x="6180138" y="620713"/>
          <a:ext cx="1349375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634680" imgH="253800" progId="Equation.DSMT4">
                  <p:embed/>
                </p:oleObj>
              </mc:Choice>
              <mc:Fallback>
                <p:oleObj name="Equation" r:id="rId14" imgW="634680" imgH="253800" progId="Equation.DSMT4">
                  <p:embed/>
                  <p:pic>
                    <p:nvPicPr>
                      <p:cNvPr id="20" name="对象 19">
                        <a:extLst>
                          <a:ext uri="{FF2B5EF4-FFF2-40B4-BE49-F238E27FC236}">
                            <a16:creationId xmlns:a16="http://schemas.microsoft.com/office/drawing/2014/main" id="{92E53510-41B1-4836-9312-6D4C7AE703A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0138" y="620713"/>
                        <a:ext cx="1349375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>
            <a:extLst>
              <a:ext uri="{FF2B5EF4-FFF2-40B4-BE49-F238E27FC236}">
                <a16:creationId xmlns:a16="http://schemas.microsoft.com/office/drawing/2014/main" id="{51C8EE14-56B4-4927-B429-99E16FC1B827}"/>
              </a:ext>
            </a:extLst>
          </p:cNvPr>
          <p:cNvSpPr/>
          <p:nvPr/>
        </p:nvSpPr>
        <p:spPr bwMode="auto">
          <a:xfrm>
            <a:off x="2267744" y="4040188"/>
            <a:ext cx="3912394" cy="973137"/>
          </a:xfrm>
          <a:prstGeom prst="rect">
            <a:avLst/>
          </a:prstGeom>
          <a:noFill/>
          <a:ln w="3810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对话气泡: 矩形 2">
            <a:extLst>
              <a:ext uri="{FF2B5EF4-FFF2-40B4-BE49-F238E27FC236}">
                <a16:creationId xmlns:a16="http://schemas.microsoft.com/office/drawing/2014/main" id="{ADA82524-9D88-444B-B9D8-D2C644ED2665}"/>
              </a:ext>
            </a:extLst>
          </p:cNvPr>
          <p:cNvSpPr/>
          <p:nvPr/>
        </p:nvSpPr>
        <p:spPr bwMode="auto">
          <a:xfrm>
            <a:off x="1079202" y="5296198"/>
            <a:ext cx="1943695" cy="935955"/>
          </a:xfrm>
          <a:prstGeom prst="wedgeRectCallout">
            <a:avLst>
              <a:gd name="adj1" fmla="val 31012"/>
              <a:gd name="adj2" fmla="val -73556"/>
            </a:avLst>
          </a:prstGeom>
          <a:noFill/>
          <a:ln w="3810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连续函数自然延拓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0658" name="Object 2"/>
          <p:cNvGraphicFramePr>
            <a:graphicFrameLocks noChangeAspect="1"/>
          </p:cNvGraphicFramePr>
          <p:nvPr/>
        </p:nvGraphicFramePr>
        <p:xfrm>
          <a:off x="533400" y="609600"/>
          <a:ext cx="4841875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815465" imgH="215900" progId="Equation.DSMT4">
                  <p:embed/>
                </p:oleObj>
              </mc:Choice>
              <mc:Fallback>
                <p:oleObj name="Equation" r:id="rId3" imgW="1815465" imgH="215900" progId="Equation.DSMT4">
                  <p:embed/>
                  <p:pic>
                    <p:nvPicPr>
                      <p:cNvPr id="710658" name="Object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3400" y="609600"/>
                        <a:ext cx="4841875" cy="5572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0659" name="Object 3"/>
          <p:cNvGraphicFramePr>
            <a:graphicFrameLocks noChangeAspect="1"/>
          </p:cNvGraphicFramePr>
          <p:nvPr/>
        </p:nvGraphicFramePr>
        <p:xfrm>
          <a:off x="1219200" y="1371600"/>
          <a:ext cx="6934200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2619375" imgH="228600" progId="Word.Document.8">
                  <p:embed/>
                </p:oleObj>
              </mc:Choice>
              <mc:Fallback>
                <p:oleObj r:id="rId5" imgW="2619375" imgH="228600" progId="Word.Document.8">
                  <p:embed/>
                  <p:pic>
                    <p:nvPicPr>
                      <p:cNvPr id="710659" name="Object 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19200" y="1371600"/>
                        <a:ext cx="6934200" cy="638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0660" name="Object 4"/>
          <p:cNvGraphicFramePr>
            <a:graphicFrameLocks noChangeAspect="1"/>
          </p:cNvGraphicFramePr>
          <p:nvPr/>
        </p:nvGraphicFramePr>
        <p:xfrm>
          <a:off x="2514600" y="2133600"/>
          <a:ext cx="4343400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1628775" imgH="219075" progId="Word.Document.8">
                  <p:embed/>
                </p:oleObj>
              </mc:Choice>
              <mc:Fallback>
                <p:oleObj r:id="rId7" imgW="1628775" imgH="219075" progId="Word.Document.8">
                  <p:embed/>
                  <p:pic>
                    <p:nvPicPr>
                      <p:cNvPr id="710660" name="Object 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514600" y="2133600"/>
                        <a:ext cx="4343400" cy="5873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0662" name="Text Box 6"/>
          <p:cNvSpPr txBox="1"/>
          <p:nvPr/>
        </p:nvSpPr>
        <p:spPr>
          <a:xfrm>
            <a:off x="533400" y="2133600"/>
            <a:ext cx="1828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/>
              <a:t>由(1)结论,</a:t>
            </a:r>
          </a:p>
        </p:txBody>
      </p:sp>
      <p:sp>
        <p:nvSpPr>
          <p:cNvPr id="710692" name="Text Box 36"/>
          <p:cNvSpPr txBox="1"/>
          <p:nvPr/>
        </p:nvSpPr>
        <p:spPr>
          <a:xfrm>
            <a:off x="514350" y="2895600"/>
            <a:ext cx="2686050" cy="519113"/>
          </a:xfrm>
          <a:prstGeom prst="rect">
            <a:avLst/>
          </a:prstGeom>
          <a:noFill/>
          <a:ln w="381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这与所设矛盾. </a:t>
            </a:r>
          </a:p>
        </p:txBody>
      </p:sp>
    </p:spTree>
    <p:extLst>
      <p:ext uri="{BB962C8B-B14F-4D97-AF65-F5344CB8AC3E}">
        <p14:creationId xmlns:p14="http://schemas.microsoft.com/office/powerpoint/2010/main" val="1066557837"/>
      </p:ext>
    </p:extLst>
  </p:cSld>
  <p:clrMapOvr>
    <a:masterClrMapping/>
  </p:clrMapOvr>
  <p:transition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663" name="Arc 7"/>
          <p:cNvSpPr/>
          <p:nvPr/>
        </p:nvSpPr>
        <p:spPr>
          <a:xfrm>
            <a:off x="5494338" y="2998738"/>
            <a:ext cx="1944687" cy="458787"/>
          </a:xfrm>
          <a:custGeom>
            <a:avLst/>
            <a:gdLst>
              <a:gd name="txL" fmla="*/ 0 w 28315"/>
              <a:gd name="txT" fmla="*/ 0 h 21600"/>
              <a:gd name="txR" fmla="*/ 28315 w 28315"/>
              <a:gd name="txB" fmla="*/ 21600 h 21600"/>
            </a:gdLst>
            <a:ahLst/>
            <a:cxnLst>
              <a:cxn ang="0">
                <a:pos x="0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</a:cxnLst>
            <a:rect l="txL" t="txT" r="txR" b="txB"/>
            <a:pathLst>
              <a:path w="28315" h="21600" fill="none">
                <a:moveTo>
                  <a:pt x="0" y="17918"/>
                </a:moveTo>
                <a:cubicBezTo>
                  <a:pt x="1791" y="7563"/>
                  <a:pt x="10775" y="-1"/>
                  <a:pt x="21284" y="0"/>
                </a:cubicBezTo>
                <a:cubicBezTo>
                  <a:pt x="23676" y="0"/>
                  <a:pt x="26052" y="397"/>
                  <a:pt x="28314" y="1176"/>
                </a:cubicBezTo>
              </a:path>
              <a:path w="28315" h="21600" stroke="0">
                <a:moveTo>
                  <a:pt x="0" y="17918"/>
                </a:moveTo>
                <a:cubicBezTo>
                  <a:pt x="1791" y="7563"/>
                  <a:pt x="10775" y="-1"/>
                  <a:pt x="21284" y="0"/>
                </a:cubicBezTo>
                <a:cubicBezTo>
                  <a:pt x="23676" y="0"/>
                  <a:pt x="26052" y="397"/>
                  <a:pt x="28314" y="1176"/>
                </a:cubicBezTo>
                <a:lnTo>
                  <a:pt x="21284" y="21600"/>
                </a:lnTo>
                <a:lnTo>
                  <a:pt x="0" y="17918"/>
                </a:lnTo>
                <a:close/>
              </a:path>
            </a:pathLst>
          </a:custGeom>
          <a:noFill/>
          <a:ln w="44450" cap="flat" cmpd="sng">
            <a:solidFill>
              <a:srgbClr val="0000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10665" name="Arc 9"/>
          <p:cNvSpPr/>
          <p:nvPr/>
        </p:nvSpPr>
        <p:spPr>
          <a:xfrm>
            <a:off x="3124200" y="2998738"/>
            <a:ext cx="2362200" cy="468312"/>
          </a:xfrm>
          <a:custGeom>
            <a:avLst/>
            <a:gdLst>
              <a:gd name="txL" fmla="*/ 0 w 43200"/>
              <a:gd name="txT" fmla="*/ 0 h 22273"/>
              <a:gd name="txR" fmla="*/ 43200 w 43200"/>
              <a:gd name="txB" fmla="*/ 22273 h 22273"/>
            </a:gdLst>
            <a:ahLst/>
            <a:cxnLst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txL" t="txT" r="txR" b="txB"/>
            <a:pathLst>
              <a:path w="43200" h="22273" fill="none">
                <a:moveTo>
                  <a:pt x="10" y="22272"/>
                </a:moveTo>
                <a:cubicBezTo>
                  <a:pt x="3" y="22048"/>
                  <a:pt x="0" y="21824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</a:path>
              <a:path w="43200" h="22273" stroke="0">
                <a:moveTo>
                  <a:pt x="10" y="22272"/>
                </a:moveTo>
                <a:cubicBezTo>
                  <a:pt x="3" y="22048"/>
                  <a:pt x="0" y="21824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  <a:lnTo>
                  <a:pt x="21600" y="21600"/>
                </a:lnTo>
                <a:lnTo>
                  <a:pt x="10" y="22272"/>
                </a:lnTo>
                <a:close/>
              </a:path>
            </a:pathLst>
          </a:custGeom>
          <a:noFill/>
          <a:ln w="44450" cap="flat" cmpd="sng">
            <a:solidFill>
              <a:srgbClr val="FF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10666" name="Line 10"/>
          <p:cNvSpPr/>
          <p:nvPr/>
        </p:nvSpPr>
        <p:spPr>
          <a:xfrm>
            <a:off x="1116013" y="3505243"/>
            <a:ext cx="67056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71066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1591258"/>
              </p:ext>
            </p:extLst>
          </p:nvPr>
        </p:nvGraphicFramePr>
        <p:xfrm>
          <a:off x="7735888" y="3355925"/>
          <a:ext cx="265112" cy="252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266700" imgH="254000" progId="Equation.3">
                  <p:embed/>
                </p:oleObj>
              </mc:Choice>
              <mc:Fallback>
                <p:oleObj r:id="rId3" imgW="266700" imgH="254000" progId="Equation.3">
                  <p:embed/>
                  <p:pic>
                    <p:nvPicPr>
                      <p:cNvPr id="710667" name="Object 1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735888" y="3355925"/>
                        <a:ext cx="265112" cy="2524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066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9807045"/>
              </p:ext>
            </p:extLst>
          </p:nvPr>
        </p:nvGraphicFramePr>
        <p:xfrm flipH="1">
          <a:off x="4098925" y="3532138"/>
          <a:ext cx="320675" cy="354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228600" imgH="254000" progId="Equation.3">
                  <p:embed/>
                </p:oleObj>
              </mc:Choice>
              <mc:Fallback>
                <p:oleObj r:id="rId5" imgW="228600" imgH="254000" progId="Equation.3">
                  <p:embed/>
                  <p:pic>
                    <p:nvPicPr>
                      <p:cNvPr id="710668" name="Object 1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 flipH="1">
                        <a:off x="4098925" y="3532138"/>
                        <a:ext cx="320675" cy="3540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0674" name="Arc 18"/>
          <p:cNvSpPr/>
          <p:nvPr/>
        </p:nvSpPr>
        <p:spPr>
          <a:xfrm>
            <a:off x="6019800" y="3087074"/>
            <a:ext cx="1368425" cy="381000"/>
          </a:xfrm>
          <a:custGeom>
            <a:avLst/>
            <a:gdLst>
              <a:gd name="txL" fmla="*/ 0 w 24670"/>
              <a:gd name="txT" fmla="*/ 0 h 26519"/>
              <a:gd name="txR" fmla="*/ 24670 w 24670"/>
              <a:gd name="txB" fmla="*/ 26519 h 26519"/>
            </a:gdLst>
            <a:ahLst/>
            <a:cxnLst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txL" t="txT" r="txR" b="txB"/>
            <a:pathLst>
              <a:path w="24670" h="26519" fill="none">
                <a:moveTo>
                  <a:pt x="567" y="26519"/>
                </a:moveTo>
                <a:cubicBezTo>
                  <a:pt x="190" y="24906"/>
                  <a:pt x="0" y="23256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22627" y="-1"/>
                  <a:pt x="23653" y="73"/>
                  <a:pt x="24669" y="219"/>
                </a:cubicBezTo>
              </a:path>
              <a:path w="24670" h="26519" stroke="0">
                <a:moveTo>
                  <a:pt x="567" y="26519"/>
                </a:moveTo>
                <a:cubicBezTo>
                  <a:pt x="190" y="24906"/>
                  <a:pt x="0" y="23256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22627" y="-1"/>
                  <a:pt x="23653" y="73"/>
                  <a:pt x="24669" y="219"/>
                </a:cubicBezTo>
                <a:lnTo>
                  <a:pt x="21600" y="21600"/>
                </a:lnTo>
                <a:lnTo>
                  <a:pt x="567" y="26519"/>
                </a:lnTo>
                <a:close/>
              </a:path>
            </a:pathLst>
          </a:custGeom>
          <a:noFill/>
          <a:ln w="44450" cap="flat" cmpd="sng">
            <a:solidFill>
              <a:srgbClr val="0000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10677" name="Arc 21"/>
          <p:cNvSpPr/>
          <p:nvPr/>
        </p:nvSpPr>
        <p:spPr>
          <a:xfrm>
            <a:off x="1219200" y="3252050"/>
            <a:ext cx="990600" cy="228600"/>
          </a:xfrm>
          <a:custGeom>
            <a:avLst/>
            <a:gdLst>
              <a:gd name="txL" fmla="*/ 0 w 21600"/>
              <a:gd name="txT" fmla="*/ 0 h 24353"/>
              <a:gd name="txR" fmla="*/ 21600 w 21600"/>
              <a:gd name="txB" fmla="*/ 24353 h 24353"/>
            </a:gdLst>
            <a:ahLst/>
            <a:cxnLst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0"/>
              </a:cxn>
            </a:cxnLst>
            <a:rect l="txL" t="txT" r="txR" b="txB"/>
            <a:pathLst>
              <a:path w="21600" h="24353" fill="none">
                <a:moveTo>
                  <a:pt x="60" y="0"/>
                </a:moveTo>
                <a:cubicBezTo>
                  <a:pt x="11966" y="33"/>
                  <a:pt x="21600" y="9694"/>
                  <a:pt x="21600" y="21600"/>
                </a:cubicBezTo>
                <a:cubicBezTo>
                  <a:pt x="21600" y="22520"/>
                  <a:pt x="21541" y="23440"/>
                  <a:pt x="21423" y="24352"/>
                </a:cubicBezTo>
              </a:path>
              <a:path w="21600" h="24353" stroke="0">
                <a:moveTo>
                  <a:pt x="60" y="0"/>
                </a:moveTo>
                <a:cubicBezTo>
                  <a:pt x="11966" y="33"/>
                  <a:pt x="21600" y="9694"/>
                  <a:pt x="21600" y="21600"/>
                </a:cubicBezTo>
                <a:cubicBezTo>
                  <a:pt x="21600" y="22520"/>
                  <a:pt x="21541" y="23440"/>
                  <a:pt x="21423" y="24352"/>
                </a:cubicBezTo>
                <a:lnTo>
                  <a:pt x="0" y="21600"/>
                </a:lnTo>
                <a:lnTo>
                  <a:pt x="60" y="0"/>
                </a:lnTo>
                <a:close/>
              </a:path>
            </a:pathLst>
          </a:custGeom>
          <a:noFill/>
          <a:ln w="44450" cap="flat" cmpd="sng">
            <a:solidFill>
              <a:srgbClr val="0000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10682" name="Arc 26"/>
          <p:cNvSpPr/>
          <p:nvPr/>
        </p:nvSpPr>
        <p:spPr>
          <a:xfrm>
            <a:off x="3409950" y="3224169"/>
            <a:ext cx="1758950" cy="315913"/>
          </a:xfrm>
          <a:custGeom>
            <a:avLst/>
            <a:gdLst>
              <a:gd name="txL" fmla="*/ 0 w 43200"/>
              <a:gd name="txT" fmla="*/ 0 h 22273"/>
              <a:gd name="txR" fmla="*/ 43200 w 43200"/>
              <a:gd name="txB" fmla="*/ 22273 h 22273"/>
            </a:gdLst>
            <a:ahLst/>
            <a:cxnLst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txL" t="txT" r="txR" b="txB"/>
            <a:pathLst>
              <a:path w="43200" h="22273" fill="none">
                <a:moveTo>
                  <a:pt x="10" y="22272"/>
                </a:moveTo>
                <a:cubicBezTo>
                  <a:pt x="3" y="22048"/>
                  <a:pt x="0" y="21824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1600"/>
                  <a:pt x="43199" y="21600"/>
                  <a:pt x="43199" y="21600"/>
                </a:cubicBezTo>
              </a:path>
              <a:path w="43200" h="22273" stroke="0">
                <a:moveTo>
                  <a:pt x="10" y="22272"/>
                </a:moveTo>
                <a:cubicBezTo>
                  <a:pt x="3" y="22048"/>
                  <a:pt x="0" y="21824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1600"/>
                  <a:pt x="43199" y="21600"/>
                  <a:pt x="43199" y="21600"/>
                </a:cubicBezTo>
                <a:lnTo>
                  <a:pt x="21600" y="21600"/>
                </a:lnTo>
                <a:lnTo>
                  <a:pt x="10" y="22272"/>
                </a:lnTo>
                <a:close/>
              </a:path>
            </a:pathLst>
          </a:custGeom>
          <a:noFill/>
          <a:ln w="44450" cap="flat" cmpd="sng">
            <a:solidFill>
              <a:srgbClr val="FF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10683" name="Arc 27"/>
          <p:cNvSpPr/>
          <p:nvPr/>
        </p:nvSpPr>
        <p:spPr>
          <a:xfrm>
            <a:off x="3714770" y="3275056"/>
            <a:ext cx="1066800" cy="230187"/>
          </a:xfrm>
          <a:custGeom>
            <a:avLst/>
            <a:gdLst>
              <a:gd name="txL" fmla="*/ 0 w 43156"/>
              <a:gd name="txT" fmla="*/ 0 h 21600"/>
              <a:gd name="txR" fmla="*/ 43156 w 43156"/>
              <a:gd name="txB" fmla="*/ 21600 h 21600"/>
            </a:gdLst>
            <a:ahLst/>
            <a:cxnLst>
              <a:cxn ang="0">
                <a:pos x="0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</a:cxnLst>
            <a:rect l="txL" t="txT" r="txR" b="txB"/>
            <a:pathLst>
              <a:path w="43156" h="21600" fill="none">
                <a:moveTo>
                  <a:pt x="0" y="20221"/>
                </a:moveTo>
                <a:cubicBezTo>
                  <a:pt x="727" y="8850"/>
                  <a:pt x="10162" y="-1"/>
                  <a:pt x="21556" y="0"/>
                </a:cubicBezTo>
                <a:cubicBezTo>
                  <a:pt x="33485" y="0"/>
                  <a:pt x="43156" y="9670"/>
                  <a:pt x="43156" y="21600"/>
                </a:cubicBezTo>
              </a:path>
              <a:path w="43156" h="21600" stroke="0">
                <a:moveTo>
                  <a:pt x="0" y="20221"/>
                </a:moveTo>
                <a:cubicBezTo>
                  <a:pt x="727" y="8850"/>
                  <a:pt x="10162" y="-1"/>
                  <a:pt x="21556" y="0"/>
                </a:cubicBezTo>
                <a:cubicBezTo>
                  <a:pt x="33485" y="0"/>
                  <a:pt x="43156" y="9670"/>
                  <a:pt x="43156" y="21600"/>
                </a:cubicBezTo>
                <a:lnTo>
                  <a:pt x="21556" y="21600"/>
                </a:lnTo>
                <a:lnTo>
                  <a:pt x="0" y="20221"/>
                </a:lnTo>
                <a:close/>
              </a:path>
            </a:pathLst>
          </a:custGeom>
          <a:noFill/>
          <a:ln w="44450" cap="flat" cmpd="sng">
            <a:solidFill>
              <a:srgbClr val="FF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710686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4536395"/>
              </p:ext>
            </p:extLst>
          </p:nvPr>
        </p:nvGraphicFramePr>
        <p:xfrm>
          <a:off x="2743200" y="3532138"/>
          <a:ext cx="596900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596900" imgH="317500" progId="Equation.3">
                  <p:embed/>
                </p:oleObj>
              </mc:Choice>
              <mc:Fallback>
                <p:oleObj r:id="rId7" imgW="596900" imgH="317500" progId="Equation.3">
                  <p:embed/>
                  <p:pic>
                    <p:nvPicPr>
                      <p:cNvPr id="710686" name="Object 3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743200" y="3532138"/>
                        <a:ext cx="596900" cy="3159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0687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6916524"/>
              </p:ext>
            </p:extLst>
          </p:nvPr>
        </p:nvGraphicFramePr>
        <p:xfrm>
          <a:off x="5322888" y="3532138"/>
          <a:ext cx="315912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9" imgW="317500" imgH="317500" progId="Equation.3">
                  <p:embed/>
                </p:oleObj>
              </mc:Choice>
              <mc:Fallback>
                <p:oleObj r:id="rId9" imgW="317500" imgH="317500" progId="Equation.3">
                  <p:embed/>
                  <p:pic>
                    <p:nvPicPr>
                      <p:cNvPr id="710687" name="Object 3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322888" y="3532138"/>
                        <a:ext cx="315912" cy="3159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0688" name="Text Box 32"/>
          <p:cNvSpPr txBox="1"/>
          <p:nvPr/>
        </p:nvSpPr>
        <p:spPr>
          <a:xfrm>
            <a:off x="514885" y="476672"/>
            <a:ext cx="1828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rgbClr val="0000FF"/>
                </a:solidFill>
                <a:ea typeface="黑体" panose="02010609060101010101" pitchFamily="49" charset="-122"/>
              </a:rPr>
              <a:t>几何说明</a:t>
            </a:r>
          </a:p>
        </p:txBody>
      </p:sp>
      <p:sp>
        <p:nvSpPr>
          <p:cNvPr id="710689" name="Text Box 33"/>
          <p:cNvSpPr txBox="1"/>
          <p:nvPr/>
        </p:nvSpPr>
        <p:spPr>
          <a:xfrm>
            <a:off x="3619500" y="2420888"/>
            <a:ext cx="1905000" cy="519112"/>
          </a:xfrm>
          <a:prstGeom prst="rect">
            <a:avLst/>
          </a:prstGeom>
          <a:noFill/>
          <a:ln w="5715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/>
              <a:t>收敛区域</a:t>
            </a:r>
          </a:p>
        </p:txBody>
      </p:sp>
      <p:sp>
        <p:nvSpPr>
          <p:cNvPr id="710690" name="Text Box 34"/>
          <p:cNvSpPr txBox="1"/>
          <p:nvPr/>
        </p:nvSpPr>
        <p:spPr>
          <a:xfrm>
            <a:off x="5981700" y="3428950"/>
            <a:ext cx="1905000" cy="519113"/>
          </a:xfrm>
          <a:prstGeom prst="rect">
            <a:avLst/>
          </a:prstGeom>
          <a:noFill/>
          <a:ln w="5715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/>
              <a:t>发散区域</a:t>
            </a:r>
          </a:p>
        </p:txBody>
      </p:sp>
      <p:sp>
        <p:nvSpPr>
          <p:cNvPr id="710691" name="Text Box 35"/>
          <p:cNvSpPr txBox="1"/>
          <p:nvPr/>
        </p:nvSpPr>
        <p:spPr>
          <a:xfrm>
            <a:off x="800100" y="3428950"/>
            <a:ext cx="1905000" cy="519113"/>
          </a:xfrm>
          <a:prstGeom prst="rect">
            <a:avLst/>
          </a:prstGeom>
          <a:noFill/>
          <a:ln w="5715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/>
              <a:t>发散区域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9766876"/>
              </p:ext>
            </p:extLst>
          </p:nvPr>
        </p:nvGraphicFramePr>
        <p:xfrm>
          <a:off x="7099300" y="371474"/>
          <a:ext cx="1444625" cy="172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1" imgW="571500" imgH="685800" progId="Equation.DSMT4">
                  <p:embed/>
                </p:oleObj>
              </mc:Choice>
              <mc:Fallback>
                <p:oleObj r:id="rId11" imgW="571500" imgH="685800" progId="Equation.DSMT4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099300" y="371474"/>
                        <a:ext cx="1444625" cy="1724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Arc 7"/>
          <p:cNvSpPr/>
          <p:nvPr/>
        </p:nvSpPr>
        <p:spPr>
          <a:xfrm flipH="1">
            <a:off x="971550" y="3047950"/>
            <a:ext cx="2087563" cy="458788"/>
          </a:xfrm>
          <a:custGeom>
            <a:avLst/>
            <a:gdLst>
              <a:gd name="txL" fmla="*/ 0 w 28315"/>
              <a:gd name="txT" fmla="*/ 0 h 21600"/>
              <a:gd name="txR" fmla="*/ 28315 w 28315"/>
              <a:gd name="txB" fmla="*/ 21600 h 21600"/>
            </a:gdLst>
            <a:ahLst/>
            <a:cxnLst>
              <a:cxn ang="0">
                <a:pos x="0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</a:cxnLst>
            <a:rect l="txL" t="txT" r="txR" b="txB"/>
            <a:pathLst>
              <a:path w="28315" h="21600" fill="none">
                <a:moveTo>
                  <a:pt x="0" y="17918"/>
                </a:moveTo>
                <a:cubicBezTo>
                  <a:pt x="1791" y="7563"/>
                  <a:pt x="10775" y="-1"/>
                  <a:pt x="21284" y="0"/>
                </a:cubicBezTo>
                <a:cubicBezTo>
                  <a:pt x="23676" y="0"/>
                  <a:pt x="26052" y="397"/>
                  <a:pt x="28314" y="1176"/>
                </a:cubicBezTo>
              </a:path>
              <a:path w="28315" h="21600" stroke="0">
                <a:moveTo>
                  <a:pt x="0" y="17918"/>
                </a:moveTo>
                <a:cubicBezTo>
                  <a:pt x="1791" y="7563"/>
                  <a:pt x="10775" y="-1"/>
                  <a:pt x="21284" y="0"/>
                </a:cubicBezTo>
                <a:cubicBezTo>
                  <a:pt x="23676" y="0"/>
                  <a:pt x="26052" y="397"/>
                  <a:pt x="28314" y="1176"/>
                </a:cubicBezTo>
                <a:lnTo>
                  <a:pt x="21284" y="21600"/>
                </a:lnTo>
                <a:lnTo>
                  <a:pt x="0" y="17918"/>
                </a:lnTo>
                <a:close/>
              </a:path>
            </a:pathLst>
          </a:custGeom>
          <a:noFill/>
          <a:ln w="44450" cap="flat" cmpd="sng">
            <a:solidFill>
              <a:srgbClr val="0000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" name="Arc 21"/>
          <p:cNvSpPr/>
          <p:nvPr/>
        </p:nvSpPr>
        <p:spPr>
          <a:xfrm flipH="1">
            <a:off x="6372225" y="3290150"/>
            <a:ext cx="1169988" cy="215900"/>
          </a:xfrm>
          <a:custGeom>
            <a:avLst/>
            <a:gdLst>
              <a:gd name="txL" fmla="*/ 0 w 21600"/>
              <a:gd name="txT" fmla="*/ 0 h 24353"/>
              <a:gd name="txR" fmla="*/ 21600 w 21600"/>
              <a:gd name="txB" fmla="*/ 24353 h 24353"/>
            </a:gdLst>
            <a:ahLst/>
            <a:cxnLst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0"/>
              </a:cxn>
            </a:cxnLst>
            <a:rect l="txL" t="txT" r="txR" b="txB"/>
            <a:pathLst>
              <a:path w="21600" h="24353" fill="none">
                <a:moveTo>
                  <a:pt x="60" y="0"/>
                </a:moveTo>
                <a:cubicBezTo>
                  <a:pt x="11966" y="33"/>
                  <a:pt x="21600" y="9694"/>
                  <a:pt x="21600" y="21600"/>
                </a:cubicBezTo>
                <a:cubicBezTo>
                  <a:pt x="21600" y="22520"/>
                  <a:pt x="21541" y="23440"/>
                  <a:pt x="21423" y="24352"/>
                </a:cubicBezTo>
              </a:path>
              <a:path w="21600" h="24353" stroke="0">
                <a:moveTo>
                  <a:pt x="60" y="0"/>
                </a:moveTo>
                <a:cubicBezTo>
                  <a:pt x="11966" y="33"/>
                  <a:pt x="21600" y="9694"/>
                  <a:pt x="21600" y="21600"/>
                </a:cubicBezTo>
                <a:cubicBezTo>
                  <a:pt x="21600" y="22520"/>
                  <a:pt x="21541" y="23440"/>
                  <a:pt x="21423" y="24352"/>
                </a:cubicBezTo>
                <a:lnTo>
                  <a:pt x="0" y="21600"/>
                </a:lnTo>
                <a:lnTo>
                  <a:pt x="60" y="0"/>
                </a:lnTo>
                <a:close/>
              </a:path>
            </a:pathLst>
          </a:custGeom>
          <a:noFill/>
          <a:ln w="44450" cap="flat" cmpd="sng">
            <a:solidFill>
              <a:srgbClr val="0000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9" name="Arc 18"/>
          <p:cNvSpPr/>
          <p:nvPr/>
        </p:nvSpPr>
        <p:spPr>
          <a:xfrm flipH="1">
            <a:off x="1116013" y="3120702"/>
            <a:ext cx="1511300" cy="381000"/>
          </a:xfrm>
          <a:custGeom>
            <a:avLst/>
            <a:gdLst>
              <a:gd name="txL" fmla="*/ 0 w 24670"/>
              <a:gd name="txT" fmla="*/ 0 h 26519"/>
              <a:gd name="txR" fmla="*/ 24670 w 24670"/>
              <a:gd name="txB" fmla="*/ 26519 h 26519"/>
            </a:gdLst>
            <a:ahLst/>
            <a:cxnLst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txL" t="txT" r="txR" b="txB"/>
            <a:pathLst>
              <a:path w="24670" h="26519" fill="none">
                <a:moveTo>
                  <a:pt x="567" y="26519"/>
                </a:moveTo>
                <a:cubicBezTo>
                  <a:pt x="190" y="24906"/>
                  <a:pt x="0" y="23256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22627" y="-1"/>
                  <a:pt x="23653" y="73"/>
                  <a:pt x="24669" y="219"/>
                </a:cubicBezTo>
              </a:path>
              <a:path w="24670" h="26519" stroke="0">
                <a:moveTo>
                  <a:pt x="567" y="26519"/>
                </a:moveTo>
                <a:cubicBezTo>
                  <a:pt x="190" y="24906"/>
                  <a:pt x="0" y="23256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22627" y="-1"/>
                  <a:pt x="23653" y="73"/>
                  <a:pt x="24669" y="219"/>
                </a:cubicBezTo>
                <a:lnTo>
                  <a:pt x="21600" y="21600"/>
                </a:lnTo>
                <a:lnTo>
                  <a:pt x="567" y="26519"/>
                </a:lnTo>
                <a:close/>
              </a:path>
            </a:pathLst>
          </a:custGeom>
          <a:noFill/>
          <a:ln w="44450" cap="flat" cmpd="sng">
            <a:solidFill>
              <a:srgbClr val="0000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40" name="Object 2">
            <a:extLst>
              <a:ext uri="{FF2B5EF4-FFF2-40B4-BE49-F238E27FC236}">
                <a16:creationId xmlns:a16="http://schemas.microsoft.com/office/drawing/2014/main" id="{9C195317-B71C-4979-BDCC-4B5B711406E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9090134"/>
              </p:ext>
            </p:extLst>
          </p:nvPr>
        </p:nvGraphicFramePr>
        <p:xfrm>
          <a:off x="4184650" y="3391603"/>
          <a:ext cx="23495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88560" imgH="114120" progId="Equation.DSMT4">
                  <p:embed/>
                </p:oleObj>
              </mc:Choice>
              <mc:Fallback>
                <p:oleObj name="Equation" r:id="rId13" imgW="88560" imgH="114120" progId="Equation.DSMT4">
                  <p:embed/>
                  <p:pic>
                    <p:nvPicPr>
                      <p:cNvPr id="40" name="Object 2">
                        <a:extLst>
                          <a:ext uri="{FF2B5EF4-FFF2-40B4-BE49-F238E27FC236}">
                            <a16:creationId xmlns:a16="http://schemas.microsoft.com/office/drawing/2014/main" id="{9C195317-B71C-4979-BDCC-4B5B711406E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184650" y="3391603"/>
                        <a:ext cx="234950" cy="292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2">
            <a:extLst>
              <a:ext uri="{FF2B5EF4-FFF2-40B4-BE49-F238E27FC236}">
                <a16:creationId xmlns:a16="http://schemas.microsoft.com/office/drawing/2014/main" id="{7FF63C11-AA3C-4372-89A0-3912B5741E8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3856088"/>
              </p:ext>
            </p:extLst>
          </p:nvPr>
        </p:nvGraphicFramePr>
        <p:xfrm>
          <a:off x="4683125" y="3401759"/>
          <a:ext cx="23495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88560" imgH="114120" progId="Equation.DSMT4">
                  <p:embed/>
                </p:oleObj>
              </mc:Choice>
              <mc:Fallback>
                <p:oleObj name="Equation" r:id="rId15" imgW="88560" imgH="114120" progId="Equation.DSMT4">
                  <p:embed/>
                  <p:pic>
                    <p:nvPicPr>
                      <p:cNvPr id="41" name="Object 2">
                        <a:extLst>
                          <a:ext uri="{FF2B5EF4-FFF2-40B4-BE49-F238E27FC236}">
                            <a16:creationId xmlns:a16="http://schemas.microsoft.com/office/drawing/2014/main" id="{7FF63C11-AA3C-4372-89A0-3912B5741E8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683125" y="3401759"/>
                        <a:ext cx="234950" cy="292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2">
            <a:extLst>
              <a:ext uri="{FF2B5EF4-FFF2-40B4-BE49-F238E27FC236}">
                <a16:creationId xmlns:a16="http://schemas.microsoft.com/office/drawing/2014/main" id="{6B88A225-0ED0-483D-8132-0ED59E40781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8284601"/>
              </p:ext>
            </p:extLst>
          </p:nvPr>
        </p:nvGraphicFramePr>
        <p:xfrm>
          <a:off x="2982243" y="3332658"/>
          <a:ext cx="23495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88560" imgH="114120" progId="Equation.DSMT4">
                  <p:embed/>
                </p:oleObj>
              </mc:Choice>
              <mc:Fallback>
                <p:oleObj name="Equation" r:id="rId17" imgW="88560" imgH="114120" progId="Equation.DSMT4">
                  <p:embed/>
                  <p:pic>
                    <p:nvPicPr>
                      <p:cNvPr id="42" name="Object 2">
                        <a:extLst>
                          <a:ext uri="{FF2B5EF4-FFF2-40B4-BE49-F238E27FC236}">
                            <a16:creationId xmlns:a16="http://schemas.microsoft.com/office/drawing/2014/main" id="{6B88A225-0ED0-483D-8132-0ED59E40781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982243" y="3332658"/>
                        <a:ext cx="234950" cy="292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ct 2">
            <a:extLst>
              <a:ext uri="{FF2B5EF4-FFF2-40B4-BE49-F238E27FC236}">
                <a16:creationId xmlns:a16="http://schemas.microsoft.com/office/drawing/2014/main" id="{FC9A43F4-F082-4824-9EA4-70DBE9BBC00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8833721"/>
              </p:ext>
            </p:extLst>
          </p:nvPr>
        </p:nvGraphicFramePr>
        <p:xfrm>
          <a:off x="3616970" y="3396066"/>
          <a:ext cx="23495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88560" imgH="114120" progId="Equation.DSMT4">
                  <p:embed/>
                </p:oleObj>
              </mc:Choice>
              <mc:Fallback>
                <p:oleObj name="Equation" r:id="rId19" imgW="88560" imgH="114120" progId="Equation.DSMT4">
                  <p:embed/>
                  <p:pic>
                    <p:nvPicPr>
                      <p:cNvPr id="44" name="Object 2">
                        <a:extLst>
                          <a:ext uri="{FF2B5EF4-FFF2-40B4-BE49-F238E27FC236}">
                            <a16:creationId xmlns:a16="http://schemas.microsoft.com/office/drawing/2014/main" id="{FC9A43F4-F082-4824-9EA4-70DBE9BBC00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616970" y="3396066"/>
                        <a:ext cx="234950" cy="292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2">
            <a:extLst>
              <a:ext uri="{FF2B5EF4-FFF2-40B4-BE49-F238E27FC236}">
                <a16:creationId xmlns:a16="http://schemas.microsoft.com/office/drawing/2014/main" id="{47D21BF7-1373-4457-8028-0508F91E2B9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0656430"/>
              </p:ext>
            </p:extLst>
          </p:nvPr>
        </p:nvGraphicFramePr>
        <p:xfrm>
          <a:off x="2108735" y="3375158"/>
          <a:ext cx="23495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88560" imgH="114120" progId="Equation.DSMT4">
                  <p:embed/>
                </p:oleObj>
              </mc:Choice>
              <mc:Fallback>
                <p:oleObj name="Equation" r:id="rId20" imgW="88560" imgH="114120" progId="Equation.DSMT4">
                  <p:embed/>
                  <p:pic>
                    <p:nvPicPr>
                      <p:cNvPr id="45" name="Object 2">
                        <a:extLst>
                          <a:ext uri="{FF2B5EF4-FFF2-40B4-BE49-F238E27FC236}">
                            <a16:creationId xmlns:a16="http://schemas.microsoft.com/office/drawing/2014/main" id="{47D21BF7-1373-4457-8028-0508F91E2B9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2108735" y="3375158"/>
                        <a:ext cx="234950" cy="292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Object 2">
            <a:extLst>
              <a:ext uri="{FF2B5EF4-FFF2-40B4-BE49-F238E27FC236}">
                <a16:creationId xmlns:a16="http://schemas.microsoft.com/office/drawing/2014/main" id="{67F4B482-EA50-4848-BDB1-2C24995F373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4509218"/>
              </p:ext>
            </p:extLst>
          </p:nvPr>
        </p:nvGraphicFramePr>
        <p:xfrm>
          <a:off x="5926295" y="3375158"/>
          <a:ext cx="23495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88560" imgH="114120" progId="Equation.DSMT4">
                  <p:embed/>
                </p:oleObj>
              </mc:Choice>
              <mc:Fallback>
                <p:oleObj name="Equation" r:id="rId22" imgW="88560" imgH="114120" progId="Equation.DSMT4">
                  <p:embed/>
                  <p:pic>
                    <p:nvPicPr>
                      <p:cNvPr id="53" name="Object 2">
                        <a:extLst>
                          <a:ext uri="{FF2B5EF4-FFF2-40B4-BE49-F238E27FC236}">
                            <a16:creationId xmlns:a16="http://schemas.microsoft.com/office/drawing/2014/main" id="{67F4B482-EA50-4848-BDB1-2C24995F373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926295" y="3375158"/>
                        <a:ext cx="234950" cy="292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Object 2">
            <a:extLst>
              <a:ext uri="{FF2B5EF4-FFF2-40B4-BE49-F238E27FC236}">
                <a16:creationId xmlns:a16="http://schemas.microsoft.com/office/drawing/2014/main" id="{23F8FA7F-46D7-44C8-B547-AAC3D9F4AC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8748592"/>
              </p:ext>
            </p:extLst>
          </p:nvPr>
        </p:nvGraphicFramePr>
        <p:xfrm>
          <a:off x="5423751" y="3363166"/>
          <a:ext cx="23495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88560" imgH="114120" progId="Equation.DSMT4">
                  <p:embed/>
                </p:oleObj>
              </mc:Choice>
              <mc:Fallback>
                <p:oleObj name="Equation" r:id="rId23" imgW="88560" imgH="114120" progId="Equation.DSMT4">
                  <p:embed/>
                  <p:pic>
                    <p:nvPicPr>
                      <p:cNvPr id="54" name="Object 2">
                        <a:extLst>
                          <a:ext uri="{FF2B5EF4-FFF2-40B4-BE49-F238E27FC236}">
                            <a16:creationId xmlns:a16="http://schemas.microsoft.com/office/drawing/2014/main" id="{23F8FA7F-46D7-44C8-B547-AAC3D9F4AC4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5423751" y="3363166"/>
                        <a:ext cx="234950" cy="292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Object 2">
            <a:extLst>
              <a:ext uri="{FF2B5EF4-FFF2-40B4-BE49-F238E27FC236}">
                <a16:creationId xmlns:a16="http://schemas.microsoft.com/office/drawing/2014/main" id="{436D1B96-06D0-4BFE-89D3-DAB87503855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1289421"/>
              </p:ext>
            </p:extLst>
          </p:nvPr>
        </p:nvGraphicFramePr>
        <p:xfrm>
          <a:off x="4683125" y="3404666"/>
          <a:ext cx="23495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88560" imgH="114120" progId="Equation.DSMT4">
                  <p:embed/>
                </p:oleObj>
              </mc:Choice>
              <mc:Fallback>
                <p:oleObj name="Equation" r:id="rId25" imgW="88560" imgH="114120" progId="Equation.DSMT4">
                  <p:embed/>
                  <p:pic>
                    <p:nvPicPr>
                      <p:cNvPr id="55" name="Object 2">
                        <a:extLst>
                          <a:ext uri="{FF2B5EF4-FFF2-40B4-BE49-F238E27FC236}">
                            <a16:creationId xmlns:a16="http://schemas.microsoft.com/office/drawing/2014/main" id="{436D1B96-06D0-4BFE-89D3-DAB87503855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683125" y="3404666"/>
                        <a:ext cx="234950" cy="292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Object 2">
            <a:extLst>
              <a:ext uri="{FF2B5EF4-FFF2-40B4-BE49-F238E27FC236}">
                <a16:creationId xmlns:a16="http://schemas.microsoft.com/office/drawing/2014/main" id="{622B21DD-722C-4D07-A750-745E8E031C1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4657217"/>
              </p:ext>
            </p:extLst>
          </p:nvPr>
        </p:nvGraphicFramePr>
        <p:xfrm>
          <a:off x="2088034" y="3393781"/>
          <a:ext cx="23495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88560" imgH="114120" progId="Equation.DSMT4">
                  <p:embed/>
                </p:oleObj>
              </mc:Choice>
              <mc:Fallback>
                <p:oleObj name="Equation" r:id="rId26" imgW="88560" imgH="114120" progId="Equation.DSMT4">
                  <p:embed/>
                  <p:pic>
                    <p:nvPicPr>
                      <p:cNvPr id="56" name="Object 2">
                        <a:extLst>
                          <a:ext uri="{FF2B5EF4-FFF2-40B4-BE49-F238E27FC236}">
                            <a16:creationId xmlns:a16="http://schemas.microsoft.com/office/drawing/2014/main" id="{622B21DD-722C-4D07-A750-745E8E031C1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088034" y="3393781"/>
                        <a:ext cx="234950" cy="292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Object 2">
            <a:extLst>
              <a:ext uri="{FF2B5EF4-FFF2-40B4-BE49-F238E27FC236}">
                <a16:creationId xmlns:a16="http://schemas.microsoft.com/office/drawing/2014/main" id="{E894E990-B45A-4AD9-8850-37D14A15B6D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2397005"/>
              </p:ext>
            </p:extLst>
          </p:nvPr>
        </p:nvGraphicFramePr>
        <p:xfrm>
          <a:off x="6281266" y="3403111"/>
          <a:ext cx="23495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7" imgW="88560" imgH="114120" progId="Equation.DSMT4">
                  <p:embed/>
                </p:oleObj>
              </mc:Choice>
              <mc:Fallback>
                <p:oleObj name="Equation" r:id="rId27" imgW="88560" imgH="114120" progId="Equation.DSMT4">
                  <p:embed/>
                  <p:pic>
                    <p:nvPicPr>
                      <p:cNvPr id="57" name="Object 2">
                        <a:extLst>
                          <a:ext uri="{FF2B5EF4-FFF2-40B4-BE49-F238E27FC236}">
                            <a16:creationId xmlns:a16="http://schemas.microsoft.com/office/drawing/2014/main" id="{E894E990-B45A-4AD9-8850-37D14A15B6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6281266" y="3403111"/>
                        <a:ext cx="234950" cy="292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Object 2">
            <a:extLst>
              <a:ext uri="{FF2B5EF4-FFF2-40B4-BE49-F238E27FC236}">
                <a16:creationId xmlns:a16="http://schemas.microsoft.com/office/drawing/2014/main" id="{96638D04-FAB3-48E3-A369-965160BB7B8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8945219"/>
              </p:ext>
            </p:extLst>
          </p:nvPr>
        </p:nvGraphicFramePr>
        <p:xfrm>
          <a:off x="6281266" y="3396066"/>
          <a:ext cx="23495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88560" imgH="114120" progId="Equation.DSMT4">
                  <p:embed/>
                </p:oleObj>
              </mc:Choice>
              <mc:Fallback>
                <p:oleObj name="Equation" r:id="rId28" imgW="88560" imgH="114120" progId="Equation.DSMT4">
                  <p:embed/>
                  <p:pic>
                    <p:nvPicPr>
                      <p:cNvPr id="58" name="Object 2">
                        <a:extLst>
                          <a:ext uri="{FF2B5EF4-FFF2-40B4-BE49-F238E27FC236}">
                            <a16:creationId xmlns:a16="http://schemas.microsoft.com/office/drawing/2014/main" id="{96638D04-FAB3-48E3-A369-965160BB7B8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281266" y="3396066"/>
                        <a:ext cx="234950" cy="292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" name="Object 2">
            <a:extLst>
              <a:ext uri="{FF2B5EF4-FFF2-40B4-BE49-F238E27FC236}">
                <a16:creationId xmlns:a16="http://schemas.microsoft.com/office/drawing/2014/main" id="{936DC777-C89D-426A-B695-DAE8764ED90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0050353"/>
              </p:ext>
            </p:extLst>
          </p:nvPr>
        </p:nvGraphicFramePr>
        <p:xfrm>
          <a:off x="2483768" y="3403111"/>
          <a:ext cx="23495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9" imgW="88560" imgH="114120" progId="Equation.DSMT4">
                  <p:embed/>
                </p:oleObj>
              </mc:Choice>
              <mc:Fallback>
                <p:oleObj name="Equation" r:id="rId29" imgW="88560" imgH="114120" progId="Equation.DSMT4">
                  <p:embed/>
                  <p:pic>
                    <p:nvPicPr>
                      <p:cNvPr id="60" name="Object 2">
                        <a:extLst>
                          <a:ext uri="{FF2B5EF4-FFF2-40B4-BE49-F238E27FC236}">
                            <a16:creationId xmlns:a16="http://schemas.microsoft.com/office/drawing/2014/main" id="{936DC777-C89D-426A-B695-DAE8764ED90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2483768" y="3403111"/>
                        <a:ext cx="234950" cy="292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" name="Object 2">
            <a:extLst>
              <a:ext uri="{FF2B5EF4-FFF2-40B4-BE49-F238E27FC236}">
                <a16:creationId xmlns:a16="http://schemas.microsoft.com/office/drawing/2014/main" id="{BBC2D149-3C25-4374-8553-09BE29BAC9F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8864274"/>
              </p:ext>
            </p:extLst>
          </p:nvPr>
        </p:nvGraphicFramePr>
        <p:xfrm>
          <a:off x="2483768" y="3396066"/>
          <a:ext cx="23495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0" imgW="88560" imgH="114120" progId="Equation.DSMT4">
                  <p:embed/>
                </p:oleObj>
              </mc:Choice>
              <mc:Fallback>
                <p:oleObj name="Equation" r:id="rId30" imgW="88560" imgH="114120" progId="Equation.DSMT4">
                  <p:embed/>
                  <p:pic>
                    <p:nvPicPr>
                      <p:cNvPr id="61" name="Object 2">
                        <a:extLst>
                          <a:ext uri="{FF2B5EF4-FFF2-40B4-BE49-F238E27FC236}">
                            <a16:creationId xmlns:a16="http://schemas.microsoft.com/office/drawing/2014/main" id="{BBC2D149-3C25-4374-8553-09BE29BAC9F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483768" y="3396066"/>
                        <a:ext cx="234950" cy="292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" name="Object 2">
            <a:extLst>
              <a:ext uri="{FF2B5EF4-FFF2-40B4-BE49-F238E27FC236}">
                <a16:creationId xmlns:a16="http://schemas.microsoft.com/office/drawing/2014/main" id="{40127D59-FC0C-4635-B30D-B0794D01F4F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7959545"/>
              </p:ext>
            </p:extLst>
          </p:nvPr>
        </p:nvGraphicFramePr>
        <p:xfrm>
          <a:off x="3328938" y="3396066"/>
          <a:ext cx="23495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1" imgW="88560" imgH="114120" progId="Equation.DSMT4">
                  <p:embed/>
                </p:oleObj>
              </mc:Choice>
              <mc:Fallback>
                <p:oleObj name="Equation" r:id="rId31" imgW="88560" imgH="114120" progId="Equation.DSMT4">
                  <p:embed/>
                  <p:pic>
                    <p:nvPicPr>
                      <p:cNvPr id="62" name="Object 2">
                        <a:extLst>
                          <a:ext uri="{FF2B5EF4-FFF2-40B4-BE49-F238E27FC236}">
                            <a16:creationId xmlns:a16="http://schemas.microsoft.com/office/drawing/2014/main" id="{40127D59-FC0C-4635-B30D-B0794D01F4F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328938" y="3396066"/>
                        <a:ext cx="234950" cy="292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" name="Object 2">
            <a:extLst>
              <a:ext uri="{FF2B5EF4-FFF2-40B4-BE49-F238E27FC236}">
                <a16:creationId xmlns:a16="http://schemas.microsoft.com/office/drawing/2014/main" id="{56C3DE2A-80C3-4138-94E9-F1CEC9F6E63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0333721"/>
              </p:ext>
            </p:extLst>
          </p:nvPr>
        </p:nvGraphicFramePr>
        <p:xfrm>
          <a:off x="3310012" y="3403041"/>
          <a:ext cx="23495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2" imgW="88560" imgH="114120" progId="Equation.DSMT4">
                  <p:embed/>
                </p:oleObj>
              </mc:Choice>
              <mc:Fallback>
                <p:oleObj name="Equation" r:id="rId32" imgW="88560" imgH="114120" progId="Equation.DSMT4">
                  <p:embed/>
                  <p:pic>
                    <p:nvPicPr>
                      <p:cNvPr id="63" name="Object 2">
                        <a:extLst>
                          <a:ext uri="{FF2B5EF4-FFF2-40B4-BE49-F238E27FC236}">
                            <a16:creationId xmlns:a16="http://schemas.microsoft.com/office/drawing/2014/main" id="{56C3DE2A-80C3-4138-94E9-F1CEC9F6E63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310012" y="3403041"/>
                        <a:ext cx="234950" cy="292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" name="Object 2">
            <a:extLst>
              <a:ext uri="{FF2B5EF4-FFF2-40B4-BE49-F238E27FC236}">
                <a16:creationId xmlns:a16="http://schemas.microsoft.com/office/drawing/2014/main" id="{20285BBC-A5E9-491B-8582-241294A91A4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9381012"/>
              </p:ext>
            </p:extLst>
          </p:nvPr>
        </p:nvGraphicFramePr>
        <p:xfrm>
          <a:off x="5057130" y="3396066"/>
          <a:ext cx="23495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3" imgW="88560" imgH="114120" progId="Equation.DSMT4">
                  <p:embed/>
                </p:oleObj>
              </mc:Choice>
              <mc:Fallback>
                <p:oleObj name="Equation" r:id="rId33" imgW="88560" imgH="114120" progId="Equation.DSMT4">
                  <p:embed/>
                  <p:pic>
                    <p:nvPicPr>
                      <p:cNvPr id="64" name="Object 2">
                        <a:extLst>
                          <a:ext uri="{FF2B5EF4-FFF2-40B4-BE49-F238E27FC236}">
                            <a16:creationId xmlns:a16="http://schemas.microsoft.com/office/drawing/2014/main" id="{20285BBC-A5E9-491B-8582-241294A91A4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057130" y="3396066"/>
                        <a:ext cx="234950" cy="292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对象 3">
            <a:extLst>
              <a:ext uri="{FF2B5EF4-FFF2-40B4-BE49-F238E27FC236}">
                <a16:creationId xmlns:a16="http://schemas.microsoft.com/office/drawing/2014/main" id="{07E59716-A5E1-4661-AC8D-F417C2FB17F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2051869"/>
              </p:ext>
            </p:extLst>
          </p:nvPr>
        </p:nvGraphicFramePr>
        <p:xfrm>
          <a:off x="1268412" y="4970486"/>
          <a:ext cx="6302375" cy="922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4" imgW="2933700" imgH="431800" progId="Equation.DSMT4">
                  <p:embed/>
                </p:oleObj>
              </mc:Choice>
              <mc:Fallback>
                <p:oleObj r:id="rId34" imgW="2933700" imgH="431800" progId="Equation.DSMT4">
                  <p:embed/>
                  <p:pic>
                    <p:nvPicPr>
                      <p:cNvPr id="6181" name="对象 3"/>
                      <p:cNvPicPr/>
                      <p:nvPr/>
                    </p:nvPicPr>
                    <p:blipFill>
                      <a:blip r:embed="rId35"/>
                      <a:stretch>
                        <a:fillRect/>
                      </a:stretch>
                    </p:blipFill>
                    <p:spPr>
                      <a:xfrm>
                        <a:off x="1268412" y="4970486"/>
                        <a:ext cx="6302375" cy="9223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77953140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10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106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106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106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710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9" dur="10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7106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106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7106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0" dur="10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2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7106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7106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7106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5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8" dur="10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0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7106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7106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710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5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3" dur="10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5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1000"/>
                                        <p:tgtEl>
                                          <p:spTgt spid="7106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7106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7106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1000"/>
                                        <p:tgtEl>
                                          <p:spTgt spid="7106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1" dur="1000" fill="hold"/>
                                        <p:tgtEl>
                                          <p:spTgt spid="7106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1000" fill="hold"/>
                                        <p:tgtEl>
                                          <p:spTgt spid="7106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1000"/>
                                        <p:tgtEl>
                                          <p:spTgt spid="7106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8" dur="1000" fill="hold"/>
                                        <p:tgtEl>
                                          <p:spTgt spid="7106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1000" fill="hold"/>
                                        <p:tgtEl>
                                          <p:spTgt spid="7106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1000"/>
                                        <p:tgtEl>
                                          <p:spTgt spid="7106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0" dur="1000" fill="hold"/>
                                        <p:tgtEl>
                                          <p:spTgt spid="7106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1000" fill="hold"/>
                                        <p:tgtEl>
                                          <p:spTgt spid="7106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1000"/>
                                        <p:tgtEl>
                                          <p:spTgt spid="7106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7" dur="1000" fill="hold"/>
                                        <p:tgtEl>
                                          <p:spTgt spid="7106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1000" fill="hold"/>
                                        <p:tgtEl>
                                          <p:spTgt spid="7106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1000"/>
                                        <p:tgtEl>
                                          <p:spTgt spid="7106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2" dur="1000" fill="hold"/>
                                        <p:tgtEl>
                                          <p:spTgt spid="7106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1000" fill="hold"/>
                                        <p:tgtEl>
                                          <p:spTgt spid="7106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1000"/>
                                        <p:tgtEl>
                                          <p:spTgt spid="7106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9" dur="1000" fill="hold"/>
                                        <p:tgtEl>
                                          <p:spTgt spid="7106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1000" fill="hold"/>
                                        <p:tgtEl>
                                          <p:spTgt spid="7106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1000"/>
                                        <p:tgtEl>
                                          <p:spTgt spid="7106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4" dur="1000" fill="hold"/>
                                        <p:tgtEl>
                                          <p:spTgt spid="7106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1000" fill="hold"/>
                                        <p:tgtEl>
                                          <p:spTgt spid="7106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0663" grpId="0" animBg="1"/>
      <p:bldP spid="710665" grpId="0" animBg="1"/>
      <p:bldP spid="710674" grpId="0" animBg="1"/>
      <p:bldP spid="710677" grpId="0" animBg="1"/>
      <p:bldP spid="710682" grpId="0" animBg="1"/>
      <p:bldP spid="710683" grpId="0" animBg="1"/>
      <p:bldP spid="710689" grpId="0"/>
      <p:bldP spid="710690" grpId="0"/>
      <p:bldP spid="710691" grpId="0"/>
      <p:bldP spid="37" grpId="0" animBg="1"/>
      <p:bldP spid="38" grpId="0" animBg="1"/>
      <p:bldP spid="3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3"/>
          <p:cNvSpPr txBox="1">
            <a:spLocks noGrp="1"/>
          </p:cNvSpPr>
          <p:nvPr>
            <p:ph type="sldNum" sz="quarter" idx="4"/>
          </p:nvPr>
        </p:nvSpPr>
        <p:spPr>
          <a:ln/>
        </p:spPr>
        <p:txBody>
          <a:bodyPr/>
          <a:lstStyle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/>
              <a:t>8</a:t>
            </a:fld>
            <a:endParaRPr lang="zh-CN" altLang="en-US" sz="1400" dirty="0"/>
          </a:p>
        </p:txBody>
      </p:sp>
      <p:graphicFrame>
        <p:nvGraphicFramePr>
          <p:cNvPr id="822272" name="Object 1024"/>
          <p:cNvGraphicFramePr>
            <a:graphicFrameLocks noChangeAspect="1"/>
          </p:cNvGraphicFramePr>
          <p:nvPr/>
        </p:nvGraphicFramePr>
        <p:xfrm>
          <a:off x="517525" y="120650"/>
          <a:ext cx="8494713" cy="146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473450" imgH="601980" progId="Word.Document.8">
                  <p:embed/>
                </p:oleObj>
              </mc:Choice>
              <mc:Fallback>
                <p:oleObj r:id="rId2" imgW="3473450" imgH="601980" progId="Word.Document.8">
                  <p:embed/>
                  <p:pic>
                    <p:nvPicPr>
                      <p:cNvPr id="0" name="图片 3170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17525" y="120650"/>
                        <a:ext cx="8494713" cy="1466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2273" name="Object 1025"/>
          <p:cNvGraphicFramePr>
            <a:graphicFrameLocks noChangeAspect="1"/>
          </p:cNvGraphicFramePr>
          <p:nvPr/>
        </p:nvGraphicFramePr>
        <p:xfrm>
          <a:off x="457200" y="1149350"/>
          <a:ext cx="3657600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581150" imgH="190500" progId="Word.Document.8">
                  <p:embed/>
                </p:oleObj>
              </mc:Choice>
              <mc:Fallback>
                <p:oleObj r:id="rId4" imgW="1581150" imgH="190500" progId="Word.Document.8">
                  <p:embed/>
                  <p:pic>
                    <p:nvPicPr>
                      <p:cNvPr id="0" name="图片 316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7200" y="1149350"/>
                        <a:ext cx="3657600" cy="4873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2274" name="Object 1026"/>
          <p:cNvGraphicFramePr>
            <a:graphicFrameLocks noChangeAspect="1"/>
          </p:cNvGraphicFramePr>
          <p:nvPr/>
        </p:nvGraphicFramePr>
        <p:xfrm>
          <a:off x="452438" y="1763713"/>
          <a:ext cx="3738562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1504950" imgH="171450" progId="Word.Document.8">
                  <p:embed/>
                </p:oleObj>
              </mc:Choice>
              <mc:Fallback>
                <p:oleObj r:id="rId6" imgW="1504950" imgH="171450" progId="Word.Document.8">
                  <p:embed/>
                  <p:pic>
                    <p:nvPicPr>
                      <p:cNvPr id="0" name="图片 3166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52438" y="1763713"/>
                        <a:ext cx="3738562" cy="450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2275" name="Object 1027"/>
          <p:cNvGraphicFramePr>
            <a:graphicFrameLocks noChangeAspect="1"/>
          </p:cNvGraphicFramePr>
          <p:nvPr/>
        </p:nvGraphicFramePr>
        <p:xfrm>
          <a:off x="414338" y="2349500"/>
          <a:ext cx="7777162" cy="1062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3028950" imgH="409575" progId="Word.Document.8">
                  <p:embed/>
                </p:oleObj>
              </mc:Choice>
              <mc:Fallback>
                <p:oleObj r:id="rId8" imgW="3028950" imgH="409575" progId="Word.Document.8">
                  <p:embed/>
                  <p:pic>
                    <p:nvPicPr>
                      <p:cNvPr id="0" name="图片 3168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14338" y="2349500"/>
                        <a:ext cx="7777162" cy="10620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1687" name="Text Box 7"/>
          <p:cNvSpPr txBox="1"/>
          <p:nvPr/>
        </p:nvSpPr>
        <p:spPr>
          <a:xfrm>
            <a:off x="762000" y="3435350"/>
            <a:ext cx="59436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/>
              <a:t>此时正数</a:t>
            </a:r>
            <a:r>
              <a:rPr lang="zh-CN" altLang="en-US" sz="1200" b="1" dirty="0"/>
              <a:t> </a:t>
            </a:r>
            <a:r>
              <a:rPr lang="en-US" altLang="zh-CN" b="1" i="1" dirty="0"/>
              <a:t>R</a:t>
            </a:r>
            <a:r>
              <a:rPr lang="en-US" altLang="zh-CN" sz="1800" b="1" i="1" dirty="0"/>
              <a:t> </a:t>
            </a:r>
            <a:r>
              <a:rPr lang="zh-CN" altLang="en-US" sz="2800" b="1" dirty="0"/>
              <a:t>称为幂级数的</a:t>
            </a:r>
            <a:r>
              <a:rPr lang="zh-CN" altLang="en-US" sz="2800" b="1" u="sng" dirty="0">
                <a:solidFill>
                  <a:srgbClr val="0000FF"/>
                </a:solidFill>
                <a:ea typeface="黑体" panose="02010609060101010101" pitchFamily="49" charset="-122"/>
              </a:rPr>
              <a:t>收敛半径</a:t>
            </a:r>
            <a:r>
              <a:rPr lang="zh-CN" altLang="en-US" sz="2800" b="1" dirty="0"/>
              <a:t>.</a:t>
            </a:r>
          </a:p>
        </p:txBody>
      </p:sp>
      <p:graphicFrame>
        <p:nvGraphicFramePr>
          <p:cNvPr id="822276" name="Object 1028"/>
          <p:cNvGraphicFramePr>
            <a:graphicFrameLocks noChangeAspect="1"/>
          </p:cNvGraphicFramePr>
          <p:nvPr/>
        </p:nvGraphicFramePr>
        <p:xfrm>
          <a:off x="6248400" y="4146550"/>
          <a:ext cx="99060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393065" imgH="177800" progId="Equation.3">
                  <p:embed/>
                </p:oleObj>
              </mc:Choice>
              <mc:Fallback>
                <p:oleObj r:id="rId10" imgW="393065" imgH="177800" progId="Equation.3">
                  <p:embed/>
                  <p:pic>
                    <p:nvPicPr>
                      <p:cNvPr id="0" name="图片 3169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248400" y="4146550"/>
                        <a:ext cx="990600" cy="447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1689" name="Text Box 9"/>
          <p:cNvSpPr txBox="1"/>
          <p:nvPr/>
        </p:nvSpPr>
        <p:spPr>
          <a:xfrm>
            <a:off x="685800" y="4095750"/>
            <a:ext cx="1066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rgbClr val="0000FF"/>
                </a:solidFill>
                <a:ea typeface="黑体" panose="02010609060101010101" pitchFamily="49" charset="-122"/>
              </a:rPr>
              <a:t>规定</a:t>
            </a:r>
          </a:p>
        </p:txBody>
      </p:sp>
      <p:graphicFrame>
        <p:nvGraphicFramePr>
          <p:cNvPr id="822277" name="Object 1029"/>
          <p:cNvGraphicFramePr>
            <a:graphicFrameLocks noChangeAspect="1"/>
          </p:cNvGraphicFramePr>
          <p:nvPr/>
        </p:nvGraphicFramePr>
        <p:xfrm>
          <a:off x="4605338" y="4781550"/>
          <a:ext cx="1531937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584200" imgH="203200" progId="Equation.3">
                  <p:embed/>
                </p:oleObj>
              </mc:Choice>
              <mc:Fallback>
                <p:oleObj r:id="rId12" imgW="584200" imgH="203200" progId="Equation.3">
                  <p:embed/>
                  <p:pic>
                    <p:nvPicPr>
                      <p:cNvPr id="0" name="图片 3165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605338" y="4781550"/>
                        <a:ext cx="1531937" cy="5270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2278" name="Object 1030"/>
          <p:cNvGraphicFramePr>
            <a:graphicFrameLocks noChangeAspect="1"/>
          </p:cNvGraphicFramePr>
          <p:nvPr/>
        </p:nvGraphicFramePr>
        <p:xfrm>
          <a:off x="6232525" y="4789488"/>
          <a:ext cx="2835275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4" imgW="2905125" imgH="571500" progId="Word.Document.8">
                  <p:embed/>
                </p:oleObj>
              </mc:Choice>
              <mc:Fallback>
                <p:oleObj r:id="rId14" imgW="2905125" imgH="571500" progId="Word.Document.8">
                  <p:embed/>
                  <p:pic>
                    <p:nvPicPr>
                      <p:cNvPr id="0" name="图片 3162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6232525" y="4789488"/>
                        <a:ext cx="2835275" cy="5572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2279" name="Object 1031"/>
          <p:cNvGraphicFramePr>
            <a:graphicFrameLocks noChangeAspect="1"/>
          </p:cNvGraphicFramePr>
          <p:nvPr/>
        </p:nvGraphicFramePr>
        <p:xfrm>
          <a:off x="1676400" y="4140200"/>
          <a:ext cx="4541838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6" imgW="4524375" imgH="485775" progId="Word.Document.8">
                  <p:embed/>
                </p:oleObj>
              </mc:Choice>
              <mc:Fallback>
                <p:oleObj r:id="rId16" imgW="4524375" imgH="485775" progId="Word.Document.8">
                  <p:embed/>
                  <p:pic>
                    <p:nvPicPr>
                      <p:cNvPr id="0" name="图片 3163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676400" y="4140200"/>
                        <a:ext cx="4541838" cy="4873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2280" name="Object 1032"/>
          <p:cNvGraphicFramePr>
            <a:graphicFrameLocks noChangeAspect="1"/>
          </p:cNvGraphicFramePr>
          <p:nvPr/>
        </p:nvGraphicFramePr>
        <p:xfrm>
          <a:off x="457200" y="4729163"/>
          <a:ext cx="4267200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8" imgW="4606925" imgH="623570" progId="Word.Document.8">
                  <p:embed/>
                </p:oleObj>
              </mc:Choice>
              <mc:Fallback>
                <p:oleObj r:id="rId18" imgW="4606925" imgH="623570" progId="Word.Document.8">
                  <p:embed/>
                  <p:pic>
                    <p:nvPicPr>
                      <p:cNvPr id="0" name="图片 3164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457200" y="4729163"/>
                        <a:ext cx="4267200" cy="6048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1694" name="Text Box 14"/>
          <p:cNvSpPr txBox="1"/>
          <p:nvPr/>
        </p:nvSpPr>
        <p:spPr>
          <a:xfrm>
            <a:off x="515938" y="5456238"/>
            <a:ext cx="10668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问题</a:t>
            </a:r>
          </a:p>
        </p:txBody>
      </p:sp>
      <p:sp>
        <p:nvSpPr>
          <p:cNvPr id="711695" name="Text Box 15"/>
          <p:cNvSpPr txBox="1"/>
          <p:nvPr/>
        </p:nvSpPr>
        <p:spPr>
          <a:xfrm>
            <a:off x="1574800" y="5499100"/>
            <a:ext cx="4749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/>
              <a:t>如何求幂级数的收敛半径?</a:t>
            </a:r>
          </a:p>
        </p:txBody>
      </p:sp>
      <p:sp>
        <p:nvSpPr>
          <p:cNvPr id="19472" name="Rectangle 5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 w="38100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800" b="1" dirty="0">
              <a:latin typeface="宋体" panose="02010600030101010101" pitchFamily="2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4859338" y="1196975"/>
          <a:ext cx="830262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0" imgW="380365" imgH="177800" progId="Equation.DSMT4">
                  <p:embed/>
                </p:oleObj>
              </mc:Choice>
              <mc:Fallback>
                <p:oleObj r:id="rId20" imgW="380365" imgH="177800" progId="Equation.DSMT4">
                  <p:embed/>
                  <p:pic>
                    <p:nvPicPr>
                      <p:cNvPr id="0" name="图片 3174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4859338" y="1196975"/>
                        <a:ext cx="830262" cy="3968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4832350" y="1714500"/>
          <a:ext cx="884238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2" imgW="405765" imgH="165100" progId="Equation.DSMT4">
                  <p:embed/>
                </p:oleObj>
              </mc:Choice>
              <mc:Fallback>
                <p:oleObj r:id="rId22" imgW="405765" imgH="165100" progId="Equation.DSMT4">
                  <p:embed/>
                  <p:pic>
                    <p:nvPicPr>
                      <p:cNvPr id="0" name="图片 3173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4832350" y="1714500"/>
                        <a:ext cx="884238" cy="368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2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22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22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22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11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11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822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822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822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822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822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711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711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1687" grpId="0"/>
      <p:bldP spid="711689" grpId="0"/>
      <p:bldP spid="711694" grpId="0"/>
      <p:bldP spid="71169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3"/>
          <p:cNvSpPr txBox="1">
            <a:spLocks noGrp="1"/>
          </p:cNvSpPr>
          <p:nvPr>
            <p:ph type="sldNum" sz="quarter" idx="4"/>
          </p:nvPr>
        </p:nvSpPr>
        <p:spPr>
          <a:ln/>
        </p:spPr>
        <p:txBody>
          <a:bodyPr/>
          <a:lstStyle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/>
              <a:t>9</a:t>
            </a:fld>
            <a:endParaRPr lang="zh-CN" altLang="en-US" sz="1400" dirty="0"/>
          </a:p>
        </p:txBody>
      </p:sp>
      <p:graphicFrame>
        <p:nvGraphicFramePr>
          <p:cNvPr id="823296" name="Object 1024"/>
          <p:cNvGraphicFramePr>
            <a:graphicFrameLocks noChangeAspect="1"/>
          </p:cNvGraphicFramePr>
          <p:nvPr/>
        </p:nvGraphicFramePr>
        <p:xfrm>
          <a:off x="712788" y="822325"/>
          <a:ext cx="6019800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5857875" imgH="857250" progId="Word.Document.8">
                  <p:embed/>
                </p:oleObj>
              </mc:Choice>
              <mc:Fallback>
                <p:oleObj r:id="rId2" imgW="5857875" imgH="857250" progId="Word.Document.8">
                  <p:embed/>
                  <p:pic>
                    <p:nvPicPr>
                      <p:cNvPr id="0" name="图片 3122"/>
                      <p:cNvPicPr/>
                      <p:nvPr/>
                    </p:nvPicPr>
                    <p:blipFill>
                      <a:blip r:embed="rId3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12788" y="822325"/>
                        <a:ext cx="6019800" cy="1022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3297" name="Object 10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6675281"/>
              </p:ext>
            </p:extLst>
          </p:nvPr>
        </p:nvGraphicFramePr>
        <p:xfrm>
          <a:off x="494532" y="1419062"/>
          <a:ext cx="4648200" cy="1116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943100" imgH="447675" progId="Word.Document.8">
                  <p:embed/>
                </p:oleObj>
              </mc:Choice>
              <mc:Fallback>
                <p:oleObj r:id="rId4" imgW="1943100" imgH="447675" progId="Word.Document.8">
                  <p:embed/>
                  <p:pic>
                    <p:nvPicPr>
                      <p:cNvPr id="0" name="图片 313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94532" y="1419062"/>
                        <a:ext cx="4648200" cy="11160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3298" name="Object 10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7270258"/>
              </p:ext>
            </p:extLst>
          </p:nvPr>
        </p:nvGraphicFramePr>
        <p:xfrm>
          <a:off x="2218531" y="152400"/>
          <a:ext cx="6459537" cy="1262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2466340" imgH="485140" progId="Word.Document.8">
                  <p:embed/>
                </p:oleObj>
              </mc:Choice>
              <mc:Fallback>
                <p:oleObj r:id="rId6" imgW="2466340" imgH="485140" progId="Word.Document.8">
                  <p:embed/>
                  <p:pic>
                    <p:nvPicPr>
                      <p:cNvPr id="0" name="图片 3126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218531" y="152400"/>
                        <a:ext cx="6459537" cy="12620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3299" name="Object 10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2194878"/>
              </p:ext>
            </p:extLst>
          </p:nvPr>
        </p:nvGraphicFramePr>
        <p:xfrm>
          <a:off x="397361" y="4289166"/>
          <a:ext cx="2209800" cy="58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923925" imgH="219075" progId="Word.Document.8">
                  <p:embed/>
                </p:oleObj>
              </mc:Choice>
              <mc:Fallback>
                <p:oleObj r:id="rId8" imgW="923925" imgH="219075" progId="Word.Document.8">
                  <p:embed/>
                  <p:pic>
                    <p:nvPicPr>
                      <p:cNvPr id="0" name="图片 3124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97361" y="4289166"/>
                        <a:ext cx="2209800" cy="5857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2712" name="Text Box 8"/>
          <p:cNvSpPr txBox="1"/>
          <p:nvPr/>
        </p:nvSpPr>
        <p:spPr>
          <a:xfrm>
            <a:off x="395536" y="444775"/>
            <a:ext cx="1946275" cy="523875"/>
          </a:xfrm>
          <a:prstGeom prst="rect">
            <a:avLst/>
          </a:prstGeom>
          <a:noFill/>
          <a:ln w="381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定理</a:t>
            </a:r>
            <a:r>
              <a:rPr lang="en-US" altLang="zh-CN" sz="2800" b="1" dirty="0">
                <a:solidFill>
                  <a:srgbClr val="0000FF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2</a:t>
            </a:r>
            <a:r>
              <a:rPr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、</a:t>
            </a:r>
            <a:r>
              <a:rPr lang="en-US" altLang="zh-CN" sz="2800" b="1" dirty="0">
                <a:solidFill>
                  <a:srgbClr val="0000FF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3</a:t>
            </a:r>
            <a:endParaRPr lang="zh-CN" altLang="en-US" sz="2800" b="1" dirty="0">
              <a:latin typeface="宋体" panose="02010600030101010101" pitchFamily="2" charset="-122"/>
            </a:endParaRPr>
          </a:p>
        </p:txBody>
      </p:sp>
      <p:graphicFrame>
        <p:nvGraphicFramePr>
          <p:cNvPr id="823301" name="Object 10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1008043"/>
              </p:ext>
            </p:extLst>
          </p:nvPr>
        </p:nvGraphicFramePr>
        <p:xfrm>
          <a:off x="2871850" y="2598203"/>
          <a:ext cx="3122613" cy="172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1282700" imgH="711200" progId="Equation.DSMT4">
                  <p:embed/>
                </p:oleObj>
              </mc:Choice>
              <mc:Fallback>
                <p:oleObj r:id="rId10" imgW="1282700" imgH="711200" progId="Equation.DSMT4">
                  <p:embed/>
                  <p:pic>
                    <p:nvPicPr>
                      <p:cNvPr id="0" name="图片 313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871850" y="2598203"/>
                        <a:ext cx="3122613" cy="1724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2">
            <a:extLst>
              <a:ext uri="{FF2B5EF4-FFF2-40B4-BE49-F238E27FC236}">
                <a16:creationId xmlns:a16="http://schemas.microsoft.com/office/drawing/2014/main" id="{702B3526-BDF2-4F1C-8AE8-07615616D01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7246554"/>
              </p:ext>
            </p:extLst>
          </p:nvPr>
        </p:nvGraphicFramePr>
        <p:xfrm>
          <a:off x="2818632" y="4725144"/>
          <a:ext cx="2189163" cy="1238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825480" imgH="482400" progId="Equation.DSMT4">
                  <p:embed/>
                </p:oleObj>
              </mc:Choice>
              <mc:Fallback>
                <p:oleObj name="Equation" r:id="rId12" imgW="825480" imgH="482400" progId="Equation.DSMT4">
                  <p:embed/>
                  <p:pic>
                    <p:nvPicPr>
                      <p:cNvPr id="821250" name="Object 2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818632" y="4725144"/>
                        <a:ext cx="2189163" cy="1238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2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23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23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23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23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23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2712" grpId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rgbClr val="0033CC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宋体" panose="02010600030101010101" pitchFamily="2" charset="-122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rgbClr val="0033CC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宋体" panose="02010600030101010101" pitchFamily="2" charset="-122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</TotalTime>
  <Words>621</Words>
  <Application>Microsoft Office PowerPoint</Application>
  <PresentationFormat>全屏显示(4:3)</PresentationFormat>
  <Paragraphs>158</Paragraphs>
  <Slides>54</Slides>
  <Notes>2</Notes>
  <HiddenSlides>0</HiddenSlides>
  <MMClips>0</MMClips>
  <ScaleCrop>false</ScaleCrop>
  <HeadingPairs>
    <vt:vector size="10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54</vt:i4>
      </vt:variant>
      <vt:variant>
        <vt:lpstr>自定义放映</vt:lpstr>
      </vt:variant>
      <vt:variant>
        <vt:i4>1</vt:i4>
      </vt:variant>
    </vt:vector>
  </HeadingPairs>
  <TitlesOfParts>
    <vt:vector size="64" baseType="lpstr">
      <vt:lpstr>黑体</vt:lpstr>
      <vt:lpstr>宋体</vt:lpstr>
      <vt:lpstr>Times New Roman</vt:lpstr>
      <vt:lpstr>默认设计模板</vt:lpstr>
      <vt:lpstr>Microsoft Word 97 - 2003 Document</vt:lpstr>
      <vt:lpstr>MathType 6.0 Equation</vt:lpstr>
      <vt:lpstr>Microsoft Equation 3.0</vt:lpstr>
      <vt:lpstr>Equation</vt:lpstr>
      <vt:lpstr>Document</vt:lpstr>
      <vt:lpstr>第五节  幂级数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二、幂级数的和函数</vt:lpstr>
      <vt:lpstr>PowerPoint 演示文稿</vt:lpstr>
      <vt:lpstr>PowerPoint 演示文稿</vt:lpstr>
      <vt:lpstr>PowerPoint 演示文稿</vt:lpstr>
      <vt:lpstr>PowerPoint 演示文稿</vt:lpstr>
      <vt:lpstr>二、幂级数的和函数</vt:lpstr>
      <vt:lpstr>二、幂级数的和函数</vt:lpstr>
      <vt:lpstr>二、幂级数的和函数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曲顶柱体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第四节 幂级数</dc:title>
  <dc:creator>金义明</dc:creator>
  <cp:lastModifiedBy>能明 张</cp:lastModifiedBy>
  <cp:revision>1040</cp:revision>
  <dcterms:created xsi:type="dcterms:W3CDTF">2018-05-21T06:17:44Z</dcterms:created>
  <dcterms:modified xsi:type="dcterms:W3CDTF">2021-06-23T01:17:07Z</dcterms:modified>
  <cp:category>经济类微积分课件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2052-11.1.0.10495</vt:lpwstr>
  </property>
  <property fmtid="{D5CDD505-2E9C-101B-9397-08002B2CF9AE}" pid="3" name="ICV">
    <vt:lpwstr>E1C129A7ECF741ED97065A8A87860AC7</vt:lpwstr>
  </property>
</Properties>
</file>