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6"/>
  </p:notesMasterIdLst>
  <p:sldIdLst>
    <p:sldId id="729" r:id="rId4"/>
    <p:sldId id="704" r:id="rId5"/>
    <p:sldId id="513" r:id="rId6"/>
    <p:sldId id="705" r:id="rId7"/>
    <p:sldId id="516" r:id="rId8"/>
    <p:sldId id="684" r:id="rId9"/>
    <p:sldId id="517" r:id="rId10"/>
    <p:sldId id="518" r:id="rId11"/>
    <p:sldId id="679" r:id="rId12"/>
    <p:sldId id="730" r:id="rId13"/>
    <p:sldId id="734" r:id="rId14"/>
    <p:sldId id="597" r:id="rId15"/>
    <p:sldId id="732" r:id="rId16"/>
    <p:sldId id="680" r:id="rId17"/>
    <p:sldId id="727" r:id="rId18"/>
    <p:sldId id="728" r:id="rId19"/>
    <p:sldId id="731" r:id="rId20"/>
    <p:sldId id="525" r:id="rId21"/>
    <p:sldId id="685" r:id="rId22"/>
    <p:sldId id="693" r:id="rId23"/>
    <p:sldId id="687" r:id="rId24"/>
    <p:sldId id="526" r:id="rId25"/>
    <p:sldId id="688" r:id="rId26"/>
    <p:sldId id="681" r:id="rId27"/>
    <p:sldId id="682" r:id="rId28"/>
    <p:sldId id="683" r:id="rId29"/>
    <p:sldId id="689" r:id="rId30"/>
    <p:sldId id="690" r:id="rId31"/>
    <p:sldId id="733" r:id="rId32"/>
    <p:sldId id="735" r:id="rId33"/>
    <p:sldId id="691" r:id="rId34"/>
    <p:sldId id="736" r:id="rId35"/>
  </p:sldIdLst>
  <p:sldSz cx="9144000" cy="6858000" type="screen4x3"/>
  <p:notesSz cx="6858000" cy="9144000"/>
  <p:custShowLst>
    <p:custShow name="曲顶柱体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能明 张" initials="能明" lastIdx="1" clrIdx="0">
    <p:extLst>
      <p:ext uri="{19B8F6BF-5375-455C-9EA6-DF929625EA0E}">
        <p15:presenceInfo xmlns:p15="http://schemas.microsoft.com/office/powerpoint/2012/main" userId="648d4b3b01378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FF00"/>
    <a:srgbClr val="FF3300"/>
    <a:srgbClr val="FFFF99"/>
    <a:srgbClr val="C2FC9D"/>
    <a:srgbClr val="009900"/>
    <a:srgbClr val="FF00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0929" autoAdjust="0"/>
  </p:normalViewPr>
  <p:slideViewPr>
    <p:cSldViewPr>
      <p:cViewPr varScale="1">
        <p:scale>
          <a:sx n="114" d="100"/>
          <a:sy n="114" d="100"/>
        </p:scale>
        <p:origin x="15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png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2.wmf"/><Relationship Id="rId2" Type="http://schemas.openxmlformats.org/officeDocument/2006/relationships/image" Target="../media/image98.wmf"/><Relationship Id="rId1" Type="http://schemas.openxmlformats.org/officeDocument/2006/relationships/image" Target="../media/image90.png"/><Relationship Id="rId6" Type="http://schemas.openxmlformats.org/officeDocument/2006/relationships/image" Target="../media/image96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7.wmf"/><Relationship Id="rId2" Type="http://schemas.openxmlformats.org/officeDocument/2006/relationships/image" Target="../media/image100.wmf"/><Relationship Id="rId1" Type="http://schemas.openxmlformats.org/officeDocument/2006/relationships/image" Target="../media/image103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90.png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8.wmf"/><Relationship Id="rId18" Type="http://schemas.openxmlformats.org/officeDocument/2006/relationships/image" Target="../media/image143.wmf"/><Relationship Id="rId3" Type="http://schemas.openxmlformats.org/officeDocument/2006/relationships/image" Target="../media/image122.wmf"/><Relationship Id="rId21" Type="http://schemas.openxmlformats.org/officeDocument/2006/relationships/image" Target="../media/image146.wmf"/><Relationship Id="rId7" Type="http://schemas.openxmlformats.org/officeDocument/2006/relationships/image" Target="../media/image126.wmf"/><Relationship Id="rId12" Type="http://schemas.openxmlformats.org/officeDocument/2006/relationships/image" Target="../media/image137.wmf"/><Relationship Id="rId17" Type="http://schemas.openxmlformats.org/officeDocument/2006/relationships/image" Target="../media/image142.wmf"/><Relationship Id="rId2" Type="http://schemas.openxmlformats.org/officeDocument/2006/relationships/image" Target="../media/image121.wmf"/><Relationship Id="rId16" Type="http://schemas.openxmlformats.org/officeDocument/2006/relationships/image" Target="../media/image141.wmf"/><Relationship Id="rId20" Type="http://schemas.openxmlformats.org/officeDocument/2006/relationships/image" Target="../media/image145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5" Type="http://schemas.openxmlformats.org/officeDocument/2006/relationships/image" Target="../media/image140.wmf"/><Relationship Id="rId23" Type="http://schemas.openxmlformats.org/officeDocument/2006/relationships/image" Target="../media/image148.wmf"/><Relationship Id="rId10" Type="http://schemas.openxmlformats.org/officeDocument/2006/relationships/image" Target="../media/image135.wmf"/><Relationship Id="rId19" Type="http://schemas.openxmlformats.org/officeDocument/2006/relationships/image" Target="../media/image144.wmf"/><Relationship Id="rId4" Type="http://schemas.openxmlformats.org/officeDocument/2006/relationships/image" Target="../media/image123.wmf"/><Relationship Id="rId9" Type="http://schemas.openxmlformats.org/officeDocument/2006/relationships/image" Target="../media/image134.wmf"/><Relationship Id="rId14" Type="http://schemas.openxmlformats.org/officeDocument/2006/relationships/image" Target="../media/image139.wmf"/><Relationship Id="rId22" Type="http://schemas.openxmlformats.org/officeDocument/2006/relationships/image" Target="../media/image14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2" Type="http://schemas.openxmlformats.org/officeDocument/2006/relationships/image" Target="../media/image160.wmf"/><Relationship Id="rId16" Type="http://schemas.openxmlformats.org/officeDocument/2006/relationships/image" Target="../media/image174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5" Type="http://schemas.openxmlformats.org/officeDocument/2006/relationships/image" Target="../media/image17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4" Type="http://schemas.openxmlformats.org/officeDocument/2006/relationships/image" Target="../media/image2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e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7" Type="http://schemas.openxmlformats.org/officeDocument/2006/relationships/image" Target="../media/image228.wmf"/><Relationship Id="rId2" Type="http://schemas.openxmlformats.org/officeDocument/2006/relationships/image" Target="../media/image222.wmf"/><Relationship Id="rId1" Type="http://schemas.openxmlformats.org/officeDocument/2006/relationships/image" Target="../media/image225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33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35D1CAF-F08A-4B04-B72F-DB42317A22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CA0FBA4-9FBE-48B6-B229-06B59A9E94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5EB5EFF-1EE1-475B-A936-F7C0185AB7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40BC136-FE90-4919-B010-1BD2C33FFB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344E363-BC36-4811-8EE5-3C2E117B0B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53D20C1-9C9B-4378-B6FB-CBB02F9B2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311B47-AB78-42E4-BF25-000FAB848F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5BEAEAE-3A99-402A-8C8D-BBD68E1B7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EA5306E8-366A-4193-A472-40F1C2F560BA}" type="slidenum">
              <a:rPr kumimoji="0" lang="en-US" altLang="zh-CN" sz="1200" b="0">
                <a:latin typeface="Times New Roman" panose="02020603050405020304" pitchFamily="18" charset="0"/>
              </a:rPr>
              <a:pPr/>
              <a:t>19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26D26CC-9BFB-41BB-91D4-331E0DBB11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E3B2008-C501-44BF-9561-1EA17763C2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84FAAF2-FC85-424E-971B-42DF9BD0D4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014DA363-BDCB-4BEA-A3F8-EACAAA78F7DF}" type="slidenum">
              <a:rPr kumimoji="0" lang="en-US" altLang="zh-CN" sz="1200" b="0">
                <a:latin typeface="Times New Roman" panose="02020603050405020304" pitchFamily="18" charset="0"/>
              </a:rPr>
              <a:pPr/>
              <a:t>20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1FEA569-359B-4424-ABE6-3FE0C8614EC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9367FB3-3F1C-4A1A-B20B-6CCF91B47E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51B0A59-63ED-4CDA-AF32-669A2652E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E96CAE76-E5D5-40E7-801B-7A745C312935}" type="slidenum">
              <a:rPr kumimoji="0" lang="en-US" altLang="zh-CN" sz="1200" b="0">
                <a:latin typeface="Times New Roman" panose="02020603050405020304" pitchFamily="18" charset="0"/>
              </a:rPr>
              <a:pPr/>
              <a:t>21</a:t>
            </a:fld>
            <a:endParaRPr kumimoji="0"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2044C0-9CB0-4308-8592-389A056F25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05A8F19-6349-4B2F-BFF8-71CF77DED8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665781-5217-46A2-B85E-88D75FF27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A0873-B459-4A1F-A038-07CDBDBBC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B97240-E38D-4206-A049-48B25C52E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108F6-24A8-438C-91D6-A60AA7BA1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95534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10C8C5-25A4-4463-96BB-5E4F475CB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5C72E9-FB4D-4D61-8583-E044E514E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8C77B-1E01-404E-84C7-ACEBCE26F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FB2E6-A488-4553-A199-F2CE288E7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55230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989802-03B3-4BD0-8481-A4DB6D4CC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5A08EE-0228-4EAA-A016-660743FC0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5B91BE-2B32-4AC5-8299-B153C5B747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2A029-538F-4867-8EC0-F7526D6E6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64235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B40C83-8B54-499C-9FB3-ED4082C48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0FEA45-9B35-4E3C-96D5-62B9BCA7E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F2ACEE-C007-4DBB-A29D-B78A46A2E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9F0C-8891-4181-9660-8F55CBD474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84777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172CB7-DC3D-4C1E-B09A-B02934DBEF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BB38F4-3A7B-40B2-A453-74F214D25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D26D7A-EF49-452D-8DDE-B7F58FF23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F79A9-84EC-4E16-B7EB-3B86040EFA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85170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9325CC-9B53-4968-8688-E73E47713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735596-C8EC-40FF-B19C-95E2F6E07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2EE4F6-5CDE-470F-B451-F304C03F3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EED21-F942-4C14-9CFC-74B99EF92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50124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703EB-A675-4FC1-A8B0-D55244445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E6F4E-48EB-441C-A1CF-3640399CE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3169-A5EB-499A-8F4C-24830ECA1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7E6A-6F9E-4728-A149-35378263D6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83714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701385-E621-4BCF-B274-A9C6D1806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9342FB-51EC-42CC-B2D8-474357767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4E8E1F7-8824-488E-B683-33E0A44A64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13A8-A373-463D-9B19-B91EA07CDE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07095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7D7601-905A-4567-B0E8-E5EBAEAC88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F3D68A-F17F-4DBA-A233-F42382F3C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1D1642-30B9-48EA-88CA-F6E09223F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50A0D-9B44-41D6-9CD8-B7A970401D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8776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C82E3C-FA70-417E-AE68-F2529E066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C8F6C8-E60E-40EB-A4A5-CCAE693D6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B78F0F-E3A1-425E-846D-A397D6C19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778CA-9E01-43DE-93E3-7BB4FF50A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02678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A9D1D-4BE6-441C-91F2-434A98A630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62245-CEE3-4AB7-AD03-557A3D4ACF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614A1-B05B-4B6B-BC9C-E35F47448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6BE06-21DE-475A-BF18-CDC7225FD8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83151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3D3EB7-C422-4856-B592-60FE17D95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E891C1-C75B-4759-B274-FD844C1AD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16A539-02FD-4602-AF17-10C696279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BAF6D-39CF-41EB-9A54-D067EF3B8A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73059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048F0-E318-46AF-AFF9-16E8245F8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DBBC8-A7CB-4137-BFEE-8D97A6876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974D9-9389-446D-A505-46E8D11B5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31A38-2309-49B3-BD75-15990A49A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11207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AED7C4-E916-4E5A-8CC7-41183887A1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DFEDD9-A648-441A-B500-C355BBC599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1CCF04-3DFF-441E-BD55-C516210E7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84DE6-09E6-4844-98C8-2E06C0A77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31540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D4A016-672D-4825-9B8F-55FF52621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410794-8B42-416F-AA1E-60AE60555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64C85C-52B7-4CC9-B666-5EE10F50C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6782F-8735-4F31-A160-9400083A3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66866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02003A-EE6E-4B1A-AB99-43007D7CC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444267-E7B4-4D91-976D-F2BF41C69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0FF6A1-78AA-4DC7-9EC5-1162EA85D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60234-7065-45F2-AEA0-829AC55F08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16930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F95F38-F50E-4F06-8F54-AD899344A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49D8D2-297B-44FA-A1A1-D4B1227705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A8969C-BB8A-4BFF-BB9F-EB07235C5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3416-0AB2-4CD5-83A8-E2828BDB5D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71322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97E71F-3945-429C-9516-3E23987AA0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CDE387-CF04-4AE8-88EB-7D6AF674A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025DD4-F084-4A17-8120-224064ED2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811FA-9AAC-442B-A592-B3EFDE5A2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39824"/>
      </p:ext>
    </p:extLst>
  </p:cSld>
  <p:clrMapOvr>
    <a:masterClrMapping/>
  </p:clrMapOvr>
  <p:transition spd="med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E52F6-544E-4C63-A373-875F0C0AA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2E33C-BA5E-427B-ABAA-9A05AAA21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08E99-97B9-41BA-9A78-3ACC8C1B3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E344D-E099-4799-B56F-C2AE5251D9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74300"/>
      </p:ext>
    </p:extLst>
  </p:cSld>
  <p:clrMapOvr>
    <a:masterClrMapping/>
  </p:clrMapOvr>
  <p:transition spd="med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1F9528-54D1-4714-BEEE-20C84F695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EF221B-D054-4ECF-86B1-B2E66D23D4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E2C174-5D3D-4BEE-BE9F-6B5F36ED0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8CD70-A7D3-4D99-82F5-B0E04E9AA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90944"/>
      </p:ext>
    </p:extLst>
  </p:cSld>
  <p:clrMapOvr>
    <a:masterClrMapping/>
  </p:clrMapOvr>
  <p:transition spd="med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27A2CD-013B-4B4A-BCB4-60C9C8607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51EDCA-3A15-40E3-92AA-AFB94A504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2562BF-138A-48D5-9C8F-7B7D74151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F6638-F544-4CE7-8D57-F4EFB85BDF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67737"/>
      </p:ext>
    </p:extLst>
  </p:cSld>
  <p:clrMapOvr>
    <a:masterClrMapping/>
  </p:clrMapOvr>
  <p:transition spd="med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36F56D-297B-45D7-9ABA-E3070C601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365158-6D63-4B2C-946C-337845529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A879BA-97EE-4576-91B4-2DB2FDC49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1F353-1FB3-4799-BFF4-69BCA7C04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63785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3A366F-ED64-4D61-AA2A-3FE9B5B66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CFAC85-FAA7-4730-9E39-11AAEF5606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7C187C-E47B-45F5-9465-741A9CDAE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240FE-AED4-4888-93C8-F07636C811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45305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214E7-5482-4753-9759-06BCB5BDA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96249-983A-4F0C-A9D7-74588EE1B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67C06-97F1-43E8-9417-E27EB94D6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62BB2-F1D0-45A5-AC7A-52FFE1D66D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7292"/>
      </p:ext>
    </p:extLst>
  </p:cSld>
  <p:clrMapOvr>
    <a:masterClrMapping/>
  </p:clrMapOvr>
  <p:transition spd="med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34BD-19CF-460A-806B-D574ED4D4C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0E858-D46B-43E3-B81B-79FF196A7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C2B42-293C-4BCE-8FC9-F54DE3323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2BAD-2437-4C08-93E6-B40B8834B3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45461"/>
      </p:ext>
    </p:extLst>
  </p:cSld>
  <p:clrMapOvr>
    <a:masterClrMapping/>
  </p:clrMapOvr>
  <p:transition spd="med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A640C6-5044-4EC3-AFCE-798322102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C13F6C-E222-4D10-AB23-10CE4A3A4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47DFC0-BFA1-47E0-977D-5F137C347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59578-517B-446C-99B0-6EADE2C88F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67259"/>
      </p:ext>
    </p:extLst>
  </p:cSld>
  <p:clrMapOvr>
    <a:masterClrMapping/>
  </p:clrMapOvr>
  <p:transition spd="med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998062-E514-4A55-9FCC-03E43576E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29DD1-D811-4902-BD1A-76BD9AAD8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6DEFDC-E509-4C10-A260-DB884DCA6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3FEA-A1C0-4079-98B2-9419AFB3D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4330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A0266-545E-4F8A-8723-4899D132D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FCAE6-6339-48A0-9019-990700D7CC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4D537-6A97-45FF-910F-D143013ED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245A2-20E1-44EF-944B-0F27E18F31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64026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D9CDFD-D755-4978-89D8-C652A25A6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8AE58A-A4C6-41E9-82DD-1A3B28972E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88E10A-8A5D-497D-AFE2-290113327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11965-7857-4C25-9E20-3133C53ECF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66531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0A9691-26DA-4B8B-B89B-DA3CDA22E4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437A7C-5ED2-4755-94A2-D290DFAA91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7B4991-B11F-4485-804B-E71F18F13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BF564-4CFE-4A1E-B54D-9AF744E60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7499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9680201-0152-4939-8308-0821F0B406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1CDD95-95A7-4B34-96E2-62D8A92E82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089504-CB79-4C28-BE87-5016913F0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3AF1-2652-413D-A9C0-4E785F793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4608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8BCF7-C4CE-4533-BE37-4540702093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35FC9-6EB9-4C82-9F7B-0AEB5D3A6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0C481-E0B3-4DC0-944E-17E0699B2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38F6-00D3-46E2-97FB-DCD9F4CA3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81804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A7E8D-0E1A-4F0E-B2F4-DED555125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ED08A-2CB6-4D77-9793-10C75B2F9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F378A-48AB-41D7-A51F-9F9B4CF9E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ECA4C-99E6-47EF-8E0F-FC628C2C0A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489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BBBDD8-EEAE-4985-B9BB-48F3C5269C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81462F-5F1A-4C8F-88B0-1859DC2E34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04EAD3-623B-439F-9AF3-90C68C34BD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76D0199-A6BF-40A9-8D6A-3576B14A5E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17B1B8-ED12-4A0A-8648-20D58EA1F3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239C2F-4204-4071-A7D8-3B8ED78B9F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7219FA3-60FE-4DB2-813E-D599A22996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AB9E619-7CB7-4B7C-8593-CF7C388049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99EEA4-189F-4385-9F04-8003D819D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7BDF7D-DD6B-43BC-83E8-86A730FB93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4AEDFB-8B01-4193-8AAB-24C7B9F3E3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29A6E6-4061-410D-8D66-ED2778E03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A4B18CB-203A-41DD-BD7C-CAEC083D54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51E3A74-775F-4409-A3E4-CCB8C01580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79EC62-2231-475A-8D96-2D4E126AED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CA2927E-5D40-440E-92E3-C0DB3D81C1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1E83E37-3F8D-4E8B-A20D-0BA7CA0FCD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FC7C1E8-D1D5-4AFF-9B51-CC0EB9722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3.wmf"/><Relationship Id="rId4" Type="http://schemas.openxmlformats.org/officeDocument/2006/relationships/image" Target="../media/image90.png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0.wmf"/><Relationship Id="rId4" Type="http://schemas.openxmlformats.org/officeDocument/2006/relationships/image" Target="../media/image90.png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png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0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oleObject136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8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26.wmf"/><Relationship Id="rId25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29" Type="http://schemas.openxmlformats.org/officeDocument/2006/relationships/image" Target="../media/image132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3.wmf"/><Relationship Id="rId24" Type="http://schemas.openxmlformats.org/officeDocument/2006/relationships/oleObject" Target="../embeddings/oleObject135.bin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28" Type="http://schemas.openxmlformats.org/officeDocument/2006/relationships/oleObject" Target="../embeddings/oleObject137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27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3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45.bin"/><Relationship Id="rId26" Type="http://schemas.openxmlformats.org/officeDocument/2006/relationships/image" Target="../media/image136.wmf"/><Relationship Id="rId39" Type="http://schemas.openxmlformats.org/officeDocument/2006/relationships/oleObject" Target="../embeddings/oleObject156.bin"/><Relationship Id="rId21" Type="http://schemas.openxmlformats.org/officeDocument/2006/relationships/image" Target="../media/image134.wmf"/><Relationship Id="rId34" Type="http://schemas.openxmlformats.org/officeDocument/2006/relationships/image" Target="../media/image140.wmf"/><Relationship Id="rId42" Type="http://schemas.openxmlformats.org/officeDocument/2006/relationships/image" Target="../media/image144.wmf"/><Relationship Id="rId47" Type="http://schemas.openxmlformats.org/officeDocument/2006/relationships/oleObject" Target="../embeddings/oleObject160.bin"/><Relationship Id="rId50" Type="http://schemas.openxmlformats.org/officeDocument/2006/relationships/image" Target="../media/image148.wmf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9" Type="http://schemas.openxmlformats.org/officeDocument/2006/relationships/oleObject" Target="../embeddings/oleObject151.bin"/><Relationship Id="rId11" Type="http://schemas.openxmlformats.org/officeDocument/2006/relationships/image" Target="../media/image123.wmf"/><Relationship Id="rId24" Type="http://schemas.openxmlformats.org/officeDocument/2006/relationships/image" Target="../media/image135.wmf"/><Relationship Id="rId32" Type="http://schemas.openxmlformats.org/officeDocument/2006/relationships/image" Target="../media/image139.wmf"/><Relationship Id="rId37" Type="http://schemas.openxmlformats.org/officeDocument/2006/relationships/oleObject" Target="../embeddings/oleObject155.bin"/><Relationship Id="rId40" Type="http://schemas.openxmlformats.org/officeDocument/2006/relationships/image" Target="../media/image143.wmf"/><Relationship Id="rId45" Type="http://schemas.openxmlformats.org/officeDocument/2006/relationships/oleObject" Target="../embeddings/oleObject159.bin"/><Relationship Id="rId5" Type="http://schemas.openxmlformats.org/officeDocument/2006/relationships/image" Target="../media/image120.wmf"/><Relationship Id="rId15" Type="http://schemas.openxmlformats.org/officeDocument/2006/relationships/image" Target="../media/image125.wmf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37.wmf"/><Relationship Id="rId36" Type="http://schemas.openxmlformats.org/officeDocument/2006/relationships/image" Target="../media/image141.wmf"/><Relationship Id="rId49" Type="http://schemas.openxmlformats.org/officeDocument/2006/relationships/oleObject" Target="../embeddings/oleObject161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27.wmf"/><Relationship Id="rId31" Type="http://schemas.openxmlformats.org/officeDocument/2006/relationships/oleObject" Target="../embeddings/oleObject152.bin"/><Relationship Id="rId44" Type="http://schemas.openxmlformats.org/officeDocument/2006/relationships/image" Target="../media/image145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38.wmf"/><Relationship Id="rId35" Type="http://schemas.openxmlformats.org/officeDocument/2006/relationships/oleObject" Target="../embeddings/oleObject154.bin"/><Relationship Id="rId43" Type="http://schemas.openxmlformats.org/officeDocument/2006/relationships/oleObject" Target="../embeddings/oleObject158.bin"/><Relationship Id="rId48" Type="http://schemas.openxmlformats.org/officeDocument/2006/relationships/image" Target="../media/image147.wmf"/><Relationship Id="rId8" Type="http://schemas.openxmlformats.org/officeDocument/2006/relationships/oleObject" Target="../embeddings/oleObject140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26.wmf"/><Relationship Id="rId25" Type="http://schemas.openxmlformats.org/officeDocument/2006/relationships/oleObject" Target="../embeddings/oleObject149.bin"/><Relationship Id="rId33" Type="http://schemas.openxmlformats.org/officeDocument/2006/relationships/oleObject" Target="../embeddings/oleObject153.bin"/><Relationship Id="rId38" Type="http://schemas.openxmlformats.org/officeDocument/2006/relationships/image" Target="../media/image142.wmf"/><Relationship Id="rId46" Type="http://schemas.openxmlformats.org/officeDocument/2006/relationships/image" Target="../media/image146.wmf"/><Relationship Id="rId20" Type="http://schemas.openxmlformats.org/officeDocument/2006/relationships/oleObject" Target="../embeddings/oleObject146.bin"/><Relationship Id="rId41" Type="http://schemas.openxmlformats.org/officeDocument/2006/relationships/oleObject" Target="../embeddings/oleObject15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6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23" Type="http://schemas.openxmlformats.org/officeDocument/2006/relationships/image" Target="../media/image158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74.w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69.wmf"/><Relationship Id="rId32" Type="http://schemas.openxmlformats.org/officeDocument/2006/relationships/image" Target="../media/image173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71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72.wmf"/><Relationship Id="rId8" Type="http://schemas.openxmlformats.org/officeDocument/2006/relationships/image" Target="../media/image16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7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83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1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2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43.bin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224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2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4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A9B9CD6-021A-4E78-88AF-C4C3C6677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第四节 偏导数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264AC0F6-0D74-40B6-9196-DFC829091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20863"/>
          <a:ext cx="4695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714320" imgH="203040" progId="Equation.DSMT4">
                  <p:embed/>
                </p:oleObj>
              </mc:Choice>
              <mc:Fallback>
                <p:oleObj name="Equation" r:id="rId3" imgW="17143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20863"/>
                        <a:ext cx="4695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15752AF4-D0E8-4137-AC3A-B34623DB6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83083"/>
              </p:ext>
            </p:extLst>
          </p:nvPr>
        </p:nvGraphicFramePr>
        <p:xfrm>
          <a:off x="685800" y="2565400"/>
          <a:ext cx="82454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3670200" imgH="482400" progId="Equation.DSMT4">
                  <p:embed/>
                </p:oleObj>
              </mc:Choice>
              <mc:Fallback>
                <p:oleObj name="Equation" r:id="rId5" imgW="367020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65400"/>
                        <a:ext cx="82454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FA3D9212-9B2A-4A81-BE76-4D1771E93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09016"/>
              </p:ext>
            </p:extLst>
          </p:nvPr>
        </p:nvGraphicFramePr>
        <p:xfrm>
          <a:off x="2339975" y="3716338"/>
          <a:ext cx="42783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1904760" imgH="419040" progId="Equation.DSMT4">
                  <p:embed/>
                </p:oleObj>
              </mc:Choice>
              <mc:Fallback>
                <p:oleObj name="Equation" r:id="rId7" imgW="190476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42783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EFFD483-291F-4F5B-8AA7-F0ACE56B6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722813"/>
          <a:ext cx="81883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3644640" imgH="457200" progId="Equation.DSMT4">
                  <p:embed/>
                </p:oleObj>
              </mc:Choice>
              <mc:Fallback>
                <p:oleObj name="Equation" r:id="rId9" imgW="364464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722813"/>
                        <a:ext cx="81883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EF0F9B-9969-42E4-9E40-B4778FF4F62E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5300663"/>
            <a:ext cx="4536330" cy="1296987"/>
            <a:chOff x="3583619" y="5373216"/>
            <a:chExt cx="4431371" cy="1224136"/>
          </a:xfrm>
        </p:grpSpPr>
        <p:sp>
          <p:nvSpPr>
            <p:cNvPr id="5128" name="对话气泡: 圆角矩形 13">
              <a:extLst>
                <a:ext uri="{FF2B5EF4-FFF2-40B4-BE49-F238E27FC236}">
                  <a16:creationId xmlns:a16="http://schemas.microsoft.com/office/drawing/2014/main" id="{EE301B48-B92F-48E4-9ED7-7954C832D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619" y="5373216"/>
              <a:ext cx="4431371" cy="1224136"/>
            </a:xfrm>
            <a:prstGeom prst="wedgeRoundRectCallout">
              <a:avLst>
                <a:gd name="adj1" fmla="val -18699"/>
                <a:gd name="adj2" fmla="val -97773"/>
                <a:gd name="adj3" fmla="val 16667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800" dirty="0">
                  <a:solidFill>
                    <a:srgbClr val="FF0000"/>
                  </a:solidFill>
                </a:rPr>
                <a:t>两个步骤：</a:t>
              </a:r>
              <a:endParaRPr kumimoji="1" lang="en-US" altLang="zh-CN" sz="18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kumimoji="1" lang="en-US" altLang="zh-CN" sz="1800" dirty="0">
                  <a:solidFill>
                    <a:srgbClr val="FF0000"/>
                  </a:solidFill>
                </a:rPr>
                <a:t>1</a:t>
              </a:r>
              <a:r>
                <a:rPr kumimoji="1" lang="zh-CN" altLang="en-US" sz="1800" dirty="0">
                  <a:solidFill>
                    <a:srgbClr val="FF0000"/>
                  </a:solidFill>
                </a:rPr>
                <a:t>、固定       ；</a:t>
              </a:r>
              <a:endParaRPr kumimoji="1" lang="en-US" altLang="zh-CN" sz="18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kumimoji="1" lang="en-US" altLang="zh-CN" sz="1800" dirty="0">
                  <a:solidFill>
                    <a:srgbClr val="FF0000"/>
                  </a:solidFill>
                </a:rPr>
                <a:t>2</a:t>
              </a:r>
              <a:r>
                <a:rPr kumimoji="1" lang="zh-CN" altLang="en-US" sz="1800" dirty="0">
                  <a:solidFill>
                    <a:srgbClr val="FF0000"/>
                  </a:solidFill>
                </a:rPr>
                <a:t>、在  处求一元函数         的导数</a:t>
              </a:r>
              <a:r>
                <a:rPr kumimoji="1" lang="en-US" altLang="zh-CN" sz="1800" dirty="0">
                  <a:solidFill>
                    <a:srgbClr val="FF0000"/>
                  </a:solidFill>
                </a:rPr>
                <a:t>.</a:t>
              </a:r>
              <a:endParaRPr kumimoji="1" lang="zh-CN" altLang="en-US" sz="18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129" name="Object 11">
              <a:extLst>
                <a:ext uri="{FF2B5EF4-FFF2-40B4-BE49-F238E27FC236}">
                  <a16:creationId xmlns:a16="http://schemas.microsoft.com/office/drawing/2014/main" id="{2FA27A09-2B4D-4CA7-A4BA-43BF13AC40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469" y="5698644"/>
            <a:ext cx="699108" cy="380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11" imgW="419040" imgH="228600" progId="Equation.DSMT4">
                    <p:embed/>
                  </p:oleObj>
                </mc:Choice>
                <mc:Fallback>
                  <p:oleObj name="Equation" r:id="rId11" imgW="41904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469" y="5698644"/>
                          <a:ext cx="699108" cy="380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1">
              <a:extLst>
                <a:ext uri="{FF2B5EF4-FFF2-40B4-BE49-F238E27FC236}">
                  <a16:creationId xmlns:a16="http://schemas.microsoft.com/office/drawing/2014/main" id="{5F6500D1-EC99-4EED-9C12-7E51BF4DA5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3524444"/>
                </p:ext>
              </p:extLst>
            </p:nvPr>
          </p:nvGraphicFramePr>
          <p:xfrm>
            <a:off x="4279235" y="5917437"/>
            <a:ext cx="312737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235" y="5917437"/>
                          <a:ext cx="312737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>
              <a:extLst>
                <a:ext uri="{FF2B5EF4-FFF2-40B4-BE49-F238E27FC236}">
                  <a16:creationId xmlns:a16="http://schemas.microsoft.com/office/drawing/2014/main" id="{8EEF9F6E-58A9-43AC-BC2F-81905984CA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319104"/>
                </p:ext>
              </p:extLst>
            </p:nvPr>
          </p:nvGraphicFramePr>
          <p:xfrm>
            <a:off x="5807880" y="5928719"/>
            <a:ext cx="940955" cy="4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15" imgW="571320" imgH="253800" progId="Equation.DSMT4">
                    <p:embed/>
                  </p:oleObj>
                </mc:Choice>
                <mc:Fallback>
                  <p:oleObj name="Equation" r:id="rId15" imgW="57132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7880" y="5928719"/>
                          <a:ext cx="940955" cy="4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9FA5B9A0-ADB6-4BAA-9D9F-22C882FCD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5B4F0-755D-4CD3-BD8B-7F4A064B17A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400"/>
          </a:p>
        </p:txBody>
      </p:sp>
      <p:sp>
        <p:nvSpPr>
          <p:cNvPr id="516099" name="Text Box 2051">
            <a:extLst>
              <a:ext uri="{FF2B5EF4-FFF2-40B4-BE49-F238E27FC236}">
                <a16:creationId xmlns:a16="http://schemas.microsoft.com/office/drawing/2014/main" id="{98FE4051-FFE6-4501-85DA-BA2A28F8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黑体" panose="02010609060101010101" pitchFamily="49" charset="-122"/>
              </a:rPr>
              <a:t>偏导数存在与连续的关系</a:t>
            </a:r>
          </a:p>
        </p:txBody>
      </p:sp>
      <p:sp>
        <p:nvSpPr>
          <p:cNvPr id="516103" name="Line 2055">
            <a:extLst>
              <a:ext uri="{FF2B5EF4-FFF2-40B4-BE49-F238E27FC236}">
                <a16:creationId xmlns:a16="http://schemas.microsoft.com/office/drawing/2014/main" id="{039A68A2-EF5A-4430-9156-678511B0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264" y="3896667"/>
            <a:ext cx="762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WordArt 2056">
            <a:extLst>
              <a:ext uri="{FF2B5EF4-FFF2-40B4-BE49-F238E27FC236}">
                <a16:creationId xmlns:a16="http://schemas.microsoft.com/office/drawing/2014/main" id="{2B898A9A-7082-42FE-9CD4-4B6354AD62B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38764" y="3629967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</a:rPr>
              <a:t>？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9F6E68-B5C4-42D9-B305-614F6427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91A538B-AD04-4132-83B2-A16E96D1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B419D30-82F9-407D-8AD6-CBDF11810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94643"/>
              </p:ext>
            </p:extLst>
          </p:nvPr>
        </p:nvGraphicFramePr>
        <p:xfrm>
          <a:off x="1073696" y="4199657"/>
          <a:ext cx="35734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409400" imgH="495000" progId="Equation.DSMT4">
                  <p:embed/>
                </p:oleObj>
              </mc:Choice>
              <mc:Fallback>
                <p:oleObj name="Equation" r:id="rId3" imgW="1409400" imgH="4950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C5790B6-04C2-4599-A0BD-AB26B117B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96" y="4199657"/>
                        <a:ext cx="357346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2055">
            <a:extLst>
              <a:ext uri="{FF2B5EF4-FFF2-40B4-BE49-F238E27FC236}">
                <a16:creationId xmlns:a16="http://schemas.microsoft.com/office/drawing/2014/main" id="{EC7CA74A-8048-4063-8900-D0E2AF5D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112" y="4740895"/>
            <a:ext cx="762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WordArt 2056">
            <a:extLst>
              <a:ext uri="{FF2B5EF4-FFF2-40B4-BE49-F238E27FC236}">
                <a16:creationId xmlns:a16="http://schemas.microsoft.com/office/drawing/2014/main" id="{E2189010-D36D-44D0-8D5F-E9904C7344A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08612" y="4474195"/>
            <a:ext cx="228600" cy="457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4236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</a:rPr>
              <a:t>？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CB1CE2D-CCF3-4709-A12A-B4F603811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86737"/>
              </p:ext>
            </p:extLst>
          </p:nvPr>
        </p:nvGraphicFramePr>
        <p:xfrm>
          <a:off x="3995936" y="5236628"/>
          <a:ext cx="45370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1790640" imgH="317160" progId="Equation.DSMT4">
                  <p:embed/>
                </p:oleObj>
              </mc:Choice>
              <mc:Fallback>
                <p:oleObj name="Equation" r:id="rId5" imgW="1790640" imgH="3171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B419D30-82F9-407D-8AD6-CBDF11810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236628"/>
                        <a:ext cx="453707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2ACE2EE-6860-47AD-8EDF-2B6233F8B02B}"/>
              </a:ext>
            </a:extLst>
          </p:cNvPr>
          <p:cNvGrpSpPr/>
          <p:nvPr/>
        </p:nvGrpSpPr>
        <p:grpSpPr>
          <a:xfrm>
            <a:off x="569113" y="3629967"/>
            <a:ext cx="8467383" cy="529407"/>
            <a:chOff x="914400" y="2837879"/>
            <a:chExt cx="8467383" cy="529407"/>
          </a:xfrm>
        </p:grpSpPr>
        <p:sp>
          <p:nvSpPr>
            <p:cNvPr id="516098" name="Rectangle 2050">
              <a:extLst>
                <a:ext uri="{FF2B5EF4-FFF2-40B4-BE49-F238E27FC236}">
                  <a16:creationId xmlns:a16="http://schemas.microsoft.com/office/drawing/2014/main" id="{552BA38D-752E-4E15-A72C-7773762C6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2837879"/>
              <a:ext cx="84673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/>
                <a:t>多元函数                     在某点偏导数存在 </a:t>
              </a:r>
              <a:r>
                <a:rPr lang="zh-CN" altLang="en-US" sz="2800" dirty="0">
                  <a:solidFill>
                    <a:schemeClr val="accent2"/>
                  </a:solidFill>
                </a:rPr>
                <a:t>         </a:t>
              </a:r>
              <a:r>
                <a:rPr lang="zh-CN" altLang="en-US" sz="2800" dirty="0"/>
                <a:t> 连续：</a:t>
              </a:r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B56476F6-E33A-49F0-A6BD-F404390CA7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9319721"/>
                </p:ext>
              </p:extLst>
            </p:nvPr>
          </p:nvGraphicFramePr>
          <p:xfrm>
            <a:off x="2483768" y="2852936"/>
            <a:ext cx="18018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7" imgW="711000" imgH="203040" progId="Equation.DSMT4">
                    <p:embed/>
                  </p:oleObj>
                </mc:Choice>
                <mc:Fallback>
                  <p:oleObj name="Equation" r:id="rId7" imgW="711000" imgH="20304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0CB1CE2D-CCF3-4709-A12A-B4F6038117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852936"/>
                          <a:ext cx="1801812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C17C94-5B68-4E16-AC29-D60127F71FD5}"/>
              </a:ext>
            </a:extLst>
          </p:cNvPr>
          <p:cNvGrpSpPr/>
          <p:nvPr/>
        </p:nvGrpSpPr>
        <p:grpSpPr>
          <a:xfrm>
            <a:off x="611560" y="1230313"/>
            <a:ext cx="7205668" cy="542503"/>
            <a:chOff x="990600" y="1124375"/>
            <a:chExt cx="7205668" cy="542503"/>
          </a:xfrm>
        </p:grpSpPr>
        <p:grpSp>
          <p:nvGrpSpPr>
            <p:cNvPr id="2" name="Group 2052">
              <a:extLst>
                <a:ext uri="{FF2B5EF4-FFF2-40B4-BE49-F238E27FC236}">
                  <a16:creationId xmlns:a16="http://schemas.microsoft.com/office/drawing/2014/main" id="{B4104DCD-97D2-49EE-956B-8B5ED7A64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1143002"/>
              <a:ext cx="7205668" cy="523876"/>
              <a:chOff x="912" y="1071"/>
              <a:chExt cx="4539" cy="330"/>
            </a:xfrm>
          </p:grpSpPr>
          <p:sp>
            <p:nvSpPr>
              <p:cNvPr id="14352" name="Rectangle 2053">
                <a:extLst>
                  <a:ext uri="{FF2B5EF4-FFF2-40B4-BE49-F238E27FC236}">
                    <a16:creationId xmlns:a16="http://schemas.microsoft.com/office/drawing/2014/main" id="{6C656995-5460-461E-BE05-538673926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71"/>
                <a:ext cx="453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/>
                  <a:t>一元函数                    在某点可导   </a:t>
                </a:r>
                <a:r>
                  <a:rPr lang="zh-CN" altLang="en-US" sz="2800" dirty="0">
                    <a:solidFill>
                      <a:schemeClr val="accent2"/>
                    </a:solidFill>
                  </a:rPr>
                  <a:t>      </a:t>
                </a:r>
                <a:r>
                  <a:rPr lang="zh-CN" altLang="en-US" sz="2800" dirty="0"/>
                  <a:t> 连续：</a:t>
                </a:r>
              </a:p>
            </p:txBody>
          </p:sp>
          <p:sp>
            <p:nvSpPr>
              <p:cNvPr id="14353" name="Line 2054">
                <a:extLst>
                  <a:ext uri="{FF2B5EF4-FFF2-40B4-BE49-F238E27FC236}">
                    <a16:creationId xmlns:a16="http://schemas.microsoft.com/office/drawing/2014/main" id="{B10A7114-1926-491D-980E-4F5AAF983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1226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E28DE220-AD2B-4A04-9AF7-604349251A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790220"/>
                </p:ext>
              </p:extLst>
            </p:nvPr>
          </p:nvGraphicFramePr>
          <p:xfrm>
            <a:off x="2642815" y="1124375"/>
            <a:ext cx="1481138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9" imgW="583920" imgH="203040" progId="Equation.DSMT4">
                    <p:embed/>
                  </p:oleObj>
                </mc:Choice>
                <mc:Fallback>
                  <p:oleObj name="Equation" r:id="rId9" imgW="583920" imgH="20304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B56476F6-E33A-49F0-A6BD-F404390CA7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815" y="1124375"/>
                          <a:ext cx="1481138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54B483B-5794-4FFF-ABFC-28F3F9800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236746"/>
              </p:ext>
            </p:extLst>
          </p:nvPr>
        </p:nvGraphicFramePr>
        <p:xfrm>
          <a:off x="2216514" y="1701800"/>
          <a:ext cx="19653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1" imgW="774360" imgH="469800" progId="Equation.DSMT4">
                  <p:embed/>
                </p:oleObj>
              </mc:Choice>
              <mc:Fallback>
                <p:oleObj name="Equation" r:id="rId11" imgW="774360" imgH="4698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28DE220-AD2B-4A04-9AF7-604349251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514" y="1701800"/>
                        <a:ext cx="19653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054">
            <a:extLst>
              <a:ext uri="{FF2B5EF4-FFF2-40B4-BE49-F238E27FC236}">
                <a16:creationId xmlns:a16="http://schemas.microsoft.com/office/drawing/2014/main" id="{80188AF9-4F55-4347-9045-6324DE613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358" y="2204864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DF4C159-213B-4BFB-B71A-5E854C2EB3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03237"/>
              </p:ext>
            </p:extLst>
          </p:nvPr>
        </p:nvGraphicFramePr>
        <p:xfrm>
          <a:off x="5112477" y="1897535"/>
          <a:ext cx="28305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3" imgW="1117440" imgH="304560" progId="Equation.DSMT4">
                  <p:embed/>
                </p:oleObj>
              </mc:Choice>
              <mc:Fallback>
                <p:oleObj name="Equation" r:id="rId13" imgW="1117440" imgH="304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CB1CE2D-CCF3-4709-A12A-B4F603811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477" y="1897535"/>
                        <a:ext cx="28305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6939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/>
      <p:bldP spid="516103" grpId="0" animBg="1"/>
      <p:bldP spid="10247" grpId="0"/>
      <p:bldP spid="16" grpId="0" animBg="1"/>
      <p:bldP spid="17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9FA5B9A0-ADB6-4BAA-9D9F-22C882FCD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5B4F0-755D-4CD3-BD8B-7F4A064B17A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400"/>
          </a:p>
        </p:txBody>
      </p:sp>
      <p:graphicFrame>
        <p:nvGraphicFramePr>
          <p:cNvPr id="646144" name="Object 2048">
            <a:extLst>
              <a:ext uri="{FF2B5EF4-FFF2-40B4-BE49-F238E27FC236}">
                <a16:creationId xmlns:a16="http://schemas.microsoft.com/office/drawing/2014/main" id="{E65E5AA7-109E-4EB0-80BD-D06EE11DE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64545"/>
              </p:ext>
            </p:extLst>
          </p:nvPr>
        </p:nvGraphicFramePr>
        <p:xfrm>
          <a:off x="683568" y="524651"/>
          <a:ext cx="759142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7988300" imgH="2380849" progId="Word.Document.8">
                  <p:embed/>
                </p:oleObj>
              </mc:Choice>
              <mc:Fallback>
                <p:oleObj name="Document" r:id="rId3" imgW="7988300" imgH="2380849" progId="Word.Document.8">
                  <p:embed/>
                  <p:pic>
                    <p:nvPicPr>
                      <p:cNvPr id="646144" name="Object 2048">
                        <a:extLst>
                          <a:ext uri="{FF2B5EF4-FFF2-40B4-BE49-F238E27FC236}">
                            <a16:creationId xmlns:a16="http://schemas.microsoft.com/office/drawing/2014/main" id="{E65E5AA7-109E-4EB0-80BD-D06EE11DE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24651"/>
                        <a:ext cx="7591425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45" name="Object 2049">
            <a:extLst>
              <a:ext uri="{FF2B5EF4-FFF2-40B4-BE49-F238E27FC236}">
                <a16:creationId xmlns:a16="http://schemas.microsoft.com/office/drawing/2014/main" id="{2D1C92CF-7671-45A0-93FB-72E6F300F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756891"/>
              </p:ext>
            </p:extLst>
          </p:nvPr>
        </p:nvGraphicFramePr>
        <p:xfrm>
          <a:off x="1187624" y="3245905"/>
          <a:ext cx="64674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5" imgW="2342223" imgH="457216" progId="Word.Document.8">
                  <p:embed/>
                </p:oleObj>
              </mc:Choice>
              <mc:Fallback>
                <p:oleObj name="Document" r:id="rId5" imgW="2342223" imgH="457216" progId="Word.Document.8">
                  <p:embed/>
                  <p:pic>
                    <p:nvPicPr>
                      <p:cNvPr id="646145" name="Object 2049">
                        <a:extLst>
                          <a:ext uri="{FF2B5EF4-FFF2-40B4-BE49-F238E27FC236}">
                            <a16:creationId xmlns:a16="http://schemas.microsoft.com/office/drawing/2014/main" id="{2D1C92CF-7671-45A0-93FB-72E6F300F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45905"/>
                        <a:ext cx="646747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169F6E68-B5C4-42D9-B305-614F6427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91A538B-AD04-4132-83B2-A16E96D1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Object 2049">
            <a:extLst>
              <a:ext uri="{FF2B5EF4-FFF2-40B4-BE49-F238E27FC236}">
                <a16:creationId xmlns:a16="http://schemas.microsoft.com/office/drawing/2014/main" id="{3CD5543B-4447-4421-843D-C077DBAFB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70088"/>
              </p:ext>
            </p:extLst>
          </p:nvPr>
        </p:nvGraphicFramePr>
        <p:xfrm>
          <a:off x="2166086" y="4929667"/>
          <a:ext cx="2406899" cy="89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7" imgW="759863" imgH="309611" progId="Word.Document.8">
                  <p:embed/>
                </p:oleObj>
              </mc:Choice>
              <mc:Fallback>
                <p:oleObj name="Document" r:id="rId7" imgW="759863" imgH="309611" progId="Word.Document.8">
                  <p:embed/>
                  <p:pic>
                    <p:nvPicPr>
                      <p:cNvPr id="28" name="Object 2049">
                        <a:extLst>
                          <a:ext uri="{FF2B5EF4-FFF2-40B4-BE49-F238E27FC236}">
                            <a16:creationId xmlns:a16="http://schemas.microsoft.com/office/drawing/2014/main" id="{3CD5543B-4447-4421-843D-C077DBAFB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086" y="4929667"/>
                        <a:ext cx="2406899" cy="89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49">
            <a:extLst>
              <a:ext uri="{FF2B5EF4-FFF2-40B4-BE49-F238E27FC236}">
                <a16:creationId xmlns:a16="http://schemas.microsoft.com/office/drawing/2014/main" id="{C9FC1CB9-7FBB-48E6-8512-4F118555B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00097"/>
              </p:ext>
            </p:extLst>
          </p:nvPr>
        </p:nvGraphicFramePr>
        <p:xfrm>
          <a:off x="5580113" y="3501008"/>
          <a:ext cx="2878088" cy="5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9" imgW="931562" imgH="203047" progId="Word.Document.8">
                  <p:embed/>
                </p:oleObj>
              </mc:Choice>
              <mc:Fallback>
                <p:oleObj name="Document" r:id="rId9" imgW="931562" imgH="203047" progId="Word.Document.8">
                  <p:embed/>
                  <p:pic>
                    <p:nvPicPr>
                      <p:cNvPr id="646145" name="Object 2049">
                        <a:extLst>
                          <a:ext uri="{FF2B5EF4-FFF2-40B4-BE49-F238E27FC236}">
                            <a16:creationId xmlns:a16="http://schemas.microsoft.com/office/drawing/2014/main" id="{2D1C92CF-7671-45A0-93FB-72E6F300F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3" y="3501008"/>
                        <a:ext cx="2878088" cy="59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49">
            <a:extLst>
              <a:ext uri="{FF2B5EF4-FFF2-40B4-BE49-F238E27FC236}">
                <a16:creationId xmlns:a16="http://schemas.microsoft.com/office/drawing/2014/main" id="{D8400AD9-9DEC-490E-A0E8-4B10A2840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36307"/>
              </p:ext>
            </p:extLst>
          </p:nvPr>
        </p:nvGraphicFramePr>
        <p:xfrm>
          <a:off x="4716016" y="4941168"/>
          <a:ext cx="3028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11" imgW="1053946" imgH="261369" progId="Word.Document.8">
                  <p:embed/>
                </p:oleObj>
              </mc:Choice>
              <mc:Fallback>
                <p:oleObj name="Document" r:id="rId11" imgW="1053946" imgH="261369" progId="Word.Document.8">
                  <p:embed/>
                  <p:pic>
                    <p:nvPicPr>
                      <p:cNvPr id="28" name="Object 2049">
                        <a:extLst>
                          <a:ext uri="{FF2B5EF4-FFF2-40B4-BE49-F238E27FC236}">
                            <a16:creationId xmlns:a16="http://schemas.microsoft.com/office/drawing/2014/main" id="{3CD5543B-4447-4421-843D-C077DBAFB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941168"/>
                        <a:ext cx="3028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4861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9FA5B9A0-ADB6-4BAA-9D9F-22C882FCD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5B4F0-755D-4CD3-BD8B-7F4A064B17A4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400"/>
          </a:p>
        </p:txBody>
      </p:sp>
      <p:sp>
        <p:nvSpPr>
          <p:cNvPr id="516107" name="Text Box 2059">
            <a:extLst>
              <a:ext uri="{FF2B5EF4-FFF2-40B4-BE49-F238E27FC236}">
                <a16:creationId xmlns:a16="http://schemas.microsoft.com/office/drawing/2014/main" id="{247C4EC7-4C5A-4678-B9E0-02C8F6EDE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437112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函数在该</a:t>
            </a:r>
            <a:r>
              <a:rPr lang="zh-CN" altLang="en-US" sz="2800" dirty="0">
                <a:solidFill>
                  <a:srgbClr val="FF0000"/>
                </a:solidFill>
              </a:rPr>
              <a:t>原点</a:t>
            </a:r>
            <a:r>
              <a:rPr lang="zh-CN" altLang="en-US" sz="2800" dirty="0"/>
              <a:t>处并不连续.</a:t>
            </a:r>
          </a:p>
        </p:txBody>
      </p:sp>
      <p:grpSp>
        <p:nvGrpSpPr>
          <p:cNvPr id="3" name="Group 2060">
            <a:extLst>
              <a:ext uri="{FF2B5EF4-FFF2-40B4-BE49-F238E27FC236}">
                <a16:creationId xmlns:a16="http://schemas.microsoft.com/office/drawing/2014/main" id="{581DC2F7-6525-4EAE-8284-F012642B6F3E}"/>
              </a:ext>
            </a:extLst>
          </p:cNvPr>
          <p:cNvGrpSpPr>
            <a:grpSpLocks/>
          </p:cNvGrpSpPr>
          <p:nvPr/>
        </p:nvGrpSpPr>
        <p:grpSpPr bwMode="auto">
          <a:xfrm>
            <a:off x="3128566" y="5475338"/>
            <a:ext cx="3657600" cy="519113"/>
            <a:chOff x="528" y="3600"/>
            <a:chExt cx="2304" cy="327"/>
          </a:xfrm>
        </p:grpSpPr>
        <p:sp>
          <p:nvSpPr>
            <p:cNvPr id="14348" name="Rectangle 2061">
              <a:extLst>
                <a:ext uri="{FF2B5EF4-FFF2-40B4-BE49-F238E27FC236}">
                  <a16:creationId xmlns:a16="http://schemas.microsoft.com/office/drawing/2014/main" id="{290CE99F-CD91-4120-A73B-7C1F64A6B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600"/>
              <a:ext cx="2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</a:rPr>
                <a:t>偏导数存在       连续.</a:t>
              </a:r>
            </a:p>
          </p:txBody>
        </p:sp>
        <p:grpSp>
          <p:nvGrpSpPr>
            <p:cNvPr id="14349" name="Group 2062">
              <a:extLst>
                <a:ext uri="{FF2B5EF4-FFF2-40B4-BE49-F238E27FC236}">
                  <a16:creationId xmlns:a16="http://schemas.microsoft.com/office/drawing/2014/main" id="{A7688509-2792-42D9-BA09-A9A921A9A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664"/>
              <a:ext cx="384" cy="162"/>
              <a:chOff x="4446" y="3330"/>
              <a:chExt cx="384" cy="162"/>
            </a:xfrm>
          </p:grpSpPr>
          <p:sp>
            <p:nvSpPr>
              <p:cNvPr id="14350" name="Line 2063">
                <a:extLst>
                  <a:ext uri="{FF2B5EF4-FFF2-40B4-BE49-F238E27FC236}">
                    <a16:creationId xmlns:a16="http://schemas.microsoft.com/office/drawing/2014/main" id="{BFD01416-689C-4EEF-9D86-55C94BC9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" y="3426"/>
                <a:ext cx="384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Line 2064">
                <a:extLst>
                  <a:ext uri="{FF2B5EF4-FFF2-40B4-BE49-F238E27FC236}">
                    <a16:creationId xmlns:a16="http://schemas.microsoft.com/office/drawing/2014/main" id="{9F61D645-9B70-4CF0-A1EB-6D6905E59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3330"/>
                <a:ext cx="96" cy="162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1AAAD03-EF11-4092-8ADA-6F93B707B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67293"/>
              </p:ext>
            </p:extLst>
          </p:nvPr>
        </p:nvGraphicFramePr>
        <p:xfrm>
          <a:off x="1115616" y="3150581"/>
          <a:ext cx="40259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1587240" imgH="304560" progId="Equation.DSMT4">
                  <p:embed/>
                </p:oleObj>
              </mc:Choice>
              <mc:Fallback>
                <p:oleObj name="Equation" r:id="rId3" imgW="1587240" imgH="3045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BC5B365-D5EB-4DDE-8476-73D26F013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50581"/>
                        <a:ext cx="40259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C5790B6-04C2-4599-A0BD-AB26B117B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41180"/>
              </p:ext>
            </p:extLst>
          </p:nvPr>
        </p:nvGraphicFramePr>
        <p:xfrm>
          <a:off x="1115616" y="603906"/>
          <a:ext cx="602138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5" imgW="2374560" imgH="469800" progId="Equation.DSMT4">
                  <p:embed/>
                </p:oleObj>
              </mc:Choice>
              <mc:Fallback>
                <p:oleObj name="Equation" r:id="rId5" imgW="2374560" imgH="4698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1AAAD03-EF11-4092-8ADA-6F93B707B7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03906"/>
                        <a:ext cx="6021388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BCD40AA-E5BC-4C5E-A500-FD9882647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19909"/>
              </p:ext>
            </p:extLst>
          </p:nvPr>
        </p:nvGraphicFramePr>
        <p:xfrm>
          <a:off x="1126406" y="2201724"/>
          <a:ext cx="3509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7" imgW="1384200" imgH="203040" progId="Equation.DSMT4">
                  <p:embed/>
                </p:oleObj>
              </mc:Choice>
              <mc:Fallback>
                <p:oleObj name="Equation" r:id="rId7" imgW="138420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C5790B6-04C2-4599-A0BD-AB26B117B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406" y="2201724"/>
                        <a:ext cx="35099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61">
            <a:extLst>
              <a:ext uri="{FF2B5EF4-FFF2-40B4-BE49-F238E27FC236}">
                <a16:creationId xmlns:a16="http://schemas.microsoft.com/office/drawing/2014/main" id="{592C679E-F93E-48A1-A131-495CB895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76672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书上举了另外一个偏导数存在但不连续的例子</a:t>
            </a:r>
          </a:p>
        </p:txBody>
      </p:sp>
      <p:graphicFrame>
        <p:nvGraphicFramePr>
          <p:cNvPr id="11" name="Object 1028">
            <a:extLst>
              <a:ext uri="{FF2B5EF4-FFF2-40B4-BE49-F238E27FC236}">
                <a16:creationId xmlns:a16="http://schemas.microsoft.com/office/drawing/2014/main" id="{DAB72D17-70EE-4431-B506-D828C1A85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67859"/>
              </p:ext>
            </p:extLst>
          </p:nvPr>
        </p:nvGraphicFramePr>
        <p:xfrm>
          <a:off x="1403648" y="1556792"/>
          <a:ext cx="20796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644100" name="Object 1028">
                        <a:extLst>
                          <a:ext uri="{FF2B5EF4-FFF2-40B4-BE49-F238E27FC236}">
                            <a16:creationId xmlns:a16="http://schemas.microsoft.com/office/drawing/2014/main" id="{CD4E6171-D7A3-4A70-90C0-E18E34AE9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56792"/>
                        <a:ext cx="20796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8">
            <a:extLst>
              <a:ext uri="{FF2B5EF4-FFF2-40B4-BE49-F238E27FC236}">
                <a16:creationId xmlns:a16="http://schemas.microsoft.com/office/drawing/2014/main" id="{D8CEBF6A-0553-4023-8E18-35BF27469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67494"/>
              </p:ext>
            </p:extLst>
          </p:nvPr>
        </p:nvGraphicFramePr>
        <p:xfrm>
          <a:off x="1835696" y="2381620"/>
          <a:ext cx="5112568" cy="184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2311200" imgH="838080" progId="Equation.DSMT4">
                  <p:embed/>
                </p:oleObj>
              </mc:Choice>
              <mc:Fallback>
                <p:oleObj name="Equation" r:id="rId5" imgW="2311200" imgH="838080" progId="Equation.DSMT4">
                  <p:embed/>
                  <p:pic>
                    <p:nvPicPr>
                      <p:cNvPr id="11" name="Object 1028">
                        <a:extLst>
                          <a:ext uri="{FF2B5EF4-FFF2-40B4-BE49-F238E27FC236}">
                            <a16:creationId xmlns:a16="http://schemas.microsoft.com/office/drawing/2014/main" id="{DAB72D17-70EE-4431-B506-D828C1A85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81620"/>
                        <a:ext cx="5112568" cy="1843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8">
            <a:extLst>
              <a:ext uri="{FF2B5EF4-FFF2-40B4-BE49-F238E27FC236}">
                <a16:creationId xmlns:a16="http://schemas.microsoft.com/office/drawing/2014/main" id="{E66AA0C1-5C25-4097-A01D-65A5A6556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402340"/>
              </p:ext>
            </p:extLst>
          </p:nvPr>
        </p:nvGraphicFramePr>
        <p:xfrm>
          <a:off x="1373079" y="4758381"/>
          <a:ext cx="5575185" cy="128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7" imgW="2184120" imgH="507960" progId="Equation.DSMT4">
                  <p:embed/>
                </p:oleObj>
              </mc:Choice>
              <mc:Fallback>
                <p:oleObj name="Equation" r:id="rId7" imgW="2184120" imgH="507960" progId="Equation.DSMT4">
                  <p:embed/>
                  <p:pic>
                    <p:nvPicPr>
                      <p:cNvPr id="11" name="Object 1028">
                        <a:extLst>
                          <a:ext uri="{FF2B5EF4-FFF2-40B4-BE49-F238E27FC236}">
                            <a16:creationId xmlns:a16="http://schemas.microsoft.com/office/drawing/2014/main" id="{DAB72D17-70EE-4431-B506-D828C1A85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079" y="4758381"/>
                        <a:ext cx="5575185" cy="1289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7180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9CB2CEAF-B7AE-4791-AA27-F1D81AF91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F007C-B0BA-4237-ACAB-C7CB0600C469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400"/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EDAE9385-260D-47A1-84CC-580218E80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4800600" cy="7620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FF3300"/>
                </a:solidFill>
                <a:ea typeface="黑体" panose="02010609060101010101" pitchFamily="49" charset="-122"/>
              </a:rPr>
              <a:t>二、偏导数的几何意义</a:t>
            </a:r>
          </a:p>
        </p:txBody>
      </p:sp>
      <p:graphicFrame>
        <p:nvGraphicFramePr>
          <p:cNvPr id="637962" name="Object 10">
            <a:extLst>
              <a:ext uri="{FF2B5EF4-FFF2-40B4-BE49-F238E27FC236}">
                <a16:creationId xmlns:a16="http://schemas.microsoft.com/office/drawing/2014/main" id="{65748088-DC2C-432D-BB26-8C5FB5A35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28600"/>
          <a:ext cx="472440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3" imgW="4686954" imgH="3866667" progId="Paint.Picture">
                  <p:embed/>
                </p:oleObj>
              </mc:Choice>
              <mc:Fallback>
                <p:oleObj r:id="rId3" imgW="4686954" imgH="386666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"/>
                        <a:ext cx="4724400" cy="38973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65" name="Text Box 13">
            <a:extLst>
              <a:ext uri="{FF2B5EF4-FFF2-40B4-BE49-F238E27FC236}">
                <a16:creationId xmlns:a16="http://schemas.microsoft.com/office/drawing/2014/main" id="{228B19E6-0024-4D6A-83B7-B6E2CB7BD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62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得的曲线 </a:t>
            </a:r>
          </a:p>
        </p:txBody>
      </p:sp>
      <p:graphicFrame>
        <p:nvGraphicFramePr>
          <p:cNvPr id="637967" name="Object 15">
            <a:extLst>
              <a:ext uri="{FF2B5EF4-FFF2-40B4-BE49-F238E27FC236}">
                <a16:creationId xmlns:a16="http://schemas.microsoft.com/office/drawing/2014/main" id="{E5C10A70-F8B3-45E1-9C0C-9552BB1BE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3" y="4338638"/>
          <a:ext cx="5943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5" imgW="5981700" imgH="590550" progId="Word.Document.8">
                  <p:embed/>
                </p:oleObj>
              </mc:Choice>
              <mc:Fallback>
                <p:oleObj r:id="rId5" imgW="5981700" imgH="59055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338638"/>
                        <a:ext cx="5943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>
            <a:extLst>
              <a:ext uri="{FF2B5EF4-FFF2-40B4-BE49-F238E27FC236}">
                <a16:creationId xmlns:a16="http://schemas.microsoft.com/office/drawing/2014/main" id="{BA05434B-3FCD-4446-AC09-C9B5D2017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687763"/>
          <a:ext cx="30146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7" imgW="1282680" imgH="228600" progId="Equation.DSMT4">
                  <p:embed/>
                </p:oleObj>
              </mc:Choice>
              <mc:Fallback>
                <p:oleObj r:id="rId7" imgW="1282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87763"/>
                        <a:ext cx="30146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839B25F-FBE7-434B-A7A4-7B73875AB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5008563"/>
          <a:ext cx="2805112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9" imgW="1193760" imgH="711000" progId="Equation.DSMT4">
                  <p:embed/>
                </p:oleObj>
              </mc:Choice>
              <mc:Fallback>
                <p:oleObj r:id="rId9" imgW="11937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008563"/>
                        <a:ext cx="2805112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A1DE62-0E31-46E3-8355-E3FE58274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5507038"/>
          <a:ext cx="42370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11" imgW="1803240" imgH="279360" progId="Equation.DSMT4">
                  <p:embed/>
                </p:oleObj>
              </mc:Choice>
              <mc:Fallback>
                <p:oleObj r:id="rId11" imgW="18032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507038"/>
                        <a:ext cx="42370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78716D5-14A8-49A2-9F92-8D51AD646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4113" y="4383088"/>
          <a:ext cx="14620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13" imgW="622080" imgH="228600" progId="Equation.DSMT4">
                  <p:embed/>
                </p:oleObj>
              </mc:Choice>
              <mc:Fallback>
                <p:oleObj r:id="rId13" imgW="622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383088"/>
                        <a:ext cx="14620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4DF00C3-827F-4DFB-B2A0-00F21086C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" y="1360488"/>
          <a:ext cx="39385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15" imgW="1676160" imgH="457200" progId="Equation.DSMT4">
                  <p:embed/>
                </p:oleObj>
              </mc:Choice>
              <mc:Fallback>
                <p:oleObj r:id="rId15" imgW="16761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60488"/>
                        <a:ext cx="393858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8233DB8E-D2DB-43EA-8826-075656C97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24125"/>
          <a:ext cx="34020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17" imgW="1447560" imgH="228600" progId="Equation.DSMT4">
                  <p:embed/>
                </p:oleObj>
              </mc:Choice>
              <mc:Fallback>
                <p:oleObj r:id="rId17" imgW="1447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24125"/>
                        <a:ext cx="34020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/>
      <p:bldP spid="6379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F53CE54C-01EE-45A4-8301-2E64C4AC3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46541-22D6-42E0-A49C-DF4804355A58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400"/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CA0123CD-36D2-494F-B1AB-6AA1A3CB8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4800600" cy="7620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FF3300"/>
                </a:solidFill>
                <a:ea typeface="黑体" panose="02010609060101010101" pitchFamily="49" charset="-122"/>
              </a:rPr>
              <a:t>二、偏导数的几何意义</a:t>
            </a:r>
          </a:p>
        </p:txBody>
      </p:sp>
      <p:graphicFrame>
        <p:nvGraphicFramePr>
          <p:cNvPr id="637962" name="Object 10">
            <a:extLst>
              <a:ext uri="{FF2B5EF4-FFF2-40B4-BE49-F238E27FC236}">
                <a16:creationId xmlns:a16="http://schemas.microsoft.com/office/drawing/2014/main" id="{1004D53E-FFFC-4A01-969C-05D90195B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28600"/>
          <a:ext cx="472440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3" imgW="4686954" imgH="3866667" progId="Paint.Picture">
                  <p:embed/>
                </p:oleObj>
              </mc:Choice>
              <mc:Fallback>
                <p:oleObj r:id="rId3" imgW="4686954" imgH="386666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"/>
                        <a:ext cx="4724400" cy="38973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65" name="Text Box 13">
            <a:extLst>
              <a:ext uri="{FF2B5EF4-FFF2-40B4-BE49-F238E27FC236}">
                <a16:creationId xmlns:a16="http://schemas.microsoft.com/office/drawing/2014/main" id="{751BC6A0-FCC2-45C2-AF4B-78115959E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62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得的曲线 </a:t>
            </a:r>
          </a:p>
        </p:txBody>
      </p:sp>
      <p:graphicFrame>
        <p:nvGraphicFramePr>
          <p:cNvPr id="440324" name="Object 4">
            <a:extLst>
              <a:ext uri="{FF2B5EF4-FFF2-40B4-BE49-F238E27FC236}">
                <a16:creationId xmlns:a16="http://schemas.microsoft.com/office/drawing/2014/main" id="{6D5F5A7E-7D27-4E5A-885E-09EB87E26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3687763"/>
          <a:ext cx="29845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r:id="rId5" imgW="1269720" imgH="228600" progId="Equation.DSMT4">
                  <p:embed/>
                </p:oleObj>
              </mc:Choice>
              <mc:Fallback>
                <p:oleObj r:id="rId5" imgW="12697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687763"/>
                        <a:ext cx="29845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7374DF47-8FFA-4904-AC36-E0B69B884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5008563"/>
          <a:ext cx="2805112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7" imgW="1193760" imgH="711000" progId="Equation.DSMT4">
                  <p:embed/>
                </p:oleObj>
              </mc:Choice>
              <mc:Fallback>
                <p:oleObj r:id="rId7" imgW="11937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008563"/>
                        <a:ext cx="2805112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F890FF-AA03-4428-9066-210D1472C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5507038"/>
          <a:ext cx="42370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9" imgW="1803240" imgH="279360" progId="Equation.DSMT4">
                  <p:embed/>
                </p:oleObj>
              </mc:Choice>
              <mc:Fallback>
                <p:oleObj r:id="rId9" imgW="18032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507038"/>
                        <a:ext cx="42370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C173F0C-3E22-49D3-9FF1-7A9EF659F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4527550"/>
          <a:ext cx="72548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11" imgW="3085920" imgH="241200" progId="Equation.DSMT4">
                  <p:embed/>
                </p:oleObj>
              </mc:Choice>
              <mc:Fallback>
                <p:oleObj r:id="rId11" imgW="30859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4527550"/>
                        <a:ext cx="72548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5D9FED8-C82F-4F66-AF52-161998A8A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" y="1360488"/>
          <a:ext cx="39385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13" imgW="1676160" imgH="457200" progId="Equation.DSMT4">
                  <p:embed/>
                </p:oleObj>
              </mc:Choice>
              <mc:Fallback>
                <p:oleObj r:id="rId13" imgW="16761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60488"/>
                        <a:ext cx="393858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EAF6DCD-23C1-4AD5-A2B6-3B0EB1A2D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2524125"/>
          <a:ext cx="3371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15" imgW="1434960" imgH="228600" progId="Equation.DSMT4">
                  <p:embed/>
                </p:oleObj>
              </mc:Choice>
              <mc:Fallback>
                <p:oleObj r:id="rId15" imgW="14349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524125"/>
                        <a:ext cx="33718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/>
      <p:bldP spid="6379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9CF823-4BC1-468D-9249-A077ED4F2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744538"/>
          <a:ext cx="42386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3" imgW="1803240" imgH="279360" progId="Equation.DSMT4">
                  <p:embed/>
                </p:oleObj>
              </mc:Choice>
              <mc:Fallback>
                <p:oleObj r:id="rId3" imgW="18032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744538"/>
                        <a:ext cx="42386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5BD9F10-183C-4A9A-868A-988411D77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3" y="1627188"/>
          <a:ext cx="42386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5" imgW="1803240" imgH="279360" progId="Equation.DSMT4">
                  <p:embed/>
                </p:oleObj>
              </mc:Choice>
              <mc:Fallback>
                <p:oleObj r:id="rId5" imgW="18032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627188"/>
                        <a:ext cx="42386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">
            <a:extLst>
              <a:ext uri="{FF2B5EF4-FFF2-40B4-BE49-F238E27FC236}">
                <a16:creationId xmlns:a16="http://schemas.microsoft.com/office/drawing/2014/main" id="{4464E3DA-A102-4F4B-BA04-AE1044659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5425" y="287338"/>
          <a:ext cx="3586163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7" imgW="4686954" imgH="3866667" progId="Paint.Picture">
                  <p:embed/>
                </p:oleObj>
              </mc:Choice>
              <mc:Fallback>
                <p:oleObj r:id="rId7" imgW="4686954" imgH="386666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287338"/>
                        <a:ext cx="3586163" cy="29591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50DEC89-94DB-4E8F-9B1D-C5BE9ADA9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2671763"/>
          <a:ext cx="2714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9" imgW="1155600" imgH="203040" progId="Equation.DSMT4">
                  <p:embed/>
                </p:oleObj>
              </mc:Choice>
              <mc:Fallback>
                <p:oleObj r:id="rId9" imgW="1155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671763"/>
                        <a:ext cx="27146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ACCFE0A6-2CE3-48F2-93E5-5A4F04010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4288" y="3509963"/>
          <a:ext cx="2627312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11" imgW="1117440" imgH="736560" progId="Equation.DSMT4">
                  <p:embed/>
                </p:oleObj>
              </mc:Choice>
              <mc:Fallback>
                <p:oleObj r:id="rId11" imgW="111744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3509963"/>
                        <a:ext cx="2627312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C19BBE50-FFC2-4D2D-9F94-8216B93DE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532438"/>
          <a:ext cx="7000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13" imgW="3987720" imgH="507960" progId="Equation.DSMT4">
                  <p:embed/>
                </p:oleObj>
              </mc:Choice>
              <mc:Fallback>
                <p:oleObj r:id="rId13" imgW="39877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532438"/>
                        <a:ext cx="70008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B2F4C93C-82A1-44D8-A040-33A0CA4F9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4146550"/>
          <a:ext cx="42386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15" imgW="1803240" imgH="279360" progId="Equation.DSMT4">
                  <p:embed/>
                </p:oleObj>
              </mc:Choice>
              <mc:Fallback>
                <p:oleObj r:id="rId15" imgW="18032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146550"/>
                        <a:ext cx="42386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9CF823-4BC1-468D-9249-A077ED4F2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27934"/>
              </p:ext>
            </p:extLst>
          </p:nvPr>
        </p:nvGraphicFramePr>
        <p:xfrm>
          <a:off x="1071563" y="764704"/>
          <a:ext cx="26876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3" imgW="1143000" imgH="215640" progId="Equation.DSMT4">
                  <p:embed/>
                </p:oleObj>
              </mc:Choice>
              <mc:Fallback>
                <p:oleObj name="Equation" r:id="rId3" imgW="1143000" imgH="215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9CF823-4BC1-468D-9249-A077ED4F2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764704"/>
                        <a:ext cx="26876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">
            <a:extLst>
              <a:ext uri="{FF2B5EF4-FFF2-40B4-BE49-F238E27FC236}">
                <a16:creationId xmlns:a16="http://schemas.microsoft.com/office/drawing/2014/main" id="{4464E3DA-A102-4F4B-BA04-AE1044659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16177"/>
              </p:ext>
            </p:extLst>
          </p:nvPr>
        </p:nvGraphicFramePr>
        <p:xfrm>
          <a:off x="5220072" y="3429000"/>
          <a:ext cx="3586163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5" imgW="4686954" imgH="3866667" progId="Paint.Picture">
                  <p:embed/>
                </p:oleObj>
              </mc:Choice>
              <mc:Fallback>
                <p:oleObj r:id="rId5" imgW="4686954" imgH="3866667" progId="Paint.Picture">
                  <p:embed/>
                  <p:pic>
                    <p:nvPicPr>
                      <p:cNvPr id="17412" name="Object 10">
                        <a:extLst>
                          <a:ext uri="{FF2B5EF4-FFF2-40B4-BE49-F238E27FC236}">
                            <a16:creationId xmlns:a16="http://schemas.microsoft.com/office/drawing/2014/main" id="{4464E3DA-A102-4F4B-BA04-AE1044659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29000"/>
                        <a:ext cx="3586163" cy="29591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F9A8B187-C911-4A79-8691-F0FA6314C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634118"/>
              </p:ext>
            </p:extLst>
          </p:nvPr>
        </p:nvGraphicFramePr>
        <p:xfrm>
          <a:off x="683568" y="1557338"/>
          <a:ext cx="45989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1955520" imgH="279360" progId="Equation.DSMT4">
                  <p:embed/>
                </p:oleObj>
              </mc:Choice>
              <mc:Fallback>
                <p:oleObj name="Equation" r:id="rId7" imgW="1955520" imgH="279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9CF823-4BC1-468D-9249-A077ED4F2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57338"/>
                        <a:ext cx="45989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607454A0-5497-49CB-B78A-C849044FA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031819"/>
              </p:ext>
            </p:extLst>
          </p:nvPr>
        </p:nvGraphicFramePr>
        <p:xfrm>
          <a:off x="1954014" y="2493169"/>
          <a:ext cx="31940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1358640" imgH="279360" progId="Equation.DSMT4">
                  <p:embed/>
                </p:oleObj>
              </mc:Choice>
              <mc:Fallback>
                <p:oleObj name="Equation" r:id="rId9" imgW="1358640" imgH="27936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F9A8B187-C911-4A79-8691-F0FA6314C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014" y="2493169"/>
                        <a:ext cx="31940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F8F72B3-8BBF-4844-B1C3-9CEA394DC13C}"/>
              </a:ext>
            </a:extLst>
          </p:cNvPr>
          <p:cNvSpPr/>
          <p:nvPr/>
        </p:nvSpPr>
        <p:spPr bwMode="auto">
          <a:xfrm>
            <a:off x="251520" y="548680"/>
            <a:ext cx="6120680" cy="273630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2D915A0C-00E9-4084-A828-350910F7F836}"/>
              </a:ext>
            </a:extLst>
          </p:cNvPr>
          <p:cNvSpPr/>
          <p:nvPr/>
        </p:nvSpPr>
        <p:spPr bwMode="auto">
          <a:xfrm>
            <a:off x="827584" y="3933056"/>
            <a:ext cx="3168352" cy="1944216"/>
          </a:xfrm>
          <a:prstGeom prst="irregularSeal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背下来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AD0404AB-E95B-41D7-919E-A5D320A5F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99374"/>
              </p:ext>
            </p:extLst>
          </p:nvPr>
        </p:nvGraphicFramePr>
        <p:xfrm>
          <a:off x="337765" y="6010233"/>
          <a:ext cx="21510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1" imgW="914400" imgH="203040" progId="Equation.DSMT4">
                  <p:embed/>
                </p:oleObj>
              </mc:Choice>
              <mc:Fallback>
                <p:oleObj name="Equation" r:id="rId11" imgW="91440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9CF823-4BC1-468D-9249-A077ED4F2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65" y="6010233"/>
                        <a:ext cx="21510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415B82B-6C78-4012-BF12-4E8769B2D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147240"/>
              </p:ext>
            </p:extLst>
          </p:nvPr>
        </p:nvGraphicFramePr>
        <p:xfrm>
          <a:off x="2759076" y="6010233"/>
          <a:ext cx="2000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13" imgW="850680" imgH="203040" progId="Equation.DSMT4">
                  <p:embed/>
                </p:oleObj>
              </mc:Choice>
              <mc:Fallback>
                <p:oleObj name="Equation" r:id="rId13" imgW="850680" imgH="20304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AD0404AB-E95B-41D7-919E-A5D320A5F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6" y="6010233"/>
                        <a:ext cx="20002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C263D7-CB1C-4BAD-A777-1DCD989DCEFF}"/>
              </a:ext>
            </a:extLst>
          </p:cNvPr>
          <p:cNvGrpSpPr/>
          <p:nvPr/>
        </p:nvGrpSpPr>
        <p:grpSpPr>
          <a:xfrm>
            <a:off x="6588224" y="2420888"/>
            <a:ext cx="1701800" cy="864096"/>
            <a:chOff x="6588224" y="2420888"/>
            <a:chExt cx="1701800" cy="864096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15A2457A-EA27-4629-9D3C-F93A87215D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296574"/>
                </p:ext>
              </p:extLst>
            </p:nvPr>
          </p:nvGraphicFramePr>
          <p:xfrm>
            <a:off x="6588224" y="2493169"/>
            <a:ext cx="170180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15" imgW="723600" imgH="279360" progId="Equation.DSMT4">
                    <p:embed/>
                  </p:oleObj>
                </mc:Choice>
                <mc:Fallback>
                  <p:oleObj name="Equation" r:id="rId15" imgW="723600" imgH="279360" progId="Equation.DSMT4">
                    <p:embed/>
                    <p:pic>
                      <p:nvPicPr>
                        <p:cNvPr id="12" name="Object 4">
                          <a:extLst>
                            <a:ext uri="{FF2B5EF4-FFF2-40B4-BE49-F238E27FC236}">
                              <a16:creationId xmlns:a16="http://schemas.microsoft.com/office/drawing/2014/main" id="{607454A0-5497-49CB-B78A-C849044FA9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2493169"/>
                          <a:ext cx="1701800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对话气泡: 矩形 6">
              <a:extLst>
                <a:ext uri="{FF2B5EF4-FFF2-40B4-BE49-F238E27FC236}">
                  <a16:creationId xmlns:a16="http://schemas.microsoft.com/office/drawing/2014/main" id="{3ABAF445-AFE4-42CB-8C1A-AE5A654A80CF}"/>
                </a:ext>
              </a:extLst>
            </p:cNvPr>
            <p:cNvSpPr/>
            <p:nvPr/>
          </p:nvSpPr>
          <p:spPr bwMode="auto">
            <a:xfrm>
              <a:off x="6588224" y="2420888"/>
              <a:ext cx="1701800" cy="864096"/>
            </a:xfrm>
            <a:prstGeom prst="wedgeRectCallout">
              <a:avLst>
                <a:gd name="adj1" fmla="val -126731"/>
                <a:gd name="adj2" fmla="val 10103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2350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DC62496E-D1CE-4357-8028-6604A8EE1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3E91C-E81D-46B0-9274-6E221E442839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400"/>
          </a:p>
        </p:txBody>
      </p:sp>
      <p:graphicFrame>
        <p:nvGraphicFramePr>
          <p:cNvPr id="440334" name="Object 14">
            <a:extLst>
              <a:ext uri="{FF2B5EF4-FFF2-40B4-BE49-F238E27FC236}">
                <a16:creationId xmlns:a16="http://schemas.microsoft.com/office/drawing/2014/main" id="{94185B57-ECF4-4345-8EFD-7E4AF4668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95788"/>
          <a:ext cx="6705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3" imgW="1308100" imgH="381000" progId="Equation.3">
                  <p:embed/>
                </p:oleObj>
              </mc:Choice>
              <mc:Fallback>
                <p:oleObj r:id="rId3" imgW="1308100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95788"/>
                        <a:ext cx="6705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2" name="Object 2">
            <a:extLst>
              <a:ext uri="{FF2B5EF4-FFF2-40B4-BE49-F238E27FC236}">
                <a16:creationId xmlns:a16="http://schemas.microsoft.com/office/drawing/2014/main" id="{9EFDC315-D5D3-4F37-A359-766230259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209800"/>
          <a:ext cx="42672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r:id="rId5" imgW="1765300" imgH="457200" progId="Equation.3">
                  <p:embed/>
                </p:oleObj>
              </mc:Choice>
              <mc:Fallback>
                <p:oleObj r:id="rId5" imgW="1765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42672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>
            <a:extLst>
              <a:ext uri="{FF2B5EF4-FFF2-40B4-BE49-F238E27FC236}">
                <a16:creationId xmlns:a16="http://schemas.microsoft.com/office/drawing/2014/main" id="{B9AC4B62-2804-45DA-800F-3E138582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209800"/>
          <a:ext cx="41910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7" imgW="1689100" imgH="469900" progId="Equation.3">
                  <p:embed/>
                </p:oleObj>
              </mc:Choice>
              <mc:Fallback>
                <p:oleObj r:id="rId7" imgW="16891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41910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>
            <a:extLst>
              <a:ext uri="{FF2B5EF4-FFF2-40B4-BE49-F238E27FC236}">
                <a16:creationId xmlns:a16="http://schemas.microsoft.com/office/drawing/2014/main" id="{E47767E7-BF8D-4E79-B935-8CDB20D10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3952875"/>
          <a:ext cx="40290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9" imgW="1714320" imgH="444240" progId="Equation.DSMT4">
                  <p:embed/>
                </p:oleObj>
              </mc:Choice>
              <mc:Fallback>
                <p:oleObj r:id="rId9" imgW="17143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3952875"/>
                        <a:ext cx="40290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>
            <a:extLst>
              <a:ext uri="{FF2B5EF4-FFF2-40B4-BE49-F238E27FC236}">
                <a16:creationId xmlns:a16="http://schemas.microsoft.com/office/drawing/2014/main" id="{222CA165-C643-40CC-BF28-79F95BCF1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3954463"/>
          <a:ext cx="41386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11" imgW="1676400" imgH="457200" progId="Equation.DSMT4">
                  <p:embed/>
                </p:oleObj>
              </mc:Choice>
              <mc:Fallback>
                <p:oleObj r:id="rId11" imgW="1676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954463"/>
                        <a:ext cx="4138613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>
            <a:extLst>
              <a:ext uri="{FF2B5EF4-FFF2-40B4-BE49-F238E27FC236}">
                <a16:creationId xmlns:a16="http://schemas.microsoft.com/office/drawing/2014/main" id="{C3F42E56-EC1B-42BD-BE73-26DCC07FE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47800"/>
          <a:ext cx="54927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13" imgW="5273040" imgH="594360" progId="Word.Document.8">
                  <p:embed/>
                </p:oleObj>
              </mc:Choice>
              <mc:Fallback>
                <p:oleObj r:id="rId13" imgW="5273040" imgH="5943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54927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8" name="Text Box 8">
            <a:extLst>
              <a:ext uri="{FF2B5EF4-FFF2-40B4-BE49-F238E27FC236}">
                <a16:creationId xmlns:a16="http://schemas.microsoft.com/office/drawing/2014/main" id="{011135DE-89EB-4D0E-93B0-90DD7908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29288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混合偏导数</a:t>
            </a:r>
          </a:p>
        </p:txBody>
      </p:sp>
      <p:sp>
        <p:nvSpPr>
          <p:cNvPr id="440330" name="Rectangle 10">
            <a:extLst>
              <a:ext uri="{FF2B5EF4-FFF2-40B4-BE49-F238E27FC236}">
                <a16:creationId xmlns:a16="http://schemas.microsoft.com/office/drawing/2014/main" id="{703BEF4B-5DDD-440F-93E7-618313986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3200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三、高阶偏导数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8" grpId="0"/>
      <p:bldP spid="4403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2">
            <a:extLst>
              <a:ext uri="{FF2B5EF4-FFF2-40B4-BE49-F238E27FC236}">
                <a16:creationId xmlns:a16="http://schemas.microsoft.com/office/drawing/2014/main" id="{5EEE697A-D01A-49B6-8BC2-FFE1B8DADAA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74838"/>
            <a:ext cx="5400675" cy="546100"/>
            <a:chOff x="2271330" y="3306263"/>
            <a:chExt cx="5400600" cy="545773"/>
          </a:xfrm>
        </p:grpSpPr>
        <p:sp>
          <p:nvSpPr>
            <p:cNvPr id="19470" name="TextBox 1">
              <a:extLst>
                <a:ext uri="{FF2B5EF4-FFF2-40B4-BE49-F238E27FC236}">
                  <a16:creationId xmlns:a16="http://schemas.microsoft.com/office/drawing/2014/main" id="{E8AFC196-C499-4010-804B-583D2772F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330" y="3306263"/>
              <a:ext cx="5400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宋体" panose="02010600030101010101" pitchFamily="2" charset="-122"/>
                </a:rPr>
                <a:t>       </a:t>
              </a:r>
              <a:r>
                <a:rPr lang="zh-CN" altLang="en-US" sz="2800">
                  <a:latin typeface="宋体" panose="02010600030101010101" pitchFamily="2" charset="-122"/>
                </a:rPr>
                <a:t>与       是否相等？</a:t>
              </a:r>
            </a:p>
          </p:txBody>
        </p:sp>
        <p:graphicFrame>
          <p:nvGraphicFramePr>
            <p:cNvPr id="19471" name="Object 20">
              <a:extLst>
                <a:ext uri="{FF2B5EF4-FFF2-40B4-BE49-F238E27FC236}">
                  <a16:creationId xmlns:a16="http://schemas.microsoft.com/office/drawing/2014/main" id="{3F592566-834B-408F-B994-741FE07E45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1330" y="3329028"/>
            <a:ext cx="1211477" cy="477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r:id="rId4" imgW="1193800" imgH="469900" progId="Equation.3">
                    <p:embed/>
                  </p:oleObj>
                </mc:Choice>
                <mc:Fallback>
                  <p:oleObj r:id="rId4" imgW="1193800" imgH="469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330" y="3329028"/>
                          <a:ext cx="1211477" cy="477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1">
              <a:extLst>
                <a:ext uri="{FF2B5EF4-FFF2-40B4-BE49-F238E27FC236}">
                  <a16:creationId xmlns:a16="http://schemas.microsoft.com/office/drawing/2014/main" id="{296589F9-866B-4658-9DBA-1D8515237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9522" y="3315010"/>
            <a:ext cx="1213539" cy="53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r:id="rId6" imgW="545863" imgH="241195" progId="Equation.DSMT4">
                    <p:embed/>
                  </p:oleObj>
                </mc:Choice>
                <mc:Fallback>
                  <p:oleObj r:id="rId6" imgW="545863" imgH="241195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522" y="3315010"/>
                          <a:ext cx="1213539" cy="537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9" name="Object 13">
            <a:extLst>
              <a:ext uri="{FF2B5EF4-FFF2-40B4-BE49-F238E27FC236}">
                <a16:creationId xmlns:a16="http://schemas.microsoft.com/office/drawing/2014/main" id="{9AAEA9AB-42EB-494F-83FC-04E28F05A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620713"/>
          <a:ext cx="681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8" imgW="266469" imgH="203024" progId="Equation.DSMT4">
                  <p:embed/>
                </p:oleObj>
              </mc:Choice>
              <mc:Fallback>
                <p:oleObj r:id="rId8" imgW="266469" imgH="2030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681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>
            <a:extLst>
              <a:ext uri="{FF2B5EF4-FFF2-40B4-BE49-F238E27FC236}">
                <a16:creationId xmlns:a16="http://schemas.microsoft.com/office/drawing/2014/main" id="{51185183-CCB2-4698-89FD-B3C593B6C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7747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r:id="rId10" imgW="1397000" imgH="431800" progId="Equation.3">
                  <p:embed/>
                </p:oleObj>
              </mc:Choice>
              <mc:Fallback>
                <p:oleObj r:id="rId10" imgW="13970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747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>
            <a:extLst>
              <a:ext uri="{FF2B5EF4-FFF2-40B4-BE49-F238E27FC236}">
                <a16:creationId xmlns:a16="http://schemas.microsoft.com/office/drawing/2014/main" id="{39985098-B3A3-46E5-B159-D97C0206B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222250"/>
          <a:ext cx="16764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r:id="rId12" imgW="711000" imgH="711000" progId="Equation.3">
                  <p:embed/>
                </p:oleObj>
              </mc:Choice>
              <mc:Fallback>
                <p:oleObj r:id="rId12" imgW="711000" imgH="71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22250"/>
                        <a:ext cx="16764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6">
            <a:extLst>
              <a:ext uri="{FF2B5EF4-FFF2-40B4-BE49-F238E27FC236}">
                <a16:creationId xmlns:a16="http://schemas.microsoft.com/office/drawing/2014/main" id="{A2306E44-4487-4E6E-BEFB-B3D422673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4699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14" imgW="2006600" imgH="469900" progId="Equation.3">
                  <p:embed/>
                </p:oleObj>
              </mc:Choice>
              <mc:Fallback>
                <p:oleObj r:id="rId14" imgW="20066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6990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7">
            <a:extLst>
              <a:ext uri="{FF2B5EF4-FFF2-40B4-BE49-F238E27FC236}">
                <a16:creationId xmlns:a16="http://schemas.microsoft.com/office/drawing/2014/main" id="{AFF7076D-9D88-453C-BAFB-CC0DE1D5E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12954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r:id="rId16" imgW="2006600" imgH="469900" progId="Equation.3">
                  <p:embed/>
                </p:oleObj>
              </mc:Choice>
              <mc:Fallback>
                <p:oleObj r:id="rId16" imgW="20066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29540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>
            <a:extLst>
              <a:ext uri="{FF2B5EF4-FFF2-40B4-BE49-F238E27FC236}">
                <a16:creationId xmlns:a16="http://schemas.microsoft.com/office/drawing/2014/main" id="{68234883-528D-425F-B21F-98707435C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447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r:id="rId18" imgW="203024" imgH="317225" progId="Equation.3">
                  <p:embed/>
                </p:oleObj>
              </mc:Choice>
              <mc:Fallback>
                <p:oleObj r:id="rId18" imgW="203024" imgH="3172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47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0">
            <a:extLst>
              <a:ext uri="{FF2B5EF4-FFF2-40B4-BE49-F238E27FC236}">
                <a16:creationId xmlns:a16="http://schemas.microsoft.com/office/drawing/2014/main" id="{A8B127E6-4B66-4ED6-82A5-44248181B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2852738"/>
          <a:ext cx="7134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r:id="rId20" imgW="3670200" imgH="241200" progId="Equation.DSMT4">
                  <p:embed/>
                </p:oleObj>
              </mc:Choice>
              <mc:Fallback>
                <p:oleObj r:id="rId20" imgW="367020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852738"/>
                        <a:ext cx="7134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对象 3">
            <a:extLst>
              <a:ext uri="{FF2B5EF4-FFF2-40B4-BE49-F238E27FC236}">
                <a16:creationId xmlns:a16="http://schemas.microsoft.com/office/drawing/2014/main" id="{F9E35A45-EB1D-4D1B-8B80-9F084FEB9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39631"/>
              </p:ext>
            </p:extLst>
          </p:nvPr>
        </p:nvGraphicFramePr>
        <p:xfrm>
          <a:off x="2225675" y="4856163"/>
          <a:ext cx="3357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22" imgW="1726920" imgH="241200" progId="Equation.DSMT4">
                  <p:embed/>
                </p:oleObj>
              </mc:Choice>
              <mc:Fallback>
                <p:oleObj name="Equation" r:id="rId22" imgW="172692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856163"/>
                        <a:ext cx="3357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267E05-FBD9-4056-9ACA-6B17A6AA4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429000"/>
          <a:ext cx="47148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r:id="rId24" imgW="2425700" imgH="254000" progId="Equation.DSMT4">
                  <p:embed/>
                </p:oleObj>
              </mc:Choice>
              <mc:Fallback>
                <p:oleObj r:id="rId24" imgW="2425700" imgH="254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47148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2654C03-F2AC-4366-9E8F-FCFB2FD85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149725"/>
          <a:ext cx="53054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r:id="rId26" imgW="2730500" imgH="254000" progId="Equation.DSMT4">
                  <p:embed/>
                </p:oleObj>
              </mc:Choice>
              <mc:Fallback>
                <p:oleObj r:id="rId26" imgW="2730500" imgH="254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53054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2108BD9-B808-46FE-8E6A-297840401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91602"/>
              </p:ext>
            </p:extLst>
          </p:nvPr>
        </p:nvGraphicFramePr>
        <p:xfrm>
          <a:off x="1920875" y="5445125"/>
          <a:ext cx="38528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28" imgW="1981080" imgH="444240" progId="Equation.DSMT4">
                  <p:embed/>
                </p:oleObj>
              </mc:Choice>
              <mc:Fallback>
                <p:oleObj name="Equation" r:id="rId28" imgW="1981080" imgH="444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445125"/>
                        <a:ext cx="38528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>
            <a:extLst>
              <a:ext uri="{FF2B5EF4-FFF2-40B4-BE49-F238E27FC236}">
                <a16:creationId xmlns:a16="http://schemas.microsoft.com/office/drawing/2014/main" id="{D36A780B-6B69-4E52-93B0-8A332479A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D704DB-2E5E-4A69-9086-5A03D686A835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400"/>
          </a:p>
        </p:txBody>
      </p:sp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C05D7967-0F1E-4E79-BA99-501C989FB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461963"/>
          <a:ext cx="85423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8147706" imgH="1049102" progId="Word.Document.8">
                  <p:embed/>
                </p:oleObj>
              </mc:Choice>
              <mc:Fallback>
                <p:oleObj name="Document" r:id="rId3" imgW="8147706" imgH="10491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61963"/>
                        <a:ext cx="85423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9" name="Object 11">
            <a:extLst>
              <a:ext uri="{FF2B5EF4-FFF2-40B4-BE49-F238E27FC236}">
                <a16:creationId xmlns:a16="http://schemas.microsoft.com/office/drawing/2014/main" id="{69F86AFC-E6FC-4DB9-8B55-E27B1A37E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64128"/>
              </p:ext>
            </p:extLst>
          </p:nvPr>
        </p:nvGraphicFramePr>
        <p:xfrm>
          <a:off x="686254" y="1884542"/>
          <a:ext cx="1357992" cy="120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583947" imgH="520474" progId="Equation.DSMT4">
                  <p:embed/>
                </p:oleObj>
              </mc:Choice>
              <mc:Fallback>
                <p:oleObj name="Equation" r:id="rId5" imgW="583947" imgH="52047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54" y="1884542"/>
                        <a:ext cx="1357992" cy="1207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7" name="Object 9">
            <a:extLst>
              <a:ext uri="{FF2B5EF4-FFF2-40B4-BE49-F238E27FC236}">
                <a16:creationId xmlns:a16="http://schemas.microsoft.com/office/drawing/2014/main" id="{A70DA91E-DB3A-4260-B503-9742671E8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55043"/>
              </p:ext>
            </p:extLst>
          </p:nvPr>
        </p:nvGraphicFramePr>
        <p:xfrm>
          <a:off x="3654592" y="2049172"/>
          <a:ext cx="4921448" cy="86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7" imgW="1892160" imgH="330120" progId="Equation.DSMT4">
                  <p:embed/>
                </p:oleObj>
              </mc:Choice>
              <mc:Fallback>
                <p:oleObj name="Equation" r:id="rId7" imgW="189216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592" y="2049172"/>
                        <a:ext cx="4921448" cy="863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9D58BF00-25C7-426D-B836-72D29BBC2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36270"/>
              </p:ext>
            </p:extLst>
          </p:nvPr>
        </p:nvGraphicFramePr>
        <p:xfrm>
          <a:off x="2119169" y="1884542"/>
          <a:ext cx="1460500" cy="114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9" imgW="596880" imgH="469800" progId="Equation.3">
                  <p:embed/>
                </p:oleObj>
              </mc:Choice>
              <mc:Fallback>
                <p:oleObj r:id="rId9" imgW="5968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169" y="1884542"/>
                        <a:ext cx="1460500" cy="1147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116B0A28-262C-4592-9C9A-608D05E31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66738"/>
              </p:ext>
            </p:extLst>
          </p:nvPr>
        </p:nvGraphicFramePr>
        <p:xfrm>
          <a:off x="744538" y="4108450"/>
          <a:ext cx="1241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1" imgW="533160" imgH="507960" progId="Equation.DSMT4">
                  <p:embed/>
                </p:oleObj>
              </mc:Choice>
              <mc:Fallback>
                <p:oleObj name="Equation" r:id="rId11" imgW="533160" imgH="507960" progId="Equation.DSMT4">
                  <p:embed/>
                  <p:pic>
                    <p:nvPicPr>
                      <p:cNvPr id="427019" name="Object 11">
                        <a:extLst>
                          <a:ext uri="{FF2B5EF4-FFF2-40B4-BE49-F238E27FC236}">
                            <a16:creationId xmlns:a16="http://schemas.microsoft.com/office/drawing/2014/main" id="{69F86AFC-E6FC-4DB9-8B55-E27B1A37E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108450"/>
                        <a:ext cx="12414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8DAA7220-CA1C-4C2A-9D87-9C4AF8968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18714"/>
              </p:ext>
            </p:extLst>
          </p:nvPr>
        </p:nvGraphicFramePr>
        <p:xfrm>
          <a:off x="3654425" y="4225925"/>
          <a:ext cx="49212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3" imgW="1892160" imgH="355320" progId="Equation.DSMT4">
                  <p:embed/>
                </p:oleObj>
              </mc:Choice>
              <mc:Fallback>
                <p:oleObj name="Equation" r:id="rId13" imgW="1892160" imgH="355320" progId="Equation.DSMT4">
                  <p:embed/>
                  <p:pic>
                    <p:nvPicPr>
                      <p:cNvPr id="427017" name="Object 9">
                        <a:extLst>
                          <a:ext uri="{FF2B5EF4-FFF2-40B4-BE49-F238E27FC236}">
                            <a16:creationId xmlns:a16="http://schemas.microsoft.com/office/drawing/2014/main" id="{A70DA91E-DB3A-4260-B503-9742671E8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225925"/>
                        <a:ext cx="49212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7E3B73BE-A4E3-4B3C-BAAD-2D90DE93F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26939"/>
              </p:ext>
            </p:extLst>
          </p:nvPr>
        </p:nvGraphicFramePr>
        <p:xfrm>
          <a:off x="2119169" y="4094104"/>
          <a:ext cx="1460500" cy="114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5" imgW="596880" imgH="469800" progId="Equation.DSMT4">
                  <p:embed/>
                </p:oleObj>
              </mc:Choice>
              <mc:Fallback>
                <p:oleObj name="Equation" r:id="rId15" imgW="596880" imgH="469800" progId="Equation.DSMT4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9D58BF00-25C7-426D-B836-72D29BBC2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169" y="4094104"/>
                        <a:ext cx="1460500" cy="1147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">
            <a:extLst>
              <a:ext uri="{FF2B5EF4-FFF2-40B4-BE49-F238E27FC236}">
                <a16:creationId xmlns:a16="http://schemas.microsoft.com/office/drawing/2014/main" id="{D7D887F6-9EF8-4276-9EFF-71E5EE2CA93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74838"/>
            <a:ext cx="5400675" cy="546100"/>
            <a:chOff x="2271330" y="3306263"/>
            <a:chExt cx="5400600" cy="545773"/>
          </a:xfrm>
        </p:grpSpPr>
        <p:sp>
          <p:nvSpPr>
            <p:cNvPr id="21531" name="TextBox 1">
              <a:extLst>
                <a:ext uri="{FF2B5EF4-FFF2-40B4-BE49-F238E27FC236}">
                  <a16:creationId xmlns:a16="http://schemas.microsoft.com/office/drawing/2014/main" id="{8CE4E1E3-3AAE-43DC-91A6-14D325E69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330" y="3306263"/>
              <a:ext cx="5400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宋体" panose="02010600030101010101" pitchFamily="2" charset="-122"/>
                </a:rPr>
                <a:t>       </a:t>
              </a:r>
              <a:r>
                <a:rPr lang="zh-CN" altLang="en-US" sz="2800">
                  <a:latin typeface="宋体" panose="02010600030101010101" pitchFamily="2" charset="-122"/>
                </a:rPr>
                <a:t>与       是否相等？</a:t>
              </a:r>
            </a:p>
          </p:txBody>
        </p:sp>
        <p:graphicFrame>
          <p:nvGraphicFramePr>
            <p:cNvPr id="21532" name="Object 20">
              <a:extLst>
                <a:ext uri="{FF2B5EF4-FFF2-40B4-BE49-F238E27FC236}">
                  <a16:creationId xmlns:a16="http://schemas.microsoft.com/office/drawing/2014/main" id="{7391ADC9-1ECF-4322-AA1D-1BD66A8EBD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1330" y="3329028"/>
            <a:ext cx="1211477" cy="477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6" r:id="rId4" imgW="1193800" imgH="469900" progId="Equation.3">
                    <p:embed/>
                  </p:oleObj>
                </mc:Choice>
                <mc:Fallback>
                  <p:oleObj r:id="rId4" imgW="1193800" imgH="469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330" y="3329028"/>
                          <a:ext cx="1211477" cy="477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21">
              <a:extLst>
                <a:ext uri="{FF2B5EF4-FFF2-40B4-BE49-F238E27FC236}">
                  <a16:creationId xmlns:a16="http://schemas.microsoft.com/office/drawing/2014/main" id="{F068614C-6B9B-48AF-9261-96FFD7E528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9522" y="3315010"/>
            <a:ext cx="1213539" cy="53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r:id="rId6" imgW="545863" imgH="241195" progId="Equation.DSMT4">
                    <p:embed/>
                  </p:oleObj>
                </mc:Choice>
                <mc:Fallback>
                  <p:oleObj r:id="rId6" imgW="545863" imgH="241195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522" y="3315010"/>
                          <a:ext cx="1213539" cy="537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7" name="Object 13">
            <a:extLst>
              <a:ext uri="{FF2B5EF4-FFF2-40B4-BE49-F238E27FC236}">
                <a16:creationId xmlns:a16="http://schemas.microsoft.com/office/drawing/2014/main" id="{D7B526E4-34DD-44BF-B3CF-C39CA022D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620713"/>
          <a:ext cx="681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8" imgW="266469" imgH="203024" progId="Equation.DSMT4">
                  <p:embed/>
                </p:oleObj>
              </mc:Choice>
              <mc:Fallback>
                <p:oleObj r:id="rId8" imgW="266469" imgH="2030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681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4">
            <a:extLst>
              <a:ext uri="{FF2B5EF4-FFF2-40B4-BE49-F238E27FC236}">
                <a16:creationId xmlns:a16="http://schemas.microsoft.com/office/drawing/2014/main" id="{431BC038-6874-484F-92EC-24ED4B57E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7747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r:id="rId10" imgW="1397000" imgH="431800" progId="Equation.3">
                  <p:embed/>
                </p:oleObj>
              </mc:Choice>
              <mc:Fallback>
                <p:oleObj r:id="rId10" imgW="13970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747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5">
            <a:extLst>
              <a:ext uri="{FF2B5EF4-FFF2-40B4-BE49-F238E27FC236}">
                <a16:creationId xmlns:a16="http://schemas.microsoft.com/office/drawing/2014/main" id="{EB5EA8A8-07D5-4F0D-B48C-BDCEABECB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0" y="279400"/>
          <a:ext cx="1625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r:id="rId12" imgW="1625600" imgH="1511300" progId="Equation.DSMT4">
                  <p:embed/>
                </p:oleObj>
              </mc:Choice>
              <mc:Fallback>
                <p:oleObj r:id="rId12" imgW="1625600" imgH="151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79400"/>
                        <a:ext cx="1625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6">
            <a:extLst>
              <a:ext uri="{FF2B5EF4-FFF2-40B4-BE49-F238E27FC236}">
                <a16:creationId xmlns:a16="http://schemas.microsoft.com/office/drawing/2014/main" id="{3AAC8EFC-5431-4DE3-B000-BEBDAE4A8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4699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r:id="rId14" imgW="2006600" imgH="469900" progId="Equation.3">
                  <p:embed/>
                </p:oleObj>
              </mc:Choice>
              <mc:Fallback>
                <p:oleObj r:id="rId14" imgW="20066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6990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7">
            <a:extLst>
              <a:ext uri="{FF2B5EF4-FFF2-40B4-BE49-F238E27FC236}">
                <a16:creationId xmlns:a16="http://schemas.microsoft.com/office/drawing/2014/main" id="{D1C61E88-2A5F-44B0-86FD-EC96C2C04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1295400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r:id="rId16" imgW="2006600" imgH="469900" progId="Equation.3">
                  <p:embed/>
                </p:oleObj>
              </mc:Choice>
              <mc:Fallback>
                <p:oleObj r:id="rId16" imgW="20066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295400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8">
            <a:extLst>
              <a:ext uri="{FF2B5EF4-FFF2-40B4-BE49-F238E27FC236}">
                <a16:creationId xmlns:a16="http://schemas.microsoft.com/office/drawing/2014/main" id="{1C114BAC-FEF2-4270-B97E-D2769988C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447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r:id="rId18" imgW="203024" imgH="317225" progId="Equation.3">
                  <p:embed/>
                </p:oleObj>
              </mc:Choice>
              <mc:Fallback>
                <p:oleObj r:id="rId18" imgW="203024" imgH="3172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47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3" name="Object 23">
            <a:extLst>
              <a:ext uri="{FF2B5EF4-FFF2-40B4-BE49-F238E27FC236}">
                <a16:creationId xmlns:a16="http://schemas.microsoft.com/office/drawing/2014/main" id="{B97C390C-13D7-47C1-A110-4E74A1EE8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52738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r:id="rId20" imgW="393529" imgH="380835" progId="Equation.3">
                  <p:embed/>
                </p:oleObj>
              </mc:Choice>
              <mc:Fallback>
                <p:oleObj r:id="rId20" imgW="39352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39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4">
            <a:extLst>
              <a:ext uri="{FF2B5EF4-FFF2-40B4-BE49-F238E27FC236}">
                <a16:creationId xmlns:a16="http://schemas.microsoft.com/office/drawing/2014/main" id="{70F51B15-BEB7-4CFB-B0E1-680A82A82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5463" y="3933825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r:id="rId22" imgW="2006600" imgH="469900" progId="Equation.3">
                  <p:embed/>
                </p:oleObj>
              </mc:Choice>
              <mc:Fallback>
                <p:oleObj r:id="rId22" imgW="20066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933825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6">
            <a:extLst>
              <a:ext uri="{FF2B5EF4-FFF2-40B4-BE49-F238E27FC236}">
                <a16:creationId xmlns:a16="http://schemas.microsoft.com/office/drawing/2014/main" id="{4FFBABBB-C873-4A92-9302-F90962799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852738"/>
          <a:ext cx="111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r:id="rId23" imgW="520560" imgH="241200" progId="Equation.DSMT4">
                  <p:embed/>
                </p:oleObj>
              </mc:Choice>
              <mc:Fallback>
                <p:oleObj r:id="rId23" imgW="52056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2738"/>
                        <a:ext cx="1117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8">
            <a:extLst>
              <a:ext uri="{FF2B5EF4-FFF2-40B4-BE49-F238E27FC236}">
                <a16:creationId xmlns:a16="http://schemas.microsoft.com/office/drawing/2014/main" id="{330E6A79-16FE-46B6-BF8E-B65175FA43F3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3094038"/>
            <a:ext cx="3908425" cy="152400"/>
            <a:chOff x="1122" y="2849"/>
            <a:chExt cx="2462" cy="96"/>
          </a:xfrm>
        </p:grpSpPr>
        <p:sp>
          <p:nvSpPr>
            <p:cNvPr id="21529" name="Line 30">
              <a:extLst>
                <a:ext uri="{FF2B5EF4-FFF2-40B4-BE49-F238E27FC236}">
                  <a16:creationId xmlns:a16="http://schemas.microsoft.com/office/drawing/2014/main" id="{B2A28597-C8E4-4915-810D-159B77D66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2902"/>
              <a:ext cx="2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0" name="Object 31">
              <a:extLst>
                <a:ext uri="{FF2B5EF4-FFF2-40B4-BE49-F238E27FC236}">
                  <a16:creationId xmlns:a16="http://schemas.microsoft.com/office/drawing/2014/main" id="{33A39A16-6735-4EA5-B2D9-96A560FD8A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2" y="2849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r:id="rId25" imgW="241195" imgH="152334" progId="Equation.3">
                    <p:embed/>
                  </p:oleObj>
                </mc:Choice>
                <mc:Fallback>
                  <p:oleObj r:id="rId25" imgW="241195" imgH="15233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2849"/>
                          <a:ext cx="15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39">
            <a:extLst>
              <a:ext uri="{FF2B5EF4-FFF2-40B4-BE49-F238E27FC236}">
                <a16:creationId xmlns:a16="http://schemas.microsoft.com/office/drawing/2014/main" id="{6EA2F3EE-DE21-4960-8620-0ED02394E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4688" y="3178175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r:id="rId27" imgW="1485900" imgH="469900" progId="Equation.3">
                  <p:embed/>
                </p:oleObj>
              </mc:Choice>
              <mc:Fallback>
                <p:oleObj r:id="rId27" imgW="1485900" imgH="4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3178175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0">
            <a:extLst>
              <a:ext uri="{FF2B5EF4-FFF2-40B4-BE49-F238E27FC236}">
                <a16:creationId xmlns:a16="http://schemas.microsoft.com/office/drawing/2014/main" id="{C3C027CF-253C-40FF-B3FF-5EAC11245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2708275"/>
          <a:ext cx="78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r:id="rId29" imgW="787400" imgH="469900" progId="Equation.3">
                  <p:embed/>
                </p:oleObj>
              </mc:Choice>
              <mc:Fallback>
                <p:oleObj r:id="rId29" imgW="7874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2708275"/>
                        <a:ext cx="78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1">
            <a:extLst>
              <a:ext uri="{FF2B5EF4-FFF2-40B4-BE49-F238E27FC236}">
                <a16:creationId xmlns:a16="http://schemas.microsoft.com/office/drawing/2014/main" id="{101A8F6C-AE08-40A4-8631-EF5B9773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0388" y="2708275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r:id="rId31" imgW="1371600" imgH="469900" progId="Equation.3">
                  <p:embed/>
                </p:oleObj>
              </mc:Choice>
              <mc:Fallback>
                <p:oleObj r:id="rId31" imgW="13716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2708275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2">
            <a:extLst>
              <a:ext uri="{FF2B5EF4-FFF2-40B4-BE49-F238E27FC236}">
                <a16:creationId xmlns:a16="http://schemas.microsoft.com/office/drawing/2014/main" id="{8C6CEE8A-8C0F-45D8-9812-0C4318C26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2708275"/>
          <a:ext cx="87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r:id="rId33" imgW="876300" imgH="469900" progId="Equation.3">
                  <p:embed/>
                </p:oleObj>
              </mc:Choice>
              <mc:Fallback>
                <p:oleObj r:id="rId33" imgW="8763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708275"/>
                        <a:ext cx="87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3">
            <a:extLst>
              <a:ext uri="{FF2B5EF4-FFF2-40B4-BE49-F238E27FC236}">
                <a16:creationId xmlns:a16="http://schemas.microsoft.com/office/drawing/2014/main" id="{162BD5CB-F33E-407E-89A8-97D5C4CA3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2888" y="286067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r:id="rId35" imgW="571252" imgH="317362" progId="Equation.3">
                  <p:embed/>
                </p:oleObj>
              </mc:Choice>
              <mc:Fallback>
                <p:oleObj r:id="rId35" imgW="571252" imgH="31736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2860675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4">
            <a:extLst>
              <a:ext uri="{FF2B5EF4-FFF2-40B4-BE49-F238E27FC236}">
                <a16:creationId xmlns:a16="http://schemas.microsoft.com/office/drawing/2014/main" id="{274A5C42-A8A8-425C-A61D-8DE170CC2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716338"/>
          <a:ext cx="29924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r:id="rId37" imgW="3289300" imgH="965200" progId="Equation.3">
                  <p:embed/>
                </p:oleObj>
              </mc:Choice>
              <mc:Fallback>
                <p:oleObj r:id="rId37" imgW="3289300" imgH="965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16338"/>
                        <a:ext cx="29924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0EF701E-FE75-485F-931C-078A1B11E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4868863"/>
          <a:ext cx="248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r:id="rId39" imgW="1269449" imgH="393529" progId="Equation.DSMT4">
                  <p:embed/>
                </p:oleObj>
              </mc:Choice>
              <mc:Fallback>
                <p:oleObj r:id="rId39" imgW="1269449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868863"/>
                        <a:ext cx="2489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F6FF3A7-335A-4DC6-B032-32CF60E57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4550" y="5043488"/>
          <a:ext cx="447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r:id="rId41" imgW="241091" imgH="177646" progId="Equation.DSMT4">
                  <p:embed/>
                </p:oleObj>
              </mc:Choice>
              <mc:Fallback>
                <p:oleObj r:id="rId41" imgW="241091" imgH="177646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5043488"/>
                        <a:ext cx="4476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49F8534-C44B-4D20-B49C-2B84F6C0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5775325"/>
          <a:ext cx="323691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43" imgW="1345616" imgH="444307" progId="Equation.DSMT4">
                  <p:embed/>
                </p:oleObj>
              </mc:Choice>
              <mc:Fallback>
                <p:oleObj name="Equation" r:id="rId43" imgW="1345616" imgH="444307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775325"/>
                        <a:ext cx="323691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D5BFB42-2EDD-459B-BA83-11803300F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9088" y="60944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r:id="rId45" imgW="494870" imgH="317225" progId="Equation.3">
                  <p:embed/>
                </p:oleObj>
              </mc:Choice>
              <mc:Fallback>
                <p:oleObj r:id="rId45" imgW="494870" imgH="317225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609441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22A3230-19E4-4819-B398-2F09A71BD1F5}"/>
              </a:ext>
            </a:extLst>
          </p:cNvPr>
          <p:cNvGraphicFramePr>
            <a:graphicFrameLocks/>
          </p:cNvGraphicFramePr>
          <p:nvPr/>
        </p:nvGraphicFramePr>
        <p:xfrm>
          <a:off x="1920875" y="4987925"/>
          <a:ext cx="1211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r:id="rId47" imgW="622080" imgH="241200" progId="Equation.DSMT4">
                  <p:embed/>
                </p:oleObj>
              </mc:Choice>
              <mc:Fallback>
                <p:oleObj r:id="rId47" imgW="622080" imgH="241200" progId="Equation.DSMT4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987925"/>
                        <a:ext cx="1211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9536377-2B2E-4E22-A72A-5F90052A62F4}"/>
              </a:ext>
            </a:extLst>
          </p:cNvPr>
          <p:cNvGraphicFramePr>
            <a:graphicFrameLocks/>
          </p:cNvGraphicFramePr>
          <p:nvPr/>
        </p:nvGraphicFramePr>
        <p:xfrm>
          <a:off x="1770063" y="5972175"/>
          <a:ext cx="1287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r:id="rId49" imgW="660240" imgH="253800" progId="Equation.DSMT4">
                  <p:embed/>
                </p:oleObj>
              </mc:Choice>
              <mc:Fallback>
                <p:oleObj r:id="rId49" imgW="660240" imgH="253800" progId="Equation.DSMT4">
                  <p:embed/>
                  <p:pic>
                    <p:nvPicPr>
                      <p:cNvPr id="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972175"/>
                        <a:ext cx="12874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8FA1142-BA4E-4E60-9BBB-12291606D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49275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4" imgW="723586" imgH="355446" progId="Equation.DSMT4">
                  <p:embed/>
                </p:oleObj>
              </mc:Choice>
              <mc:Fallback>
                <p:oleObj r:id="rId4" imgW="723586" imgH="355446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723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E74B50D-7170-410D-B017-639E5E066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92646"/>
              </p:ext>
            </p:extLst>
          </p:nvPr>
        </p:nvGraphicFramePr>
        <p:xfrm>
          <a:off x="804416" y="3962053"/>
          <a:ext cx="15541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r:id="rId6" imgW="660113" imgH="253890" progId="Equation.DSMT4">
                  <p:embed/>
                </p:oleObj>
              </mc:Choice>
              <mc:Fallback>
                <p:oleObj r:id="rId6" imgW="660113" imgH="25389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16" y="3962053"/>
                        <a:ext cx="15541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51A36E3-AAE2-4B19-B60F-6D13851BA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19714"/>
              </p:ext>
            </p:extLst>
          </p:nvPr>
        </p:nvGraphicFramePr>
        <p:xfrm>
          <a:off x="2445891" y="3733453"/>
          <a:ext cx="30067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8" imgW="1346200" imgH="431800" progId="Equation.DSMT4">
                  <p:embed/>
                </p:oleObj>
              </mc:Choice>
              <mc:Fallback>
                <p:oleObj name="Equation" r:id="rId8" imgW="1346200" imgH="4318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891" y="3733453"/>
                        <a:ext cx="30067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9F3CBCF-E187-443B-AD5D-5BA6D4880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225"/>
              </p:ext>
            </p:extLst>
          </p:nvPr>
        </p:nvGraphicFramePr>
        <p:xfrm>
          <a:off x="8206556" y="4108896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10" imgW="469696" imgH="304668" progId="Equation.3">
                  <p:embed/>
                </p:oleObj>
              </mc:Choice>
              <mc:Fallback>
                <p:oleObj r:id="rId10" imgW="469696" imgH="304668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556" y="4108896"/>
                        <a:ext cx="469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F8AF8BB-423B-4E93-99EA-410B3B2DC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12899"/>
              </p:ext>
            </p:extLst>
          </p:nvPr>
        </p:nvGraphicFramePr>
        <p:xfrm>
          <a:off x="2813670" y="5371430"/>
          <a:ext cx="12112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12" imgW="533169" imgH="253890" progId="Equation.DSMT4">
                  <p:embed/>
                </p:oleObj>
              </mc:Choice>
              <mc:Fallback>
                <p:oleObj r:id="rId12" imgW="533169" imgH="25389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670" y="5371430"/>
                        <a:ext cx="12112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406E319-3B44-4F62-ACB4-42329D8BF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03961"/>
              </p:ext>
            </p:extLst>
          </p:nvPr>
        </p:nvGraphicFramePr>
        <p:xfrm>
          <a:off x="4142407" y="5366668"/>
          <a:ext cx="15097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14" imgW="660113" imgH="253890" progId="Equation.DSMT4">
                  <p:embed/>
                </p:oleObj>
              </mc:Choice>
              <mc:Fallback>
                <p:oleObj r:id="rId14" imgW="660113" imgH="25389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407" y="5366668"/>
                        <a:ext cx="15097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FEEA7A6-AA69-4185-BF5C-2452A3E29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1420813"/>
          <a:ext cx="13636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16" imgW="634725" imgH="253890" progId="Equation.DSMT4">
                  <p:embed/>
                </p:oleObj>
              </mc:Choice>
              <mc:Fallback>
                <p:oleObj r:id="rId16" imgW="634725" imgH="25389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420813"/>
                        <a:ext cx="13636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C362C3D-DA17-4B3B-ABB9-CFA4A473D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836613"/>
          <a:ext cx="5091112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18" imgW="2374900" imgH="812800" progId="Equation.DSMT4">
                  <p:embed/>
                </p:oleObj>
              </mc:Choice>
              <mc:Fallback>
                <p:oleObj r:id="rId18" imgW="2374900" imgH="8128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836613"/>
                        <a:ext cx="5091112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3DD38ED-7687-4E4A-AC63-65F2D13FF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46396"/>
              </p:ext>
            </p:extLst>
          </p:nvPr>
        </p:nvGraphicFramePr>
        <p:xfrm>
          <a:off x="2649538" y="836712"/>
          <a:ext cx="36195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20" imgW="1689100" imgH="787400" progId="Equation.DSMT4">
                  <p:embed/>
                </p:oleObj>
              </mc:Choice>
              <mc:Fallback>
                <p:oleObj name="Equation" r:id="rId20" imgW="1689100" imgH="7874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836712"/>
                        <a:ext cx="36195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B6A6029-D293-4129-9B6D-0BED02E0E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47507"/>
              </p:ext>
            </p:extLst>
          </p:nvPr>
        </p:nvGraphicFramePr>
        <p:xfrm>
          <a:off x="5516240" y="3148013"/>
          <a:ext cx="26368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22" imgW="1180800" imgH="698400" progId="Equation.DSMT4">
                  <p:embed/>
                </p:oleObj>
              </mc:Choice>
              <mc:Fallback>
                <p:oleObj name="Equation" r:id="rId22" imgW="1180800" imgH="6984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240" y="3148013"/>
                        <a:ext cx="263683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0C52EB77-0255-4CF8-B18C-8DD39CFDC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5ABB78-FADA-4914-85FA-860C080AFEA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400"/>
          </a:p>
        </p:txBody>
      </p:sp>
      <p:graphicFrame>
        <p:nvGraphicFramePr>
          <p:cNvPr id="441346" name="Object 2">
            <a:extLst>
              <a:ext uri="{FF2B5EF4-FFF2-40B4-BE49-F238E27FC236}">
                <a16:creationId xmlns:a16="http://schemas.microsoft.com/office/drawing/2014/main" id="{28DD9498-F3DA-471A-9A0C-512D2AEC2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228600"/>
          <a:ext cx="46053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3" imgW="4686300" imgH="590550" progId="Word.Document.8">
                  <p:embed/>
                </p:oleObj>
              </mc:Choice>
              <mc:Fallback>
                <p:oleObj r:id="rId3" imgW="4686300" imgH="5905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28600"/>
                        <a:ext cx="46053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7" name="Text Box 3">
            <a:extLst>
              <a:ext uri="{FF2B5EF4-FFF2-40B4-BE49-F238E27FC236}">
                <a16:creationId xmlns:a16="http://schemas.microsoft.com/office/drawing/2014/main" id="{0FCF2852-4F1E-4C13-BF39-C48551B8E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019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41348" name="Object 4">
            <a:extLst>
              <a:ext uri="{FF2B5EF4-FFF2-40B4-BE49-F238E27FC236}">
                <a16:creationId xmlns:a16="http://schemas.microsoft.com/office/drawing/2014/main" id="{7BF5A935-EB3E-451A-B882-6486B4529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2420938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5" imgW="457200" imgH="889000" progId="Equation.3">
                  <p:embed/>
                </p:oleObj>
              </mc:Choice>
              <mc:Fallback>
                <p:oleObj r:id="rId5" imgW="4572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420938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>
            <a:extLst>
              <a:ext uri="{FF2B5EF4-FFF2-40B4-BE49-F238E27FC236}">
                <a16:creationId xmlns:a16="http://schemas.microsoft.com/office/drawing/2014/main" id="{389D9EE8-6773-4B58-8A8B-005B3351A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624138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7" imgW="2755900" imgH="469900" progId="Equation.3">
                  <p:embed/>
                </p:oleObj>
              </mc:Choice>
              <mc:Fallback>
                <p:oleObj r:id="rId7" imgW="27559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24138"/>
                        <a:ext cx="275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>
            <a:extLst>
              <a:ext uri="{FF2B5EF4-FFF2-40B4-BE49-F238E27FC236}">
                <a16:creationId xmlns:a16="http://schemas.microsoft.com/office/drawing/2014/main" id="{1011A2D7-03E2-42C3-B7AF-25CE0A7FF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2420938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9" imgW="431800" imgH="965200" progId="Equation.3">
                  <p:embed/>
                </p:oleObj>
              </mc:Choice>
              <mc:Fallback>
                <p:oleObj r:id="rId9" imgW="4318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420938"/>
                        <a:ext cx="430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>
            <a:extLst>
              <a:ext uri="{FF2B5EF4-FFF2-40B4-BE49-F238E27FC236}">
                <a16:creationId xmlns:a16="http://schemas.microsoft.com/office/drawing/2014/main" id="{12186D9D-C3D4-40D8-A7C3-0047EFA46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636838"/>
          <a:ext cx="276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11" imgW="2768600" imgH="469900" progId="Equation.3">
                  <p:embed/>
                </p:oleObj>
              </mc:Choice>
              <mc:Fallback>
                <p:oleObj r:id="rId11" imgW="27686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36838"/>
                        <a:ext cx="276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2" name="Object 8">
            <a:extLst>
              <a:ext uri="{FF2B5EF4-FFF2-40B4-BE49-F238E27FC236}">
                <a16:creationId xmlns:a16="http://schemas.microsoft.com/office/drawing/2014/main" id="{8C3678FA-EC72-4205-B3BF-0FB226015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3722688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r:id="rId13" imgW="609600" imgH="927100" progId="Equation.3">
                  <p:embed/>
                </p:oleObj>
              </mc:Choice>
              <mc:Fallback>
                <p:oleObj r:id="rId13" imgW="609600" imgH="927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722688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3" name="Object 9">
            <a:extLst>
              <a:ext uri="{FF2B5EF4-FFF2-40B4-BE49-F238E27FC236}">
                <a16:creationId xmlns:a16="http://schemas.microsoft.com/office/drawing/2014/main" id="{669F80F5-5253-409E-86E2-AD8F1494D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3962400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r:id="rId15" imgW="1117600" imgH="469900" progId="Equation.3">
                  <p:embed/>
                </p:oleObj>
              </mc:Choice>
              <mc:Fallback>
                <p:oleObj r:id="rId15" imgW="1117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962400"/>
                        <a:ext cx="111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4" name="Object 10">
            <a:extLst>
              <a:ext uri="{FF2B5EF4-FFF2-40B4-BE49-F238E27FC236}">
                <a16:creationId xmlns:a16="http://schemas.microsoft.com/office/drawing/2014/main" id="{611847CC-77BE-4D57-9D92-E5AB3B924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3722688"/>
          <a:ext cx="5969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r:id="rId17" imgW="596641" imgH="1002865" progId="Equation.3">
                  <p:embed/>
                </p:oleObj>
              </mc:Choice>
              <mc:Fallback>
                <p:oleObj r:id="rId17" imgW="596641" imgH="10028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722688"/>
                        <a:ext cx="5969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5" name="Object 11">
            <a:extLst>
              <a:ext uri="{FF2B5EF4-FFF2-40B4-BE49-F238E27FC236}">
                <a16:creationId xmlns:a16="http://schemas.microsoft.com/office/drawing/2014/main" id="{2DB85FE7-05AC-432B-A2FC-08538F6FE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3962400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19" imgW="2019300" imgH="469900" progId="Equation.3">
                  <p:embed/>
                </p:oleObj>
              </mc:Choice>
              <mc:Fallback>
                <p:oleObj r:id="rId19" imgW="20193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962400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6" name="Object 12">
            <a:extLst>
              <a:ext uri="{FF2B5EF4-FFF2-40B4-BE49-F238E27FC236}">
                <a16:creationId xmlns:a16="http://schemas.microsoft.com/office/drawing/2014/main" id="{F4943DE5-2F47-46B6-9413-A347401A9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3735388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21" imgW="609600" imgH="927100" progId="Equation.3">
                  <p:embed/>
                </p:oleObj>
              </mc:Choice>
              <mc:Fallback>
                <p:oleObj r:id="rId21" imgW="609600" imgH="927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735388"/>
                        <a:ext cx="60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7" name="Object 13">
            <a:extLst>
              <a:ext uri="{FF2B5EF4-FFF2-40B4-BE49-F238E27FC236}">
                <a16:creationId xmlns:a16="http://schemas.microsoft.com/office/drawing/2014/main" id="{F5296342-27EE-4140-B718-FBD09EA7E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39878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23" imgW="952087" imgH="469696" progId="Equation.3">
                  <p:embed/>
                </p:oleObj>
              </mc:Choice>
              <mc:Fallback>
                <p:oleObj r:id="rId23" imgW="952087" imgH="4696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398780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8" name="Object 14">
            <a:extLst>
              <a:ext uri="{FF2B5EF4-FFF2-40B4-BE49-F238E27FC236}">
                <a16:creationId xmlns:a16="http://schemas.microsoft.com/office/drawing/2014/main" id="{2E546B0E-8175-4C22-9935-E05BB86D1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4875213"/>
          <a:ext cx="8112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25" imgW="812447" imgH="1002865" progId="Equation.3">
                  <p:embed/>
                </p:oleObj>
              </mc:Choice>
              <mc:Fallback>
                <p:oleObj r:id="rId25" imgW="812447" imgH="10028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875213"/>
                        <a:ext cx="8112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9" name="Object 15">
            <a:extLst>
              <a:ext uri="{FF2B5EF4-FFF2-40B4-BE49-F238E27FC236}">
                <a16:creationId xmlns:a16="http://schemas.microsoft.com/office/drawing/2014/main" id="{2408FCA0-8B35-4ECA-A4F9-A85A95679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119688"/>
          <a:ext cx="2384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27" imgW="1054100" imgH="228600" progId="Equation.DSMT4">
                  <p:embed/>
                </p:oleObj>
              </mc:Choice>
              <mc:Fallback>
                <p:oleObj r:id="rId27" imgW="10541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119688"/>
                        <a:ext cx="23844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0" name="Object 16">
            <a:extLst>
              <a:ext uri="{FF2B5EF4-FFF2-40B4-BE49-F238E27FC236}">
                <a16:creationId xmlns:a16="http://schemas.microsoft.com/office/drawing/2014/main" id="{4800DDCE-1E9A-450B-8A84-725B5B73A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4849813"/>
          <a:ext cx="8112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29" imgW="812447" imgH="1002865" progId="Equation.3">
                  <p:embed/>
                </p:oleObj>
              </mc:Choice>
              <mc:Fallback>
                <p:oleObj r:id="rId29" imgW="812447" imgH="100286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849813"/>
                        <a:ext cx="8112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1" name="Object 17">
            <a:extLst>
              <a:ext uri="{FF2B5EF4-FFF2-40B4-BE49-F238E27FC236}">
                <a16:creationId xmlns:a16="http://schemas.microsoft.com/office/drawing/2014/main" id="{2345DD4A-DB2F-44D2-9726-79B1BE3F0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2788" y="5119688"/>
          <a:ext cx="2295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31" imgW="1040948" imgH="228501" progId="Equation.DSMT4">
                  <p:embed/>
                </p:oleObj>
              </mc:Choice>
              <mc:Fallback>
                <p:oleObj r:id="rId31" imgW="1040948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119688"/>
                        <a:ext cx="2295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62" name="Text Box 18">
            <a:extLst>
              <a:ext uri="{FF2B5EF4-FFF2-40B4-BE49-F238E27FC236}">
                <a16:creationId xmlns:a16="http://schemas.microsoft.com/office/drawing/2014/main" id="{B1F0BA0C-950E-4729-8EDB-2877A8861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4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例6</a:t>
            </a:r>
          </a:p>
        </p:txBody>
      </p:sp>
      <p:graphicFrame>
        <p:nvGraphicFramePr>
          <p:cNvPr id="441363" name="Object 19">
            <a:extLst>
              <a:ext uri="{FF2B5EF4-FFF2-40B4-BE49-F238E27FC236}">
                <a16:creationId xmlns:a16="http://schemas.microsoft.com/office/drawing/2014/main" id="{7D826C9A-98A7-4AA0-993E-6DC1F6B18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863600"/>
          <a:ext cx="58674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33" imgW="5838825" imgH="1190625" progId="Word.Document.8">
                  <p:embed/>
                </p:oleObj>
              </mc:Choice>
              <mc:Fallback>
                <p:oleObj r:id="rId33" imgW="5838825" imgH="1190625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63600"/>
                        <a:ext cx="58674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>
            <a:extLst>
              <a:ext uri="{FF2B5EF4-FFF2-40B4-BE49-F238E27FC236}">
                <a16:creationId xmlns:a16="http://schemas.microsoft.com/office/drawing/2014/main" id="{22F86EA7-5798-48AD-BDE1-22028DC4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6092825"/>
            <a:ext cx="5472112" cy="576263"/>
          </a:xfrm>
          <a:prstGeom prst="wedgeRectCallout">
            <a:avLst>
              <a:gd name="adj1" fmla="val -31000"/>
              <a:gd name="adj2" fmla="val -132972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两个混合偏导数相等不是偶然的！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62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>
            <a:extLst>
              <a:ext uri="{FF2B5EF4-FFF2-40B4-BE49-F238E27FC236}">
                <a16:creationId xmlns:a16="http://schemas.microsoft.com/office/drawing/2014/main" id="{2FBB607E-70EF-412A-A5E9-32075A8E0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4025" y="60928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287707-0E67-4E1B-8528-CF11002609C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400"/>
          </a:p>
        </p:txBody>
      </p:sp>
      <p:graphicFrame>
        <p:nvGraphicFramePr>
          <p:cNvPr id="441364" name="Object 20">
            <a:extLst>
              <a:ext uri="{FF2B5EF4-FFF2-40B4-BE49-F238E27FC236}">
                <a16:creationId xmlns:a16="http://schemas.microsoft.com/office/drawing/2014/main" id="{B462F518-E4C7-4E14-A327-B7853788C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908050"/>
          <a:ext cx="643096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3" imgW="2441520" imgH="457200" progId="Word.Document.8">
                  <p:embed/>
                </p:oleObj>
              </mc:Choice>
              <mc:Fallback>
                <p:oleObj r:id="rId3" imgW="2441520" imgH="4572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908050"/>
                        <a:ext cx="643096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Box 1">
            <a:extLst>
              <a:ext uri="{FF2B5EF4-FFF2-40B4-BE49-F238E27FC236}">
                <a16:creationId xmlns:a16="http://schemas.microsoft.com/office/drawing/2014/main" id="{45DDB115-4524-4220-A4F9-92A5A989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190625"/>
            <a:ext cx="1152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E770BAB0-AC9E-4DBA-8A02-9F594CE36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7C295-B6A5-430E-8993-688941FC270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400"/>
          </a:p>
        </p:txBody>
      </p:sp>
      <p:sp>
        <p:nvSpPr>
          <p:cNvPr id="638979" name="Text Box 3">
            <a:extLst>
              <a:ext uri="{FF2B5EF4-FFF2-40B4-BE49-F238E27FC236}">
                <a16:creationId xmlns:a16="http://schemas.microsoft.com/office/drawing/2014/main" id="{1427C51A-FD40-491D-BF0F-4F2354D8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383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38994" name="Text Box 18">
            <a:extLst>
              <a:ext uri="{FF2B5EF4-FFF2-40B4-BE49-F238E27FC236}">
                <a16:creationId xmlns:a16="http://schemas.microsoft.com/office/drawing/2014/main" id="{3046101E-9819-4889-8A2F-536CD6786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7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例7</a:t>
            </a:r>
          </a:p>
        </p:txBody>
      </p:sp>
      <p:graphicFrame>
        <p:nvGraphicFramePr>
          <p:cNvPr id="638996" name="Object 20">
            <a:extLst>
              <a:ext uri="{FF2B5EF4-FFF2-40B4-BE49-F238E27FC236}">
                <a16:creationId xmlns:a16="http://schemas.microsoft.com/office/drawing/2014/main" id="{8DFFBBB3-0ED4-4B91-B5C1-3EE9DB978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8300"/>
          <a:ext cx="731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3" imgW="2800350" imgH="219075" progId="Word.Document.8">
                  <p:embed/>
                </p:oleObj>
              </mc:Choice>
              <mc:Fallback>
                <p:oleObj r:id="rId3" imgW="2800350" imgH="219075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8300"/>
                        <a:ext cx="731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8" name="Object 22">
            <a:extLst>
              <a:ext uri="{FF2B5EF4-FFF2-40B4-BE49-F238E27FC236}">
                <a16:creationId xmlns:a16="http://schemas.microsoft.com/office/drawing/2014/main" id="{2BF8681D-74C7-4858-A67A-6ED941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285875"/>
          <a:ext cx="2895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5" imgW="1257300" imgH="200025" progId="Word.Document.8">
                  <p:embed/>
                </p:oleObj>
              </mc:Choice>
              <mc:Fallback>
                <p:oleObj r:id="rId5" imgW="1257300" imgH="200025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85875"/>
                        <a:ext cx="2895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9" name="Object 23">
            <a:extLst>
              <a:ext uri="{FF2B5EF4-FFF2-40B4-BE49-F238E27FC236}">
                <a16:creationId xmlns:a16="http://schemas.microsoft.com/office/drawing/2014/main" id="{AA4F69B5-CD7F-4AC3-A242-475FCF06B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981075"/>
          <a:ext cx="23685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7" imgW="939392" imgH="444307" progId="Equation.3">
                  <p:embed/>
                </p:oleObj>
              </mc:Choice>
              <mc:Fallback>
                <p:oleObj r:id="rId7" imgW="939392" imgH="444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81075"/>
                        <a:ext cx="23685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0" name="Object 24">
            <a:extLst>
              <a:ext uri="{FF2B5EF4-FFF2-40B4-BE49-F238E27FC236}">
                <a16:creationId xmlns:a16="http://schemas.microsoft.com/office/drawing/2014/main" id="{EC055A4D-8F4C-4F3D-8FC0-18A669480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71675"/>
          <a:ext cx="8969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9" imgW="355292" imgH="406048" progId="Equation.3">
                  <p:embed/>
                </p:oleObj>
              </mc:Choice>
              <mc:Fallback>
                <p:oleObj r:id="rId9" imgW="355292" imgH="40604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71675"/>
                        <a:ext cx="89693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1" name="Object 25">
            <a:extLst>
              <a:ext uri="{FF2B5EF4-FFF2-40B4-BE49-F238E27FC236}">
                <a16:creationId xmlns:a16="http://schemas.microsoft.com/office/drawing/2014/main" id="{27AC4F5B-2279-4265-A1F3-DD27A0D62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68538"/>
          <a:ext cx="365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11" imgW="1447172" imgH="203112" progId="Equation.3">
                  <p:embed/>
                </p:oleObj>
              </mc:Choice>
              <mc:Fallback>
                <p:oleObj r:id="rId11" imgW="1447172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68538"/>
                        <a:ext cx="365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3" name="Object 27">
            <a:extLst>
              <a:ext uri="{FF2B5EF4-FFF2-40B4-BE49-F238E27FC236}">
                <a16:creationId xmlns:a16="http://schemas.microsoft.com/office/drawing/2014/main" id="{246C6CBB-8F06-4DB4-AE6F-116C1A001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3030538"/>
          <a:ext cx="10556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13" imgW="419100" imgH="419100" progId="Equation.3">
                  <p:embed/>
                </p:oleObj>
              </mc:Choice>
              <mc:Fallback>
                <p:oleObj r:id="rId13" imgW="4191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030538"/>
                        <a:ext cx="10556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4" name="Object 28">
            <a:extLst>
              <a:ext uri="{FF2B5EF4-FFF2-40B4-BE49-F238E27FC236}">
                <a16:creationId xmlns:a16="http://schemas.microsoft.com/office/drawing/2014/main" id="{CA62542C-7703-4A29-ADF8-AE444167A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43275"/>
          <a:ext cx="3786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15" imgW="1497950" imgH="203112" progId="Equation.3">
                  <p:embed/>
                </p:oleObj>
              </mc:Choice>
              <mc:Fallback>
                <p:oleObj r:id="rId15" imgW="1497950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43275"/>
                        <a:ext cx="37861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5" name="Object 29">
            <a:extLst>
              <a:ext uri="{FF2B5EF4-FFF2-40B4-BE49-F238E27FC236}">
                <a16:creationId xmlns:a16="http://schemas.microsoft.com/office/drawing/2014/main" id="{BBEF0EB2-F2BB-46B5-AC7E-80D8DD30A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4119563"/>
          <a:ext cx="8969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17" imgW="355446" imgH="431613" progId="Equation.3">
                  <p:embed/>
                </p:oleObj>
              </mc:Choice>
              <mc:Fallback>
                <p:oleObj r:id="rId17" imgW="355446" imgH="4316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119563"/>
                        <a:ext cx="89693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6" name="Object 30">
            <a:extLst>
              <a:ext uri="{FF2B5EF4-FFF2-40B4-BE49-F238E27FC236}">
                <a16:creationId xmlns:a16="http://schemas.microsoft.com/office/drawing/2014/main" id="{9CC334F0-EFDD-46E7-9D43-2270C6495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0075"/>
          <a:ext cx="44275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19" imgW="1752600" imgH="203200" progId="Equation.3">
                  <p:embed/>
                </p:oleObj>
              </mc:Choice>
              <mc:Fallback>
                <p:oleObj r:id="rId19" imgW="17526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0075"/>
                        <a:ext cx="44275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7" name="Object 31">
            <a:extLst>
              <a:ext uri="{FF2B5EF4-FFF2-40B4-BE49-F238E27FC236}">
                <a16:creationId xmlns:a16="http://schemas.microsoft.com/office/drawing/2014/main" id="{859C4261-566E-4D88-BBBE-0D8CDDCFA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5202238"/>
          <a:ext cx="105727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r:id="rId21" imgW="418918" imgH="444307" progId="Equation.3">
                  <p:embed/>
                </p:oleObj>
              </mc:Choice>
              <mc:Fallback>
                <p:oleObj r:id="rId21" imgW="418918" imgH="44430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202238"/>
                        <a:ext cx="1057275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8" name="Object 32">
            <a:extLst>
              <a:ext uri="{FF2B5EF4-FFF2-40B4-BE49-F238E27FC236}">
                <a16:creationId xmlns:a16="http://schemas.microsoft.com/office/drawing/2014/main" id="{3776ED32-5C5D-4F45-9AD2-8826270A2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5464175"/>
          <a:ext cx="4492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23" imgW="1778000" imgH="228600" progId="Equation.3">
                  <p:embed/>
                </p:oleObj>
              </mc:Choice>
              <mc:Fallback>
                <p:oleObj r:id="rId23" imgW="1778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464175"/>
                        <a:ext cx="4492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9" name="Object 33">
            <a:extLst>
              <a:ext uri="{FF2B5EF4-FFF2-40B4-BE49-F238E27FC236}">
                <a16:creationId xmlns:a16="http://schemas.microsoft.com/office/drawing/2014/main" id="{8BEA8625-1B19-4105-9DDF-31399303B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222875"/>
          <a:ext cx="1663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r:id="rId25" imgW="660400" imgH="419100" progId="Equation.3">
                  <p:embed/>
                </p:oleObj>
              </mc:Choice>
              <mc:Fallback>
                <p:oleObj r:id="rId25" imgW="660400" imgH="419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22875"/>
                        <a:ext cx="16637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/>
      <p:bldP spid="6389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>
            <a:extLst>
              <a:ext uri="{FF2B5EF4-FFF2-40B4-BE49-F238E27FC236}">
                <a16:creationId xmlns:a16="http://schemas.microsoft.com/office/drawing/2014/main" id="{129D78FD-BF33-499F-A642-C2E80FD067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EAA67-EC39-4143-994C-BEC50ED1A771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400"/>
          </a:p>
        </p:txBody>
      </p:sp>
      <p:sp>
        <p:nvSpPr>
          <p:cNvPr id="640002" name="Text Box 2">
            <a:extLst>
              <a:ext uri="{FF2B5EF4-FFF2-40B4-BE49-F238E27FC236}">
                <a16:creationId xmlns:a16="http://schemas.microsoft.com/office/drawing/2014/main" id="{9C75FF0E-24D3-46CF-AE2F-DACF85EB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40003" name="Text Box 3">
            <a:extLst>
              <a:ext uri="{FF2B5EF4-FFF2-40B4-BE49-F238E27FC236}">
                <a16:creationId xmlns:a16="http://schemas.microsoft.com/office/drawing/2014/main" id="{A1AF5B63-55F8-4265-9670-69650A0F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例8</a:t>
            </a:r>
          </a:p>
        </p:txBody>
      </p:sp>
      <p:graphicFrame>
        <p:nvGraphicFramePr>
          <p:cNvPr id="640004" name="Object 4">
            <a:extLst>
              <a:ext uri="{FF2B5EF4-FFF2-40B4-BE49-F238E27FC236}">
                <a16:creationId xmlns:a16="http://schemas.microsoft.com/office/drawing/2014/main" id="{B28420F4-F9A6-468D-BAE1-42EB05448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"/>
          <a:ext cx="6096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3" imgW="2419350" imgH="295275" progId="Word.Document.8">
                  <p:embed/>
                </p:oleObj>
              </mc:Choice>
              <mc:Fallback>
                <p:oleObj r:id="rId3" imgW="2419350" imgH="2952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"/>
                        <a:ext cx="6096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06" name="Object 6">
            <a:extLst>
              <a:ext uri="{FF2B5EF4-FFF2-40B4-BE49-F238E27FC236}">
                <a16:creationId xmlns:a16="http://schemas.microsoft.com/office/drawing/2014/main" id="{3D82FD21-4EAF-4D9C-91E8-46C01AE07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990600"/>
          <a:ext cx="52498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5" imgW="2082800" imgH="444500" progId="Equation.3">
                  <p:embed/>
                </p:oleObj>
              </mc:Choice>
              <mc:Fallback>
                <p:oleObj r:id="rId5" imgW="20828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52498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16" name="Object 16">
            <a:extLst>
              <a:ext uri="{FF2B5EF4-FFF2-40B4-BE49-F238E27FC236}">
                <a16:creationId xmlns:a16="http://schemas.microsoft.com/office/drawing/2014/main" id="{263B1D2F-660B-4B4D-9317-F7E86E333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159000"/>
          <a:ext cx="3810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7" imgW="1459866" imgH="406224" progId="Equation.3">
                  <p:embed/>
                </p:oleObj>
              </mc:Choice>
              <mc:Fallback>
                <p:oleObj r:id="rId7" imgW="1459866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59000"/>
                        <a:ext cx="3810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18" name="Object 18">
            <a:extLst>
              <a:ext uri="{FF2B5EF4-FFF2-40B4-BE49-F238E27FC236}">
                <a16:creationId xmlns:a16="http://schemas.microsoft.com/office/drawing/2014/main" id="{F9CE7823-F054-4B48-96B9-95D146A63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276600"/>
          <a:ext cx="34782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9" imgW="1333500" imgH="431800" progId="Equation.3">
                  <p:embed/>
                </p:oleObj>
              </mc:Choice>
              <mc:Fallback>
                <p:oleObj r:id="rId9" imgW="13335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347821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19" name="Object 19">
            <a:extLst>
              <a:ext uri="{FF2B5EF4-FFF2-40B4-BE49-F238E27FC236}">
                <a16:creationId xmlns:a16="http://schemas.microsoft.com/office/drawing/2014/main" id="{7A1C0252-3F21-4332-ABD7-AA382354F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89300"/>
          <a:ext cx="2616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r:id="rId11" imgW="1002865" imgH="431613" progId="Equation.3">
                  <p:embed/>
                </p:oleObj>
              </mc:Choice>
              <mc:Fallback>
                <p:oleObj r:id="rId11" imgW="1002865" imgH="431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9300"/>
                        <a:ext cx="26162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0" name="Object 20">
            <a:extLst>
              <a:ext uri="{FF2B5EF4-FFF2-40B4-BE49-F238E27FC236}">
                <a16:creationId xmlns:a16="http://schemas.microsoft.com/office/drawing/2014/main" id="{87A34E97-BB3D-462E-B823-AECC43470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572000"/>
          <a:ext cx="41735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13" imgW="1600200" imgH="444500" progId="Equation.3">
                  <p:embed/>
                </p:oleObj>
              </mc:Choice>
              <mc:Fallback>
                <p:oleObj r:id="rId13" imgW="16002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417353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1" name="Object 21">
            <a:extLst>
              <a:ext uri="{FF2B5EF4-FFF2-40B4-BE49-F238E27FC236}">
                <a16:creationId xmlns:a16="http://schemas.microsoft.com/office/drawing/2014/main" id="{6976EEA4-CBEC-49AC-9AA1-CAE117258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572000"/>
          <a:ext cx="30813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15" imgW="1180588" imgH="444307" progId="Equation.3">
                  <p:embed/>
                </p:oleObj>
              </mc:Choice>
              <mc:Fallback>
                <p:oleObj r:id="rId15" imgW="1180588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308133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  <p:bldP spid="6400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>
            <a:extLst>
              <a:ext uri="{FF2B5EF4-FFF2-40B4-BE49-F238E27FC236}">
                <a16:creationId xmlns:a16="http://schemas.microsoft.com/office/drawing/2014/main" id="{D3D575E0-93B3-49B3-A687-A4DED4EE54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9587DC-5B75-4862-932F-A2DFB20344A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400"/>
          </a:p>
        </p:txBody>
      </p:sp>
      <p:graphicFrame>
        <p:nvGraphicFramePr>
          <p:cNvPr id="29699" name="Object 9">
            <a:extLst>
              <a:ext uri="{FF2B5EF4-FFF2-40B4-BE49-F238E27FC236}">
                <a16:creationId xmlns:a16="http://schemas.microsoft.com/office/drawing/2014/main" id="{2758500B-1421-48DA-856D-A9D7FAE30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381000"/>
          <a:ext cx="38100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3" imgW="1459866" imgH="444307" progId="Equation.3">
                  <p:embed/>
                </p:oleObj>
              </mc:Choice>
              <mc:Fallback>
                <p:oleObj r:id="rId3" imgW="1459866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81000"/>
                        <a:ext cx="38100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5" name="Text Box 11">
            <a:extLst>
              <a:ext uri="{FF2B5EF4-FFF2-40B4-BE49-F238E27FC236}">
                <a16:creationId xmlns:a16="http://schemas.microsoft.com/office/drawing/2014/main" id="{90DC7960-FEB0-470D-A19B-48C8FAB6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429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利用函数的对称性，可知 </a:t>
            </a:r>
          </a:p>
        </p:txBody>
      </p:sp>
      <p:graphicFrame>
        <p:nvGraphicFramePr>
          <p:cNvPr id="641036" name="Object 12">
            <a:extLst>
              <a:ext uri="{FF2B5EF4-FFF2-40B4-BE49-F238E27FC236}">
                <a16:creationId xmlns:a16="http://schemas.microsoft.com/office/drawing/2014/main" id="{37EFC5F9-FD44-4088-B9AB-F4D43814D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400300"/>
          <a:ext cx="38100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5" imgW="1459866" imgH="444307" progId="Equation.3">
                  <p:embed/>
                </p:oleObj>
              </mc:Choice>
              <mc:Fallback>
                <p:oleObj r:id="rId5" imgW="1459866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00300"/>
                        <a:ext cx="38100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7" name="Object 13">
            <a:extLst>
              <a:ext uri="{FF2B5EF4-FFF2-40B4-BE49-F238E27FC236}">
                <a16:creationId xmlns:a16="http://schemas.microsoft.com/office/drawing/2014/main" id="{C52FFFE0-32CA-4FCF-8518-B733423EB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400300"/>
          <a:ext cx="38100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7" imgW="1459866" imgH="444307" progId="Equation.3">
                  <p:embed/>
                </p:oleObj>
              </mc:Choice>
              <mc:Fallback>
                <p:oleObj r:id="rId7" imgW="1459866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00300"/>
                        <a:ext cx="38100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8" name="Object 14">
            <a:extLst>
              <a:ext uri="{FF2B5EF4-FFF2-40B4-BE49-F238E27FC236}">
                <a16:creationId xmlns:a16="http://schemas.microsoft.com/office/drawing/2014/main" id="{99A6912D-59A7-41BA-B6EB-AD7AE7F5C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55372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9" imgW="2197100" imgH="444500" progId="Equation.3">
                  <p:embed/>
                </p:oleObj>
              </mc:Choice>
              <mc:Fallback>
                <p:oleObj r:id="rId9" imgW="21971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55372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9" name="Text Box 15">
            <a:extLst>
              <a:ext uri="{FF2B5EF4-FFF2-40B4-BE49-F238E27FC236}">
                <a16:creationId xmlns:a16="http://schemas.microsoft.com/office/drawing/2014/main" id="{87357391-553D-432E-B1CE-9135191D7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641040" name="Object 16">
            <a:extLst>
              <a:ext uri="{FF2B5EF4-FFF2-40B4-BE49-F238E27FC236}">
                <a16:creationId xmlns:a16="http://schemas.microsoft.com/office/drawing/2014/main" id="{8B910E8A-E84F-4E2B-AA4E-DCA883C64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4524375"/>
          <a:ext cx="25288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r:id="rId11" imgW="1002865" imgH="431613" progId="Equation.3">
                  <p:embed/>
                </p:oleObj>
              </mc:Choice>
              <mc:Fallback>
                <p:oleObj r:id="rId11" imgW="1002865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524375"/>
                        <a:ext cx="2528887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5" grpId="0"/>
      <p:bldP spid="6410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>
            <a:extLst>
              <a:ext uri="{FF2B5EF4-FFF2-40B4-BE49-F238E27FC236}">
                <a16:creationId xmlns:a16="http://schemas.microsoft.com/office/drawing/2014/main" id="{447C7462-EEE7-4EB6-995F-34F117E67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5B5B2-5226-4877-867F-59D1282D8A4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400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DC53DAC1-E33D-41C9-888E-88981D6A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812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引进一些符号，日后会用在多元函数的泰勒公式上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1B79701-8196-47ED-9B02-7992FD68F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628775"/>
          <a:ext cx="26241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3" imgW="1040948" imgH="444307" progId="Equation.DSMT4">
                  <p:embed/>
                </p:oleObj>
              </mc:Choice>
              <mc:Fallback>
                <p:oleObj r:id="rId3" imgW="1040948" imgH="444307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2624137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C10D1CD-0135-4E50-8144-523F586A0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75" y="1652588"/>
          <a:ext cx="34559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5" imgW="1371600" imgH="482600" progId="Equation.DSMT4">
                  <p:embed/>
                </p:oleObj>
              </mc:Choice>
              <mc:Fallback>
                <p:oleObj r:id="rId5" imgW="1371600" imgH="482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1652588"/>
                        <a:ext cx="34559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标注 6">
            <a:extLst>
              <a:ext uri="{FF2B5EF4-FFF2-40B4-BE49-F238E27FC236}">
                <a16:creationId xmlns:a16="http://schemas.microsoft.com/office/drawing/2014/main" id="{CABF3B25-115C-4251-B531-AF2FB2A3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1557338"/>
            <a:ext cx="936625" cy="576262"/>
          </a:xfrm>
          <a:prstGeom prst="wedgeRectCallout">
            <a:avLst>
              <a:gd name="adj1" fmla="val -103481"/>
              <a:gd name="adj2" fmla="val -225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算子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0979C1F-07CF-4EF9-AB1E-0A7483EC0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3068638"/>
          <a:ext cx="313531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r:id="rId7" imgW="1244600" imgH="444500" progId="Equation.DSMT4">
                  <p:embed/>
                </p:oleObj>
              </mc:Choice>
              <mc:Fallback>
                <p:oleObj r:id="rId7" imgW="1244600" imgH="4445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068638"/>
                        <a:ext cx="313531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B6D4E4-E05C-4F58-9E84-3F2A0677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0775" y="3092450"/>
          <a:ext cx="393541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9" imgW="1562100" imgH="482600" progId="Equation.DSMT4">
                  <p:embed/>
                </p:oleObj>
              </mc:Choice>
              <mc:Fallback>
                <p:oleObj r:id="rId9" imgW="1562100" imgH="482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3092450"/>
                        <a:ext cx="3935413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83A61BD-87A0-4B96-A927-81BBD3FB6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437063"/>
          <a:ext cx="24003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11" imgW="952087" imgH="495085" progId="Equation.DSMT4">
                  <p:embed/>
                </p:oleObj>
              </mc:Choice>
              <mc:Fallback>
                <p:oleObj r:id="rId11" imgW="952087" imgH="495085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437063"/>
                        <a:ext cx="24003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>
            <a:extLst>
              <a:ext uri="{FF2B5EF4-FFF2-40B4-BE49-F238E27FC236}">
                <a16:creationId xmlns:a16="http://schemas.microsoft.com/office/drawing/2014/main" id="{DC81195F-2C2D-4131-9743-F9F62B11F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7E773-E775-4969-A989-18F5ABFF1B2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4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36E2669-72E5-4AB4-82C9-85BDB1701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05184"/>
              </p:ext>
            </p:extLst>
          </p:nvPr>
        </p:nvGraphicFramePr>
        <p:xfrm>
          <a:off x="827584" y="798785"/>
          <a:ext cx="1792287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r:id="rId3" imgW="710891" imgH="495085" progId="Equation.DSMT4">
                  <p:embed/>
                </p:oleObj>
              </mc:Choice>
              <mc:Fallback>
                <p:oleObj r:id="rId3" imgW="710891" imgH="495085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98785"/>
                        <a:ext cx="1792287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F1D6959-BC37-439E-A88D-9228ADBC1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941659"/>
              </p:ext>
            </p:extLst>
          </p:nvPr>
        </p:nvGraphicFramePr>
        <p:xfrm>
          <a:off x="2989759" y="941660"/>
          <a:ext cx="48958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r:id="rId5" imgW="1943100" imgH="444500" progId="Equation.DSMT4">
                  <p:embed/>
                </p:oleObj>
              </mc:Choice>
              <mc:Fallback>
                <p:oleObj r:id="rId5" imgW="1943100" imgH="444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759" y="941660"/>
                        <a:ext cx="48958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8A30279-ADEB-4AC0-B70C-57A05B277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82766"/>
              </p:ext>
            </p:extLst>
          </p:nvPr>
        </p:nvGraphicFramePr>
        <p:xfrm>
          <a:off x="539552" y="2887018"/>
          <a:ext cx="21447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7" imgW="850531" imgH="495085" progId="Equation.DSMT4">
                  <p:embed/>
                </p:oleObj>
              </mc:Choice>
              <mc:Fallback>
                <p:oleObj r:id="rId7" imgW="850531" imgH="495085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87018"/>
                        <a:ext cx="21447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5BFB99F-98AE-47FC-A346-45F9DC307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91071"/>
              </p:ext>
            </p:extLst>
          </p:nvPr>
        </p:nvGraphicFramePr>
        <p:xfrm>
          <a:off x="2909590" y="3035436"/>
          <a:ext cx="50561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9" imgW="2005729" imgH="444307" progId="Equation.DSMT4">
                  <p:embed/>
                </p:oleObj>
              </mc:Choice>
              <mc:Fallback>
                <p:oleObj r:id="rId9" imgW="2005729" imgH="444307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90" y="3035436"/>
                        <a:ext cx="505618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>
            <a:extLst>
              <a:ext uri="{FF2B5EF4-FFF2-40B4-BE49-F238E27FC236}">
                <a16:creationId xmlns:a16="http://schemas.microsoft.com/office/drawing/2014/main" id="{DC81195F-2C2D-4131-9743-F9F62B11F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7E773-E775-4969-A989-18F5ABFF1B2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40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29810F2-4160-4083-A0C3-D35E97379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875312"/>
              </p:ext>
            </p:extLst>
          </p:nvPr>
        </p:nvGraphicFramePr>
        <p:xfrm>
          <a:off x="468313" y="1174428"/>
          <a:ext cx="182403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3" imgW="723586" imgH="495085" progId="Equation.DSMT4">
                  <p:embed/>
                </p:oleObj>
              </mc:Choice>
              <mc:Fallback>
                <p:oleObj r:id="rId3" imgW="723586" imgH="495085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29810F2-4160-4083-A0C3-D35E97379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74428"/>
                        <a:ext cx="1824037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205A8E-C455-4DE8-8983-E91C9AFC2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03639"/>
              </p:ext>
            </p:extLst>
          </p:nvPr>
        </p:nvGraphicFramePr>
        <p:xfrm>
          <a:off x="2238375" y="1266503"/>
          <a:ext cx="65913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5" imgW="2616200" imgH="444500" progId="Equation.DSMT4">
                  <p:embed/>
                </p:oleObj>
              </mc:Choice>
              <mc:Fallback>
                <p:oleObj r:id="rId5" imgW="2616200" imgH="4445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4205A8E-C455-4DE8-8983-E91C9AFC2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266503"/>
                        <a:ext cx="65913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841AA7D-3A08-4121-A159-462E1F926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99045"/>
              </p:ext>
            </p:extLst>
          </p:nvPr>
        </p:nvGraphicFramePr>
        <p:xfrm>
          <a:off x="107950" y="2542853"/>
          <a:ext cx="217646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7" imgW="863225" imgH="495085" progId="Equation.DSMT4">
                  <p:embed/>
                </p:oleObj>
              </mc:Choice>
              <mc:Fallback>
                <p:oleObj r:id="rId7" imgW="863225" imgH="495085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841AA7D-3A08-4121-A159-462E1F926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542853"/>
                        <a:ext cx="217646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637E22C-C1E5-4E53-BCCC-60784B356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91340"/>
              </p:ext>
            </p:extLst>
          </p:nvPr>
        </p:nvGraphicFramePr>
        <p:xfrm>
          <a:off x="2222500" y="2634928"/>
          <a:ext cx="67516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9" imgW="2679700" imgH="444500" progId="Equation.DSMT4">
                  <p:embed/>
                </p:oleObj>
              </mc:Choice>
              <mc:Fallback>
                <p:oleObj r:id="rId9" imgW="2679700" imgH="4445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637E22C-C1E5-4E53-BCCC-60784B356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634928"/>
                        <a:ext cx="675163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0249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>
            <a:extLst>
              <a:ext uri="{FF2B5EF4-FFF2-40B4-BE49-F238E27FC236}">
                <a16:creationId xmlns:a16="http://schemas.microsoft.com/office/drawing/2014/main" id="{7055A19C-8023-4E73-8D5F-81A7CD324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511CA-214B-403C-8202-9AD25B9A873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00"/>
          </a:p>
        </p:txBody>
      </p:sp>
      <p:graphicFrame>
        <p:nvGraphicFramePr>
          <p:cNvPr id="428034" name="Object 2">
            <a:extLst>
              <a:ext uri="{FF2B5EF4-FFF2-40B4-BE49-F238E27FC236}">
                <a16:creationId xmlns:a16="http://schemas.microsoft.com/office/drawing/2014/main" id="{1088AA8F-C3BD-41E6-A423-9342C14DA585}"/>
              </a:ext>
            </a:extLst>
          </p:cNvPr>
          <p:cNvGraphicFramePr>
            <a:graphicFrameLocks noGrp="1" noChangeAspect="1"/>
          </p:cNvGraphicFramePr>
          <p:nvPr>
            <p:ph type="title"/>
          </p:nvPr>
        </p:nvGraphicFramePr>
        <p:xfrm>
          <a:off x="495300" y="381000"/>
          <a:ext cx="7715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8001000" imgH="952500" progId="Word.Document.8">
                  <p:embed/>
                </p:oleObj>
              </mc:Choice>
              <mc:Fallback>
                <p:oleObj r:id="rId3" imgW="8001000" imgH="95250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81000"/>
                        <a:ext cx="7715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7" name="Object 5">
            <a:extLst>
              <a:ext uri="{FF2B5EF4-FFF2-40B4-BE49-F238E27FC236}">
                <a16:creationId xmlns:a16="http://schemas.microsoft.com/office/drawing/2014/main" id="{69C17A32-F08B-40A2-919E-922D15840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1295400"/>
          <a:ext cx="47148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5" imgW="4711700" imgH="965200" progId="Equation.3">
                  <p:embed/>
                </p:oleObj>
              </mc:Choice>
              <mc:Fallback>
                <p:oleObj r:id="rId5" imgW="47117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295400"/>
                        <a:ext cx="47148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0">
            <a:extLst>
              <a:ext uri="{FF2B5EF4-FFF2-40B4-BE49-F238E27FC236}">
                <a16:creationId xmlns:a16="http://schemas.microsoft.com/office/drawing/2014/main" id="{A75C570E-D452-43FC-9369-A077FEDD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667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记为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7432F56-FB3B-42D8-A250-A988F77AA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1976438"/>
          <a:ext cx="3624262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2430707" imgH="700963" progId="Equation.DSMT4">
                  <p:embed/>
                </p:oleObj>
              </mc:Choice>
              <mc:Fallback>
                <p:oleObj name="Equation" r:id="rId7" imgW="2430707" imgH="70096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76438"/>
                        <a:ext cx="3624262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25851CB7-9C11-4576-ABD6-D98D59B15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368724"/>
              </p:ext>
            </p:extLst>
          </p:nvPr>
        </p:nvGraphicFramePr>
        <p:xfrm>
          <a:off x="758825" y="3559175"/>
          <a:ext cx="12112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9" imgW="520560" imgH="533160" progId="Equation.DSMT4">
                  <p:embed/>
                </p:oleObj>
              </mc:Choice>
              <mc:Fallback>
                <p:oleObj name="Equation" r:id="rId9" imgW="520560" imgH="533160" progId="Equation.DSMT4">
                  <p:embed/>
                  <p:pic>
                    <p:nvPicPr>
                      <p:cNvPr id="427019" name="Object 11">
                        <a:extLst>
                          <a:ext uri="{FF2B5EF4-FFF2-40B4-BE49-F238E27FC236}">
                            <a16:creationId xmlns:a16="http://schemas.microsoft.com/office/drawing/2014/main" id="{69F86AFC-E6FC-4DB9-8B55-E27B1A37E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559175"/>
                        <a:ext cx="12112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90AA2BE1-A8D8-4679-9593-0DA038BA7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38711"/>
              </p:ext>
            </p:extLst>
          </p:nvPr>
        </p:nvGraphicFramePr>
        <p:xfrm>
          <a:off x="3638550" y="3703638"/>
          <a:ext cx="49545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1" imgW="1904760" imgH="355320" progId="Equation.DSMT4">
                  <p:embed/>
                </p:oleObj>
              </mc:Choice>
              <mc:Fallback>
                <p:oleObj name="Equation" r:id="rId11" imgW="1904760" imgH="355320" progId="Equation.DSMT4">
                  <p:embed/>
                  <p:pic>
                    <p:nvPicPr>
                      <p:cNvPr id="427017" name="Object 9">
                        <a:extLst>
                          <a:ext uri="{FF2B5EF4-FFF2-40B4-BE49-F238E27FC236}">
                            <a16:creationId xmlns:a16="http://schemas.microsoft.com/office/drawing/2014/main" id="{A70DA91E-DB3A-4260-B503-9742671E8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703638"/>
                        <a:ext cx="49545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A9E64270-4ED1-4673-B31E-68AE7FAC9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39427"/>
              </p:ext>
            </p:extLst>
          </p:nvPr>
        </p:nvGraphicFramePr>
        <p:xfrm>
          <a:off x="2119313" y="3543300"/>
          <a:ext cx="14605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3" imgW="596880" imgH="495000" progId="Equation.DSMT4">
                  <p:embed/>
                </p:oleObj>
              </mc:Choice>
              <mc:Fallback>
                <p:oleObj name="Equation" r:id="rId13" imgW="596880" imgH="495000" progId="Equation.DSMT4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9D58BF00-25C7-426D-B836-72D29BBC2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543300"/>
                        <a:ext cx="14605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4DF75812-D6B3-4C5B-8533-78AEF35B7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27023"/>
              </p:ext>
            </p:extLst>
          </p:nvPr>
        </p:nvGraphicFramePr>
        <p:xfrm>
          <a:off x="744538" y="5214938"/>
          <a:ext cx="124142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5" imgW="533160" imgH="533160" progId="Equation.DSMT4">
                  <p:embed/>
                </p:oleObj>
              </mc:Choice>
              <mc:Fallback>
                <p:oleObj name="Equation" r:id="rId15" imgW="533160" imgH="533160" progId="Equation.DSMT4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116B0A28-262C-4592-9C9A-608D05E31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214938"/>
                        <a:ext cx="1241425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>
            <a:extLst>
              <a:ext uri="{FF2B5EF4-FFF2-40B4-BE49-F238E27FC236}">
                <a16:creationId xmlns:a16="http://schemas.microsoft.com/office/drawing/2014/main" id="{3B60457E-22DB-4485-9BBD-33B4FEF92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03007"/>
              </p:ext>
            </p:extLst>
          </p:nvPr>
        </p:nvGraphicFramePr>
        <p:xfrm>
          <a:off x="3622675" y="5360988"/>
          <a:ext cx="49879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7" imgW="1917360" imgH="355320" progId="Equation.DSMT4">
                  <p:embed/>
                </p:oleObj>
              </mc:Choice>
              <mc:Fallback>
                <p:oleObj name="Equation" r:id="rId17" imgW="1917360" imgH="35532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8DAA7220-CA1C-4C2A-9D87-9C4AF8968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360988"/>
                        <a:ext cx="49879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7DE50606-540E-4840-9B2B-AB3E4A2B0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56158"/>
              </p:ext>
            </p:extLst>
          </p:nvPr>
        </p:nvGraphicFramePr>
        <p:xfrm>
          <a:off x="2119313" y="5199063"/>
          <a:ext cx="14605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9" imgW="596880" imgH="495000" progId="Equation.DSMT4">
                  <p:embed/>
                </p:oleObj>
              </mc:Choice>
              <mc:Fallback>
                <p:oleObj name="Equation" r:id="rId19" imgW="596880" imgH="495000" progId="Equation.DSMT4">
                  <p:embed/>
                  <p:pic>
                    <p:nvPicPr>
                      <p:cNvPr id="13" name="Object 11">
                        <a:extLst>
                          <a:ext uri="{FF2B5EF4-FFF2-40B4-BE49-F238E27FC236}">
                            <a16:creationId xmlns:a16="http://schemas.microsoft.com/office/drawing/2014/main" id="{7E3B73BE-A4E3-4B3C-BAAD-2D90DE93F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5199063"/>
                        <a:ext cx="14605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2">
            <a:extLst>
              <a:ext uri="{FF2B5EF4-FFF2-40B4-BE49-F238E27FC236}">
                <a16:creationId xmlns:a16="http://schemas.microsoft.com/office/drawing/2014/main" id="{23D8E6D3-891C-4DBA-8749-885D14E9F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8E0F8-4858-4FA1-B25E-72A547D842B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4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60E4015-DAE3-46D6-A02A-888E98F99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49275"/>
          <a:ext cx="31353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3" imgW="1244060" imgH="495085" progId="Equation.DSMT4">
                  <p:embed/>
                </p:oleObj>
              </mc:Choice>
              <mc:Fallback>
                <p:oleObj r:id="rId3" imgW="1244060" imgH="495085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60E4015-DAE3-46D6-A02A-888E98F99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3135312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875F785-9155-40ED-B2C1-BA34F7EDB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205038"/>
          <a:ext cx="6080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r:id="rId5" imgW="2413000" imgH="482600" progId="Equation.DSMT4">
                  <p:embed/>
                </p:oleObj>
              </mc:Choice>
              <mc:Fallback>
                <p:oleObj r:id="rId5" imgW="2413000" imgH="482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875F785-9155-40ED-B2C1-BA34F7EDB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05038"/>
                        <a:ext cx="60801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B4CE037-E99B-49FB-8720-3CA543758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679825"/>
          <a:ext cx="5472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r:id="rId7" imgW="2171700" imgH="444500" progId="Equation.DSMT4">
                  <p:embed/>
                </p:oleObj>
              </mc:Choice>
              <mc:Fallback>
                <p:oleObj r:id="rId7" imgW="2171700" imgH="4445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B4CE037-E99B-49FB-8720-3CA543758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79825"/>
                        <a:ext cx="5472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0067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2">
            <a:extLst>
              <a:ext uri="{FF2B5EF4-FFF2-40B4-BE49-F238E27FC236}">
                <a16:creationId xmlns:a16="http://schemas.microsoft.com/office/drawing/2014/main" id="{23D8E6D3-891C-4DBA-8749-885D14E9F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8E0F8-4858-4FA1-B25E-72A547D842B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4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60E4015-DAE3-46D6-A02A-888E98F99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77983"/>
              </p:ext>
            </p:extLst>
          </p:nvPr>
        </p:nvGraphicFramePr>
        <p:xfrm>
          <a:off x="323528" y="211138"/>
          <a:ext cx="172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3" imgW="685800" imgH="215640" progId="Equation.DSMT4">
                  <p:embed/>
                </p:oleObj>
              </mc:Choice>
              <mc:Fallback>
                <p:oleObj name="Equation" r:id="rId3" imgW="685800" imgH="2156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1138"/>
                        <a:ext cx="172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875F785-9155-40ED-B2C1-BA34F7EDB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89283"/>
              </p:ext>
            </p:extLst>
          </p:nvPr>
        </p:nvGraphicFramePr>
        <p:xfrm>
          <a:off x="2627784" y="227013"/>
          <a:ext cx="3136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5" imgW="1244520" imgH="419040" progId="Equation.DSMT4">
                  <p:embed/>
                </p:oleObj>
              </mc:Choice>
              <mc:Fallback>
                <p:oleObj name="Equation" r:id="rId5" imgW="1244520" imgH="419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27013"/>
                        <a:ext cx="3136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74FEE3A-3178-4F4B-88F3-614B14A2A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38507"/>
              </p:ext>
            </p:extLst>
          </p:nvPr>
        </p:nvGraphicFramePr>
        <p:xfrm>
          <a:off x="2355527" y="1426369"/>
          <a:ext cx="3681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7" imgW="1460160" imgH="419040" progId="Equation.DSMT4">
                  <p:embed/>
                </p:oleObj>
              </mc:Choice>
              <mc:Fallback>
                <p:oleObj name="Equation" r:id="rId7" imgW="1460160" imgH="419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875F785-9155-40ED-B2C1-BA34F7EDB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527" y="1426369"/>
                        <a:ext cx="3681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A68880-DB11-4ACE-94D0-D64489280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94981"/>
              </p:ext>
            </p:extLst>
          </p:nvPr>
        </p:nvGraphicFramePr>
        <p:xfrm>
          <a:off x="2474912" y="2770188"/>
          <a:ext cx="41941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9" imgW="1663560" imgH="419040" progId="Equation.DSMT4">
                  <p:embed/>
                </p:oleObj>
              </mc:Choice>
              <mc:Fallback>
                <p:oleObj name="Equation" r:id="rId9" imgW="166356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74FEE3A-3178-4F4B-88F3-614B14A2A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2" y="2770188"/>
                        <a:ext cx="41941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447B119-B442-4BBD-81F4-230DE5932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41943"/>
              </p:ext>
            </p:extLst>
          </p:nvPr>
        </p:nvGraphicFramePr>
        <p:xfrm>
          <a:off x="2733675" y="3933056"/>
          <a:ext cx="47720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11" imgW="1892160" imgH="419040" progId="Equation.DSMT4">
                  <p:embed/>
                </p:oleObj>
              </mc:Choice>
              <mc:Fallback>
                <p:oleObj name="Equation" r:id="rId11" imgW="189216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A68880-DB11-4ACE-94D0-D64489280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933056"/>
                        <a:ext cx="47720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3C315D2-748B-471D-AEFD-61E08D8C3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60817"/>
              </p:ext>
            </p:extLst>
          </p:nvPr>
        </p:nvGraphicFramePr>
        <p:xfrm>
          <a:off x="2682031" y="4904581"/>
          <a:ext cx="47069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13" imgW="1866600" imgH="419040" progId="Equation.DSMT4">
                  <p:embed/>
                </p:oleObj>
              </mc:Choice>
              <mc:Fallback>
                <p:oleObj name="Equation" r:id="rId13" imgW="1866600" imgH="419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447B119-B442-4BBD-81F4-230DE5932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031" y="4904581"/>
                        <a:ext cx="47069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0C020A5-58DC-4EAA-97E7-5140AF27D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57349"/>
              </p:ext>
            </p:extLst>
          </p:nvPr>
        </p:nvGraphicFramePr>
        <p:xfrm>
          <a:off x="615690" y="2627773"/>
          <a:ext cx="17605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15" imgW="698400" imgH="215640" progId="Equation.DSMT4">
                  <p:embed/>
                </p:oleObj>
              </mc:Choice>
              <mc:Fallback>
                <p:oleObj name="Equation" r:id="rId15" imgW="698400" imgH="215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A68880-DB11-4ACE-94D0-D64489280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90" y="2627773"/>
                        <a:ext cx="17605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054A58E-F1F8-4294-9797-51C7E6493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63131"/>
              </p:ext>
            </p:extLst>
          </p:nvPr>
        </p:nvGraphicFramePr>
        <p:xfrm>
          <a:off x="649417" y="5976937"/>
          <a:ext cx="1728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17" imgW="685800" imgH="215640" progId="Equation.DSMT4">
                  <p:embed/>
                </p:oleObj>
              </mc:Choice>
              <mc:Fallback>
                <p:oleObj name="Equation" r:id="rId17" imgW="685800" imgH="215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0C020A5-58DC-4EAA-97E7-5140AF27D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17" y="5976937"/>
                        <a:ext cx="1728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4D9CC4-991C-47A3-95C3-B27184DC0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14354"/>
              </p:ext>
            </p:extLst>
          </p:nvPr>
        </p:nvGraphicFramePr>
        <p:xfrm>
          <a:off x="2798763" y="5992813"/>
          <a:ext cx="3521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19" imgW="1396800" imgH="203040" progId="Equation.DSMT4">
                  <p:embed/>
                </p:oleObj>
              </mc:Choice>
              <mc:Fallback>
                <p:oleObj name="Equation" r:id="rId19" imgW="139680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A68880-DB11-4ACE-94D0-D64489280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992813"/>
                        <a:ext cx="35210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2">
            <a:extLst>
              <a:ext uri="{FF2B5EF4-FFF2-40B4-BE49-F238E27FC236}">
                <a16:creationId xmlns:a16="http://schemas.microsoft.com/office/drawing/2014/main" id="{23D8E6D3-891C-4DBA-8749-885D14E9F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8E0F8-4858-4FA1-B25E-72A547D842BC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40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A68880-DB11-4ACE-94D0-D64489280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026710"/>
              </p:ext>
            </p:extLst>
          </p:nvPr>
        </p:nvGraphicFramePr>
        <p:xfrm>
          <a:off x="2525418" y="404664"/>
          <a:ext cx="49625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1968480" imgH="419040" progId="Equation.DSMT4">
                  <p:embed/>
                </p:oleObj>
              </mc:Choice>
              <mc:Fallback>
                <p:oleObj name="Equation" r:id="rId3" imgW="196848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A68880-DB11-4ACE-94D0-D64489280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418" y="404664"/>
                        <a:ext cx="49625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0C020A5-58DC-4EAA-97E7-5140AF27D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0528"/>
              </p:ext>
            </p:extLst>
          </p:nvPr>
        </p:nvGraphicFramePr>
        <p:xfrm>
          <a:off x="633542" y="660252"/>
          <a:ext cx="17605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5" imgW="698400" imgH="215640" progId="Equation.DSMT4">
                  <p:embed/>
                </p:oleObj>
              </mc:Choice>
              <mc:Fallback>
                <p:oleObj name="Equation" r:id="rId5" imgW="698400" imgH="215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0C020A5-58DC-4EAA-97E7-5140AF27D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42" y="660252"/>
                        <a:ext cx="17605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054A58E-F1F8-4294-9797-51C7E6493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87545"/>
              </p:ext>
            </p:extLst>
          </p:nvPr>
        </p:nvGraphicFramePr>
        <p:xfrm>
          <a:off x="649417" y="1308324"/>
          <a:ext cx="1728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7" imgW="685800" imgH="215640" progId="Equation.DSMT4">
                  <p:embed/>
                </p:oleObj>
              </mc:Choice>
              <mc:Fallback>
                <p:oleObj name="Equation" r:id="rId7" imgW="685800" imgH="215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054A58E-F1F8-4294-9797-51C7E6493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17" y="1308324"/>
                        <a:ext cx="1728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4D9CC4-991C-47A3-95C3-B27184DC0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53367"/>
              </p:ext>
            </p:extLst>
          </p:nvPr>
        </p:nvGraphicFramePr>
        <p:xfrm>
          <a:off x="2798763" y="1324200"/>
          <a:ext cx="3521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9" imgW="1396800" imgH="203040" progId="Equation.DSMT4">
                  <p:embed/>
                </p:oleObj>
              </mc:Choice>
              <mc:Fallback>
                <p:oleObj name="Equation" r:id="rId9" imgW="139680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94D9CC4-991C-47A3-95C3-B27184DC0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1324200"/>
                        <a:ext cx="35210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13F7AF7-9996-4EED-A6B2-94FC301AA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096319"/>
              </p:ext>
            </p:extLst>
          </p:nvPr>
        </p:nvGraphicFramePr>
        <p:xfrm>
          <a:off x="1913136" y="2515197"/>
          <a:ext cx="23383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11" imgW="927000" imgH="253800" progId="Equation.DSMT4">
                  <p:embed/>
                </p:oleObj>
              </mc:Choice>
              <mc:Fallback>
                <p:oleObj name="Equation" r:id="rId11" imgW="92700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A68880-DB11-4ACE-94D0-D64489280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136" y="2515197"/>
                        <a:ext cx="23383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DB6C56E-4AC9-415E-8C77-C9C13C377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10582"/>
              </p:ext>
            </p:extLst>
          </p:nvPr>
        </p:nvGraphicFramePr>
        <p:xfrm>
          <a:off x="4533658" y="2515197"/>
          <a:ext cx="2082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13" imgW="825480" imgH="228600" progId="Equation.DSMT4">
                  <p:embed/>
                </p:oleObj>
              </mc:Choice>
              <mc:Fallback>
                <p:oleObj name="Equation" r:id="rId13" imgW="8254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13F7AF7-9996-4EED-A6B2-94FC301A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658" y="2515197"/>
                        <a:ext cx="2082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B6CF139-5F1A-4DAE-B47B-7DBE0B7E8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1709"/>
              </p:ext>
            </p:extLst>
          </p:nvPr>
        </p:nvGraphicFramePr>
        <p:xfrm>
          <a:off x="649417" y="3440710"/>
          <a:ext cx="6532562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15" imgW="2590560" imgH="685800" progId="Equation.DSMT4">
                  <p:embed/>
                </p:oleObj>
              </mc:Choice>
              <mc:Fallback>
                <p:oleObj name="Equation" r:id="rId15" imgW="2590560" imgH="685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CA68880-DB11-4ACE-94D0-D64489280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17" y="3440710"/>
                        <a:ext cx="6532562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0872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0EB7666C-7D4F-417C-A8F4-7AF95843E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D84F9-D4E5-466B-B8C7-C6BAB4258BB7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00"/>
          </a:p>
        </p:txBody>
      </p:sp>
      <p:sp>
        <p:nvSpPr>
          <p:cNvPr id="428041" name="Text Box 9">
            <a:extLst>
              <a:ext uri="{FF2B5EF4-FFF2-40B4-BE49-F238E27FC236}">
                <a16:creationId xmlns:a16="http://schemas.microsoft.com/office/drawing/2014/main" id="{213C20B5-22B6-47A0-9850-17EA224E4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239838"/>
            <a:ext cx="184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偏导函数</a:t>
            </a:r>
            <a:r>
              <a:rPr lang="zh-CN" altLang="en-US" sz="2800"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2CD0D612-C616-4B36-A132-A3DDAC812032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935038"/>
            <a:ext cx="4191000" cy="1179512"/>
            <a:chOff x="1680" y="2352"/>
            <a:chExt cx="2640" cy="743"/>
          </a:xfrm>
        </p:grpSpPr>
        <p:graphicFrame>
          <p:nvGraphicFramePr>
            <p:cNvPr id="8200" name="Object 14">
              <a:extLst>
                <a:ext uri="{FF2B5EF4-FFF2-40B4-BE49-F238E27FC236}">
                  <a16:creationId xmlns:a16="http://schemas.microsoft.com/office/drawing/2014/main" id="{FB9FA0D5-3044-493B-8677-552F760F6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352"/>
            <a:ext cx="964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3" imgW="558558" imgH="431613" progId="Equation.DSMT4">
                    <p:embed/>
                  </p:oleObj>
                </mc:Choice>
                <mc:Fallback>
                  <p:oleObj name="Equation" r:id="rId3" imgW="558558" imgH="431613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352"/>
                          <a:ext cx="964" cy="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5">
              <a:extLst>
                <a:ext uri="{FF2B5EF4-FFF2-40B4-BE49-F238E27FC236}">
                  <a16:creationId xmlns:a16="http://schemas.microsoft.com/office/drawing/2014/main" id="{C84D49F9-69A6-460A-91AE-493424007C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1" y="2512"/>
            <a:ext cx="1019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5" imgW="571252" imgH="241195" progId="Equation.3">
                    <p:embed/>
                  </p:oleObj>
                </mc:Choice>
                <mc:Fallback>
                  <p:oleObj r:id="rId5" imgW="571252" imgH="24119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512"/>
                          <a:ext cx="1019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16">
              <a:extLst>
                <a:ext uri="{FF2B5EF4-FFF2-40B4-BE49-F238E27FC236}">
                  <a16:creationId xmlns:a16="http://schemas.microsoft.com/office/drawing/2014/main" id="{B98C12C5-64FE-4993-B64B-D07A15E33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5" y="25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</a:rPr>
                <a:t>或</a:t>
              </a:r>
            </a:p>
          </p:txBody>
        </p:sp>
      </p:grpSp>
      <p:sp>
        <p:nvSpPr>
          <p:cNvPr id="428049" name="Text Box 17">
            <a:extLst>
              <a:ext uri="{FF2B5EF4-FFF2-40B4-BE49-F238E27FC236}">
                <a16:creationId xmlns:a16="http://schemas.microsoft.com/office/drawing/2014/main" id="{02CFFA4C-D068-4411-BE0E-4AB9CC8D2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3992563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2.偏导数</a:t>
            </a:r>
            <a:r>
              <a:rPr lang="zh-CN" altLang="en-US" sz="2800" dirty="0"/>
              <a:t>的概念可以推广到二元以上函数.</a:t>
            </a:r>
          </a:p>
        </p:txBody>
      </p:sp>
      <p:sp>
        <p:nvSpPr>
          <p:cNvPr id="428050" name="Text Box 18">
            <a:extLst>
              <a:ext uri="{FF2B5EF4-FFF2-40B4-BE49-F238E27FC236}">
                <a16:creationId xmlns:a16="http://schemas.microsoft.com/office/drawing/2014/main" id="{BDE264C1-C14F-4F7F-8AB9-4D3EDECF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067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说明:</a:t>
            </a:r>
          </a:p>
        </p:txBody>
      </p:sp>
      <p:sp>
        <p:nvSpPr>
          <p:cNvPr id="428051" name="Text Box 19">
            <a:extLst>
              <a:ext uri="{FF2B5EF4-FFF2-40B4-BE49-F238E27FC236}">
                <a16:creationId xmlns:a16="http://schemas.microsoft.com/office/drawing/2014/main" id="{2E188E18-C7F2-446C-B464-3E55841EF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306763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1.偏导数实质上仍然是一元函数的微分问题.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1" grpId="0"/>
      <p:bldP spid="428049" grpId="0"/>
      <p:bldP spid="428050" grpId="0"/>
      <p:bldP spid="4280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AF411C69-9465-4526-8180-129F0488A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0A9C1-B0B0-4B65-8B00-25DAC718EA9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00"/>
          </a:p>
        </p:txBody>
      </p:sp>
      <p:graphicFrame>
        <p:nvGraphicFramePr>
          <p:cNvPr id="431114" name="Object 10">
            <a:extLst>
              <a:ext uri="{FF2B5EF4-FFF2-40B4-BE49-F238E27FC236}">
                <a16:creationId xmlns:a16="http://schemas.microsoft.com/office/drawing/2014/main" id="{729AA10E-7FC8-49C7-8C35-E480ABAD7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141663"/>
          <a:ext cx="4999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1955800" imgH="228600" progId="Equation.DSMT4">
                  <p:embed/>
                </p:oleObj>
              </mc:Choice>
              <mc:Fallback>
                <p:oleObj r:id="rId3" imgW="1955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49990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6" name="Text Box 12">
            <a:extLst>
              <a:ext uri="{FF2B5EF4-FFF2-40B4-BE49-F238E27FC236}">
                <a16:creationId xmlns:a16="http://schemas.microsoft.com/office/drawing/2014/main" id="{B6DB0F5E-AEC6-4D99-856B-BBD7A4E5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增量</a:t>
            </a:r>
          </a:p>
        </p:txBody>
      </p:sp>
      <p:graphicFrame>
        <p:nvGraphicFramePr>
          <p:cNvPr id="431117" name="Object 13">
            <a:extLst>
              <a:ext uri="{FF2B5EF4-FFF2-40B4-BE49-F238E27FC236}">
                <a16:creationId xmlns:a16="http://schemas.microsoft.com/office/drawing/2014/main" id="{47B27494-84EB-4D93-B6C6-44CC72880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196975"/>
          <a:ext cx="84074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3289300" imgH="698500" progId="Equation.DSMT4">
                  <p:embed/>
                </p:oleObj>
              </mc:Choice>
              <mc:Fallback>
                <p:oleObj r:id="rId5" imgW="3289300" imgH="698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4074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8" name="Object 14">
            <a:extLst>
              <a:ext uri="{FF2B5EF4-FFF2-40B4-BE49-F238E27FC236}">
                <a16:creationId xmlns:a16="http://schemas.microsoft.com/office/drawing/2014/main" id="{D7C635DA-24D6-447B-BC0F-EAF30E7CA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860800"/>
          <a:ext cx="32146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7" imgW="1256755" imgH="203112" progId="Equation.DSMT4">
                  <p:embed/>
                </p:oleObj>
              </mc:Choice>
              <mc:Fallback>
                <p:oleObj r:id="rId7" imgW="1256755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32146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9" name="Object 15">
            <a:extLst>
              <a:ext uri="{FF2B5EF4-FFF2-40B4-BE49-F238E27FC236}">
                <a16:creationId xmlns:a16="http://schemas.microsoft.com/office/drawing/2014/main" id="{1E1EBB7A-469D-40B1-9B12-0EAC24AE8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805488"/>
          <a:ext cx="5584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9" imgW="2184400" imgH="228600" progId="Equation.DSMT4">
                  <p:embed/>
                </p:oleObj>
              </mc:Choice>
              <mc:Fallback>
                <p:oleObj r:id="rId9" imgW="21844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05488"/>
                        <a:ext cx="55848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0" name="Object 16">
            <a:extLst>
              <a:ext uri="{FF2B5EF4-FFF2-40B4-BE49-F238E27FC236}">
                <a16:creationId xmlns:a16="http://schemas.microsoft.com/office/drawing/2014/main" id="{3D37D5F8-0170-4D00-A193-DB0B1FBF8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437063"/>
          <a:ext cx="50307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11" imgW="1968500" imgH="241300" progId="Equation.DSMT4">
                  <p:embed/>
                </p:oleObj>
              </mc:Choice>
              <mc:Fallback>
                <p:oleObj r:id="rId11" imgW="19685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37063"/>
                        <a:ext cx="50307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标注 17">
            <a:extLst>
              <a:ext uri="{FF2B5EF4-FFF2-40B4-BE49-F238E27FC236}">
                <a16:creationId xmlns:a16="http://schemas.microsoft.com/office/drawing/2014/main" id="{EFD688B8-A895-4CAB-8AD4-A958CC55C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789363"/>
            <a:ext cx="1368425" cy="647700"/>
          </a:xfrm>
          <a:prstGeom prst="wedgeRectCallout">
            <a:avLst>
              <a:gd name="adj1" fmla="val -85310"/>
              <a:gd name="adj2" fmla="val -18838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偏增量</a:t>
            </a:r>
          </a:p>
        </p:txBody>
      </p:sp>
      <p:sp>
        <p:nvSpPr>
          <p:cNvPr id="19" name="矩形标注 18">
            <a:extLst>
              <a:ext uri="{FF2B5EF4-FFF2-40B4-BE49-F238E27FC236}">
                <a16:creationId xmlns:a16="http://schemas.microsoft.com/office/drawing/2014/main" id="{41840DDE-AEC8-4B0A-A2BA-2CF469DB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5516563"/>
            <a:ext cx="1368425" cy="649287"/>
          </a:xfrm>
          <a:prstGeom prst="wedgeRectCallout">
            <a:avLst>
              <a:gd name="adj1" fmla="val -71162"/>
              <a:gd name="adj2" fmla="val 4412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全增量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700C787-3B14-430A-9D91-A7E4F6353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213100"/>
          <a:ext cx="976312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13" imgW="190500" imgH="457200" progId="Equation.DSMT4">
                  <p:embed/>
                </p:oleObj>
              </mc:Choice>
              <mc:Fallback>
                <p:oleObj r:id="rId13" imgW="1905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3100"/>
                        <a:ext cx="976312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6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106" name="Object 2">
            <a:extLst>
              <a:ext uri="{FF2B5EF4-FFF2-40B4-BE49-F238E27FC236}">
                <a16:creationId xmlns:a16="http://schemas.microsoft.com/office/drawing/2014/main" id="{16A0E25B-C4C1-4FAF-8EDC-04AEBB961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622300"/>
          <a:ext cx="6934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3" imgW="6686550" imgH="466725" progId="Word.Document.8">
                  <p:embed/>
                </p:oleObj>
              </mc:Choice>
              <mc:Fallback>
                <p:oleObj r:id="rId3" imgW="6686550" imgH="4667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22300"/>
                        <a:ext cx="6934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7" name="Text Box 3">
            <a:extLst>
              <a:ext uri="{FF2B5EF4-FFF2-40B4-BE49-F238E27FC236}">
                <a16:creationId xmlns:a16="http://schemas.microsoft.com/office/drawing/2014/main" id="{1E04906C-0F12-4CFF-B57C-EA9C9DAA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69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31108" name="Object 3">
            <a:extLst>
              <a:ext uri="{FF2B5EF4-FFF2-40B4-BE49-F238E27FC236}">
                <a16:creationId xmlns:a16="http://schemas.microsoft.com/office/drawing/2014/main" id="{CE570968-F73D-40F6-81B9-141AD3917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16510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5" imgW="761669" imgH="888614" progId="Equation.3">
                  <p:embed/>
                </p:oleObj>
              </mc:Choice>
              <mc:Fallback>
                <p:oleObj r:id="rId5" imgW="761669" imgH="88861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6510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9" name="Object 4">
            <a:extLst>
              <a:ext uri="{FF2B5EF4-FFF2-40B4-BE49-F238E27FC236}">
                <a16:creationId xmlns:a16="http://schemas.microsoft.com/office/drawing/2014/main" id="{76F4DA74-F3A7-4691-8FDE-BCFC7B4FF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882775"/>
          <a:ext cx="1466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596641" imgH="203112" progId="Equation.DSMT4">
                  <p:embed/>
                </p:oleObj>
              </mc:Choice>
              <mc:Fallback>
                <p:oleObj name="Equation" r:id="rId7" imgW="59664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82775"/>
                        <a:ext cx="14668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0" name="Object 5">
            <a:extLst>
              <a:ext uri="{FF2B5EF4-FFF2-40B4-BE49-F238E27FC236}">
                <a16:creationId xmlns:a16="http://schemas.microsoft.com/office/drawing/2014/main" id="{B8541302-8980-4632-9EE5-12F2A96E0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99687"/>
              </p:ext>
            </p:extLst>
          </p:nvPr>
        </p:nvGraphicFramePr>
        <p:xfrm>
          <a:off x="1612873" y="4591422"/>
          <a:ext cx="7318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9" imgW="685800" imgH="914400" progId="Equation.3">
                  <p:embed/>
                </p:oleObj>
              </mc:Choice>
              <mc:Fallback>
                <p:oleObj r:id="rId9" imgW="6858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873" y="4591422"/>
                        <a:ext cx="7318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6">
            <a:extLst>
              <a:ext uri="{FF2B5EF4-FFF2-40B4-BE49-F238E27FC236}">
                <a16:creationId xmlns:a16="http://schemas.microsoft.com/office/drawing/2014/main" id="{587E939B-93A3-4C1A-8912-47E8B97F6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04200"/>
              </p:ext>
            </p:extLst>
          </p:nvPr>
        </p:nvGraphicFramePr>
        <p:xfrm>
          <a:off x="2381223" y="4832722"/>
          <a:ext cx="1447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11" imgW="596641" imgH="203112" progId="Equation.3">
                  <p:embed/>
                </p:oleObj>
              </mc:Choice>
              <mc:Fallback>
                <p:oleObj r:id="rId11" imgW="596641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3" y="4832722"/>
                        <a:ext cx="1447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7">
            <a:extLst>
              <a:ext uri="{FF2B5EF4-FFF2-40B4-BE49-F238E27FC236}">
                <a16:creationId xmlns:a16="http://schemas.microsoft.com/office/drawing/2014/main" id="{539E6796-0285-4E0C-B789-CC28BFFAD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13305"/>
              </p:ext>
            </p:extLst>
          </p:nvPr>
        </p:nvGraphicFramePr>
        <p:xfrm>
          <a:off x="4371977" y="1600519"/>
          <a:ext cx="18859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3" imgW="762000" imgH="457200" progId="Equation.DSMT4">
                  <p:embed/>
                </p:oleObj>
              </mc:Choice>
              <mc:Fallback>
                <p:oleObj name="Equation" r:id="rId13" imgW="762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7" y="1600519"/>
                        <a:ext cx="18859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4" name="Object 8">
            <a:extLst>
              <a:ext uri="{FF2B5EF4-FFF2-40B4-BE49-F238E27FC236}">
                <a16:creationId xmlns:a16="http://schemas.microsoft.com/office/drawing/2014/main" id="{E818123D-498A-405F-AF7C-6E0B5CBE5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4477"/>
              </p:ext>
            </p:extLst>
          </p:nvPr>
        </p:nvGraphicFramePr>
        <p:xfrm>
          <a:off x="4391000" y="4365104"/>
          <a:ext cx="19812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15" imgW="774364" imgH="495085" progId="Equation.3">
                  <p:embed/>
                </p:oleObj>
              </mc:Choice>
              <mc:Fallback>
                <p:oleObj r:id="rId15" imgW="774364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00" y="4365104"/>
                        <a:ext cx="19812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6" name="Text Box 12">
            <a:extLst>
              <a:ext uri="{FF2B5EF4-FFF2-40B4-BE49-F238E27FC236}">
                <a16:creationId xmlns:a16="http://schemas.microsoft.com/office/drawing/2014/main" id="{9352DCC3-E42B-4D5A-9854-0CC20DE5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6E6862D5-AB28-4CB5-B1A4-241CF72BB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307600"/>
              </p:ext>
            </p:extLst>
          </p:nvPr>
        </p:nvGraphicFramePr>
        <p:xfrm>
          <a:off x="683568" y="3124200"/>
          <a:ext cx="2746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7" imgW="1117440" imgH="279360" progId="Equation.DSMT4">
                  <p:embed/>
                </p:oleObj>
              </mc:Choice>
              <mc:Fallback>
                <p:oleObj name="Equation" r:id="rId17" imgW="1117440" imgH="279360" progId="Equation.DSMT4">
                  <p:embed/>
                  <p:pic>
                    <p:nvPicPr>
                      <p:cNvPr id="431109" name="Object 4">
                        <a:extLst>
                          <a:ext uri="{FF2B5EF4-FFF2-40B4-BE49-F238E27FC236}">
                            <a16:creationId xmlns:a16="http://schemas.microsoft.com/office/drawing/2014/main" id="{76F4DA74-F3A7-4691-8FDE-BCFC7B4FF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24200"/>
                        <a:ext cx="27463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D198EBE9-6818-478A-A800-5D19EFC73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15344"/>
              </p:ext>
            </p:extLst>
          </p:nvPr>
        </p:nvGraphicFramePr>
        <p:xfrm>
          <a:off x="3851920" y="2926298"/>
          <a:ext cx="24352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9" imgW="990360" imgH="355320" progId="Equation.DSMT4">
                  <p:embed/>
                </p:oleObj>
              </mc:Choice>
              <mc:Fallback>
                <p:oleObj name="Equation" r:id="rId19" imgW="990360" imgH="355320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6E6862D5-AB28-4CB5-B1A4-241CF72BB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926298"/>
                        <a:ext cx="24352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6BE3B2D3-9FD5-4A9A-87D9-489270D03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389466"/>
              </p:ext>
            </p:extLst>
          </p:nvPr>
        </p:nvGraphicFramePr>
        <p:xfrm>
          <a:off x="6783388" y="2798763"/>
          <a:ext cx="1790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21" imgW="723600" imgH="457200" progId="Equation.DSMT4">
                  <p:embed/>
                </p:oleObj>
              </mc:Choice>
              <mc:Fallback>
                <p:oleObj name="Equation" r:id="rId21" imgW="723600" imgH="457200" progId="Equation.DSMT4">
                  <p:embed/>
                  <p:pic>
                    <p:nvPicPr>
                      <p:cNvPr id="431112" name="Object 7">
                        <a:extLst>
                          <a:ext uri="{FF2B5EF4-FFF2-40B4-BE49-F238E27FC236}">
                            <a16:creationId xmlns:a16="http://schemas.microsoft.com/office/drawing/2014/main" id="{539E6796-0285-4E0C-B789-CC28BFFAD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2798763"/>
                        <a:ext cx="1790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7C4825AB-9B2D-4284-8295-524E5D4F2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401291"/>
              </p:ext>
            </p:extLst>
          </p:nvPr>
        </p:nvGraphicFramePr>
        <p:xfrm>
          <a:off x="898525" y="6040438"/>
          <a:ext cx="26209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23" imgW="1066680" imgH="253800" progId="Equation.DSMT4">
                  <p:embed/>
                </p:oleObj>
              </mc:Choice>
              <mc:Fallback>
                <p:oleObj name="Equation" r:id="rId23" imgW="1066680" imgH="253800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6E6862D5-AB28-4CB5-B1A4-241CF72BB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6040438"/>
                        <a:ext cx="26209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649DF7D6-5F5F-4ADB-ADFF-EFE276BEA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008394"/>
              </p:ext>
            </p:extLst>
          </p:nvPr>
        </p:nvGraphicFramePr>
        <p:xfrm>
          <a:off x="3851920" y="5844381"/>
          <a:ext cx="23733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25" imgW="965160" imgH="317160" progId="Equation.DSMT4">
                  <p:embed/>
                </p:oleObj>
              </mc:Choice>
              <mc:Fallback>
                <p:oleObj name="Equation" r:id="rId25" imgW="965160" imgH="317160" progId="Equation.DSMT4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D198EBE9-6818-478A-A800-5D19EFC73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844381"/>
                        <a:ext cx="23733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9C46A1E9-30DC-47DA-8F17-EE336EDFD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32998"/>
              </p:ext>
            </p:extLst>
          </p:nvPr>
        </p:nvGraphicFramePr>
        <p:xfrm>
          <a:off x="6797675" y="5670550"/>
          <a:ext cx="17303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27" imgW="698400" imgH="457200" progId="Equation.DSMT4">
                  <p:embed/>
                </p:oleObj>
              </mc:Choice>
              <mc:Fallback>
                <p:oleObj name="Equation" r:id="rId27" imgW="698400" imgH="457200" progId="Equation.DSMT4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6BE3B2D3-9FD5-4A9A-87D9-489270D03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5670550"/>
                        <a:ext cx="17303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/>
      <p:bldP spid="431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0DBFC085-5207-4D2B-A394-C1E33E91C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4F6216-6486-4225-BEC4-AE6EE00BEB8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400"/>
          </a:p>
        </p:txBody>
      </p:sp>
      <p:graphicFrame>
        <p:nvGraphicFramePr>
          <p:cNvPr id="642048" name="Object 1024">
            <a:extLst>
              <a:ext uri="{FF2B5EF4-FFF2-40B4-BE49-F238E27FC236}">
                <a16:creationId xmlns:a16="http://schemas.microsoft.com/office/drawing/2014/main" id="{67467FE4-92AC-4EB3-AB2D-EA443B8A6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57200"/>
          <a:ext cx="3886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3" imgW="3876675" imgH="619125" progId="Word.Document.8">
                  <p:embed/>
                </p:oleObj>
              </mc:Choice>
              <mc:Fallback>
                <p:oleObj r:id="rId3" imgW="3876675" imgH="619125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3886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1" name="Text Box 3">
            <a:extLst>
              <a:ext uri="{FF2B5EF4-FFF2-40B4-BE49-F238E27FC236}">
                <a16:creationId xmlns:a16="http://schemas.microsoft.com/office/drawing/2014/main" id="{F428B9BA-0F24-42AB-9BE5-8DB21FAD5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68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642049" name="Object 1025">
            <a:extLst>
              <a:ext uri="{FF2B5EF4-FFF2-40B4-BE49-F238E27FC236}">
                <a16:creationId xmlns:a16="http://schemas.microsoft.com/office/drawing/2014/main" id="{A2CCE987-E0E2-4D30-A2AA-92749FEE5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162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761669" imgH="888614" progId="Equation.3">
                  <p:embed/>
                </p:oleObj>
              </mc:Choice>
              <mc:Fallback>
                <p:oleObj r:id="rId5" imgW="761669" imgH="888614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16200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0" name="Object 1026">
            <a:extLst>
              <a:ext uri="{FF2B5EF4-FFF2-40B4-BE49-F238E27FC236}">
                <a16:creationId xmlns:a16="http://schemas.microsoft.com/office/drawing/2014/main" id="{2AD955D6-E0AD-4ECF-BC03-940E8EA1E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80670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7" imgW="901309" imgH="469696" progId="Equation.3">
                  <p:embed/>
                </p:oleObj>
              </mc:Choice>
              <mc:Fallback>
                <p:oleObj r:id="rId7" imgW="901309" imgH="46969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06700"/>
                        <a:ext cx="90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1" name="Object 1027">
            <a:extLst>
              <a:ext uri="{FF2B5EF4-FFF2-40B4-BE49-F238E27FC236}">
                <a16:creationId xmlns:a16="http://schemas.microsoft.com/office/drawing/2014/main" id="{11581797-F00C-47E3-BB75-7861ABBD3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2565400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9" imgW="736600" imgH="965200" progId="Equation.3">
                  <p:embed/>
                </p:oleObj>
              </mc:Choice>
              <mc:Fallback>
                <p:oleObj r:id="rId9" imgW="736600" imgH="965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565400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2" name="Object 1028">
            <a:extLst>
              <a:ext uri="{FF2B5EF4-FFF2-40B4-BE49-F238E27FC236}">
                <a16:creationId xmlns:a16="http://schemas.microsoft.com/office/drawing/2014/main" id="{33080EC8-F2C9-47BA-A682-1A3A16580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781300"/>
          <a:ext cx="10668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1" imgW="1104900" imgH="444500" progId="Equation.3">
                  <p:embed/>
                </p:oleObj>
              </mc:Choice>
              <mc:Fallback>
                <p:oleObj r:id="rId11" imgW="11049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0668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3" name="Object 1029">
            <a:extLst>
              <a:ext uri="{FF2B5EF4-FFF2-40B4-BE49-F238E27FC236}">
                <a16:creationId xmlns:a16="http://schemas.microsoft.com/office/drawing/2014/main" id="{9FAEEB37-2A90-4FD6-8E14-C7AEC572F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35400"/>
          <a:ext cx="20574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13" imgW="2159000" imgH="965200" progId="Equation.3">
                  <p:embed/>
                </p:oleObj>
              </mc:Choice>
              <mc:Fallback>
                <p:oleObj r:id="rId13" imgW="2159000" imgH="965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35400"/>
                        <a:ext cx="20574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4" name="Object 1030">
            <a:extLst>
              <a:ext uri="{FF2B5EF4-FFF2-40B4-BE49-F238E27FC236}">
                <a16:creationId xmlns:a16="http://schemas.microsoft.com/office/drawing/2014/main" id="{22292747-18D2-406B-B25A-4E90309A0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835400"/>
          <a:ext cx="3429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15" imgW="3568700" imgH="965200" progId="Equation.3">
                  <p:embed/>
                </p:oleObj>
              </mc:Choice>
              <mc:Fallback>
                <p:oleObj r:id="rId15" imgW="3568700" imgH="965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35400"/>
                        <a:ext cx="3429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5" name="Object 1031">
            <a:extLst>
              <a:ext uri="{FF2B5EF4-FFF2-40B4-BE49-F238E27FC236}">
                <a16:creationId xmlns:a16="http://schemas.microsoft.com/office/drawing/2014/main" id="{B8AB93BF-80B5-410A-AA52-6AA3CE58B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520065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17" imgW="1511300" imgH="419100" progId="Equation.3">
                  <p:embed/>
                </p:oleObj>
              </mc:Choice>
              <mc:Fallback>
                <p:oleObj r:id="rId17" imgW="1511300" imgH="4191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200650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6" name="Object 1032">
            <a:extLst>
              <a:ext uri="{FF2B5EF4-FFF2-40B4-BE49-F238E27FC236}">
                <a16:creationId xmlns:a16="http://schemas.microsoft.com/office/drawing/2014/main" id="{437AE6AB-8896-4CBD-85C3-362C79DE8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283200"/>
          <a:ext cx="762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9" imgW="761669" imgH="342751" progId="Equation.3">
                  <p:embed/>
                </p:oleObj>
              </mc:Choice>
              <mc:Fallback>
                <p:oleObj r:id="rId19" imgW="761669" imgH="342751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83200"/>
                        <a:ext cx="762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0" name="Text Box 12">
            <a:extLst>
              <a:ext uri="{FF2B5EF4-FFF2-40B4-BE49-F238E27FC236}">
                <a16:creationId xmlns:a16="http://schemas.microsoft.com/office/drawing/2014/main" id="{1BE9AD1B-A5BD-48FE-8F6C-D149D872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30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所以原结论成立．</a:t>
            </a:r>
          </a:p>
        </p:txBody>
      </p:sp>
      <p:sp>
        <p:nvSpPr>
          <p:cNvPr id="432141" name="Text Box 13">
            <a:extLst>
              <a:ext uri="{FF2B5EF4-FFF2-40B4-BE49-F238E27FC236}">
                <a16:creationId xmlns:a16="http://schemas.microsoft.com/office/drawing/2014/main" id="{A20D6938-85D4-4C79-9E86-EC08AA00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82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例2</a:t>
            </a:r>
          </a:p>
        </p:txBody>
      </p:sp>
      <p:graphicFrame>
        <p:nvGraphicFramePr>
          <p:cNvPr id="642057" name="Object 1033">
            <a:extLst>
              <a:ext uri="{FF2B5EF4-FFF2-40B4-BE49-F238E27FC236}">
                <a16:creationId xmlns:a16="http://schemas.microsoft.com/office/drawing/2014/main" id="{D1C732AE-E67A-474B-A52F-7C185AB52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320800"/>
          <a:ext cx="4124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21" imgW="4257675" imgH="990600" progId="Word.Document.8">
                  <p:embed/>
                </p:oleObj>
              </mc:Choice>
              <mc:Fallback>
                <p:oleObj r:id="rId21" imgW="4257675" imgH="990600" progId="Word.Document.8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20800"/>
                        <a:ext cx="41243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/>
      <p:bldP spid="432140" grpId="0"/>
      <p:bldP spid="432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5A8A9651-8D15-4F0B-8095-E53C63CDF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304262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457456-537C-4C99-BB0E-C0EFBFC77B69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400" dirty="0"/>
          </a:p>
        </p:txBody>
      </p:sp>
      <p:sp>
        <p:nvSpPr>
          <p:cNvPr id="433155" name="Text Box 3">
            <a:extLst>
              <a:ext uri="{FF2B5EF4-FFF2-40B4-BE49-F238E27FC236}">
                <a16:creationId xmlns:a16="http://schemas.microsoft.com/office/drawing/2014/main" id="{739B5160-B616-40F8-AD0B-EE9553C8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33161" name="Text Box 9">
            <a:extLst>
              <a:ext uri="{FF2B5EF4-FFF2-40B4-BE49-F238E27FC236}">
                <a16:creationId xmlns:a16="http://schemas.microsoft.com/office/drawing/2014/main" id="{C76A5110-B4C4-4D3D-AB96-1DF19D6E9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例3</a:t>
            </a:r>
          </a:p>
        </p:txBody>
      </p:sp>
      <p:graphicFrame>
        <p:nvGraphicFramePr>
          <p:cNvPr id="643072" name="Object 1024">
            <a:extLst>
              <a:ext uri="{FF2B5EF4-FFF2-40B4-BE49-F238E27FC236}">
                <a16:creationId xmlns:a16="http://schemas.microsoft.com/office/drawing/2014/main" id="{7EC9F97E-C600-4DA3-A9C1-87264A9F4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69900"/>
          <a:ext cx="5257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3" imgW="2019300" imgH="241300" progId="Equation.DSMT4">
                  <p:embed/>
                </p:oleObj>
              </mc:Choice>
              <mc:Fallback>
                <p:oleObj r:id="rId3" imgW="2019300" imgH="2413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9900"/>
                        <a:ext cx="52578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3" name="Object 1025">
            <a:extLst>
              <a:ext uri="{FF2B5EF4-FFF2-40B4-BE49-F238E27FC236}">
                <a16:creationId xmlns:a16="http://schemas.microsoft.com/office/drawing/2014/main" id="{1F9F80FA-9FD8-47CF-8F06-227887EFD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392238"/>
          <a:ext cx="8731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5" imgW="342751" imgH="393529" progId="Equation.DSMT4">
                  <p:embed/>
                </p:oleObj>
              </mc:Choice>
              <mc:Fallback>
                <p:oleObj r:id="rId5" imgW="342751" imgH="393529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92238"/>
                        <a:ext cx="8731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4" name="Object 1026">
            <a:extLst>
              <a:ext uri="{FF2B5EF4-FFF2-40B4-BE49-F238E27FC236}">
                <a16:creationId xmlns:a16="http://schemas.microsoft.com/office/drawing/2014/main" id="{AAF4658A-5D07-4D09-B1EA-91BD35C20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523339"/>
              </p:ext>
            </p:extLst>
          </p:nvPr>
        </p:nvGraphicFramePr>
        <p:xfrm>
          <a:off x="1051396" y="3833390"/>
          <a:ext cx="8683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7" imgW="342751" imgH="418918" progId="Equation.DSMT4">
                  <p:embed/>
                </p:oleObj>
              </mc:Choice>
              <mc:Fallback>
                <p:oleObj r:id="rId7" imgW="342751" imgH="418918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6" y="3833390"/>
                        <a:ext cx="86836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75" name="Object 1027">
            <a:extLst>
              <a:ext uri="{FF2B5EF4-FFF2-40B4-BE49-F238E27FC236}">
                <a16:creationId xmlns:a16="http://schemas.microsoft.com/office/drawing/2014/main" id="{DC4D3D12-AE08-4333-AB37-03993CC91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05214"/>
              </p:ext>
            </p:extLst>
          </p:nvPr>
        </p:nvGraphicFramePr>
        <p:xfrm>
          <a:off x="971550" y="5324053"/>
          <a:ext cx="8699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9" imgW="342751" imgH="393529" progId="Equation.DSMT4">
                  <p:embed/>
                </p:oleObj>
              </mc:Choice>
              <mc:Fallback>
                <p:oleObj r:id="rId9" imgW="342751" imgH="393529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24053"/>
                        <a:ext cx="8699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41B448F-C208-4DE9-9893-AEA8D5F81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304"/>
              </p:ext>
            </p:extLst>
          </p:nvPr>
        </p:nvGraphicFramePr>
        <p:xfrm>
          <a:off x="2409825" y="1392238"/>
          <a:ext cx="24590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1" imgW="965160" imgH="393480" progId="Equation.DSMT4">
                  <p:embed/>
                </p:oleObj>
              </mc:Choice>
              <mc:Fallback>
                <p:oleObj name="Equation" r:id="rId11" imgW="96516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392238"/>
                        <a:ext cx="24590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C86255B-8FB6-4D6E-AC66-C02DF0697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1763" y="1138238"/>
          <a:ext cx="3175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13" imgW="1219200" imgH="660400" progId="Equation.DSMT4">
                  <p:embed/>
                </p:oleObj>
              </mc:Choice>
              <mc:Fallback>
                <p:oleObj r:id="rId13" imgW="1219200" imgH="66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1138238"/>
                        <a:ext cx="31750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86F2AE8-DE8E-43FD-858E-8FC27D3C0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3350" y="1160463"/>
          <a:ext cx="317500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15" imgW="1219200" imgH="660400" progId="Equation.DSMT4">
                  <p:embed/>
                </p:oleObj>
              </mc:Choice>
              <mc:Fallback>
                <p:oleObj r:id="rId15" imgW="1219200" imgH="660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160463"/>
                        <a:ext cx="3175000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BC5B365-D5EB-4DDE-8476-73D26F013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58127"/>
              </p:ext>
            </p:extLst>
          </p:nvPr>
        </p:nvGraphicFramePr>
        <p:xfrm>
          <a:off x="1986434" y="3769890"/>
          <a:ext cx="524986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17" imgW="2070100" imgH="444500" progId="Equation.DSMT4">
                  <p:embed/>
                </p:oleObj>
              </mc:Choice>
              <mc:Fallback>
                <p:oleObj r:id="rId17" imgW="2070100" imgH="444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434" y="3769890"/>
                        <a:ext cx="524986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ED4EE3A-D481-4D96-8E38-4A10C1D0B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79865"/>
              </p:ext>
            </p:extLst>
          </p:nvPr>
        </p:nvGraphicFramePr>
        <p:xfrm>
          <a:off x="5210175" y="1163638"/>
          <a:ext cx="300831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19" imgW="1155700" imgH="431800" progId="Equation.DSMT4">
                  <p:embed/>
                </p:oleObj>
              </mc:Choice>
              <mc:Fallback>
                <p:oleObj r:id="rId19" imgW="1155700" imgH="431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1163638"/>
                        <a:ext cx="300831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2A49325-A085-44B3-957A-3A2CB3FA7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50216"/>
              </p:ext>
            </p:extLst>
          </p:nvPr>
        </p:nvGraphicFramePr>
        <p:xfrm>
          <a:off x="1856978" y="5381203"/>
          <a:ext cx="38671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21" imgW="1523880" imgH="393480" progId="Equation.DSMT4">
                  <p:embed/>
                </p:oleObj>
              </mc:Choice>
              <mc:Fallback>
                <p:oleObj name="Equation" r:id="rId21" imgW="152388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978" y="5381203"/>
                        <a:ext cx="38671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B2C7757-FD2A-4DCD-B984-B8C99800A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647370"/>
              </p:ext>
            </p:extLst>
          </p:nvPr>
        </p:nvGraphicFramePr>
        <p:xfrm>
          <a:off x="1986434" y="2551403"/>
          <a:ext cx="24241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23" imgW="952200" imgH="444240" progId="Equation.DSMT4">
                  <p:embed/>
                </p:oleObj>
              </mc:Choice>
              <mc:Fallback>
                <p:oleObj name="Equation" r:id="rId23" imgW="95220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41B448F-C208-4DE9-9893-AEA8D5F81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434" y="2551403"/>
                        <a:ext cx="242411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80BC055-3001-4834-BE3C-B7E8A71EE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81837"/>
              </p:ext>
            </p:extLst>
          </p:nvPr>
        </p:nvGraphicFramePr>
        <p:xfrm>
          <a:off x="5692378" y="5324053"/>
          <a:ext cx="318928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25" imgW="1257120" imgH="444240" progId="Equation.DSMT4">
                  <p:embed/>
                </p:oleObj>
              </mc:Choice>
              <mc:Fallback>
                <p:oleObj name="Equation" r:id="rId25" imgW="1257120" imgH="4442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2A49325-A085-44B3-957A-3A2CB3FA7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378" y="5324053"/>
                        <a:ext cx="3189288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/>
      <p:bldP spid="433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21FE2EE5-DBFB-4404-AF80-70C356970D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2A4C3-16CC-427E-AA86-9FC99E99D69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400"/>
          </a:p>
        </p:txBody>
      </p:sp>
      <p:graphicFrame>
        <p:nvGraphicFramePr>
          <p:cNvPr id="644096" name="Object 1024">
            <a:extLst>
              <a:ext uri="{FF2B5EF4-FFF2-40B4-BE49-F238E27FC236}">
                <a16:creationId xmlns:a16="http://schemas.microsoft.com/office/drawing/2014/main" id="{B1F812B4-8C9A-470B-8B5B-E5461A0DA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"/>
          <a:ext cx="69342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3" imgW="2705100" imgH="685800" progId="Word.Document.8">
                  <p:embed/>
                </p:oleObj>
              </mc:Choice>
              <mc:Fallback>
                <p:oleObj r:id="rId3" imgW="2705100" imgH="6858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"/>
                        <a:ext cx="6934200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097" name="Object 1025">
            <a:extLst>
              <a:ext uri="{FF2B5EF4-FFF2-40B4-BE49-F238E27FC236}">
                <a16:creationId xmlns:a16="http://schemas.microsoft.com/office/drawing/2014/main" id="{CB857B36-AE74-40CA-A4FC-7E42E9C1A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5946775"/>
          <a:ext cx="62960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5" imgW="2400300" imgH="247650" progId="Word.Document.8">
                  <p:embed/>
                </p:oleObj>
              </mc:Choice>
              <mc:Fallback>
                <p:oleObj r:id="rId5" imgW="2400300" imgH="247650" progId="Word.Documen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5946775"/>
                        <a:ext cx="62960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2" name="Text Box 1028">
            <a:extLst>
              <a:ext uri="{FF2B5EF4-FFF2-40B4-BE49-F238E27FC236}">
                <a16:creationId xmlns:a16="http://schemas.microsoft.com/office/drawing/2014/main" id="{9B015A62-CCC0-4199-AF01-F879C0E06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605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01093" name="Text Box 1029">
            <a:extLst>
              <a:ext uri="{FF2B5EF4-FFF2-40B4-BE49-F238E27FC236}">
                <a16:creationId xmlns:a16="http://schemas.microsoft.com/office/drawing/2014/main" id="{282EDC17-EE58-4B77-869B-46212EF56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例4</a:t>
            </a:r>
          </a:p>
        </p:txBody>
      </p:sp>
      <p:graphicFrame>
        <p:nvGraphicFramePr>
          <p:cNvPr id="644098" name="Object 1026">
            <a:extLst>
              <a:ext uri="{FF2B5EF4-FFF2-40B4-BE49-F238E27FC236}">
                <a16:creationId xmlns:a16="http://schemas.microsoft.com/office/drawing/2014/main" id="{88E7AF10-2832-4538-8DB2-E935C086D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373688"/>
          <a:ext cx="2819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7" imgW="1002865" imgH="241195" progId="Equation.3">
                  <p:embed/>
                </p:oleObj>
              </mc:Choice>
              <mc:Fallback>
                <p:oleObj r:id="rId7" imgW="1002865" imgH="24119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73688"/>
                        <a:ext cx="28194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099" name="Object 1027">
            <a:extLst>
              <a:ext uri="{FF2B5EF4-FFF2-40B4-BE49-F238E27FC236}">
                <a16:creationId xmlns:a16="http://schemas.microsoft.com/office/drawing/2014/main" id="{03017231-35FE-464C-8C16-FA7E2D211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4652963"/>
          <a:ext cx="2709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9" imgW="1015559" imgH="266584" progId="Equation.3">
                  <p:embed/>
                </p:oleObj>
              </mc:Choice>
              <mc:Fallback>
                <p:oleObj r:id="rId9" imgW="1015559" imgH="266584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652963"/>
                        <a:ext cx="27098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0" name="Object 1028">
            <a:extLst>
              <a:ext uri="{FF2B5EF4-FFF2-40B4-BE49-F238E27FC236}">
                <a16:creationId xmlns:a16="http://schemas.microsoft.com/office/drawing/2014/main" id="{CD4E6171-D7A3-4A70-90C0-E18E34AE9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23844"/>
              </p:ext>
            </p:extLst>
          </p:nvPr>
        </p:nvGraphicFramePr>
        <p:xfrm>
          <a:off x="1447800" y="4657725"/>
          <a:ext cx="2590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1" imgW="965200" imgH="241300" progId="Equation.DSMT4">
                  <p:embed/>
                </p:oleObj>
              </mc:Choice>
              <mc:Fallback>
                <p:oleObj name="Equation" r:id="rId11" imgW="965200" imgH="2413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57725"/>
                        <a:ext cx="2590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B85AD1-3A14-4891-ABB9-8B962284F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54527"/>
              </p:ext>
            </p:extLst>
          </p:nvPr>
        </p:nvGraphicFramePr>
        <p:xfrm>
          <a:off x="3419871" y="3213100"/>
          <a:ext cx="4752529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3" imgW="2438280" imgH="711000" progId="Equation.DSMT4">
                  <p:embed/>
                </p:oleObj>
              </mc:Choice>
              <mc:Fallback>
                <p:oleObj name="Equation" r:id="rId13" imgW="2438280" imgH="71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1" y="3213100"/>
                        <a:ext cx="4752529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28">
            <a:extLst>
              <a:ext uri="{FF2B5EF4-FFF2-40B4-BE49-F238E27FC236}">
                <a16:creationId xmlns:a16="http://schemas.microsoft.com/office/drawing/2014/main" id="{EA58F32F-F5C4-45CF-B8AD-5DD8EAB4B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2060575"/>
            <a:ext cx="334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有两种方法：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50DD384-998E-418D-97FE-8FAF1AD2E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2584450"/>
          <a:ext cx="64135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15" imgW="2507760" imgH="295560" progId="Word.Document.8">
                  <p:embed/>
                </p:oleObj>
              </mc:Choice>
              <mc:Fallback>
                <p:oleObj r:id="rId15" imgW="2507760" imgH="295560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584450"/>
                        <a:ext cx="64135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28">
            <a:extLst>
              <a:ext uri="{FF2B5EF4-FFF2-40B4-BE49-F238E27FC236}">
                <a16:creationId xmlns:a16="http://schemas.microsoft.com/office/drawing/2014/main" id="{C8BE47B2-6A21-4377-8B2A-F69DD3648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213100"/>
            <a:ext cx="3351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、按定义：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2" grpId="0"/>
      <p:bldP spid="601093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233</Words>
  <Application>Microsoft Office PowerPoint</Application>
  <PresentationFormat>全屏显示(4:3)</PresentationFormat>
  <Paragraphs>80</Paragraphs>
  <Slides>32</Slides>
  <Notes>3</Notes>
  <HiddenSlides>0</HiddenSlides>
  <MMClips>0</MMClips>
  <ScaleCrop>false</ScaleCrop>
  <HeadingPairs>
    <vt:vector size="10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32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黑体</vt:lpstr>
      <vt:lpstr>宋体</vt:lpstr>
      <vt:lpstr>Times New Roman</vt:lpstr>
      <vt:lpstr>默认设计模板</vt:lpstr>
      <vt:lpstr>1_默认设计模板</vt:lpstr>
      <vt:lpstr>2_默认设计模板</vt:lpstr>
      <vt:lpstr>Equation</vt:lpstr>
      <vt:lpstr>MathType 6.0 Equation</vt:lpstr>
      <vt:lpstr>Document</vt:lpstr>
      <vt:lpstr>Microsoft Equation 3.0</vt:lpstr>
      <vt:lpstr>Microsoft Word 97 - 2003 Document</vt:lpstr>
      <vt:lpstr>Bitmap Image</vt:lpstr>
      <vt:lpstr>第四节 偏导数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二、偏导数的几何意义</vt:lpstr>
      <vt:lpstr>二、偏导数的几何意义</vt:lpstr>
      <vt:lpstr>PowerPoint 演示文稿</vt:lpstr>
      <vt:lpstr>PowerPoint 演示文稿</vt:lpstr>
      <vt:lpstr>三、高阶偏导数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曲顶柱体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偏导数</dc:title>
  <dc:creator>金义明</dc:creator>
  <cp:lastModifiedBy>sysu</cp:lastModifiedBy>
  <cp:revision>764</cp:revision>
  <dcterms:created xsi:type="dcterms:W3CDTF">2019-12-22T02:40:45Z</dcterms:created>
  <dcterms:modified xsi:type="dcterms:W3CDTF">2021-02-26T01:38:55Z</dcterms:modified>
  <cp:category>经济类微积分课件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