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57" r:id="rId2"/>
    <p:sldId id="558" r:id="rId3"/>
    <p:sldId id="304" r:id="rId4"/>
    <p:sldId id="391" r:id="rId5"/>
    <p:sldId id="306" r:id="rId6"/>
    <p:sldId id="393" r:id="rId7"/>
    <p:sldId id="547" r:id="rId8"/>
    <p:sldId id="394" r:id="rId9"/>
    <p:sldId id="395" r:id="rId10"/>
    <p:sldId id="443" r:id="rId11"/>
    <p:sldId id="559" r:id="rId12"/>
    <p:sldId id="553" r:id="rId13"/>
    <p:sldId id="551" r:id="rId14"/>
    <p:sldId id="546" r:id="rId15"/>
    <p:sldId id="444" r:id="rId16"/>
    <p:sldId id="457" r:id="rId17"/>
    <p:sldId id="458" r:id="rId18"/>
    <p:sldId id="459" r:id="rId19"/>
    <p:sldId id="550" r:id="rId20"/>
    <p:sldId id="307" r:id="rId21"/>
    <p:sldId id="397" r:id="rId22"/>
    <p:sldId id="548" r:id="rId23"/>
    <p:sldId id="398" r:id="rId24"/>
    <p:sldId id="509" r:id="rId25"/>
    <p:sldId id="399" r:id="rId26"/>
    <p:sldId id="400" r:id="rId27"/>
    <p:sldId id="308" r:id="rId28"/>
    <p:sldId id="403" r:id="rId29"/>
    <p:sldId id="549" r:id="rId30"/>
    <p:sldId id="309" r:id="rId31"/>
    <p:sldId id="310" r:id="rId32"/>
    <p:sldId id="545" r:id="rId33"/>
    <p:sldId id="446" r:id="rId34"/>
    <p:sldId id="506" r:id="rId35"/>
    <p:sldId id="447" r:id="rId36"/>
    <p:sldId id="510" r:id="rId37"/>
    <p:sldId id="500" r:id="rId38"/>
    <p:sldId id="554" r:id="rId39"/>
    <p:sldId id="555" r:id="rId40"/>
    <p:sldId id="556" r:id="rId41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66CC"/>
    <a:srgbClr val="FFFF66"/>
    <a:srgbClr val="663300"/>
    <a:srgbClr val="FF9900"/>
    <a:srgbClr val="66FF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722" autoAdjust="0"/>
  </p:normalViewPr>
  <p:slideViewPr>
    <p:cSldViewPr snapToGrid="0">
      <p:cViewPr varScale="1">
        <p:scale>
          <a:sx n="82" d="100"/>
          <a:sy n="82" d="100"/>
        </p:scale>
        <p:origin x="1478" y="58"/>
      </p:cViewPr>
      <p:guideLst>
        <p:guide orient="horz" pos="22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48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7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196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10.wmf"/><Relationship Id="rId7" Type="http://schemas.openxmlformats.org/officeDocument/2006/relationships/image" Target="../media/image201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00.wmf"/><Relationship Id="rId5" Type="http://schemas.openxmlformats.org/officeDocument/2006/relationships/image" Target="../media/image212.wmf"/><Relationship Id="rId10" Type="http://schemas.openxmlformats.org/officeDocument/2006/relationships/image" Target="../media/image215.wmf"/><Relationship Id="rId4" Type="http://schemas.openxmlformats.org/officeDocument/2006/relationships/image" Target="../media/image211.wmf"/><Relationship Id="rId9" Type="http://schemas.openxmlformats.org/officeDocument/2006/relationships/image" Target="../media/image21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08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45B388-9DF4-426B-8BE7-7D7B5A0740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9495F02-5670-4B1F-A2D8-6314A26919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5C0DD93-E7DF-40AE-85EF-5A721440AB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B49FFC1-7EBA-460A-957E-7DA895023B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123B135C-CA82-41AA-AC17-C7E697650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382F6A-75F4-4D67-B38C-C68FB129BC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4F4C9-09EF-4E24-A73D-FB165459B0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08636F7-CC60-457E-8FB9-35F4D7B74E02}" type="datetimeFigureOut">
              <a:rPr lang="zh-CN" altLang="en-US"/>
              <a:pPr>
                <a:defRPr/>
              </a:pPr>
              <a:t>2021/04/07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149E6B1-E036-4A3E-969E-5A52B181C6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1222375"/>
            <a:ext cx="4398962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C9D4283-35A2-485B-84C3-C49DC6F78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" y="4703763"/>
            <a:ext cx="5335588" cy="3848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5E8F7-7297-4C83-BDF5-FE29F8978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40F7D-8E64-4269-B690-5E5DE24A8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78250" y="92837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523BCE-FF02-49F8-B887-41F00389F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1D0731D-25FD-4590-828C-EE89513B2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E1D6355-59FD-469B-8B84-6621112E4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D65B3A6-ABA2-49D0-BB6B-594FB9DD0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6EE824-13DA-4887-AF14-06942F5F678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8B6B88-CD3A-438F-B3C6-269F8EDBC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D9E06B-68CB-42C6-AE46-DFC7C39B4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AA0C9-59AB-48C2-BB96-B0DB0574B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FD494-DCC0-40D9-AA37-D5B13574FB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8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D9695A-FAA8-439E-BC4F-0AEF89CC5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410AB2-5C44-4138-AF92-410DD1808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EC4A60-D116-4CD9-ACD5-CFA4730CA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946F3-BBEC-4868-AD41-FB3C73F47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2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9458A1-A522-4009-9DE4-EECF74D25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19AED1-24EF-4DCA-90DD-3CF0471BB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B12AAC-F85E-4238-A1D6-C2C796A1D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47B15-A3FE-42B8-9795-10DE1E931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4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FE6C92-8EB1-4FA5-A10E-651026EE2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E097EC-84BC-4807-A232-2E3DB5E6DF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1A290-7959-4899-B62F-7DCCB6EA1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F7BC9-552A-4072-AE21-9AE91A2F1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101BFB-BCC3-472A-B842-C1522CC65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999E99-82E4-4944-A631-4C76E4463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1C61F2-A953-4063-8FAF-40B82AD01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8784C-1D65-480D-A859-B3B6447EE3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27161-51BD-486C-B535-597099AC4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1C778-3862-4827-B93C-CF3AD4D4F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4ECEA-4FB5-4103-981E-7DBC5A3E9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D6E0C-1E1D-4562-8F27-E438913B70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8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560F87-3263-4186-ACCD-CA9ED78FB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A364FB-5B79-4AD0-BFB5-9DC4114C9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C80F21-B580-4D1A-A8E8-DDC3B3068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EAEEC-FC38-4AD2-863A-3ECB2A88D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4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50F6CB-ACA2-40E1-8D62-955F4877D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C5E4A0-5E1A-4C3E-BE5A-FBDBC4A92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3B1307-991C-40BA-B588-F6B8B6AF9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68F1-6305-4885-A42F-05BC9AFA7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14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F9ADD0-82C9-4ACB-9CF8-24B5019DA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17A771-E9BA-4B04-89A5-C7001C3DB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9C5CA0-E3D9-4F07-8E2B-5E1EC603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233F1-65EB-46D5-8068-5657C3565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2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88DAC-D2C4-41D8-911F-88109CB8D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5FB61-25B4-458F-B9ED-A37C3D0E7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AFD99-8EFD-4710-9EB2-A5DB462FC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FD33-120E-40D8-9567-7E436B40B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4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16E0E-B300-4C7B-9051-4A4A3D8F75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EA542-4E22-48CA-BF95-2C8606419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F146D-A0F7-4537-95BC-21CA0111E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FE800-5965-4D3C-B651-F97FD72F4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16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83D6FF"/>
            </a:gs>
            <a:gs pos="50000">
              <a:srgbClr val="C7ECFF"/>
            </a:gs>
            <a:gs pos="100000">
              <a:srgbClr val="83D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403A21-D3F9-4442-9CF0-9C4ADB89A1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4D6958-2442-47E4-B74B-08F96C9E57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996616-A81A-4DC4-A3EF-0D56FCDFE9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00FE88-EEC2-45E4-B0DD-FDBDDF2BA6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CDB90F-C4EA-413B-85B8-12E0B90825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E2C2F524-5424-43D4-9C74-729F2ED785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7.bin"/><Relationship Id="rId3" Type="http://schemas.openxmlformats.org/officeDocument/2006/relationships/image" Target="../media/image66.png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3.wmf"/><Relationship Id="rId4" Type="http://schemas.openxmlformats.org/officeDocument/2006/relationships/image" Target="../media/image67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8.emf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10" Type="http://schemas.openxmlformats.org/officeDocument/2006/relationships/image" Target="../media/image61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72.wmf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11" Type="http://schemas.openxmlformats.org/officeDocument/2006/relationships/image" Target="../media/image65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73.wmf"/><Relationship Id="rId9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png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86.wmf"/><Relationship Id="rId3" Type="http://schemas.openxmlformats.org/officeDocument/2006/relationships/image" Target="../media/image88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85.wmf"/><Relationship Id="rId5" Type="http://schemas.openxmlformats.org/officeDocument/2006/relationships/image" Target="../media/image90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89.wmf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2.wmf"/><Relationship Id="rId7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10" Type="http://schemas.openxmlformats.org/officeDocument/2006/relationships/image" Target="../media/image8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1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2.wmf"/><Relationship Id="rId7" Type="http://schemas.openxmlformats.org/officeDocument/2006/relationships/image" Target="../media/image1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Relationship Id="rId9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176.wmf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71.wmf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75.wmf"/><Relationship Id="rId4" Type="http://schemas.openxmlformats.org/officeDocument/2006/relationships/image" Target="../media/image168.wmf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4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image" Target="../media/image178.emf"/><Relationship Id="rId7" Type="http://schemas.openxmlformats.org/officeDocument/2006/relationships/image" Target="../media/image182.png"/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93.wmf"/><Relationship Id="rId3" Type="http://schemas.openxmlformats.org/officeDocument/2006/relationships/image" Target="../media/image195.emf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0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201.wmf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204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20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20" Type="http://schemas.openxmlformats.org/officeDocument/2006/relationships/image" Target="../media/image21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200.wmf"/><Relationship Id="rId22" Type="http://schemas.openxmlformats.org/officeDocument/2006/relationships/image" Target="../media/image2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2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227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9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345EE1E3-EB92-4A24-8855-EDA66EFC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06388"/>
            <a:ext cx="3376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99000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本节提纲</a:t>
            </a:r>
            <a:endParaRPr lang="zh-CN" altLang="en-US" sz="4000" b="1">
              <a:solidFill>
                <a:srgbClr val="990000"/>
              </a:solidFill>
              <a:ea typeface="楷体" panose="020106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2968D8E-ED9D-4F94-ACEA-9B8CB103C8DB}"/>
              </a:ext>
            </a:extLst>
          </p:cNvPr>
          <p:cNvGrpSpPr>
            <a:grpSpLocks/>
          </p:cNvGrpSpPr>
          <p:nvPr/>
        </p:nvGrpSpPr>
        <p:grpSpPr bwMode="auto">
          <a:xfrm>
            <a:off x="974725" y="1477963"/>
            <a:ext cx="7589838" cy="4916487"/>
            <a:chOff x="576" y="576"/>
            <a:chExt cx="4944" cy="3360"/>
          </a:xfrm>
        </p:grpSpPr>
        <p:sp>
          <p:nvSpPr>
            <p:cNvPr id="4111" name="Line 4">
              <a:extLst>
                <a:ext uri="{FF2B5EF4-FFF2-40B4-BE49-F238E27FC236}">
                  <a16:creationId xmlns:a16="http://schemas.microsoft.com/office/drawing/2014/main" id="{631116E7-E832-4855-81C3-7E5747A0F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76"/>
              <a:ext cx="49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5">
              <a:extLst>
                <a:ext uri="{FF2B5EF4-FFF2-40B4-BE49-F238E27FC236}">
                  <a16:creationId xmlns:a16="http://schemas.microsoft.com/office/drawing/2014/main" id="{707CCA54-4290-403C-A394-DE2151BE1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76"/>
              <a:ext cx="0" cy="33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6">
              <a:extLst>
                <a:ext uri="{FF2B5EF4-FFF2-40B4-BE49-F238E27FC236}">
                  <a16:creationId xmlns:a16="http://schemas.microsoft.com/office/drawing/2014/main" id="{0D6217F8-5DFE-4447-91F9-00E66CD2B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576"/>
              <a:ext cx="0" cy="33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7">
              <a:extLst>
                <a:ext uri="{FF2B5EF4-FFF2-40B4-BE49-F238E27FC236}">
                  <a16:creationId xmlns:a16="http://schemas.microsoft.com/office/drawing/2014/main" id="{E034619C-EE8B-41EA-A145-49C0D2D5D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12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8">
              <a:extLst>
                <a:ext uri="{FF2B5EF4-FFF2-40B4-BE49-F238E27FC236}">
                  <a16:creationId xmlns:a16="http://schemas.microsoft.com/office/drawing/2014/main" id="{B529D494-06B1-438E-9E2D-280A10A84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576"/>
              <a:ext cx="0" cy="3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9">
              <a:extLst>
                <a:ext uri="{FF2B5EF4-FFF2-40B4-BE49-F238E27FC236}">
                  <a16:creationId xmlns:a16="http://schemas.microsoft.com/office/drawing/2014/main" id="{D08CF834-7284-47B1-AC01-B667E6745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936"/>
              <a:ext cx="49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0">
              <a:extLst>
                <a:ext uri="{FF2B5EF4-FFF2-40B4-BE49-F238E27FC236}">
                  <a16:creationId xmlns:a16="http://schemas.microsoft.com/office/drawing/2014/main" id="{5E7616B6-CDF1-4A00-9142-8D4EA41C4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483" name="Text Box 11" descr="羊皮纸">
            <a:extLst>
              <a:ext uri="{FF2B5EF4-FFF2-40B4-BE49-F238E27FC236}">
                <a16:creationId xmlns:a16="http://schemas.microsoft.com/office/drawing/2014/main" id="{1DF13C84-547E-41AC-990C-127FD962C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62088"/>
            <a:ext cx="702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隶书" panose="02010509060101010101" pitchFamily="49" charset="-122"/>
              </a:rPr>
              <a:t>与路径无关的四个等价命题</a:t>
            </a:r>
          </a:p>
        </p:txBody>
      </p:sp>
      <p:sp>
        <p:nvSpPr>
          <p:cNvPr id="233484" name="Text Box 12">
            <a:extLst>
              <a:ext uri="{FF2B5EF4-FFF2-40B4-BE49-F238E27FC236}">
                <a16:creationId xmlns:a16="http://schemas.microsoft.com/office/drawing/2014/main" id="{8ACF0F1E-0765-465C-BAB1-66E5D0EA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2198688"/>
            <a:ext cx="500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条件</a:t>
            </a:r>
            <a:endParaRPr lang="zh-CN" altLang="en-US" sz="2400" b="1">
              <a:solidFill>
                <a:srgbClr val="6600CC"/>
              </a:solidFill>
              <a:ea typeface="楷体" panose="02010609060101010101" pitchFamily="49" charset="-122"/>
            </a:endParaRPr>
          </a:p>
        </p:txBody>
      </p:sp>
      <p:pic>
        <p:nvPicPr>
          <p:cNvPr id="233485" name="Picture 13">
            <a:extLst>
              <a:ext uri="{FF2B5EF4-FFF2-40B4-BE49-F238E27FC236}">
                <a16:creationId xmlns:a16="http://schemas.microsoft.com/office/drawing/2014/main" id="{30487645-30FC-4910-921A-05424566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7" y="2212352"/>
            <a:ext cx="65182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86" name="Text Box 14">
            <a:extLst>
              <a:ext uri="{FF2B5EF4-FFF2-40B4-BE49-F238E27FC236}">
                <a16:creationId xmlns:a16="http://schemas.microsoft.com/office/drawing/2014/main" id="{9F8B700B-3161-49FD-9BA7-B6D990203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511550"/>
            <a:ext cx="620712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题</a:t>
            </a:r>
            <a:endParaRPr lang="zh-CN" altLang="en-US" sz="2400" b="1">
              <a:solidFill>
                <a:srgbClr val="6600CC"/>
              </a:solidFill>
              <a:ea typeface="楷体" panose="02010609060101010101" pitchFamily="49" charset="-122"/>
            </a:endParaRPr>
          </a:p>
        </p:txBody>
      </p:sp>
      <p:pic>
        <p:nvPicPr>
          <p:cNvPr id="233487" name="Picture 15">
            <a:extLst>
              <a:ext uri="{FF2B5EF4-FFF2-40B4-BE49-F238E27FC236}">
                <a16:creationId xmlns:a16="http://schemas.microsoft.com/office/drawing/2014/main" id="{85F8A712-5F2E-4E3A-85DB-D11F4F7E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441700"/>
            <a:ext cx="5715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88" name="Picture 16">
            <a:extLst>
              <a:ext uri="{FF2B5EF4-FFF2-40B4-BE49-F238E27FC236}">
                <a16:creationId xmlns:a16="http://schemas.microsoft.com/office/drawing/2014/main" id="{0E2AD39C-E050-4D61-BB0B-15734974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057650"/>
            <a:ext cx="554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89" name="Picture 17">
            <a:extLst>
              <a:ext uri="{FF2B5EF4-FFF2-40B4-BE49-F238E27FC236}">
                <a16:creationId xmlns:a16="http://schemas.microsoft.com/office/drawing/2014/main" id="{C0438BF7-6E12-4CDA-B978-C131D7A1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819650"/>
            <a:ext cx="648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90" name="Picture 18">
            <a:extLst>
              <a:ext uri="{FF2B5EF4-FFF2-40B4-BE49-F238E27FC236}">
                <a16:creationId xmlns:a16="http://schemas.microsoft.com/office/drawing/2014/main" id="{3E74A8DE-D18C-4E29-A59B-6EF12F07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5353050"/>
            <a:ext cx="32845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BD8F224-EA96-4687-8F13-880B567942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6938" y="2732088"/>
            <a:ext cx="2235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B27EF34-4732-4A82-AACB-D07713D39F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5775" y="3265488"/>
            <a:ext cx="2798763" cy="269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3FABD638-3AF9-4D04-9183-620E1098B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184150"/>
          <a:ext cx="2368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1028254" imgH="253890" progId="Equation.DSMT4">
                  <p:embed/>
                </p:oleObj>
              </mc:Choice>
              <mc:Fallback>
                <p:oleObj name="Equation" r:id="rId8" imgW="102825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184150"/>
                        <a:ext cx="23685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83" grpId="0"/>
      <p:bldP spid="233484" grpId="0"/>
      <p:bldP spid="2334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F2CA513F-152E-4B01-84E1-900FB276B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3" y="735013"/>
          <a:ext cx="86248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3746500" imgH="419100" progId="Equation.DSMT4">
                  <p:embed/>
                </p:oleObj>
              </mc:Choice>
              <mc:Fallback>
                <p:oleObj r:id="rId3" imgW="37465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735013"/>
                        <a:ext cx="8624887" cy="9636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7" name="Rectangle 3">
            <a:extLst>
              <a:ext uri="{FF2B5EF4-FFF2-40B4-BE49-F238E27FC236}">
                <a16:creationId xmlns:a16="http://schemas.microsoft.com/office/drawing/2014/main" id="{D055E938-6F58-4D8C-8ABA-A5A18F67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54213"/>
            <a:ext cx="40243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600" b="1">
                <a:solidFill>
                  <a:srgbClr val="CC0000"/>
                </a:solidFill>
                <a:ea typeface="黑体" panose="02010609060101010101" pitchFamily="49" charset="-122"/>
              </a:rPr>
              <a:t>应用定理</a:t>
            </a:r>
            <a:r>
              <a:rPr lang="en-US" altLang="zh-CN" sz="2600" b="1">
                <a:solidFill>
                  <a:srgbClr val="CC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600" b="1">
                <a:solidFill>
                  <a:srgbClr val="CC0000"/>
                </a:solidFill>
                <a:ea typeface="黑体" panose="02010609060101010101" pitchFamily="49" charset="-122"/>
              </a:rPr>
              <a:t>应注意的问题   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1E69F0FE-C90B-4478-BF75-7E1D6735ED3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487613"/>
            <a:ext cx="8736012" cy="1963737"/>
            <a:chOff x="179388" y="1752600"/>
            <a:chExt cx="8736012" cy="1963738"/>
          </a:xfrm>
        </p:grpSpPr>
        <p:sp>
          <p:nvSpPr>
            <p:cNvPr id="14341" name="矩形标注 1">
              <a:extLst>
                <a:ext uri="{FF2B5EF4-FFF2-40B4-BE49-F238E27FC236}">
                  <a16:creationId xmlns:a16="http://schemas.microsoft.com/office/drawing/2014/main" id="{4956B2CB-CD61-4A19-9D02-D46265124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1752600"/>
              <a:ext cx="8736012" cy="1963738"/>
            </a:xfrm>
            <a:prstGeom prst="wedgeRectCallout">
              <a:avLst>
                <a:gd name="adj1" fmla="val 28949"/>
                <a:gd name="adj2" fmla="val -108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342" name="Text Box 4">
              <a:extLst>
                <a:ext uri="{FF2B5EF4-FFF2-40B4-BE49-F238E27FC236}">
                  <a16:creationId xmlns:a16="http://schemas.microsoft.com/office/drawing/2014/main" id="{D24A306E-AA9F-4B60-A4C0-DDCA8151D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998663"/>
              <a:ext cx="86868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2600">
                <a:solidFill>
                  <a:schemeClr val="tx2"/>
                </a:solidFill>
              </a:endParaRPr>
            </a:p>
          </p:txBody>
        </p:sp>
        <p:sp>
          <p:nvSpPr>
            <p:cNvPr id="14343" name="Text Box 5">
              <a:extLst>
                <a:ext uri="{FF2B5EF4-FFF2-40B4-BE49-F238E27FC236}">
                  <a16:creationId xmlns:a16="http://schemas.microsoft.com/office/drawing/2014/main" id="{910E555F-F557-437B-8E5F-940E41B8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752600"/>
              <a:ext cx="86868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chemeClr val="tx2"/>
                  </a:solidFill>
                </a:rPr>
                <a:t>        (1)</a:t>
              </a:r>
              <a:r>
                <a:rPr lang="zh-CN" altLang="en-US" sz="2600">
                  <a:solidFill>
                    <a:schemeClr val="tx2"/>
                  </a:solidFill>
                </a:rPr>
                <a:t>区域</a:t>
              </a:r>
              <a:r>
                <a:rPr lang="en-US" altLang="zh-CN" sz="2600" i="1">
                  <a:solidFill>
                    <a:schemeClr val="tx2"/>
                  </a:solidFill>
                </a:rPr>
                <a:t>D</a:t>
              </a:r>
              <a:r>
                <a:rPr lang="zh-CN" altLang="en-US" sz="2600">
                  <a:solidFill>
                    <a:schemeClr val="tx2"/>
                  </a:solidFill>
                </a:rPr>
                <a:t>是单连通区域</a:t>
              </a:r>
              <a:r>
                <a:rPr lang="zh-CN" altLang="en-US" sz="2600">
                  <a:solidFill>
                    <a:schemeClr val="tx2"/>
                  </a:solidFill>
                  <a:sym typeface="Symbol" panose="05050102010706020507" pitchFamily="18" charset="2"/>
                </a:rPr>
                <a:t></a:t>
              </a:r>
              <a:r>
                <a:rPr lang="zh-CN" altLang="en-US" sz="2600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chemeClr val="tx2"/>
                  </a:solidFill>
                  <a:latin typeface="Symbol" panose="05050102010706020507" pitchFamily="18" charset="2"/>
                </a:rPr>
                <a:t>        </a:t>
              </a:r>
              <a:r>
                <a:rPr lang="en-US" altLang="zh-CN" sz="2600">
                  <a:solidFill>
                    <a:schemeClr val="tx2"/>
                  </a:solidFill>
                  <a:latin typeface="Symbol" panose="05050102010706020507" pitchFamily="18" charset="2"/>
                </a:rPr>
                <a:t>(2)</a:t>
              </a:r>
              <a:r>
                <a:rPr lang="zh-CN" altLang="en-US" sz="2600">
                  <a:solidFill>
                    <a:schemeClr val="tx2"/>
                  </a:solidFill>
                </a:rPr>
                <a:t>函数</a:t>
              </a:r>
              <a:r>
                <a:rPr lang="en-US" altLang="zh-CN" sz="2600" i="1">
                  <a:solidFill>
                    <a:schemeClr val="tx2"/>
                  </a:solidFill>
                </a:rPr>
                <a:t>P</a:t>
              </a:r>
              <a:r>
                <a:rPr lang="en-US" altLang="zh-CN" sz="2600">
                  <a:solidFill>
                    <a:schemeClr val="tx2"/>
                  </a:solidFill>
                </a:rPr>
                <a:t>(</a:t>
              </a:r>
              <a:r>
                <a:rPr lang="en-US" altLang="zh-CN" sz="2600" i="1">
                  <a:solidFill>
                    <a:schemeClr val="tx2"/>
                  </a:solidFill>
                </a:rPr>
                <a:t>x</a:t>
              </a:r>
              <a:r>
                <a:rPr lang="en-US" altLang="zh-CN" sz="2600">
                  <a:solidFill>
                    <a:schemeClr val="tx2"/>
                  </a:solidFill>
                  <a:sym typeface="Symbol" panose="05050102010706020507" pitchFamily="18" charset="2"/>
                </a:rPr>
                <a:t> </a:t>
              </a:r>
              <a:r>
                <a:rPr lang="en-US" altLang="zh-CN" sz="2600" i="1">
                  <a:solidFill>
                    <a:schemeClr val="tx2"/>
                  </a:solidFill>
                </a:rPr>
                <a:t>y</a:t>
              </a:r>
              <a:r>
                <a:rPr lang="en-US" altLang="zh-CN" sz="2600">
                  <a:solidFill>
                    <a:schemeClr val="tx2"/>
                  </a:solidFill>
                </a:rPr>
                <a:t>)</a:t>
              </a:r>
              <a:r>
                <a:rPr lang="zh-CN" altLang="en-US" sz="2600">
                  <a:solidFill>
                    <a:schemeClr val="tx2"/>
                  </a:solidFill>
                </a:rPr>
                <a:t>及</a:t>
              </a:r>
              <a:r>
                <a:rPr lang="en-US" altLang="zh-CN" sz="2600" i="1">
                  <a:solidFill>
                    <a:schemeClr val="tx2"/>
                  </a:solidFill>
                </a:rPr>
                <a:t>Q</a:t>
              </a:r>
              <a:r>
                <a:rPr lang="en-US" altLang="zh-CN" sz="2600">
                  <a:solidFill>
                    <a:schemeClr val="tx2"/>
                  </a:solidFill>
                </a:rPr>
                <a:t>(</a:t>
              </a:r>
              <a:r>
                <a:rPr lang="en-US" altLang="zh-CN" sz="2600" i="1">
                  <a:solidFill>
                    <a:schemeClr val="tx2"/>
                  </a:solidFill>
                </a:rPr>
                <a:t>x</a:t>
              </a:r>
              <a:r>
                <a:rPr lang="en-US" altLang="zh-CN" sz="2600">
                  <a:solidFill>
                    <a:schemeClr val="tx2"/>
                  </a:solidFill>
                  <a:sym typeface="Symbol" panose="05050102010706020507" pitchFamily="18" charset="2"/>
                </a:rPr>
                <a:t> </a:t>
              </a:r>
              <a:r>
                <a:rPr lang="en-US" altLang="zh-CN" sz="2600" i="1">
                  <a:solidFill>
                    <a:schemeClr val="tx2"/>
                  </a:solidFill>
                </a:rPr>
                <a:t>y</a:t>
              </a:r>
              <a:r>
                <a:rPr lang="en-US" altLang="zh-CN" sz="2600">
                  <a:solidFill>
                    <a:schemeClr val="tx2"/>
                  </a:solidFill>
                </a:rPr>
                <a:t>)</a:t>
              </a:r>
              <a:r>
                <a:rPr lang="zh-CN" altLang="en-US" sz="2600">
                  <a:solidFill>
                    <a:schemeClr val="tx2"/>
                  </a:solidFill>
                </a:rPr>
                <a:t>在</a:t>
              </a:r>
              <a:r>
                <a:rPr lang="en-US" altLang="zh-CN" sz="2600" i="1">
                  <a:solidFill>
                    <a:schemeClr val="tx2"/>
                  </a:solidFill>
                </a:rPr>
                <a:t>D</a:t>
              </a:r>
              <a:r>
                <a:rPr lang="zh-CN" altLang="en-US" sz="2600">
                  <a:solidFill>
                    <a:schemeClr val="tx2"/>
                  </a:solidFill>
                </a:rPr>
                <a:t>内具有一阶连续偏导数</a:t>
              </a:r>
              <a:r>
                <a:rPr lang="zh-CN" altLang="en-US" sz="2600">
                  <a:solidFill>
                    <a:schemeClr val="tx2"/>
                  </a:solidFill>
                  <a:sym typeface="Symbol" panose="05050102010706020507" pitchFamily="18" charset="2"/>
                </a:rPr>
                <a:t></a:t>
              </a:r>
              <a:endParaRPr lang="zh-CN" altLang="en-US" sz="2600">
                <a:solidFill>
                  <a:schemeClr val="tx2"/>
                </a:solidFill>
                <a:latin typeface="Symbol" panose="05050102010706020507" pitchFamily="18" charset="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chemeClr val="tx2"/>
                  </a:solidFill>
                  <a:latin typeface="Symbol" panose="05050102010706020507" pitchFamily="18" charset="2"/>
                </a:rPr>
                <a:t>        </a:t>
              </a:r>
              <a:r>
                <a:rPr lang="zh-CN" altLang="en-US" sz="2600">
                  <a:solidFill>
                    <a:schemeClr val="tx2"/>
                  </a:solidFill>
                </a:rPr>
                <a:t>如果这两个条件之一不能满足</a:t>
              </a:r>
              <a:r>
                <a:rPr lang="zh-CN" altLang="en-US" sz="2600">
                  <a:solidFill>
                    <a:schemeClr val="tx2"/>
                  </a:solidFill>
                  <a:sym typeface="Symbol" panose="05050102010706020507" pitchFamily="18" charset="2"/>
                </a:rPr>
                <a:t> </a:t>
              </a:r>
              <a:r>
                <a:rPr lang="zh-CN" altLang="en-US" sz="2600">
                  <a:solidFill>
                    <a:schemeClr val="tx2"/>
                  </a:solidFill>
                </a:rPr>
                <a:t>那么定理的结论不能保证成立</a:t>
              </a:r>
              <a:r>
                <a:rPr lang="zh-CN" altLang="en-US" sz="2600">
                  <a:solidFill>
                    <a:schemeClr val="tx2"/>
                  </a:solidFill>
                  <a:sym typeface="Symbol" panose="05050102010706020507" pitchFamily="18" charset="2"/>
                </a:rPr>
                <a:t>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>
            <a:extLst>
              <a:ext uri="{FF2B5EF4-FFF2-40B4-BE49-F238E27FC236}">
                <a16:creationId xmlns:a16="http://schemas.microsoft.com/office/drawing/2014/main" id="{7AB190D4-34C8-41ED-924F-596D2A7BA13F}"/>
              </a:ext>
            </a:extLst>
          </p:cNvPr>
          <p:cNvGrpSpPr>
            <a:grpSpLocks/>
          </p:cNvGrpSpPr>
          <p:nvPr/>
        </p:nvGrpSpPr>
        <p:grpSpPr bwMode="auto">
          <a:xfrm>
            <a:off x="114300" y="442913"/>
            <a:ext cx="8915400" cy="2551112"/>
            <a:chOff x="228600" y="4071950"/>
            <a:chExt cx="8915400" cy="2551114"/>
          </a:xfrm>
        </p:grpSpPr>
        <p:sp>
          <p:nvSpPr>
            <p:cNvPr id="15372" name="Text Box 8">
              <a:extLst>
                <a:ext uri="{FF2B5EF4-FFF2-40B4-BE49-F238E27FC236}">
                  <a16:creationId xmlns:a16="http://schemas.microsoft.com/office/drawing/2014/main" id="{88F11A0E-DE9A-4486-B776-A3EC27ED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071950"/>
              <a:ext cx="10033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600" b="1">
                  <a:solidFill>
                    <a:srgbClr val="CC0000"/>
                  </a:solidFill>
                  <a:ea typeface="黑体" panose="02010609060101010101" pitchFamily="49" charset="-122"/>
                </a:rPr>
                <a:t>讨论</a:t>
              </a:r>
              <a:r>
                <a:rPr lang="zh-CN" altLang="en-US" sz="2600" b="1">
                  <a:solidFill>
                    <a:srgbClr val="CC0000"/>
                  </a:solidFill>
                  <a:sym typeface="Symbol" panose="05050102010706020507" pitchFamily="18" charset="2"/>
                </a:rPr>
                <a:t></a:t>
              </a:r>
              <a:r>
                <a:rPr lang="zh-CN" altLang="en-US" sz="2600" b="1">
                  <a:solidFill>
                    <a:srgbClr val="CC0000"/>
                  </a:solidFill>
                  <a:ea typeface="黑体" panose="02010609060101010101" pitchFamily="49" charset="-122"/>
                </a:rPr>
                <a:t>   </a:t>
              </a:r>
            </a:p>
          </p:txBody>
        </p:sp>
        <p:grpSp>
          <p:nvGrpSpPr>
            <p:cNvPr id="15373" name="Group 9">
              <a:extLst>
                <a:ext uri="{FF2B5EF4-FFF2-40B4-BE49-F238E27FC236}">
                  <a16:creationId xmlns:a16="http://schemas.microsoft.com/office/drawing/2014/main" id="{4440D56C-2F3D-43A4-A2FF-F27ABA0B6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4073538"/>
              <a:ext cx="8686800" cy="2549526"/>
              <a:chOff x="144" y="1080"/>
              <a:chExt cx="5472" cy="1606"/>
            </a:xfrm>
          </p:grpSpPr>
          <p:sp>
            <p:nvSpPr>
              <p:cNvPr id="15375" name="Text Box 10">
                <a:extLst>
                  <a:ext uri="{FF2B5EF4-FFF2-40B4-BE49-F238E27FC236}">
                    <a16:creationId xmlns:a16="http://schemas.microsoft.com/office/drawing/2014/main" id="{76E97432-BFA4-47B0-84B1-A72CFC000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080"/>
                <a:ext cx="547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chemeClr val="tx2"/>
                    </a:solidFill>
                  </a:rPr>
                  <a:t>        </a:t>
                </a:r>
                <a:r>
                  <a:rPr lang="zh-CN" altLang="en-US" sz="2600">
                    <a:solidFill>
                      <a:schemeClr val="tx2"/>
                    </a:solidFill>
                  </a:rPr>
                  <a:t>设</a:t>
                </a:r>
                <a:r>
                  <a:rPr lang="en-US" altLang="zh-CN" sz="2600" i="1">
                    <a:solidFill>
                      <a:schemeClr val="tx2"/>
                    </a:solidFill>
                  </a:rPr>
                  <a:t>L</a:t>
                </a:r>
                <a:r>
                  <a:rPr lang="zh-CN" altLang="en-US" sz="2600">
                    <a:solidFill>
                      <a:schemeClr val="tx2"/>
                    </a:solidFill>
                  </a:rPr>
                  <a:t>为一条无重点、分段光滑且不经过原点的连续闭曲</a:t>
                </a:r>
              </a:p>
            </p:txBody>
          </p:sp>
          <p:sp>
            <p:nvSpPr>
              <p:cNvPr id="15376" name="Text Box 11">
                <a:extLst>
                  <a:ext uri="{FF2B5EF4-FFF2-40B4-BE49-F238E27FC236}">
                    <a16:creationId xmlns:a16="http://schemas.microsoft.com/office/drawing/2014/main" id="{EC68CC47-58C7-45CC-95B9-FD8EA1162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1476"/>
                <a:ext cx="5472" cy="1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>
                    <a:solidFill>
                      <a:schemeClr val="tx2"/>
                    </a:solidFill>
                  </a:rPr>
                  <a:t>线</a:t>
                </a:r>
                <a:r>
                  <a:rPr lang="zh-CN" altLang="en-US" sz="2600">
                    <a:solidFill>
                      <a:schemeClr val="tx2"/>
                    </a:solidFill>
                    <a:sym typeface="Symbol" panose="05050102010706020507" pitchFamily="18" charset="2"/>
                  </a:rPr>
                  <a:t></a:t>
                </a:r>
                <a:r>
                  <a:rPr lang="zh-CN" altLang="en-US" sz="260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600" i="1">
                    <a:solidFill>
                      <a:schemeClr val="tx2"/>
                    </a:solidFill>
                  </a:rPr>
                  <a:t>L</a:t>
                </a:r>
                <a:r>
                  <a:rPr lang="zh-CN" altLang="en-US" sz="2600">
                    <a:solidFill>
                      <a:schemeClr val="tx2"/>
                    </a:solidFill>
                  </a:rPr>
                  <a:t>的方向为逆时针方向</a:t>
                </a:r>
                <a:r>
                  <a:rPr lang="zh-CN" altLang="en-US" sz="2600">
                    <a:solidFill>
                      <a:schemeClr val="tx2"/>
                    </a:solidFill>
                    <a:sym typeface="Symbol" panose="05050102010706020507" pitchFamily="18" charset="2"/>
                  </a:rPr>
                  <a:t></a:t>
                </a:r>
                <a:r>
                  <a:rPr lang="zh-CN" altLang="en-US" sz="2600">
                    <a:solidFill>
                      <a:schemeClr val="tx2"/>
                    </a:solidFill>
                  </a:rPr>
                  <a:t> 问                        </a:t>
                </a:r>
                <a:endParaRPr lang="en-US" altLang="zh-CN" sz="260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60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>
                    <a:solidFill>
                      <a:schemeClr val="tx2"/>
                    </a:solidFill>
                  </a:rPr>
                  <a:t> </a:t>
                </a:r>
                <a:endParaRPr lang="en-US" altLang="zh-CN" sz="260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>
                    <a:solidFill>
                      <a:schemeClr val="tx2"/>
                    </a:solidFill>
                  </a:rPr>
                  <a:t>是否一定成立？ </a:t>
                </a:r>
              </a:p>
            </p:txBody>
          </p:sp>
        </p:grpSp>
        <p:graphicFrame>
          <p:nvGraphicFramePr>
            <p:cNvPr id="15374" name="对象 3">
              <a:extLst>
                <a:ext uri="{FF2B5EF4-FFF2-40B4-BE49-F238E27FC236}">
                  <a16:creationId xmlns:a16="http://schemas.microsoft.com/office/drawing/2014/main" id="{D438CC2A-BDCC-4FC9-A0AA-15418069AF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2541" y="5270488"/>
            <a:ext cx="3660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r:id="rId3" imgW="1828800" imgH="419100" progId="Equation.DSMT4">
                    <p:embed/>
                  </p:oleObj>
                </mc:Choice>
                <mc:Fallback>
                  <p:oleObj r:id="rId3" imgW="1828800" imgH="4191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541" y="5270488"/>
                          <a:ext cx="3660775" cy="838200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7D7A2-CB42-4DBD-A6E0-041589BE85B2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778250"/>
            <a:ext cx="2479675" cy="2157413"/>
            <a:chOff x="5389560" y="3854221"/>
            <a:chExt cx="2479675" cy="2157412"/>
          </a:xfrm>
        </p:grpSpPr>
        <p:sp>
          <p:nvSpPr>
            <p:cNvPr id="15370" name="椭圆 14">
              <a:extLst>
                <a:ext uri="{FF2B5EF4-FFF2-40B4-BE49-F238E27FC236}">
                  <a16:creationId xmlns:a16="http://schemas.microsoft.com/office/drawing/2014/main" id="{1C04DBF8-4A85-4E53-9328-FFB82389CD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57602">
              <a:off x="5550692" y="3693089"/>
              <a:ext cx="2157412" cy="24796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/>
            </a:p>
          </p:txBody>
        </p:sp>
        <p:graphicFrame>
          <p:nvGraphicFramePr>
            <p:cNvPr id="15371" name="对象 15">
              <a:extLst>
                <a:ext uri="{FF2B5EF4-FFF2-40B4-BE49-F238E27FC236}">
                  <a16:creationId xmlns:a16="http://schemas.microsoft.com/office/drawing/2014/main" id="{5939656E-D3B1-4D87-8D2E-0A3B027C8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7900" y="4173538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7900" y="4173538"/>
                          <a:ext cx="381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41230D-CE47-4DC9-A624-D34B4C2359BC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3224213"/>
            <a:ext cx="3028950" cy="3000375"/>
            <a:chOff x="5886450" y="3300413"/>
            <a:chExt cx="3028950" cy="3000375"/>
          </a:xfrm>
        </p:grpSpPr>
        <p:cxnSp>
          <p:nvCxnSpPr>
            <p:cNvPr id="15368" name="直接箭头连接符 8">
              <a:extLst>
                <a:ext uri="{FF2B5EF4-FFF2-40B4-BE49-F238E27FC236}">
                  <a16:creationId xmlns:a16="http://schemas.microsoft.com/office/drawing/2014/main" id="{E540BE5F-8F89-4947-90BE-4AA2238F05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86588" y="3300413"/>
              <a:ext cx="0" cy="3000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直接箭头连接符 10">
              <a:extLst>
                <a:ext uri="{FF2B5EF4-FFF2-40B4-BE49-F238E27FC236}">
                  <a16:creationId xmlns:a16="http://schemas.microsoft.com/office/drawing/2014/main" id="{0AEE2919-03CE-46A4-B926-8F97550126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86450" y="5343525"/>
              <a:ext cx="30289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4BCD3E2-3E58-4FC1-B9BC-CCD359F38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127625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27625"/>
                        <a:ext cx="2635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1791416-4FB8-409B-B1CA-38C09CC32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3327400"/>
          <a:ext cx="2809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1218960" imgH="203040" progId="Equation.DSMT4">
                  <p:embed/>
                </p:oleObj>
              </mc:Choice>
              <mc:Fallback>
                <p:oleObj name="Equation" r:id="rId9" imgW="1218960" imgH="20304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3327400"/>
                        <a:ext cx="2809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10D9DD7-7709-4C99-81B3-67D6098B4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4130675"/>
          <a:ext cx="11953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1" imgW="596880" imgH="419040" progId="Equation.DSMT4">
                  <p:embed/>
                </p:oleObj>
              </mc:Choice>
              <mc:Fallback>
                <p:oleObj name="Equation" r:id="rId11" imgW="596880" imgH="41904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130675"/>
                        <a:ext cx="1195388" cy="838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884157-6D6B-4916-AF10-D1EC85CA7931}"/>
              </a:ext>
            </a:extLst>
          </p:cNvPr>
          <p:cNvGrpSpPr>
            <a:grpSpLocks/>
          </p:cNvGrpSpPr>
          <p:nvPr/>
        </p:nvGrpSpPr>
        <p:grpSpPr bwMode="auto">
          <a:xfrm>
            <a:off x="5389563" y="3854450"/>
            <a:ext cx="2479675" cy="2157413"/>
            <a:chOff x="5389560" y="3854221"/>
            <a:chExt cx="2479675" cy="2157412"/>
          </a:xfrm>
        </p:grpSpPr>
        <p:sp>
          <p:nvSpPr>
            <p:cNvPr id="16404" name="椭圆 14">
              <a:extLst>
                <a:ext uri="{FF2B5EF4-FFF2-40B4-BE49-F238E27FC236}">
                  <a16:creationId xmlns:a16="http://schemas.microsoft.com/office/drawing/2014/main" id="{1CD6AC29-2660-4BA6-9551-E04B8D787F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57602">
              <a:off x="5550692" y="3693089"/>
              <a:ext cx="2157412" cy="24796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/>
            </a:p>
          </p:txBody>
        </p:sp>
        <p:graphicFrame>
          <p:nvGraphicFramePr>
            <p:cNvPr id="16405" name="对象 15">
              <a:extLst>
                <a:ext uri="{FF2B5EF4-FFF2-40B4-BE49-F238E27FC236}">
                  <a16:creationId xmlns:a16="http://schemas.microsoft.com/office/drawing/2014/main" id="{2141A123-8F34-4BB6-8A97-769177FE1A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7900" y="4173538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3" imgW="164885" imgH="164885" progId="Equation.DSMT4">
                    <p:embed/>
                  </p:oleObj>
                </mc:Choice>
                <mc:Fallback>
                  <p:oleObj name="Equation" r:id="rId3" imgW="164885" imgH="164885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7900" y="4173538"/>
                          <a:ext cx="381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5F03A426-4F85-4143-9050-354B1CBE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14913"/>
            <a:ext cx="714375" cy="6715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D8A4E4FF-8F16-4316-8E17-7BADC926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5738"/>
            <a:ext cx="46212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在</a:t>
            </a:r>
            <a:r>
              <a:rPr lang="en-US" altLang="zh-CN" sz="2600" i="1">
                <a:solidFill>
                  <a:schemeClr val="tx2"/>
                </a:solidFill>
              </a:rPr>
              <a:t>D</a:t>
            </a:r>
            <a:r>
              <a:rPr lang="zh-CN" altLang="en-US" sz="2600">
                <a:solidFill>
                  <a:schemeClr val="tx2"/>
                </a:solidFill>
              </a:rPr>
              <a:t>内取一圆周</a:t>
            </a:r>
            <a:r>
              <a:rPr lang="en-US" altLang="zh-CN" sz="2600" i="1">
                <a:solidFill>
                  <a:schemeClr val="tx2"/>
                </a:solidFill>
              </a:rPr>
              <a:t>l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</a:t>
            </a:r>
            <a:r>
              <a:rPr lang="en-US" altLang="zh-CN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600" i="1">
                <a:solidFill>
                  <a:schemeClr val="tx2"/>
                </a:solidFill>
              </a:rPr>
              <a:t>y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r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>
                <a:solidFill>
                  <a:schemeClr val="tx2"/>
                </a:solidFill>
              </a:rPr>
              <a:t>(</a:t>
            </a:r>
            <a:r>
              <a:rPr lang="en-US" altLang="zh-CN" sz="2600" i="1">
                <a:solidFill>
                  <a:schemeClr val="tx2"/>
                </a:solidFill>
              </a:rPr>
              <a:t>r</a:t>
            </a:r>
            <a:r>
              <a:rPr lang="en-US" altLang="zh-CN" sz="2600">
                <a:solidFill>
                  <a:schemeClr val="tx2"/>
                </a:solidFill>
              </a:rPr>
              <a:t>&gt;0)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EFCCDACF-822F-4F22-AD51-ACD13491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738"/>
            <a:ext cx="2676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 b="1">
                <a:solidFill>
                  <a:srgbClr val="0000FF"/>
                </a:solidFill>
              </a:rPr>
              <a:t>当</a:t>
            </a:r>
            <a:r>
              <a:rPr lang="en-US" altLang="zh-CN" sz="2600" b="1">
                <a:solidFill>
                  <a:srgbClr val="0000FF"/>
                </a:solidFill>
              </a:rPr>
              <a:t>(0</a:t>
            </a:r>
            <a:r>
              <a:rPr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1">
                <a:solidFill>
                  <a:srgbClr val="0000FF"/>
                </a:solidFill>
              </a:rPr>
              <a:t> 0)</a:t>
            </a:r>
            <a:r>
              <a:rPr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600" b="1">
                <a:solidFill>
                  <a:srgbClr val="0000FF"/>
                </a:solidFill>
              </a:rPr>
              <a:t>D</a:t>
            </a:r>
            <a:r>
              <a:rPr lang="zh-CN" altLang="en-US" sz="2600" b="1">
                <a:solidFill>
                  <a:srgbClr val="0000FF"/>
                </a:solidFill>
              </a:rPr>
              <a:t>时</a:t>
            </a:r>
            <a:r>
              <a:rPr lang="zh-CN" altLang="en-US" sz="2600" b="1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9B38F19F-D76F-4CF7-9B9E-3CFDFFE3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9138"/>
            <a:ext cx="8686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>
                <a:solidFill>
                  <a:schemeClr val="tx2"/>
                </a:solidFill>
              </a:rPr>
              <a:t>记</a:t>
            </a:r>
            <a:r>
              <a:rPr lang="en-US" altLang="zh-CN" sz="2600" i="1">
                <a:solidFill>
                  <a:schemeClr val="tx2"/>
                </a:solidFill>
              </a:rPr>
              <a:t>L</a:t>
            </a:r>
            <a:r>
              <a:rPr lang="zh-CN" altLang="en-US" sz="2600">
                <a:solidFill>
                  <a:schemeClr val="tx2"/>
                </a:solidFill>
              </a:rPr>
              <a:t>及</a:t>
            </a:r>
            <a:r>
              <a:rPr lang="en-US" altLang="zh-CN" sz="2600" i="1">
                <a:solidFill>
                  <a:schemeClr val="tx2"/>
                </a:solidFill>
              </a:rPr>
              <a:t>l</a:t>
            </a:r>
            <a:r>
              <a:rPr lang="zh-CN" altLang="en-US" sz="2600">
                <a:solidFill>
                  <a:schemeClr val="tx2"/>
                </a:solidFill>
              </a:rPr>
              <a:t>所围成的多连通区域为</a:t>
            </a:r>
            <a:r>
              <a:rPr lang="en-US" altLang="zh-CN" sz="2600" i="1">
                <a:solidFill>
                  <a:schemeClr val="tx2"/>
                </a:solidFill>
              </a:rPr>
              <a:t>D</a:t>
            </a:r>
            <a:r>
              <a:rPr lang="en-US" altLang="zh-CN" sz="2600" baseline="-30000">
                <a:solidFill>
                  <a:schemeClr val="tx2"/>
                </a:solidFill>
              </a:rPr>
              <a:t>1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 </a:t>
            </a:r>
            <a:r>
              <a:rPr lang="zh-CN" altLang="en-US" sz="2600">
                <a:solidFill>
                  <a:schemeClr val="tx2"/>
                </a:solidFill>
              </a:rPr>
              <a:t>应用格林公式得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0811A205-BA1B-49EA-9730-8F704256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659063"/>
            <a:ext cx="3889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其中</a:t>
            </a:r>
            <a:r>
              <a:rPr lang="en-US" altLang="zh-CN" sz="2600" i="1">
                <a:solidFill>
                  <a:schemeClr val="tx2"/>
                </a:solidFill>
              </a:rPr>
              <a:t>l</a:t>
            </a:r>
            <a:r>
              <a:rPr lang="zh-CN" altLang="en-US" sz="2600">
                <a:solidFill>
                  <a:schemeClr val="tx2"/>
                </a:solidFill>
              </a:rPr>
              <a:t>的方向取顺时针方向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B88CD8F7-E514-4D25-BE52-0184B312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97288"/>
            <a:ext cx="990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于是   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4BCAF97-11B2-4D5C-A208-D7B37B7D7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1508125"/>
          <a:ext cx="6229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5" imgW="3111500" imgH="457200" progId="Equation.DSMT4">
                  <p:embed/>
                </p:oleObj>
              </mc:Choice>
              <mc:Fallback>
                <p:oleObj r:id="rId5" imgW="31115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508125"/>
                        <a:ext cx="6229350" cy="9144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F40786E-D0BA-454F-8D26-7908C3A52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3530600"/>
          <a:ext cx="40386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1752600" imgH="863600" progId="Equation.DSMT4">
                  <p:embed/>
                </p:oleObj>
              </mc:Choice>
              <mc:Fallback>
                <p:oleObj name="Equation" r:id="rId7" imgW="1752600" imgH="863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530600"/>
                        <a:ext cx="40386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006C5C-DD67-40AC-8713-05C04FBEE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75" y="5559425"/>
          <a:ext cx="1558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9" imgW="672808" imgH="330057" progId="Equation.DSMT4">
                  <p:embed/>
                </p:oleObj>
              </mc:Choice>
              <mc:Fallback>
                <p:oleObj name="Equation" r:id="rId9" imgW="672808" imgH="33005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5559425"/>
                        <a:ext cx="1558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68CE495-9DBD-4992-B141-D6F9ADB0B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561013"/>
          <a:ext cx="125888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1" imgW="545863" imgH="330057" progId="Equation.DSMT4">
                  <p:embed/>
                </p:oleObj>
              </mc:Choice>
              <mc:Fallback>
                <p:oleObj name="Equation" r:id="rId11" imgW="545863" imgH="330057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1013"/>
                        <a:ext cx="125888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CF00A0-FCC0-4B67-9DFE-97FCFF842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5638" y="5737225"/>
          <a:ext cx="790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3" imgW="342603" imgH="177646" progId="Equation.DSMT4">
                  <p:embed/>
                </p:oleObj>
              </mc:Choice>
              <mc:Fallback>
                <p:oleObj name="Equation" r:id="rId13" imgW="342603" imgH="17764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5737225"/>
                        <a:ext cx="790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8376869-8D73-46B9-8912-5043A3623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2667000"/>
          <a:ext cx="31019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5" imgW="1346200" imgH="203200" progId="Equation.DSMT4">
                  <p:embed/>
                </p:oleObj>
              </mc:Choice>
              <mc:Fallback>
                <p:oleObj name="Equation" r:id="rId15" imgW="1346200" imgH="203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667000"/>
                        <a:ext cx="31019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77F9AD-AF1F-408F-A418-AE5D7E779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4727575"/>
          <a:ext cx="439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7" imgW="190500" imgH="228600" progId="Equation.DSMT4">
                  <p:embed/>
                </p:oleObj>
              </mc:Choice>
              <mc:Fallback>
                <p:oleObj name="Equation" r:id="rId17" imgW="19050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727575"/>
                        <a:ext cx="4397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030E6F-518C-47E1-9240-CD4C3658622D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3300413"/>
            <a:ext cx="3028950" cy="3000375"/>
            <a:chOff x="5886450" y="3300413"/>
            <a:chExt cx="3028950" cy="3000375"/>
          </a:xfrm>
        </p:grpSpPr>
        <p:cxnSp>
          <p:nvCxnSpPr>
            <p:cNvPr id="16402" name="直接箭头连接符 8">
              <a:extLst>
                <a:ext uri="{FF2B5EF4-FFF2-40B4-BE49-F238E27FC236}">
                  <a16:creationId xmlns:a16="http://schemas.microsoft.com/office/drawing/2014/main" id="{A7D0E0D7-6339-48CE-917B-79663DE7B6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986588" y="3300413"/>
              <a:ext cx="0" cy="3000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直接箭头连接符 10">
              <a:extLst>
                <a:ext uri="{FF2B5EF4-FFF2-40B4-BE49-F238E27FC236}">
                  <a16:creationId xmlns:a16="http://schemas.microsoft.com/office/drawing/2014/main" id="{40A775D6-952F-457B-8FE1-1C630A289C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86450" y="5343525"/>
              <a:ext cx="30289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743D2B0-3250-49CE-BA2C-5543361E8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203825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9" imgW="114120" imgH="126720" progId="Equation.DSMT4">
                  <p:embed/>
                </p:oleObj>
              </mc:Choice>
              <mc:Fallback>
                <p:oleObj name="Equation" r:id="rId19" imgW="114120" imgH="1267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203825"/>
                        <a:ext cx="2635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4674" grpId="0"/>
      <p:bldP spid="284675" grpId="0"/>
      <p:bldP spid="284676" grpId="0"/>
      <p:bldP spid="284678" grpId="0"/>
      <p:bldP spid="2846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>
            <a:extLst>
              <a:ext uri="{FF2B5EF4-FFF2-40B4-BE49-F238E27FC236}">
                <a16:creationId xmlns:a16="http://schemas.microsoft.com/office/drawing/2014/main" id="{759CF0ED-9436-42C2-A9FA-B5B5D3F1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738"/>
            <a:ext cx="27019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 b="1">
                <a:solidFill>
                  <a:srgbClr val="0000FF"/>
                </a:solidFill>
              </a:rPr>
              <a:t>当</a:t>
            </a:r>
            <a:r>
              <a:rPr lang="en-US" altLang="zh-CN" sz="2600" b="1">
                <a:solidFill>
                  <a:srgbClr val="0000FF"/>
                </a:solidFill>
              </a:rPr>
              <a:t>(0</a:t>
            </a:r>
            <a:r>
              <a:rPr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 b="1">
                <a:solidFill>
                  <a:srgbClr val="0000FF"/>
                </a:solidFill>
              </a:rPr>
              <a:t> 0)</a:t>
            </a:r>
            <a:r>
              <a:rPr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600" b="1">
                <a:solidFill>
                  <a:srgbClr val="0000FF"/>
                </a:solidFill>
              </a:rPr>
              <a:t>D</a:t>
            </a:r>
            <a:r>
              <a:rPr lang="zh-CN" altLang="en-US" sz="2600" b="1">
                <a:solidFill>
                  <a:srgbClr val="0000FF"/>
                </a:solidFill>
              </a:rPr>
              <a:t>时</a:t>
            </a:r>
            <a:r>
              <a:rPr lang="zh-CN" altLang="en-US" sz="2600" b="1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9538FEB6-BAF0-441B-8EDB-FC6B473B6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185738"/>
            <a:ext cx="45132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</a:t>
            </a:r>
            <a:r>
              <a:rPr lang="zh-CN" altLang="en-US" sz="2600">
                <a:solidFill>
                  <a:schemeClr val="tx2"/>
                </a:solidFill>
              </a:rPr>
              <a:t>记</a:t>
            </a:r>
            <a:r>
              <a:rPr lang="en-US" altLang="zh-CN" sz="2600" i="1">
                <a:solidFill>
                  <a:schemeClr val="tx2"/>
                </a:solidFill>
              </a:rPr>
              <a:t>L</a:t>
            </a:r>
            <a:r>
              <a:rPr lang="zh-CN" altLang="en-US" sz="2600">
                <a:solidFill>
                  <a:schemeClr val="tx2"/>
                </a:solidFill>
              </a:rPr>
              <a:t>为</a:t>
            </a:r>
            <a:r>
              <a:rPr lang="en-US" altLang="zh-CN" sz="2600" i="1">
                <a:solidFill>
                  <a:schemeClr val="tx2"/>
                </a:solidFill>
              </a:rPr>
              <a:t>D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 </a:t>
            </a:r>
            <a:r>
              <a:rPr lang="zh-CN" altLang="en-US" sz="2600">
                <a:solidFill>
                  <a:schemeClr val="tx2"/>
                </a:solidFill>
              </a:rPr>
              <a:t>应用格林公式得</a:t>
            </a:r>
          </a:p>
        </p:txBody>
      </p:sp>
      <p:pic>
        <p:nvPicPr>
          <p:cNvPr id="17412" name="Picture 11">
            <a:extLst>
              <a:ext uri="{FF2B5EF4-FFF2-40B4-BE49-F238E27FC236}">
                <a16:creationId xmlns:a16="http://schemas.microsoft.com/office/drawing/2014/main" id="{6A677287-979B-44D4-8F23-747945F8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3235325"/>
            <a:ext cx="2806700" cy="2806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483E74C-2CBE-4DC7-A93F-8CE6ED12C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238" y="1204913"/>
          <a:ext cx="6051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3022600" imgH="431800" progId="Equation.DSMT4">
                  <p:embed/>
                </p:oleObj>
              </mc:Choice>
              <mc:Fallback>
                <p:oleObj name="Equation" r:id="rId4" imgW="30226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204913"/>
                        <a:ext cx="6051550" cy="8636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  <p:bldP spid="2846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Text Box 5">
            <a:extLst>
              <a:ext uri="{FF2B5EF4-FFF2-40B4-BE49-F238E27FC236}">
                <a16:creationId xmlns:a16="http://schemas.microsoft.com/office/drawing/2014/main" id="{80AFCAB7-D20B-4DD2-8858-3C82008B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16213"/>
            <a:ext cx="40163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CC0000"/>
                </a:solidFill>
              </a:rPr>
              <a:t>        </a:t>
            </a:r>
            <a:r>
              <a:rPr lang="zh-CN" altLang="en-US" sz="2600" b="1">
                <a:solidFill>
                  <a:srgbClr val="CC0000"/>
                </a:solidFill>
              </a:rPr>
              <a:t>先检查一下定理的条件</a:t>
            </a:r>
            <a:endParaRPr lang="zh-CN" altLang="en-US" sz="2600" b="1">
              <a:solidFill>
                <a:srgbClr val="CC0000"/>
              </a:solidFill>
              <a:latin typeface="Symbol" panose="05050102010706020507" pitchFamily="18" charset="2"/>
            </a:endParaRPr>
          </a:p>
        </p:txBody>
      </p:sp>
      <p:sp>
        <p:nvSpPr>
          <p:cNvPr id="211974" name="Text Box 6">
            <a:extLst>
              <a:ext uri="{FF2B5EF4-FFF2-40B4-BE49-F238E27FC236}">
                <a16:creationId xmlns:a16="http://schemas.microsoft.com/office/drawing/2014/main" id="{5DF7A827-470A-4E7E-B45E-513675E1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43263"/>
            <a:ext cx="21955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i="1">
                <a:solidFill>
                  <a:schemeClr val="tx2"/>
                </a:solidFill>
              </a:rPr>
              <a:t>P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xy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Q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>
                <a:solidFill>
                  <a:schemeClr val="tx2"/>
                </a:solidFill>
              </a:rPr>
              <a:t>     </a:t>
            </a:r>
          </a:p>
        </p:txBody>
      </p:sp>
      <p:pic>
        <p:nvPicPr>
          <p:cNvPr id="211979" name="Picture 11">
            <a:extLst>
              <a:ext uri="{FF2B5EF4-FFF2-40B4-BE49-F238E27FC236}">
                <a16:creationId xmlns:a16="http://schemas.microsoft.com/office/drawing/2014/main" id="{47F47E52-59D6-450B-8762-329C76F9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371600"/>
            <a:ext cx="2741612" cy="2816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80" name="Picture 12">
            <a:extLst>
              <a:ext uri="{FF2B5EF4-FFF2-40B4-BE49-F238E27FC236}">
                <a16:creationId xmlns:a16="http://schemas.microsoft.com/office/drawing/2014/main" id="{DA61015A-C274-4663-9C8D-B25F0787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371600"/>
            <a:ext cx="2741612" cy="2816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13">
            <a:extLst>
              <a:ext uri="{FF2B5EF4-FFF2-40B4-BE49-F238E27FC236}">
                <a16:creationId xmlns:a16="http://schemas.microsoft.com/office/drawing/2014/main" id="{68DBCCF0-9F11-455E-864D-9DDA20BD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5864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物线</a:t>
            </a:r>
            <a:r>
              <a:rPr lang="en-US" altLang="zh-CN" sz="2600" i="1">
                <a:solidFill>
                  <a:schemeClr val="tx2"/>
                </a:solidFill>
              </a:rPr>
              <a:t>y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zh-CN" altLang="en-US" sz="2600">
                <a:solidFill>
                  <a:schemeClr val="tx2"/>
                </a:solidFill>
              </a:rPr>
              <a:t>上从</a:t>
            </a:r>
            <a:r>
              <a:rPr lang="en-US" altLang="zh-CN" sz="2600" i="1">
                <a:solidFill>
                  <a:schemeClr val="tx2"/>
                </a:solidFill>
              </a:rPr>
              <a:t>O</a:t>
            </a:r>
            <a:r>
              <a:rPr lang="en-US" altLang="zh-CN" sz="2600">
                <a:solidFill>
                  <a:schemeClr val="tx2"/>
                </a:solidFill>
              </a:rPr>
              <a:t>(0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0)</a:t>
            </a:r>
            <a:r>
              <a:rPr lang="zh-CN" altLang="en-US" sz="2600">
                <a:solidFill>
                  <a:schemeClr val="tx2"/>
                </a:solidFill>
              </a:rPr>
              <a:t>到</a:t>
            </a:r>
            <a:r>
              <a:rPr lang="en-US" altLang="zh-CN" sz="2600" i="1">
                <a:solidFill>
                  <a:schemeClr val="tx2"/>
                </a:solidFill>
              </a:rPr>
              <a:t>B</a:t>
            </a:r>
            <a:r>
              <a:rPr lang="en-US" altLang="zh-CN" sz="2600">
                <a:solidFill>
                  <a:schemeClr val="tx2"/>
                </a:solidFill>
              </a:rPr>
              <a:t>(1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1)</a:t>
            </a:r>
            <a:r>
              <a:rPr lang="zh-CN" altLang="en-US" sz="2600">
                <a:solidFill>
                  <a:schemeClr val="tx2"/>
                </a:solidFill>
              </a:rPr>
              <a:t>的一段弧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8439" name="Group 15">
            <a:extLst>
              <a:ext uri="{FF2B5EF4-FFF2-40B4-BE49-F238E27FC236}">
                <a16:creationId xmlns:a16="http://schemas.microsoft.com/office/drawing/2014/main" id="{40A2ED76-2BC4-4A10-BC5A-F9D90BC31C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1143000"/>
            <a:ext cx="5970588" cy="858838"/>
            <a:chOff x="144" y="720"/>
            <a:chExt cx="3761" cy="541"/>
          </a:xfrm>
        </p:grpSpPr>
        <p:sp>
          <p:nvSpPr>
            <p:cNvPr id="18445" name="AutoShape 16">
              <a:extLst>
                <a:ext uri="{FF2B5EF4-FFF2-40B4-BE49-F238E27FC236}">
                  <a16:creationId xmlns:a16="http://schemas.microsoft.com/office/drawing/2014/main" id="{C32D31C4-71AA-443C-8D37-BDC23B12F11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" y="720"/>
              <a:ext cx="369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Rectangle 17">
              <a:extLst>
                <a:ext uri="{FF2B5EF4-FFF2-40B4-BE49-F238E27FC236}">
                  <a16:creationId xmlns:a16="http://schemas.microsoft.com/office/drawing/2014/main" id="{05A4AF3A-BDB2-4A38-A364-A982C6817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36"/>
              <a:ext cx="2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</a:rPr>
                <a:t>   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7" name="Rectangle 18">
              <a:extLst>
                <a:ext uri="{FF2B5EF4-FFF2-40B4-BE49-F238E27FC236}">
                  <a16:creationId xmlns:a16="http://schemas.microsoft.com/office/drawing/2014/main" id="{F74EC8F6-3982-4E57-850F-1A9CA007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849"/>
              <a:ext cx="31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8" name="Rectangle 19">
              <a:extLst>
                <a:ext uri="{FF2B5EF4-FFF2-40B4-BE49-F238E27FC236}">
                  <a16:creationId xmlns:a16="http://schemas.microsoft.com/office/drawing/2014/main" id="{DE01A3D2-13C9-4B34-9B6A-7B2F3CAC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36"/>
              <a:ext cx="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49" name="Rectangle 20">
              <a:extLst>
                <a:ext uri="{FF2B5EF4-FFF2-40B4-BE49-F238E27FC236}">
                  <a16:creationId xmlns:a16="http://schemas.microsoft.com/office/drawing/2014/main" id="{5B8A0743-36CE-4608-AD32-6064BCD9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836"/>
              <a:ext cx="12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0" name="Rectangle 21">
              <a:extLst>
                <a:ext uri="{FF2B5EF4-FFF2-40B4-BE49-F238E27FC236}">
                  <a16:creationId xmlns:a16="http://schemas.microsoft.com/office/drawing/2014/main" id="{B41BB568-7EEE-4908-AE8E-99A74474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849"/>
              <a:ext cx="5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计算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8451" name="Group 22">
              <a:extLst>
                <a:ext uri="{FF2B5EF4-FFF2-40B4-BE49-F238E27FC236}">
                  <a16:creationId xmlns:a16="http://schemas.microsoft.com/office/drawing/2014/main" id="{7702E65D-0210-4524-B680-41611AD7C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" y="788"/>
              <a:ext cx="1227" cy="452"/>
              <a:chOff x="1426" y="788"/>
              <a:chExt cx="1227" cy="452"/>
            </a:xfrm>
          </p:grpSpPr>
          <p:sp>
            <p:nvSpPr>
              <p:cNvPr id="18458" name="Rectangle 23">
                <a:extLst>
                  <a:ext uri="{FF2B5EF4-FFF2-40B4-BE49-F238E27FC236}">
                    <a16:creationId xmlns:a16="http://schemas.microsoft.com/office/drawing/2014/main" id="{07C89419-3E6A-48B2-BCF8-0561D666E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788"/>
                <a:ext cx="261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59" name="Rectangle 24">
                <a:extLst>
                  <a:ext uri="{FF2B5EF4-FFF2-40B4-BE49-F238E27FC236}">
                    <a16:creationId xmlns:a16="http://schemas.microsoft.com/office/drawing/2014/main" id="{F5083A12-DA48-4D81-8D05-5334CEF8E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818"/>
                <a:ext cx="22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0" name="Rectangle 25">
                <a:extLst>
                  <a:ext uri="{FF2B5EF4-FFF2-40B4-BE49-F238E27FC236}">
                    <a16:creationId xmlns:a16="http://schemas.microsoft.com/office/drawing/2014/main" id="{580D12B2-8891-4E34-9E47-3B42D5C9C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1020"/>
                <a:ext cx="13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</a:rPr>
                  <a:t>L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1" name="Rectangle 26">
                <a:extLst>
                  <a:ext uri="{FF2B5EF4-FFF2-40B4-BE49-F238E27FC236}">
                    <a16:creationId xmlns:a16="http://schemas.microsoft.com/office/drawing/2014/main" id="{0107A495-4D51-4661-90C0-1F9C344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842"/>
                <a:ext cx="26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dy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2" name="Rectangle 27">
                <a:extLst>
                  <a:ext uri="{FF2B5EF4-FFF2-40B4-BE49-F238E27FC236}">
                    <a16:creationId xmlns:a16="http://schemas.microsoft.com/office/drawing/2014/main" id="{B01C1F00-B382-4895-8B7D-291F62A5E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842"/>
                <a:ext cx="16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3" name="Rectangle 28">
                <a:extLst>
                  <a:ext uri="{FF2B5EF4-FFF2-40B4-BE49-F238E27FC236}">
                    <a16:creationId xmlns:a16="http://schemas.microsoft.com/office/drawing/2014/main" id="{C20C0829-73AC-4786-9DFE-B1DC0C0BE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842"/>
                <a:ext cx="44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xydx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4" name="Rectangle 29">
                <a:extLst>
                  <a:ext uri="{FF2B5EF4-FFF2-40B4-BE49-F238E27FC236}">
                    <a16:creationId xmlns:a16="http://schemas.microsoft.com/office/drawing/2014/main" id="{2B68DB26-1529-4B36-A5C2-87EFC5DA7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828"/>
                <a:ext cx="12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8465" name="Rectangle 30">
                <a:extLst>
                  <a:ext uri="{FF2B5EF4-FFF2-40B4-BE49-F238E27FC236}">
                    <a16:creationId xmlns:a16="http://schemas.microsoft.com/office/drawing/2014/main" id="{12031DCD-7180-497E-85A3-70A771B64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842"/>
                <a:ext cx="17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2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8452" name="Rectangle 31">
              <a:extLst>
                <a:ext uri="{FF2B5EF4-FFF2-40B4-BE49-F238E27FC236}">
                  <a16:creationId xmlns:a16="http://schemas.microsoft.com/office/drawing/2014/main" id="{F82BB83C-4FE9-4AEC-99D2-681F5049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823"/>
              <a:ext cx="17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,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3" name="Rectangle 32">
              <a:extLst>
                <a:ext uri="{FF2B5EF4-FFF2-40B4-BE49-F238E27FC236}">
                  <a16:creationId xmlns:a16="http://schemas.microsoft.com/office/drawing/2014/main" id="{F42B2186-041F-4D45-B178-94F171B2F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836"/>
              <a:ext cx="12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4" name="Rectangle 33">
              <a:extLst>
                <a:ext uri="{FF2B5EF4-FFF2-40B4-BE49-F238E27FC236}">
                  <a16:creationId xmlns:a16="http://schemas.microsoft.com/office/drawing/2014/main" id="{1E73E5B8-0744-4905-9C92-43916614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849"/>
              <a:ext cx="5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其中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5" name="Rectangle 34">
              <a:extLst>
                <a:ext uri="{FF2B5EF4-FFF2-40B4-BE49-F238E27FC236}">
                  <a16:creationId xmlns:a16="http://schemas.microsoft.com/office/drawing/2014/main" id="{F8BF2BA8-FD38-4D18-BEB8-445F275DD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836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L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6" name="Rectangle 35">
              <a:extLst>
                <a:ext uri="{FF2B5EF4-FFF2-40B4-BE49-F238E27FC236}">
                  <a16:creationId xmlns:a16="http://schemas.microsoft.com/office/drawing/2014/main" id="{74C2A235-939C-4D0F-9F1F-C4BC70A28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849"/>
              <a:ext cx="5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为抛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57" name="Rectangle 36">
              <a:extLst>
                <a:ext uri="{FF2B5EF4-FFF2-40B4-BE49-F238E27FC236}">
                  <a16:creationId xmlns:a16="http://schemas.microsoft.com/office/drawing/2014/main" id="{FD9D09E2-F072-4C4B-968B-CF41AA698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836"/>
              <a:ext cx="12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2F14188E-6649-4DAE-8BA9-6893905C5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" y="212725"/>
          <a:ext cx="8801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5" imgW="3822700" imgH="419100" progId="Equation.DSMT4">
                  <p:embed/>
                </p:oleObj>
              </mc:Choice>
              <mc:Fallback>
                <p:oleObj name="Equation" r:id="rId5" imgW="3822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12725"/>
                        <a:ext cx="8801100" cy="9636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2909317-25BE-47F5-A38E-2EDA93404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4597400"/>
          <a:ext cx="21034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7" imgW="914400" imgH="419100" progId="Equation.DSMT4">
                  <p:embed/>
                </p:oleObj>
              </mc:Choice>
              <mc:Fallback>
                <p:oleObj name="Equation" r:id="rId7" imgW="9144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597400"/>
                        <a:ext cx="21034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692CFA-7BD2-4759-8A38-056DE901A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3983038"/>
          <a:ext cx="3184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9" imgW="1383699" imgH="215806" progId="Equation.DSMT4">
                  <p:embed/>
                </p:oleObj>
              </mc:Choice>
              <mc:Fallback>
                <p:oleObj name="Equation" r:id="rId9" imgW="1383699" imgH="21580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983038"/>
                        <a:ext cx="31845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0E5DFC-FEE7-4490-A961-0B411166F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762500"/>
          <a:ext cx="2689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1" imgW="1167893" imgH="215806" progId="Equation.DSMT4">
                  <p:embed/>
                </p:oleObj>
              </mc:Choice>
              <mc:Fallback>
                <p:oleObj name="Equation" r:id="rId11" imgW="1167893" imgH="21580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62500"/>
                        <a:ext cx="2689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77164DB-635C-4442-A66E-0343648E8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3" y="5614988"/>
          <a:ext cx="31273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614988"/>
                        <a:ext cx="31273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build="p"/>
      <p:bldP spid="21197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>
            <a:extLst>
              <a:ext uri="{FF2B5EF4-FFF2-40B4-BE49-F238E27FC236}">
                <a16:creationId xmlns:a16="http://schemas.microsoft.com/office/drawing/2014/main" id="{F2D96465-BD3B-4103-90B3-195E58E2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8"/>
          <a:stretch>
            <a:fillRect/>
          </a:stretch>
        </p:blipFill>
        <p:spPr bwMode="auto">
          <a:xfrm>
            <a:off x="228600" y="4876800"/>
            <a:ext cx="8686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3" name="Text Box 5">
            <a:extLst>
              <a:ext uri="{FF2B5EF4-FFF2-40B4-BE49-F238E27FC236}">
                <a16:creationId xmlns:a16="http://schemas.microsoft.com/office/drawing/2014/main" id="{0ACAFFFF-4182-491F-8024-813A6DC4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3150"/>
            <a:ext cx="1155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CC0000"/>
                </a:solidFill>
              </a:rPr>
              <a:t>        </a:t>
            </a:r>
            <a:r>
              <a:rPr lang="zh-CN" altLang="en-US" sz="26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1">
                <a:solidFill>
                  <a:srgbClr val="CC0000"/>
                </a:solidFill>
                <a:latin typeface="Symbol" panose="05050102010706020507" pitchFamily="18" charset="2"/>
              </a:rPr>
              <a:t>  </a:t>
            </a:r>
          </a:p>
        </p:txBody>
      </p:sp>
      <p:sp>
        <p:nvSpPr>
          <p:cNvPr id="211974" name="Text Box 6">
            <a:extLst>
              <a:ext uri="{FF2B5EF4-FFF2-40B4-BE49-F238E27FC236}">
                <a16:creationId xmlns:a16="http://schemas.microsoft.com/office/drawing/2014/main" id="{10BD9318-BC17-4AA7-8C85-071435CC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43150"/>
            <a:ext cx="2833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这里</a:t>
            </a:r>
            <a:r>
              <a:rPr lang="en-US" altLang="zh-CN" sz="2600" i="1">
                <a:solidFill>
                  <a:schemeClr val="tx2"/>
                </a:solidFill>
              </a:rPr>
              <a:t>P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xy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Q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>
                <a:solidFill>
                  <a:schemeClr val="tx2"/>
                </a:solidFill>
              </a:rPr>
              <a:t>     </a:t>
            </a:r>
          </a:p>
        </p:txBody>
      </p:sp>
      <p:sp>
        <p:nvSpPr>
          <p:cNvPr id="211975" name="Text Box 7">
            <a:extLst>
              <a:ext uri="{FF2B5EF4-FFF2-40B4-BE49-F238E27FC236}">
                <a16:creationId xmlns:a16="http://schemas.microsoft.com/office/drawing/2014/main" id="{6EB6A44A-7A86-4531-A5CA-EA89448F8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76750"/>
            <a:ext cx="868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>
                <a:solidFill>
                  <a:schemeClr val="tx2"/>
                </a:solidFill>
              </a:rPr>
              <a:t>选择从</a:t>
            </a:r>
            <a:r>
              <a:rPr lang="en-US" altLang="zh-CN" sz="2600" i="1">
                <a:solidFill>
                  <a:schemeClr val="tx2"/>
                </a:solidFill>
              </a:rPr>
              <a:t>O</a:t>
            </a:r>
            <a:r>
              <a:rPr lang="en-US" altLang="zh-CN" sz="2600">
                <a:solidFill>
                  <a:schemeClr val="tx2"/>
                </a:solidFill>
              </a:rPr>
              <a:t>(0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0)</a:t>
            </a:r>
            <a:r>
              <a:rPr lang="zh-CN" altLang="en-US" sz="2600">
                <a:solidFill>
                  <a:schemeClr val="tx2"/>
                </a:solidFill>
              </a:rPr>
              <a:t>到</a:t>
            </a:r>
            <a:r>
              <a:rPr lang="en-US" altLang="zh-CN" sz="2600" i="1">
                <a:solidFill>
                  <a:schemeClr val="tx2"/>
                </a:solidFill>
              </a:rPr>
              <a:t>A</a:t>
            </a:r>
            <a:r>
              <a:rPr lang="en-US" altLang="zh-CN" sz="2600">
                <a:solidFill>
                  <a:schemeClr val="tx2"/>
                </a:solidFill>
              </a:rPr>
              <a:t>(1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0)</a:t>
            </a:r>
            <a:r>
              <a:rPr lang="zh-CN" altLang="en-US" sz="2600">
                <a:solidFill>
                  <a:schemeClr val="tx2"/>
                </a:solidFill>
              </a:rPr>
              <a:t>再到</a:t>
            </a:r>
            <a:r>
              <a:rPr lang="en-US" altLang="zh-CN" sz="2600" i="1">
                <a:solidFill>
                  <a:schemeClr val="tx2"/>
                </a:solidFill>
              </a:rPr>
              <a:t>B</a:t>
            </a:r>
            <a:r>
              <a:rPr lang="en-US" altLang="zh-CN" sz="2600">
                <a:solidFill>
                  <a:schemeClr val="tx2"/>
                </a:solidFill>
              </a:rPr>
              <a:t>(1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1)</a:t>
            </a:r>
            <a:r>
              <a:rPr lang="zh-CN" altLang="en-US" sz="2600">
                <a:solidFill>
                  <a:schemeClr val="tx2"/>
                </a:solidFill>
              </a:rPr>
              <a:t>的折线作为积分路线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 </a:t>
            </a:r>
            <a:endParaRPr lang="zh-CN" altLang="en-US" sz="2600">
              <a:solidFill>
                <a:schemeClr val="tx2"/>
              </a:solidFill>
            </a:endParaRPr>
          </a:p>
        </p:txBody>
      </p:sp>
      <p:pic>
        <p:nvPicPr>
          <p:cNvPr id="211976" name="Picture 8">
            <a:extLst>
              <a:ext uri="{FF2B5EF4-FFF2-40B4-BE49-F238E27FC236}">
                <a16:creationId xmlns:a16="http://schemas.microsoft.com/office/drawing/2014/main" id="{6FD0E209-EA08-4C76-A3F2-D89EBAD17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36"/>
          <a:stretch>
            <a:fillRect/>
          </a:stretch>
        </p:blipFill>
        <p:spPr bwMode="auto">
          <a:xfrm>
            <a:off x="1371600" y="5638800"/>
            <a:ext cx="1600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7" name="Picture 9">
            <a:extLst>
              <a:ext uri="{FF2B5EF4-FFF2-40B4-BE49-F238E27FC236}">
                <a16:creationId xmlns:a16="http://schemas.microsoft.com/office/drawing/2014/main" id="{71997CA9-8CFF-4C2F-84B0-11F1E601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57887" b="17036"/>
          <a:stretch>
            <a:fillRect/>
          </a:stretch>
        </p:blipFill>
        <p:spPr bwMode="auto">
          <a:xfrm>
            <a:off x="228600" y="2895600"/>
            <a:ext cx="4724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8" name="Picture 10">
            <a:extLst>
              <a:ext uri="{FF2B5EF4-FFF2-40B4-BE49-F238E27FC236}">
                <a16:creationId xmlns:a16="http://schemas.microsoft.com/office/drawing/2014/main" id="{D8B42F39-B27D-4B2F-9007-FDBE9947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65359" b="11111"/>
          <a:stretch>
            <a:fillRect/>
          </a:stretch>
        </p:blipFill>
        <p:spPr bwMode="auto">
          <a:xfrm>
            <a:off x="228600" y="3810000"/>
            <a:ext cx="3886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9" name="Picture 11">
            <a:extLst>
              <a:ext uri="{FF2B5EF4-FFF2-40B4-BE49-F238E27FC236}">
                <a16:creationId xmlns:a16="http://schemas.microsoft.com/office/drawing/2014/main" id="{3CADA8B6-995E-4CB6-9B00-C312A13A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371600"/>
            <a:ext cx="2741612" cy="2816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80" name="Picture 12">
            <a:extLst>
              <a:ext uri="{FF2B5EF4-FFF2-40B4-BE49-F238E27FC236}">
                <a16:creationId xmlns:a16="http://schemas.microsoft.com/office/drawing/2014/main" id="{EBC8755B-724B-4CD5-82FC-EE48EA45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371600"/>
            <a:ext cx="2741612" cy="2816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7" name="Text Box 13">
            <a:extLst>
              <a:ext uri="{FF2B5EF4-FFF2-40B4-BE49-F238E27FC236}">
                <a16:creationId xmlns:a16="http://schemas.microsoft.com/office/drawing/2014/main" id="{05FE2C10-D969-4E20-9640-B56D993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5864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物线</a:t>
            </a:r>
            <a:r>
              <a:rPr lang="en-US" altLang="zh-CN" sz="2600" i="1">
                <a:solidFill>
                  <a:schemeClr val="tx2"/>
                </a:solidFill>
              </a:rPr>
              <a:t>y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zh-CN" altLang="en-US" sz="2600">
                <a:solidFill>
                  <a:schemeClr val="tx2"/>
                </a:solidFill>
              </a:rPr>
              <a:t>上从</a:t>
            </a:r>
            <a:r>
              <a:rPr lang="en-US" altLang="zh-CN" sz="2600" i="1">
                <a:solidFill>
                  <a:schemeClr val="tx2"/>
                </a:solidFill>
              </a:rPr>
              <a:t>O</a:t>
            </a:r>
            <a:r>
              <a:rPr lang="en-US" altLang="zh-CN" sz="2600">
                <a:solidFill>
                  <a:schemeClr val="tx2"/>
                </a:solidFill>
              </a:rPr>
              <a:t>(0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0)</a:t>
            </a:r>
            <a:r>
              <a:rPr lang="zh-CN" altLang="en-US" sz="2600">
                <a:solidFill>
                  <a:schemeClr val="tx2"/>
                </a:solidFill>
              </a:rPr>
              <a:t>到</a:t>
            </a:r>
            <a:r>
              <a:rPr lang="en-US" altLang="zh-CN" sz="2600" i="1">
                <a:solidFill>
                  <a:schemeClr val="tx2"/>
                </a:solidFill>
              </a:rPr>
              <a:t>B</a:t>
            </a:r>
            <a:r>
              <a:rPr lang="en-US" altLang="zh-CN" sz="2600">
                <a:solidFill>
                  <a:schemeClr val="tx2"/>
                </a:solidFill>
              </a:rPr>
              <a:t>(1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1)</a:t>
            </a:r>
            <a:r>
              <a:rPr lang="zh-CN" altLang="en-US" sz="2600">
                <a:solidFill>
                  <a:schemeClr val="tx2"/>
                </a:solidFill>
              </a:rPr>
              <a:t>的一段弧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9468" name="Group 15">
            <a:extLst>
              <a:ext uri="{FF2B5EF4-FFF2-40B4-BE49-F238E27FC236}">
                <a16:creationId xmlns:a16="http://schemas.microsoft.com/office/drawing/2014/main" id="{720179AF-D41A-4169-8F15-9911619EC3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1143000"/>
            <a:ext cx="5970588" cy="858838"/>
            <a:chOff x="144" y="720"/>
            <a:chExt cx="3761" cy="541"/>
          </a:xfrm>
        </p:grpSpPr>
        <p:sp>
          <p:nvSpPr>
            <p:cNvPr id="19470" name="AutoShape 16">
              <a:extLst>
                <a:ext uri="{FF2B5EF4-FFF2-40B4-BE49-F238E27FC236}">
                  <a16:creationId xmlns:a16="http://schemas.microsoft.com/office/drawing/2014/main" id="{0977424A-268A-446B-A2A4-4E03C3C4B5E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" y="720"/>
              <a:ext cx="369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Rectangle 17">
              <a:extLst>
                <a:ext uri="{FF2B5EF4-FFF2-40B4-BE49-F238E27FC236}">
                  <a16:creationId xmlns:a16="http://schemas.microsoft.com/office/drawing/2014/main" id="{88C7C1BD-6642-4450-9845-A2A46B6F3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36"/>
              <a:ext cx="2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</a:rPr>
                <a:t>   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72" name="Rectangle 18">
              <a:extLst>
                <a:ext uri="{FF2B5EF4-FFF2-40B4-BE49-F238E27FC236}">
                  <a16:creationId xmlns:a16="http://schemas.microsoft.com/office/drawing/2014/main" id="{5DD67C1D-6BAA-42D1-A587-7115ECF8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849"/>
              <a:ext cx="31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73" name="Rectangle 19">
              <a:extLst>
                <a:ext uri="{FF2B5EF4-FFF2-40B4-BE49-F238E27FC236}">
                  <a16:creationId xmlns:a16="http://schemas.microsoft.com/office/drawing/2014/main" id="{F8A6C92F-9AB8-43B8-9663-AD68A084A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36"/>
              <a:ext cx="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74" name="Rectangle 20">
              <a:extLst>
                <a:ext uri="{FF2B5EF4-FFF2-40B4-BE49-F238E27FC236}">
                  <a16:creationId xmlns:a16="http://schemas.microsoft.com/office/drawing/2014/main" id="{DE11800B-9BE5-4B72-A8D3-F2009DE68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836"/>
              <a:ext cx="12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75" name="Rectangle 21">
              <a:extLst>
                <a:ext uri="{FF2B5EF4-FFF2-40B4-BE49-F238E27FC236}">
                  <a16:creationId xmlns:a16="http://schemas.microsoft.com/office/drawing/2014/main" id="{ABFCBBA0-23F6-41D0-ACD2-A02F29899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849"/>
              <a:ext cx="5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计算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9476" name="Group 22">
              <a:extLst>
                <a:ext uri="{FF2B5EF4-FFF2-40B4-BE49-F238E27FC236}">
                  <a16:creationId xmlns:a16="http://schemas.microsoft.com/office/drawing/2014/main" id="{4B3CAA7D-041F-405E-9DDA-C82C6D774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" y="788"/>
              <a:ext cx="1227" cy="452"/>
              <a:chOff x="1426" y="788"/>
              <a:chExt cx="1227" cy="452"/>
            </a:xfrm>
          </p:grpSpPr>
          <p:sp>
            <p:nvSpPr>
              <p:cNvPr id="19483" name="Rectangle 23">
                <a:extLst>
                  <a:ext uri="{FF2B5EF4-FFF2-40B4-BE49-F238E27FC236}">
                    <a16:creationId xmlns:a16="http://schemas.microsoft.com/office/drawing/2014/main" id="{B148FEDF-15C4-4550-8C60-F276850B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788"/>
                <a:ext cx="261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84" name="Rectangle 24">
                <a:extLst>
                  <a:ext uri="{FF2B5EF4-FFF2-40B4-BE49-F238E27FC236}">
                    <a16:creationId xmlns:a16="http://schemas.microsoft.com/office/drawing/2014/main" id="{61DC3003-FB5A-4D34-AE37-5B08326F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818"/>
                <a:ext cx="22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85" name="Rectangle 25">
                <a:extLst>
                  <a:ext uri="{FF2B5EF4-FFF2-40B4-BE49-F238E27FC236}">
                    <a16:creationId xmlns:a16="http://schemas.microsoft.com/office/drawing/2014/main" id="{0580E9AC-DBC4-429A-B22B-1D29BBC33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1020"/>
                <a:ext cx="13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</a:rPr>
                  <a:t>L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86" name="Rectangle 26">
                <a:extLst>
                  <a:ext uri="{FF2B5EF4-FFF2-40B4-BE49-F238E27FC236}">
                    <a16:creationId xmlns:a16="http://schemas.microsoft.com/office/drawing/2014/main" id="{ABD80664-EBB3-425B-8537-65BF82A49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842"/>
                <a:ext cx="26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dy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87" name="Rectangle 27">
                <a:extLst>
                  <a:ext uri="{FF2B5EF4-FFF2-40B4-BE49-F238E27FC236}">
                    <a16:creationId xmlns:a16="http://schemas.microsoft.com/office/drawing/2014/main" id="{28479E23-FA7E-4361-B696-5AB13D621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842"/>
                <a:ext cx="16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88" name="Rectangle 28">
                <a:extLst>
                  <a:ext uri="{FF2B5EF4-FFF2-40B4-BE49-F238E27FC236}">
                    <a16:creationId xmlns:a16="http://schemas.microsoft.com/office/drawing/2014/main" id="{994F074F-1BCF-4E20-A102-47AFF2AE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842"/>
                <a:ext cx="44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xydx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89" name="Rectangle 29">
                <a:extLst>
                  <a:ext uri="{FF2B5EF4-FFF2-40B4-BE49-F238E27FC236}">
                    <a16:creationId xmlns:a16="http://schemas.microsoft.com/office/drawing/2014/main" id="{7F69C4B2-AB0A-409B-95AB-615A636C7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828"/>
                <a:ext cx="12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490" name="Rectangle 30">
                <a:extLst>
                  <a:ext uri="{FF2B5EF4-FFF2-40B4-BE49-F238E27FC236}">
                    <a16:creationId xmlns:a16="http://schemas.microsoft.com/office/drawing/2014/main" id="{F4EB98D3-269B-4E1C-B22D-E59B97369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842"/>
                <a:ext cx="17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</a:rPr>
                  <a:t>2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9477" name="Rectangle 31">
              <a:extLst>
                <a:ext uri="{FF2B5EF4-FFF2-40B4-BE49-F238E27FC236}">
                  <a16:creationId xmlns:a16="http://schemas.microsoft.com/office/drawing/2014/main" id="{47F08587-31E7-4F0D-BC03-E7ADC77A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823"/>
              <a:ext cx="17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,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78" name="Rectangle 32">
              <a:extLst>
                <a:ext uri="{FF2B5EF4-FFF2-40B4-BE49-F238E27FC236}">
                  <a16:creationId xmlns:a16="http://schemas.microsoft.com/office/drawing/2014/main" id="{A1BA0599-9272-4B0B-B643-5576D41C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836"/>
              <a:ext cx="12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79" name="Rectangle 33">
              <a:extLst>
                <a:ext uri="{FF2B5EF4-FFF2-40B4-BE49-F238E27FC236}">
                  <a16:creationId xmlns:a16="http://schemas.microsoft.com/office/drawing/2014/main" id="{D61FC58D-AA2E-496E-8503-D640F31B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849"/>
              <a:ext cx="5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其中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80" name="Rectangle 34">
              <a:extLst>
                <a:ext uri="{FF2B5EF4-FFF2-40B4-BE49-F238E27FC236}">
                  <a16:creationId xmlns:a16="http://schemas.microsoft.com/office/drawing/2014/main" id="{C3A55CD9-FF38-443A-BAB8-C6F36CA89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836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</a:rPr>
                <a:t>L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81" name="Rectangle 35">
              <a:extLst>
                <a:ext uri="{FF2B5EF4-FFF2-40B4-BE49-F238E27FC236}">
                  <a16:creationId xmlns:a16="http://schemas.microsoft.com/office/drawing/2014/main" id="{416BE689-2E30-49A6-A0DD-7981589B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849"/>
              <a:ext cx="50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为抛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82" name="Rectangle 36">
              <a:extLst>
                <a:ext uri="{FF2B5EF4-FFF2-40B4-BE49-F238E27FC236}">
                  <a16:creationId xmlns:a16="http://schemas.microsoft.com/office/drawing/2014/main" id="{8B93C884-D078-4AE2-9E23-877829F83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836"/>
              <a:ext cx="12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ECE6FA97-4C49-4A00-B0A9-DFF126A2F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" y="212725"/>
          <a:ext cx="8801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9" imgW="3822700" imgH="419100" progId="Equation.DSMT4">
                  <p:embed/>
                </p:oleObj>
              </mc:Choice>
              <mc:Fallback>
                <p:oleObj name="Equation" r:id="rId9" imgW="3822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12725"/>
                        <a:ext cx="8801100" cy="9636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build="p"/>
      <p:bldP spid="211974" grpId="0" build="p"/>
      <p:bldP spid="2119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Text Box 3">
            <a:extLst>
              <a:ext uri="{FF2B5EF4-FFF2-40B4-BE49-F238E27FC236}">
                <a16:creationId xmlns:a16="http://schemas.microsoft.com/office/drawing/2014/main" id="{D5DC63F6-936D-4641-97A0-76623AD19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566988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230404" name="Picture 4">
            <a:extLst>
              <a:ext uri="{FF2B5EF4-FFF2-40B4-BE49-F238E27FC236}">
                <a16:creationId xmlns:a16="http://schemas.microsoft.com/office/drawing/2014/main" id="{FA07B171-7C21-4394-BEE5-1E4835FD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271838"/>
            <a:ext cx="473233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5" name="Picture 5">
            <a:extLst>
              <a:ext uri="{FF2B5EF4-FFF2-40B4-BE49-F238E27FC236}">
                <a16:creationId xmlns:a16="http://schemas.microsoft.com/office/drawing/2014/main" id="{75BBE594-71DD-4015-B17D-03F138BD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454400"/>
            <a:ext cx="3467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6" name="Picture 6">
            <a:extLst>
              <a:ext uri="{FF2B5EF4-FFF2-40B4-BE49-F238E27FC236}">
                <a16:creationId xmlns:a16="http://schemas.microsoft.com/office/drawing/2014/main" id="{9F672492-1EBC-4514-81AF-EF6E2F57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413375"/>
            <a:ext cx="58054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7" name="Picture 7">
            <a:extLst>
              <a:ext uri="{FF2B5EF4-FFF2-40B4-BE49-F238E27FC236}">
                <a16:creationId xmlns:a16="http://schemas.microsoft.com/office/drawing/2014/main" id="{C605E2FE-9127-42A9-88C6-FD001395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5365750"/>
            <a:ext cx="825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9">
            <a:extLst>
              <a:ext uri="{FF2B5EF4-FFF2-40B4-BE49-F238E27FC236}">
                <a16:creationId xmlns:a16="http://schemas.microsoft.com/office/drawing/2014/main" id="{C6928B93-28F9-494E-BDFF-4900C5B7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00063"/>
            <a:ext cx="752951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412F06-C4EF-4769-B982-7AE60301F1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6388" y="2170113"/>
            <a:ext cx="1673225" cy="14287"/>
          </a:xfrm>
          <a:prstGeom prst="line">
            <a:avLst/>
          </a:prstGeom>
          <a:noFill/>
          <a:ln w="9525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8DA7772-9DF8-4E2C-890E-D3CC90F44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2566988"/>
          <a:ext cx="2689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1167893" imgH="215806" progId="Equation.DSMT4">
                  <p:embed/>
                </p:oleObj>
              </mc:Choice>
              <mc:Fallback>
                <p:oleObj name="Equation" r:id="rId8" imgW="1167893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566988"/>
                        <a:ext cx="2689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295941-BC11-4E54-99BB-6D2607159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2560638"/>
          <a:ext cx="31273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0" imgW="1358900" imgH="228600" progId="Equation.DSMT4">
                  <p:embed/>
                </p:oleObj>
              </mc:Choice>
              <mc:Fallback>
                <p:oleObj name="Equation" r:id="rId10" imgW="13589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560638"/>
                        <a:ext cx="31273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>
            <a:extLst>
              <a:ext uri="{FF2B5EF4-FFF2-40B4-BE49-F238E27FC236}">
                <a16:creationId xmlns:a16="http://schemas.microsoft.com/office/drawing/2014/main" id="{29E73FF3-7EA7-434B-96EE-224A0572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001963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231428" name="Picture 4">
            <a:extLst>
              <a:ext uri="{FF2B5EF4-FFF2-40B4-BE49-F238E27FC236}">
                <a16:creationId xmlns:a16="http://schemas.microsoft.com/office/drawing/2014/main" id="{0B25AC6C-505E-41B9-B3FB-986068DC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2133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29" name="Picture 5">
            <a:extLst>
              <a:ext uri="{FF2B5EF4-FFF2-40B4-BE49-F238E27FC236}">
                <a16:creationId xmlns:a16="http://schemas.microsoft.com/office/drawing/2014/main" id="{7F37D625-420E-4C6B-8606-03C4469B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3103563"/>
            <a:ext cx="25019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0" name="Picture 6">
            <a:extLst>
              <a:ext uri="{FF2B5EF4-FFF2-40B4-BE49-F238E27FC236}">
                <a16:creationId xmlns:a16="http://schemas.microsoft.com/office/drawing/2014/main" id="{D94AAF82-1C87-4A43-9A7E-F6711858C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886200"/>
            <a:ext cx="3035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1" name="Picture 7">
            <a:extLst>
              <a:ext uri="{FF2B5EF4-FFF2-40B4-BE49-F238E27FC236}">
                <a16:creationId xmlns:a16="http://schemas.microsoft.com/office/drawing/2014/main" id="{0E2DAEBC-3165-4682-BFA9-87124CE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941763"/>
            <a:ext cx="383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32" name="Picture 8">
            <a:extLst>
              <a:ext uri="{FF2B5EF4-FFF2-40B4-BE49-F238E27FC236}">
                <a16:creationId xmlns:a16="http://schemas.microsoft.com/office/drawing/2014/main" id="{52553F54-379A-471C-90A7-79D74094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3000"/>
            <a:ext cx="56562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>
            <a:extLst>
              <a:ext uri="{FF2B5EF4-FFF2-40B4-BE49-F238E27FC236}">
                <a16:creationId xmlns:a16="http://schemas.microsoft.com/office/drawing/2014/main" id="{02E9A94E-7993-4168-BD08-DED19750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504825"/>
            <a:ext cx="7718425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>
            <a:extLst>
              <a:ext uri="{FF2B5EF4-FFF2-40B4-BE49-F238E27FC236}">
                <a16:creationId xmlns:a16="http://schemas.microsoft.com/office/drawing/2014/main" id="{CC54B7F4-7A60-4633-859B-156EE9DF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413250"/>
            <a:ext cx="49101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3" name="Picture 5">
            <a:extLst>
              <a:ext uri="{FF2B5EF4-FFF2-40B4-BE49-F238E27FC236}">
                <a16:creationId xmlns:a16="http://schemas.microsoft.com/office/drawing/2014/main" id="{381228D1-1D17-4DB0-A69B-DBE83F43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5383213"/>
            <a:ext cx="24257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4" name="Picture 6">
            <a:extLst>
              <a:ext uri="{FF2B5EF4-FFF2-40B4-BE49-F238E27FC236}">
                <a16:creationId xmlns:a16="http://schemas.microsoft.com/office/drawing/2014/main" id="{C33E5DB0-748C-4C5E-BE6B-39E4C0AA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5253038"/>
            <a:ext cx="67151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EA652B7-F432-4AEF-94FB-0B8A93644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985838"/>
          <a:ext cx="1897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6" imgW="825500" imgH="228600" progId="Equation.DSMT4">
                  <p:embed/>
                </p:oleObj>
              </mc:Choice>
              <mc:Fallback>
                <p:oleObj r:id="rId6" imgW="8255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985838"/>
                        <a:ext cx="18970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2EAA5FD-B2D6-47CC-8594-44FACC8B8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1876425"/>
          <a:ext cx="3267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876425"/>
                        <a:ext cx="32670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772351-F308-4912-A3DE-14756A763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2716213"/>
          <a:ext cx="1984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10" imgW="863225" imgH="228501" progId="Equation.DSMT4">
                  <p:embed/>
                </p:oleObj>
              </mc:Choice>
              <mc:Fallback>
                <p:oleObj r:id="rId10" imgW="863225" imgH="22850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716213"/>
                        <a:ext cx="1984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B510FF6-4EB5-4878-A9A0-5931821D7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3629025"/>
          <a:ext cx="2511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12" imgW="1091253" imgH="203024" progId="Equation.DSMT4">
                  <p:embed/>
                </p:oleObj>
              </mc:Choice>
              <mc:Fallback>
                <p:oleObj r:id="rId12" imgW="1091253" imgH="2030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629025"/>
                        <a:ext cx="25114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660D93-19C4-4EBC-8FDD-DA39D06199D0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728663"/>
            <a:ext cx="3000375" cy="3271837"/>
            <a:chOff x="5786438" y="728663"/>
            <a:chExt cx="3000375" cy="3271837"/>
          </a:xfrm>
        </p:grpSpPr>
        <p:cxnSp>
          <p:nvCxnSpPr>
            <p:cNvPr id="22543" name="直接箭头连接符 6">
              <a:extLst>
                <a:ext uri="{FF2B5EF4-FFF2-40B4-BE49-F238E27FC236}">
                  <a16:creationId xmlns:a16="http://schemas.microsoft.com/office/drawing/2014/main" id="{6B87F59B-20B2-4A3C-8C08-DD9C97F232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86438" y="3500438"/>
              <a:ext cx="30003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直接箭头连接符 8">
              <a:extLst>
                <a:ext uri="{FF2B5EF4-FFF2-40B4-BE49-F238E27FC236}">
                  <a16:creationId xmlns:a16="http://schemas.microsoft.com/office/drawing/2014/main" id="{D135E70B-5A6E-469E-B606-704C920EF5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99150" y="728663"/>
              <a:ext cx="0" cy="3271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8DD9185-EBAA-4033-8952-4198C8BA3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7388" y="3354388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4" imgW="114102" imgH="126780" progId="Equation.DSMT4">
                  <p:embed/>
                </p:oleObj>
              </mc:Choice>
              <mc:Fallback>
                <p:oleObj name="Equation" r:id="rId14" imgW="114102" imgH="1267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3354388"/>
                        <a:ext cx="2635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64775DE-98BA-4034-A60A-FE0563EEB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1878013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6" imgW="114102" imgH="126780" progId="Equation.DSMT4">
                  <p:embed/>
                </p:oleObj>
              </mc:Choice>
              <mc:Fallback>
                <p:oleObj name="Equation" r:id="rId16" imgW="114102" imgH="1267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1878013"/>
                        <a:ext cx="2635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E67EF3-C54F-43D3-84B5-2A650891749A}"/>
              </a:ext>
            </a:extLst>
          </p:cNvPr>
          <p:cNvGrpSpPr>
            <a:grpSpLocks/>
          </p:cNvGrpSpPr>
          <p:nvPr/>
        </p:nvGrpSpPr>
        <p:grpSpPr bwMode="auto">
          <a:xfrm>
            <a:off x="5899150" y="1982788"/>
            <a:ext cx="1503363" cy="1517650"/>
            <a:chOff x="5899150" y="1983581"/>
            <a:chExt cx="1503341" cy="1516857"/>
          </a:xfrm>
        </p:grpSpPr>
        <p:cxnSp>
          <p:nvCxnSpPr>
            <p:cNvPr id="22541" name="直接箭头连接符 14">
              <a:extLst>
                <a:ext uri="{FF2B5EF4-FFF2-40B4-BE49-F238E27FC236}">
                  <a16:creationId xmlns:a16="http://schemas.microsoft.com/office/drawing/2014/main" id="{587B5DB3-7F65-4550-A2D3-6D21A1278F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9150" y="3495676"/>
              <a:ext cx="1500187" cy="0"/>
            </a:xfrm>
            <a:prstGeom prst="straightConnector1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直接箭头连接符 15">
              <a:extLst>
                <a:ext uri="{FF2B5EF4-FFF2-40B4-BE49-F238E27FC236}">
                  <a16:creationId xmlns:a16="http://schemas.microsoft.com/office/drawing/2014/main" id="{2AE7B5E0-C98D-493B-8865-25A12DADCE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90606" y="1983581"/>
              <a:ext cx="11885" cy="1516857"/>
            </a:xfrm>
            <a:prstGeom prst="straightConnector1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CFE11E3F-19DD-46D5-9402-6314C236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06388"/>
            <a:ext cx="3376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99000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格林公式小结</a:t>
            </a:r>
            <a:endParaRPr lang="zh-CN" altLang="en-US" sz="4000" b="1">
              <a:solidFill>
                <a:srgbClr val="990000"/>
              </a:solidFill>
              <a:ea typeface="楷体" panose="020106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E8E565-A950-4B87-A7A1-2EF86DF4361E}"/>
              </a:ext>
            </a:extLst>
          </p:cNvPr>
          <p:cNvGrpSpPr>
            <a:grpSpLocks/>
          </p:cNvGrpSpPr>
          <p:nvPr/>
        </p:nvGrpSpPr>
        <p:grpSpPr bwMode="auto">
          <a:xfrm>
            <a:off x="974725" y="1477963"/>
            <a:ext cx="7589838" cy="4916487"/>
            <a:chOff x="576" y="576"/>
            <a:chExt cx="4944" cy="3360"/>
          </a:xfrm>
        </p:grpSpPr>
        <p:sp>
          <p:nvSpPr>
            <p:cNvPr id="23567" name="Line 4">
              <a:extLst>
                <a:ext uri="{FF2B5EF4-FFF2-40B4-BE49-F238E27FC236}">
                  <a16:creationId xmlns:a16="http://schemas.microsoft.com/office/drawing/2014/main" id="{B0127059-8FFF-46D2-BC5E-A7A9BD52E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76"/>
              <a:ext cx="49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5">
              <a:extLst>
                <a:ext uri="{FF2B5EF4-FFF2-40B4-BE49-F238E27FC236}">
                  <a16:creationId xmlns:a16="http://schemas.microsoft.com/office/drawing/2014/main" id="{4010B857-BC0F-4DDD-88C8-B14D04A3B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76"/>
              <a:ext cx="0" cy="33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6">
              <a:extLst>
                <a:ext uri="{FF2B5EF4-FFF2-40B4-BE49-F238E27FC236}">
                  <a16:creationId xmlns:a16="http://schemas.microsoft.com/office/drawing/2014/main" id="{FF982190-37BE-489B-8804-B82938559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576"/>
              <a:ext cx="0" cy="33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7">
              <a:extLst>
                <a:ext uri="{FF2B5EF4-FFF2-40B4-BE49-F238E27FC236}">
                  <a16:creationId xmlns:a16="http://schemas.microsoft.com/office/drawing/2014/main" id="{65964460-AC36-468A-AD0D-83B956748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12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8">
              <a:extLst>
                <a:ext uri="{FF2B5EF4-FFF2-40B4-BE49-F238E27FC236}">
                  <a16:creationId xmlns:a16="http://schemas.microsoft.com/office/drawing/2014/main" id="{0127AB39-8028-4126-8D10-53FAE1D42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576"/>
              <a:ext cx="0" cy="3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9">
              <a:extLst>
                <a:ext uri="{FF2B5EF4-FFF2-40B4-BE49-F238E27FC236}">
                  <a16:creationId xmlns:a16="http://schemas.microsoft.com/office/drawing/2014/main" id="{7E2F7170-A977-4195-B0D1-8714F62E1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936"/>
              <a:ext cx="49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10">
              <a:extLst>
                <a:ext uri="{FF2B5EF4-FFF2-40B4-BE49-F238E27FC236}">
                  <a16:creationId xmlns:a16="http://schemas.microsoft.com/office/drawing/2014/main" id="{A342F819-AEB0-48D7-B213-C0706FA9F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483" name="Text Box 11" descr="羊皮纸">
            <a:extLst>
              <a:ext uri="{FF2B5EF4-FFF2-40B4-BE49-F238E27FC236}">
                <a16:creationId xmlns:a16="http://schemas.microsoft.com/office/drawing/2014/main" id="{08686265-A370-43DC-BD3C-3AC37082B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62088"/>
            <a:ext cx="702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隶书" panose="02010509060101010101" pitchFamily="49" charset="-122"/>
              </a:rPr>
              <a:t>与路径无关的四个等价命题</a:t>
            </a:r>
          </a:p>
        </p:txBody>
      </p:sp>
      <p:sp>
        <p:nvSpPr>
          <p:cNvPr id="233484" name="Text Box 12">
            <a:extLst>
              <a:ext uri="{FF2B5EF4-FFF2-40B4-BE49-F238E27FC236}">
                <a16:creationId xmlns:a16="http://schemas.microsoft.com/office/drawing/2014/main" id="{D5C87B39-AC1F-4918-9103-AC99CD9AE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2198688"/>
            <a:ext cx="500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条件</a:t>
            </a:r>
            <a:endParaRPr lang="zh-CN" altLang="en-US" sz="2400" b="1">
              <a:solidFill>
                <a:srgbClr val="6600CC"/>
              </a:solidFill>
              <a:ea typeface="楷体" panose="02010609060101010101" pitchFamily="49" charset="-122"/>
            </a:endParaRPr>
          </a:p>
        </p:txBody>
      </p:sp>
      <p:pic>
        <p:nvPicPr>
          <p:cNvPr id="233485" name="Picture 13">
            <a:extLst>
              <a:ext uri="{FF2B5EF4-FFF2-40B4-BE49-F238E27FC236}">
                <a16:creationId xmlns:a16="http://schemas.microsoft.com/office/drawing/2014/main" id="{F66D5105-C473-435B-A0B1-E59C2C75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232025"/>
            <a:ext cx="65182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86" name="Text Box 14">
            <a:extLst>
              <a:ext uri="{FF2B5EF4-FFF2-40B4-BE49-F238E27FC236}">
                <a16:creationId xmlns:a16="http://schemas.microsoft.com/office/drawing/2014/main" id="{E675533C-B712-487E-8C96-A09D251A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511550"/>
            <a:ext cx="620712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题</a:t>
            </a:r>
            <a:endParaRPr lang="zh-CN" altLang="en-US" sz="2400" b="1">
              <a:solidFill>
                <a:srgbClr val="6600CC"/>
              </a:solidFill>
              <a:ea typeface="楷体" panose="02010609060101010101" pitchFamily="49" charset="-122"/>
            </a:endParaRPr>
          </a:p>
        </p:txBody>
      </p:sp>
      <p:pic>
        <p:nvPicPr>
          <p:cNvPr id="233487" name="Picture 15">
            <a:extLst>
              <a:ext uri="{FF2B5EF4-FFF2-40B4-BE49-F238E27FC236}">
                <a16:creationId xmlns:a16="http://schemas.microsoft.com/office/drawing/2014/main" id="{85F87424-D3C7-4015-B35D-4F632F98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441700"/>
            <a:ext cx="5715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88" name="Picture 16">
            <a:extLst>
              <a:ext uri="{FF2B5EF4-FFF2-40B4-BE49-F238E27FC236}">
                <a16:creationId xmlns:a16="http://schemas.microsoft.com/office/drawing/2014/main" id="{852E772A-5408-4CD9-9397-9DAEC06F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4068763"/>
            <a:ext cx="554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89" name="Picture 17">
            <a:extLst>
              <a:ext uri="{FF2B5EF4-FFF2-40B4-BE49-F238E27FC236}">
                <a16:creationId xmlns:a16="http://schemas.microsoft.com/office/drawing/2014/main" id="{423686BF-163F-4A31-A5C5-6F60552F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819650"/>
            <a:ext cx="648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90" name="Picture 18">
            <a:extLst>
              <a:ext uri="{FF2B5EF4-FFF2-40B4-BE49-F238E27FC236}">
                <a16:creationId xmlns:a16="http://schemas.microsoft.com/office/drawing/2014/main" id="{75C756C6-5747-4354-8869-19AF0FC1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5353050"/>
            <a:ext cx="32845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7C4137-1E31-48B5-A2A0-B0F2608128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6938" y="2732088"/>
            <a:ext cx="2235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36B5E6-A4C3-4E3C-B482-C744F4FC25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5775" y="3265488"/>
            <a:ext cx="2798763" cy="269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AFB335D3-1158-45EE-9F78-99BD455C8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184150"/>
          <a:ext cx="2368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8" imgW="1028254" imgH="253890" progId="Equation.DSMT4">
                  <p:embed/>
                </p:oleObj>
              </mc:Choice>
              <mc:Fallback>
                <p:oleObj name="Equation" r:id="rId8" imgW="102825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184150"/>
                        <a:ext cx="23685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83" grpId="0"/>
      <p:bldP spid="233484" grpId="0"/>
      <p:bldP spid="2334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>
            <a:extLst>
              <a:ext uri="{FF2B5EF4-FFF2-40B4-BE49-F238E27FC236}">
                <a16:creationId xmlns:a16="http://schemas.microsoft.com/office/drawing/2014/main" id="{4F41B759-2D00-4F0A-8EAA-6708198D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565400"/>
            <a:ext cx="5715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6">
            <a:extLst>
              <a:ext uri="{FF2B5EF4-FFF2-40B4-BE49-F238E27FC236}">
                <a16:creationId xmlns:a16="http://schemas.microsoft.com/office/drawing/2014/main" id="{5511D1DA-BD03-45E7-8F80-B769B190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31863"/>
            <a:ext cx="554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7">
            <a:extLst>
              <a:ext uri="{FF2B5EF4-FFF2-40B4-BE49-F238E27FC236}">
                <a16:creationId xmlns:a16="http://schemas.microsoft.com/office/drawing/2014/main" id="{9362AE6A-884F-45DF-8D96-F87C284B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5926138"/>
            <a:ext cx="648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8">
            <a:extLst>
              <a:ext uri="{FF2B5EF4-FFF2-40B4-BE49-F238E27FC236}">
                <a16:creationId xmlns:a16="http://schemas.microsoft.com/office/drawing/2014/main" id="{9D192C2D-D84F-4B36-94C0-7375638F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135438"/>
            <a:ext cx="32845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箭头: 上下 2">
            <a:extLst>
              <a:ext uri="{FF2B5EF4-FFF2-40B4-BE49-F238E27FC236}">
                <a16:creationId xmlns:a16="http://schemas.microsoft.com/office/drawing/2014/main" id="{C9EAA287-1BBC-4EFF-98C4-97B2DB70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1479550"/>
            <a:ext cx="188913" cy="990600"/>
          </a:xfrm>
          <a:prstGeom prst="upDownArrow">
            <a:avLst>
              <a:gd name="adj1" fmla="val 50000"/>
              <a:gd name="adj2" fmla="val 499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/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74370671-2EF8-4220-A97B-4981A2220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733550"/>
          <a:ext cx="906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733550"/>
                        <a:ext cx="9064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E1D8CC71-01B7-4818-988A-4DCB6C8B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187325" cy="989013"/>
          </a:xfrm>
          <a:prstGeom prst="upDownArrow">
            <a:avLst>
              <a:gd name="adj1" fmla="val 50000"/>
              <a:gd name="adj2" fmla="val 502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/>
          </a:p>
        </p:txBody>
      </p:sp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708B4E4B-9704-47F1-B1D1-8119B5A88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3386138"/>
          <a:ext cx="965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386138"/>
                        <a:ext cx="965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5E1C922E-3A7F-4CDB-90FF-CCCB358769D2}"/>
              </a:ext>
            </a:extLst>
          </p:cNvPr>
          <p:cNvSpPr>
            <a:spLocks noChangeArrowheads="1"/>
          </p:cNvSpPr>
          <p:nvPr/>
        </p:nvSpPr>
        <p:spPr bwMode="auto">
          <a:xfrm rot="-2540626">
            <a:off x="3887788" y="4948238"/>
            <a:ext cx="188912" cy="989012"/>
          </a:xfrm>
          <a:prstGeom prst="upDownArrow">
            <a:avLst>
              <a:gd name="adj1" fmla="val 50000"/>
              <a:gd name="adj2" fmla="val 498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/>
          </a:p>
        </p:txBody>
      </p:sp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77ADE356-EA35-4F19-8EFA-F41B5528A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0513" y="5084763"/>
          <a:ext cx="965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1" imgW="419040" imgH="203040" progId="Equation.DSMT4">
                  <p:embed/>
                </p:oleObj>
              </mc:Choice>
              <mc:Fallback>
                <p:oleObj name="Equation" r:id="rId11" imgW="4190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5084763"/>
                        <a:ext cx="965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E80CB5B6-0C69-4F66-B6C9-305DACA6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5838825"/>
            <a:ext cx="3817937" cy="1019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/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194676FA-D364-409E-9614-2FF9B919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8469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平面第二型曲线积分与路径无关的条件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0E77E7EE-3FDB-4E78-B5CC-8E032F472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138" y="1784350"/>
          <a:ext cx="77422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3364040" imgH="431613" progId="Equation.DSMT4">
                  <p:embed/>
                </p:oleObj>
              </mc:Choice>
              <mc:Fallback>
                <p:oleObj name="Equation" r:id="rId3" imgW="3364040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784350"/>
                        <a:ext cx="77422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5D2DBA23-DFE3-481D-AF92-ECE8BDC59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6138" y="2884488"/>
          <a:ext cx="1403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5" imgW="609600" imgH="419100" progId="Equation.3">
                  <p:embed/>
                </p:oleObj>
              </mc:Choice>
              <mc:Fallback>
                <p:oleObj r:id="rId5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884488"/>
                        <a:ext cx="14033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E3A9ED1C-9A0F-4073-92BA-74247F3AB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210175"/>
          <a:ext cx="31003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7" imgW="1346200" imgH="203200" progId="Equation.3">
                  <p:embed/>
                </p:oleObj>
              </mc:Choice>
              <mc:Fallback>
                <p:oleObj r:id="rId7" imgW="1346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10175"/>
                        <a:ext cx="31003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99A69B66-CFE6-4E99-A839-AF3F0C8C3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871913"/>
          <a:ext cx="77470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9" imgW="3365500" imgH="457200" progId="Equation.3">
                  <p:embed/>
                </p:oleObj>
              </mc:Choice>
              <mc:Fallback>
                <p:oleObj r:id="rId9" imgW="3365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871913"/>
                        <a:ext cx="77470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F3B4FD-16F7-4124-B3DB-4A36FCBA8A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138" y="2817813"/>
            <a:ext cx="2798762" cy="25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A1FCB768-CEE0-43EF-A2C6-2D7ED9AD9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891213"/>
          <a:ext cx="14620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1" imgW="634725" imgH="393529" progId="Equation.DSMT4">
                  <p:embed/>
                </p:oleObj>
              </mc:Choice>
              <mc:Fallback>
                <p:oleObj name="Equation" r:id="rId11" imgW="634725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891213"/>
                        <a:ext cx="14620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5AB6E16-2AFC-47FD-B46C-B8C81D5C4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5" y="5891213"/>
          <a:ext cx="20494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13" imgW="889000" imgH="419100" progId="Equation.DSMT4">
                  <p:embed/>
                </p:oleObj>
              </mc:Choice>
              <mc:Fallback>
                <p:oleObj name="Equation" r:id="rId13" imgW="889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5891213"/>
                        <a:ext cx="20494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614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>
            <a:extLst>
              <a:ext uri="{FF2B5EF4-FFF2-40B4-BE49-F238E27FC236}">
                <a16:creationId xmlns:a16="http://schemas.microsoft.com/office/drawing/2014/main" id="{933C448D-1CA7-4129-92D7-9A02B337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307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证明：充分性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634ADF98-C8A1-4362-8116-A70722787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3" y="2352675"/>
          <a:ext cx="3713162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1612900" imgH="622300" progId="Equation.3">
                  <p:embed/>
                </p:oleObj>
              </mc:Choice>
              <mc:Fallback>
                <p:oleObj r:id="rId3" imgW="16129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352675"/>
                        <a:ext cx="3713162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id="{DB1FB380-825C-4B1B-A31E-261A340CD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344488"/>
          <a:ext cx="56721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3035300" imgH="419100" progId="Equation.DSMT4">
                  <p:embed/>
                </p:oleObj>
              </mc:Choice>
              <mc:Fallback>
                <p:oleObj name="Equation" r:id="rId5" imgW="3035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44488"/>
                        <a:ext cx="5672137" cy="781050"/>
                      </a:xfrm>
                      <a:prstGeom prst="rect">
                        <a:avLst/>
                      </a:prstGeom>
                      <a:solidFill>
                        <a:srgbClr val="B9FF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>
            <a:extLst>
              <a:ext uri="{FF2B5EF4-FFF2-40B4-BE49-F238E27FC236}">
                <a16:creationId xmlns:a16="http://schemas.microsoft.com/office/drawing/2014/main" id="{7BF3A0E6-E388-4141-86B8-9041F10AD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146175"/>
          <a:ext cx="60563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7" imgW="2628900" imgH="419100" progId="Equation.3">
                  <p:embed/>
                </p:oleObj>
              </mc:Choice>
              <mc:Fallback>
                <p:oleObj r:id="rId7" imgW="26289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6175"/>
                        <a:ext cx="60563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>
            <a:extLst>
              <a:ext uri="{FF2B5EF4-FFF2-40B4-BE49-F238E27FC236}">
                <a16:creationId xmlns:a16="http://schemas.microsoft.com/office/drawing/2014/main" id="{F34B9A9B-7640-4267-97F9-F0D16B1FF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4043363"/>
          <a:ext cx="83026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9" imgW="3606800" imgH="914400" progId="Equation.3">
                  <p:embed/>
                </p:oleObj>
              </mc:Choice>
              <mc:Fallback>
                <p:oleObj r:id="rId9" imgW="3606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043363"/>
                        <a:ext cx="83026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>
            <a:extLst>
              <a:ext uri="{FF2B5EF4-FFF2-40B4-BE49-F238E27FC236}">
                <a16:creationId xmlns:a16="http://schemas.microsoft.com/office/drawing/2014/main" id="{AEC9ED3B-785C-4CEB-9D29-81DEB2C2E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950" y="2432050"/>
          <a:ext cx="29829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11" imgW="1295400" imgH="596900" progId="Equation.3">
                  <p:embed/>
                </p:oleObj>
              </mc:Choice>
              <mc:Fallback>
                <p:oleObj r:id="rId11" imgW="1295400" imgH="596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432050"/>
                        <a:ext cx="29829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>
            <a:extLst>
              <a:ext uri="{FF2B5EF4-FFF2-40B4-BE49-F238E27FC236}">
                <a16:creationId xmlns:a16="http://schemas.microsoft.com/office/drawing/2014/main" id="{95B60779-1467-4695-BCD3-DC1B9057D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307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证明：必要性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EDFBCCF1-A372-4222-AF89-07459818A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1127125"/>
          <a:ext cx="64039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2781300" imgH="889000" progId="Equation.DSMT4">
                  <p:embed/>
                </p:oleObj>
              </mc:Choice>
              <mc:Fallback>
                <p:oleObj name="Equation" r:id="rId3" imgW="27813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127125"/>
                        <a:ext cx="6403975" cy="2041525"/>
                      </a:xfrm>
                      <a:prstGeom prst="rect">
                        <a:avLst/>
                      </a:prstGeom>
                      <a:solidFill>
                        <a:srgbClr val="B9FF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6" name="Object 46">
            <a:extLst>
              <a:ext uri="{FF2B5EF4-FFF2-40B4-BE49-F238E27FC236}">
                <a16:creationId xmlns:a16="http://schemas.microsoft.com/office/drawing/2014/main" id="{C670C1F5-7CD6-4A35-8F85-67A7A609D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3473450"/>
          <a:ext cx="47371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2056507" imgH="660113" progId="Equation.DSMT4">
                  <p:embed/>
                </p:oleObj>
              </mc:Choice>
              <mc:Fallback>
                <p:oleObj name="Equation" r:id="rId5" imgW="2056507" imgH="660113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473450"/>
                        <a:ext cx="47371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1527657-5C39-4BAE-B761-D72E50E77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5408613"/>
          <a:ext cx="7112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7" imgW="3086100" imgH="203200" progId="Equation.DSMT4">
                  <p:embed/>
                </p:oleObj>
              </mc:Choice>
              <mc:Fallback>
                <p:oleObj name="Equation" r:id="rId7" imgW="30861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408613"/>
                        <a:ext cx="7112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矩形 5">
            <a:extLst>
              <a:ext uri="{FF2B5EF4-FFF2-40B4-BE49-F238E27FC236}">
                <a16:creationId xmlns:a16="http://schemas.microsoft.com/office/drawing/2014/main" id="{0823F5B4-4B2F-4532-A357-5A04440D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3038475"/>
            <a:ext cx="3390900" cy="12906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36B015A0-A151-484E-9A27-57FD0B5E7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3144838"/>
          <a:ext cx="30162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9" imgW="1307532" imgH="431613" progId="Equation.DSMT4">
                  <p:embed/>
                </p:oleObj>
              </mc:Choice>
              <mc:Fallback>
                <p:oleObj name="Equation" r:id="rId9" imgW="1307532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144838"/>
                        <a:ext cx="30162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9DF18FC0-582D-48D8-9150-D4AC8C5F3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441325"/>
          <a:ext cx="57896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2514600" imgH="215900" progId="Equation.DSMT4">
                  <p:embed/>
                </p:oleObj>
              </mc:Choice>
              <mc:Fallback>
                <p:oleObj name="Equation" r:id="rId3" imgW="25146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41325"/>
                        <a:ext cx="5789612" cy="496888"/>
                      </a:xfrm>
                      <a:prstGeom prst="rect">
                        <a:avLst/>
                      </a:prstGeom>
                      <a:solidFill>
                        <a:srgbClr val="B9FF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6" name="Object 46">
            <a:extLst>
              <a:ext uri="{FF2B5EF4-FFF2-40B4-BE49-F238E27FC236}">
                <a16:creationId xmlns:a16="http://schemas.microsoft.com/office/drawing/2014/main" id="{C2451A05-9F06-488A-9FB1-6042C179A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2698750"/>
          <a:ext cx="19319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837836" imgH="203112" progId="Equation.DSMT4">
                  <p:embed/>
                </p:oleObj>
              </mc:Choice>
              <mc:Fallback>
                <p:oleObj name="Equation" r:id="rId5" imgW="837836" imgH="203112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98750"/>
                        <a:ext cx="19319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80FE1B-039F-4962-9197-7D75040CF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1349375"/>
          <a:ext cx="377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7" imgW="1638300" imgH="419100" progId="Equation.DSMT4">
                  <p:embed/>
                </p:oleObj>
              </mc:Choice>
              <mc:Fallback>
                <p:oleObj r:id="rId7" imgW="16383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349375"/>
                        <a:ext cx="377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8DF3B38-9E22-4C28-A03F-9ED913293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3532188"/>
          <a:ext cx="43894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9" imgW="1905000" imgH="393700" progId="Equation.DSMT4">
                  <p:embed/>
                </p:oleObj>
              </mc:Choice>
              <mc:Fallback>
                <p:oleObj name="Equation" r:id="rId9" imgW="1905000" imgH="393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532188"/>
                        <a:ext cx="43894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D960478-5F78-4554-9ECF-476FC3E43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0013" y="3732213"/>
          <a:ext cx="13763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11" imgW="596641" imgH="203112" progId="Equation.DSMT4">
                  <p:embed/>
                </p:oleObj>
              </mc:Choice>
              <mc:Fallback>
                <p:oleObj name="Equation" r:id="rId11" imgW="596641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3732213"/>
                        <a:ext cx="13763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94934B8-E39D-4DD8-94D5-0ED81187D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4765675"/>
          <a:ext cx="33670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13" imgW="1459866" imgH="203112" progId="Equation.DSMT4">
                  <p:embed/>
                </p:oleObj>
              </mc:Choice>
              <mc:Fallback>
                <p:oleObj name="Equation" r:id="rId13" imgW="1459866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765675"/>
                        <a:ext cx="33670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8742BE4-01EB-4F3C-BD81-AEC5C6392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5313363"/>
          <a:ext cx="4389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15" imgW="1905000" imgH="419100" progId="Equation.DSMT4">
                  <p:embed/>
                </p:oleObj>
              </mc:Choice>
              <mc:Fallback>
                <p:oleObj name="Equation" r:id="rId15" imgW="19050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313363"/>
                        <a:ext cx="43894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EE2B539-742A-4DC2-9CA8-0B03AE98B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5513388"/>
          <a:ext cx="14065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7" imgW="609336" imgH="203112" progId="Equation.DSMT4">
                  <p:embed/>
                </p:oleObj>
              </mc:Choice>
              <mc:Fallback>
                <p:oleObj name="Equation" r:id="rId17" imgW="609336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513388"/>
                        <a:ext cx="14065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6" name="Object 6">
            <a:extLst>
              <a:ext uri="{FF2B5EF4-FFF2-40B4-BE49-F238E27FC236}">
                <a16:creationId xmlns:a16="http://schemas.microsoft.com/office/drawing/2014/main" id="{7B93C306-AA28-4031-B43E-B8EB7FEB4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398463"/>
          <a:ext cx="64611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3" imgW="2806700" imgH="419100" progId="Equation.3">
                  <p:embed/>
                </p:oleObj>
              </mc:Choice>
              <mc:Fallback>
                <p:oleObj r:id="rId3" imgW="2806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98463"/>
                        <a:ext cx="64611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6DF4D882-22C5-4E55-B906-8452B4CFE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1697038"/>
          <a:ext cx="38592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5" imgW="1676400" imgH="292100" progId="Equation.3">
                  <p:embed/>
                </p:oleObj>
              </mc:Choice>
              <mc:Fallback>
                <p:oleObj r:id="rId5" imgW="16764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697038"/>
                        <a:ext cx="385921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535024BC-9AA7-487C-A3C0-24B5824E27AC}"/>
              </a:ext>
            </a:extLst>
          </p:cNvPr>
          <p:cNvGrpSpPr>
            <a:grpSpLocks/>
          </p:cNvGrpSpPr>
          <p:nvPr/>
        </p:nvGrpSpPr>
        <p:grpSpPr bwMode="auto">
          <a:xfrm>
            <a:off x="6003925" y="3008313"/>
            <a:ext cx="2974975" cy="3095625"/>
            <a:chOff x="3782" y="1895"/>
            <a:chExt cx="1874" cy="1950"/>
          </a:xfrm>
        </p:grpSpPr>
        <p:grpSp>
          <p:nvGrpSpPr>
            <p:cNvPr id="28688" name="Group 13">
              <a:extLst>
                <a:ext uri="{FF2B5EF4-FFF2-40B4-BE49-F238E27FC236}">
                  <a16:creationId xmlns:a16="http://schemas.microsoft.com/office/drawing/2014/main" id="{AD36DE9B-F208-4DC0-93D8-3481212A1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" y="1895"/>
              <a:ext cx="1874" cy="1950"/>
              <a:chOff x="3782" y="1895"/>
              <a:chExt cx="1874" cy="1950"/>
            </a:xfrm>
          </p:grpSpPr>
          <p:sp>
            <p:nvSpPr>
              <p:cNvPr id="28693" name="Line 9">
                <a:extLst>
                  <a:ext uri="{FF2B5EF4-FFF2-40B4-BE49-F238E27FC236}">
                    <a16:creationId xmlns:a16="http://schemas.microsoft.com/office/drawing/2014/main" id="{5E3E6317-D1DF-457B-8128-1F91BBB4B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3685"/>
                <a:ext cx="187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10">
                <a:extLst>
                  <a:ext uri="{FF2B5EF4-FFF2-40B4-BE49-F238E27FC236}">
                    <a16:creationId xmlns:a16="http://schemas.microsoft.com/office/drawing/2014/main" id="{611587A4-41C9-4239-B332-C923CF875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0" y="1895"/>
                <a:ext cx="0" cy="195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Freeform 11">
                <a:extLst>
                  <a:ext uri="{FF2B5EF4-FFF2-40B4-BE49-F238E27FC236}">
                    <a16:creationId xmlns:a16="http://schemas.microsoft.com/office/drawing/2014/main" id="{E7D32EBC-8B6F-4B9A-A8C2-EC8371BEE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443"/>
                <a:ext cx="562" cy="812"/>
              </a:xfrm>
              <a:custGeom>
                <a:avLst/>
                <a:gdLst>
                  <a:gd name="T0" fmla="*/ 0 w 562"/>
                  <a:gd name="T1" fmla="*/ 812 h 812"/>
                  <a:gd name="T2" fmla="*/ 160 w 562"/>
                  <a:gd name="T3" fmla="*/ 173 h 812"/>
                  <a:gd name="T4" fmla="*/ 562 w 562"/>
                  <a:gd name="T5" fmla="*/ 0 h 8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2" h="812">
                    <a:moveTo>
                      <a:pt x="0" y="812"/>
                    </a:moveTo>
                    <a:cubicBezTo>
                      <a:pt x="33" y="560"/>
                      <a:pt x="66" y="308"/>
                      <a:pt x="160" y="173"/>
                    </a:cubicBezTo>
                    <a:cubicBezTo>
                      <a:pt x="254" y="38"/>
                      <a:pt x="408" y="19"/>
                      <a:pt x="562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12">
                <a:extLst>
                  <a:ext uri="{FF2B5EF4-FFF2-40B4-BE49-F238E27FC236}">
                    <a16:creationId xmlns:a16="http://schemas.microsoft.com/office/drawing/2014/main" id="{11B358A8-EB96-41B9-BC1B-DDCEE2B74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2" y="2443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89" name="Group 17">
              <a:extLst>
                <a:ext uri="{FF2B5EF4-FFF2-40B4-BE49-F238E27FC236}">
                  <a16:creationId xmlns:a16="http://schemas.microsoft.com/office/drawing/2014/main" id="{1B1AEC5F-1FFE-43D2-92B0-39D184459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9" y="2410"/>
              <a:ext cx="1315" cy="884"/>
              <a:chOff x="4189" y="2410"/>
              <a:chExt cx="1315" cy="884"/>
            </a:xfrm>
          </p:grpSpPr>
          <p:sp>
            <p:nvSpPr>
              <p:cNvPr id="28690" name="Oval 14">
                <a:extLst>
                  <a:ext uri="{FF2B5EF4-FFF2-40B4-BE49-F238E27FC236}">
                    <a16:creationId xmlns:a16="http://schemas.microsoft.com/office/drawing/2014/main" id="{068F90AC-DBF0-48BA-A9AE-BC5D05545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415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8691" name="Oval 15">
                <a:extLst>
                  <a:ext uri="{FF2B5EF4-FFF2-40B4-BE49-F238E27FC236}">
                    <a16:creationId xmlns:a16="http://schemas.microsoft.com/office/drawing/2014/main" id="{F5D85551-39A6-4D2D-910F-5E6AFC8E6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3204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8692" name="Oval 16">
                <a:extLst>
                  <a:ext uri="{FF2B5EF4-FFF2-40B4-BE49-F238E27FC236}">
                    <a16:creationId xmlns:a16="http://schemas.microsoft.com/office/drawing/2014/main" id="{9B366207-C2E1-479A-B148-95D0BFBDB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410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163873" name="Text Box 33">
            <a:extLst>
              <a:ext uri="{FF2B5EF4-FFF2-40B4-BE49-F238E27FC236}">
                <a16:creationId xmlns:a16="http://schemas.microsoft.com/office/drawing/2014/main" id="{E0245207-A1B1-44E3-BAFB-93650E93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584041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O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3877" name="Text Box 37">
            <a:extLst>
              <a:ext uri="{FF2B5EF4-FFF2-40B4-BE49-F238E27FC236}">
                <a16:creationId xmlns:a16="http://schemas.microsoft.com/office/drawing/2014/main" id="{3332E10A-4DF3-48B2-9A1D-A86C44152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8702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y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3878" name="Text Box 38">
            <a:extLst>
              <a:ext uri="{FF2B5EF4-FFF2-40B4-BE49-F238E27FC236}">
                <a16:creationId xmlns:a16="http://schemas.microsoft.com/office/drawing/2014/main" id="{6CFC14C9-9F39-476C-8AD1-4183C4DB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585152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x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63879" name="Object 39">
            <a:extLst>
              <a:ext uri="{FF2B5EF4-FFF2-40B4-BE49-F238E27FC236}">
                <a16:creationId xmlns:a16="http://schemas.microsoft.com/office/drawing/2014/main" id="{5DF80271-B927-42E5-AFB5-5ED76A89A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5232400"/>
          <a:ext cx="1195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7" imgW="596900" imgH="228600" progId="Equation.3">
                  <p:embed/>
                </p:oleObj>
              </mc:Choice>
              <mc:Fallback>
                <p:oleObj r:id="rId7" imgW="5969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5232400"/>
                        <a:ext cx="1195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0" name="Object 40">
            <a:extLst>
              <a:ext uri="{FF2B5EF4-FFF2-40B4-BE49-F238E27FC236}">
                <a16:creationId xmlns:a16="http://schemas.microsoft.com/office/drawing/2014/main" id="{8EA7387B-A937-43D3-AC2A-F4355C77E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5225" y="3125788"/>
          <a:ext cx="162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9" imgW="812447" imgH="203112" progId="Equation.3">
                  <p:embed/>
                </p:oleObj>
              </mc:Choice>
              <mc:Fallback>
                <p:oleObj r:id="rId9" imgW="812447" imgH="2031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125788"/>
                        <a:ext cx="1628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1" name="Object 41">
            <a:extLst>
              <a:ext uri="{FF2B5EF4-FFF2-40B4-BE49-F238E27FC236}">
                <a16:creationId xmlns:a16="http://schemas.microsoft.com/office/drawing/2014/main" id="{17033ACE-C15B-4480-B31A-A756378AE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7563" y="4090988"/>
          <a:ext cx="966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11" imgW="482391" imgH="203112" progId="Equation.3">
                  <p:embed/>
                </p:oleObj>
              </mc:Choice>
              <mc:Fallback>
                <p:oleObj r:id="rId11" imgW="482391" imgH="20311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090988"/>
                        <a:ext cx="9667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5" name="Line 42">
            <a:extLst>
              <a:ext uri="{FF2B5EF4-FFF2-40B4-BE49-F238E27FC236}">
                <a16:creationId xmlns:a16="http://schemas.microsoft.com/office/drawing/2014/main" id="{E71B8216-F7C9-4006-B028-498ADA73A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3932238"/>
            <a:ext cx="11113" cy="1906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Line 43">
            <a:extLst>
              <a:ext uri="{FF2B5EF4-FFF2-40B4-BE49-F238E27FC236}">
                <a16:creationId xmlns:a16="http://schemas.microsoft.com/office/drawing/2014/main" id="{76FAE79B-412C-474B-964E-41F6A9FFC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5050" y="3960813"/>
            <a:ext cx="11113" cy="1906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84" name="Object 44">
            <a:extLst>
              <a:ext uri="{FF2B5EF4-FFF2-40B4-BE49-F238E27FC236}">
                <a16:creationId xmlns:a16="http://schemas.microsoft.com/office/drawing/2014/main" id="{285022B1-DB03-47F4-822C-CDE831063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5463" y="5902325"/>
          <a:ext cx="8651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13" imgW="431425" imgH="177646" progId="Equation.3">
                  <p:embed/>
                </p:oleObj>
              </mc:Choice>
              <mc:Fallback>
                <p:oleObj r:id="rId13" imgW="431425" imgH="17764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5902325"/>
                        <a:ext cx="8651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5" name="Object 45">
            <a:extLst>
              <a:ext uri="{FF2B5EF4-FFF2-40B4-BE49-F238E27FC236}">
                <a16:creationId xmlns:a16="http://schemas.microsoft.com/office/drawing/2014/main" id="{A4F3B7AE-3114-45AB-8501-71816A76F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2995613"/>
          <a:ext cx="49831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15" imgW="2489200" imgH="482600" progId="Equation.3">
                  <p:embed/>
                </p:oleObj>
              </mc:Choice>
              <mc:Fallback>
                <p:oleObj r:id="rId15" imgW="2489200" imgH="482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995613"/>
                        <a:ext cx="49831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6" name="Object 46">
            <a:extLst>
              <a:ext uri="{FF2B5EF4-FFF2-40B4-BE49-F238E27FC236}">
                <a16:creationId xmlns:a16="http://schemas.microsoft.com/office/drawing/2014/main" id="{0E02D2F8-4C61-4DD7-9E95-BFF501D63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0763" y="4332288"/>
          <a:ext cx="36544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17" imgW="1587500" imgH="660400" progId="Equation.3">
                  <p:embed/>
                </p:oleObj>
              </mc:Choice>
              <mc:Fallback>
                <p:oleObj r:id="rId17" imgW="1587500" imgH="660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332288"/>
                        <a:ext cx="36544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3" grpId="0"/>
      <p:bldP spid="163877" grpId="0"/>
      <p:bldP spid="1638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9" name="Object 5">
            <a:extLst>
              <a:ext uri="{FF2B5EF4-FFF2-40B4-BE49-F238E27FC236}">
                <a16:creationId xmlns:a16="http://schemas.microsoft.com/office/drawing/2014/main" id="{33D8A574-83A1-42B1-A12F-266517265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617538"/>
          <a:ext cx="65484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3" imgW="2844800" imgH="292100" progId="Equation.3">
                  <p:embed/>
                </p:oleObj>
              </mc:Choice>
              <mc:Fallback>
                <p:oleObj r:id="rId3" imgW="2844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617538"/>
                        <a:ext cx="65484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9" name="Group 6">
            <a:extLst>
              <a:ext uri="{FF2B5EF4-FFF2-40B4-BE49-F238E27FC236}">
                <a16:creationId xmlns:a16="http://schemas.microsoft.com/office/drawing/2014/main" id="{993409C4-2BBD-4534-AF6B-467E272D6B04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3216275"/>
            <a:ext cx="2974975" cy="3095625"/>
            <a:chOff x="3782" y="1895"/>
            <a:chExt cx="1874" cy="1950"/>
          </a:xfrm>
        </p:grpSpPr>
        <p:grpSp>
          <p:nvGrpSpPr>
            <p:cNvPr id="29713" name="Group 7">
              <a:extLst>
                <a:ext uri="{FF2B5EF4-FFF2-40B4-BE49-F238E27FC236}">
                  <a16:creationId xmlns:a16="http://schemas.microsoft.com/office/drawing/2014/main" id="{3376FA0E-8B11-475A-A951-E75892D4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" y="1895"/>
              <a:ext cx="1874" cy="1950"/>
              <a:chOff x="3782" y="1895"/>
              <a:chExt cx="1874" cy="1950"/>
            </a:xfrm>
          </p:grpSpPr>
          <p:sp>
            <p:nvSpPr>
              <p:cNvPr id="29718" name="Line 8">
                <a:extLst>
                  <a:ext uri="{FF2B5EF4-FFF2-40B4-BE49-F238E27FC236}">
                    <a16:creationId xmlns:a16="http://schemas.microsoft.com/office/drawing/2014/main" id="{895DCA20-CFC9-47D4-96C5-B60C7198A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3685"/>
                <a:ext cx="187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9">
                <a:extLst>
                  <a:ext uri="{FF2B5EF4-FFF2-40B4-BE49-F238E27FC236}">
                    <a16:creationId xmlns:a16="http://schemas.microsoft.com/office/drawing/2014/main" id="{BFA354B4-0EE3-4BC5-8862-62A51A165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0" y="1895"/>
                <a:ext cx="0" cy="195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" name="Freeform 10">
                <a:extLst>
                  <a:ext uri="{FF2B5EF4-FFF2-40B4-BE49-F238E27FC236}">
                    <a16:creationId xmlns:a16="http://schemas.microsoft.com/office/drawing/2014/main" id="{A301E052-21D7-429D-96F1-CBC17DC68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443"/>
                <a:ext cx="562" cy="812"/>
              </a:xfrm>
              <a:custGeom>
                <a:avLst/>
                <a:gdLst>
                  <a:gd name="T0" fmla="*/ 0 w 562"/>
                  <a:gd name="T1" fmla="*/ 812 h 812"/>
                  <a:gd name="T2" fmla="*/ 160 w 562"/>
                  <a:gd name="T3" fmla="*/ 173 h 812"/>
                  <a:gd name="T4" fmla="*/ 562 w 562"/>
                  <a:gd name="T5" fmla="*/ 0 h 8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2" h="812">
                    <a:moveTo>
                      <a:pt x="0" y="812"/>
                    </a:moveTo>
                    <a:cubicBezTo>
                      <a:pt x="33" y="560"/>
                      <a:pt x="66" y="308"/>
                      <a:pt x="160" y="173"/>
                    </a:cubicBezTo>
                    <a:cubicBezTo>
                      <a:pt x="254" y="38"/>
                      <a:pt x="408" y="19"/>
                      <a:pt x="562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11">
                <a:extLst>
                  <a:ext uri="{FF2B5EF4-FFF2-40B4-BE49-F238E27FC236}">
                    <a16:creationId xmlns:a16="http://schemas.microsoft.com/office/drawing/2014/main" id="{9B6C5D34-7519-4E67-83EC-31AFF66ED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2" y="2443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14" name="Group 12">
              <a:extLst>
                <a:ext uri="{FF2B5EF4-FFF2-40B4-BE49-F238E27FC236}">
                  <a16:creationId xmlns:a16="http://schemas.microsoft.com/office/drawing/2014/main" id="{630A366C-B9BB-4107-8538-061D81397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9" y="2410"/>
              <a:ext cx="1315" cy="884"/>
              <a:chOff x="4189" y="2410"/>
              <a:chExt cx="1315" cy="884"/>
            </a:xfrm>
          </p:grpSpPr>
          <p:sp>
            <p:nvSpPr>
              <p:cNvPr id="29715" name="Oval 13">
                <a:extLst>
                  <a:ext uri="{FF2B5EF4-FFF2-40B4-BE49-F238E27FC236}">
                    <a16:creationId xmlns:a16="http://schemas.microsoft.com/office/drawing/2014/main" id="{B6881428-CA5E-4968-810F-DB2B8EBB4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415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9716" name="Oval 14">
                <a:extLst>
                  <a:ext uri="{FF2B5EF4-FFF2-40B4-BE49-F238E27FC236}">
                    <a16:creationId xmlns:a16="http://schemas.microsoft.com/office/drawing/2014/main" id="{A44D2C6E-20C4-4EC1-9804-F9804E08C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3204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9717" name="Oval 15">
                <a:extLst>
                  <a:ext uri="{FF2B5EF4-FFF2-40B4-BE49-F238E27FC236}">
                    <a16:creationId xmlns:a16="http://schemas.microsoft.com/office/drawing/2014/main" id="{8D9CDC28-C48D-4086-BEF4-0DE6A2A30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410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29700" name="Text Box 16">
            <a:extLst>
              <a:ext uri="{FF2B5EF4-FFF2-40B4-BE49-F238E27FC236}">
                <a16:creationId xmlns:a16="http://schemas.microsoft.com/office/drawing/2014/main" id="{4CCC68CD-D535-4E9A-9121-458E9D283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5951538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O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9701" name="Text Box 17">
            <a:extLst>
              <a:ext uri="{FF2B5EF4-FFF2-40B4-BE49-F238E27FC236}">
                <a16:creationId xmlns:a16="http://schemas.microsoft.com/office/drawing/2014/main" id="{C66F3316-D90E-453E-BBCD-31742BE2F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310197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y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9702" name="Text Box 18">
            <a:extLst>
              <a:ext uri="{FF2B5EF4-FFF2-40B4-BE49-F238E27FC236}">
                <a16:creationId xmlns:a16="http://schemas.microsoft.com/office/drawing/2014/main" id="{0047D7D5-2E7A-4993-AFBE-92AFB3EC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594042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x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9703" name="Object 19">
            <a:extLst>
              <a:ext uri="{FF2B5EF4-FFF2-40B4-BE49-F238E27FC236}">
                <a16:creationId xmlns:a16="http://schemas.microsoft.com/office/drawing/2014/main" id="{ED1079A8-9164-4EC0-920A-B393C1683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353050"/>
          <a:ext cx="1195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5" imgW="596900" imgH="228600" progId="Equation.3">
                  <p:embed/>
                </p:oleObj>
              </mc:Choice>
              <mc:Fallback>
                <p:oleObj r:id="rId5" imgW="5969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53050"/>
                        <a:ext cx="1195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0">
            <a:extLst>
              <a:ext uri="{FF2B5EF4-FFF2-40B4-BE49-F238E27FC236}">
                <a16:creationId xmlns:a16="http://schemas.microsoft.com/office/drawing/2014/main" id="{C2D41499-5ABD-43E4-88D1-35845AEAE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5225" y="3524250"/>
          <a:ext cx="162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7" imgW="812447" imgH="203112" progId="Equation.3">
                  <p:embed/>
                </p:oleObj>
              </mc:Choice>
              <mc:Fallback>
                <p:oleObj r:id="rId7" imgW="812447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524250"/>
                        <a:ext cx="1628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21">
            <a:extLst>
              <a:ext uri="{FF2B5EF4-FFF2-40B4-BE49-F238E27FC236}">
                <a16:creationId xmlns:a16="http://schemas.microsoft.com/office/drawing/2014/main" id="{A0894539-5424-4083-9E4D-F98F7EDEF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6450" y="4179888"/>
          <a:ext cx="9667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9" imgW="482391" imgH="203112" progId="Equation.3">
                  <p:embed/>
                </p:oleObj>
              </mc:Choice>
              <mc:Fallback>
                <p:oleObj r:id="rId9" imgW="482391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4179888"/>
                        <a:ext cx="9667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Line 22">
            <a:extLst>
              <a:ext uri="{FF2B5EF4-FFF2-40B4-BE49-F238E27FC236}">
                <a16:creationId xmlns:a16="http://schemas.microsoft.com/office/drawing/2014/main" id="{EDFC09A1-49C5-42D6-8F41-0749365B3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4130675"/>
            <a:ext cx="11113" cy="1906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23">
            <a:extLst>
              <a:ext uri="{FF2B5EF4-FFF2-40B4-BE49-F238E27FC236}">
                <a16:creationId xmlns:a16="http://schemas.microsoft.com/office/drawing/2014/main" id="{5598075A-0891-4835-B1CA-F77767205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2825" y="4170363"/>
            <a:ext cx="11113" cy="1906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8" name="Object 24">
            <a:extLst>
              <a:ext uri="{FF2B5EF4-FFF2-40B4-BE49-F238E27FC236}">
                <a16:creationId xmlns:a16="http://schemas.microsoft.com/office/drawing/2014/main" id="{B37DC1BF-41E0-4B42-953D-2F599F9B2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8813" y="6034088"/>
          <a:ext cx="8651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11" imgW="431425" imgH="177646" progId="Equation.3">
                  <p:embed/>
                </p:oleObj>
              </mc:Choice>
              <mc:Fallback>
                <p:oleObj r:id="rId11" imgW="431425" imgH="17764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3" y="6034088"/>
                        <a:ext cx="8651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>
            <a:extLst>
              <a:ext uri="{FF2B5EF4-FFF2-40B4-BE49-F238E27FC236}">
                <a16:creationId xmlns:a16="http://schemas.microsoft.com/office/drawing/2014/main" id="{AAAF4546-DAEA-4CC0-89F3-9D5F9EE7A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3409950"/>
          <a:ext cx="520541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13" imgW="2260600" imgH="952500" progId="Equation.3">
                  <p:embed/>
                </p:oleObj>
              </mc:Choice>
              <mc:Fallback>
                <p:oleObj r:id="rId13" imgW="2260600" imgH="952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409950"/>
                        <a:ext cx="5205413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>
            <a:extLst>
              <a:ext uri="{FF2B5EF4-FFF2-40B4-BE49-F238E27FC236}">
                <a16:creationId xmlns:a16="http://schemas.microsoft.com/office/drawing/2014/main" id="{C3FDA4EF-4B2B-42E9-AE09-81456B846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2284413"/>
          <a:ext cx="8594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15" imgW="3733800" imgH="368300" progId="Equation.3">
                  <p:embed/>
                </p:oleObj>
              </mc:Choice>
              <mc:Fallback>
                <p:oleObj r:id="rId15" imgW="3733800" imgH="368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84413"/>
                        <a:ext cx="8594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3" name="Object 29">
            <a:extLst>
              <a:ext uri="{FF2B5EF4-FFF2-40B4-BE49-F238E27FC236}">
                <a16:creationId xmlns:a16="http://schemas.microsoft.com/office/drawing/2014/main" id="{41EA0EC1-B2FE-443C-B7A3-DE4DFF248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" y="5749925"/>
          <a:ext cx="51181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17" imgW="2222500" imgH="215900" progId="Equation.3">
                  <p:embed/>
                </p:oleObj>
              </mc:Choice>
              <mc:Fallback>
                <p:oleObj r:id="rId17" imgW="2222500" imgH="215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749925"/>
                        <a:ext cx="5118100" cy="496888"/>
                      </a:xfrm>
                      <a:prstGeom prst="rect">
                        <a:avLst/>
                      </a:prstGeom>
                      <a:solidFill>
                        <a:srgbClr val="CC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4" name="Object 30">
            <a:extLst>
              <a:ext uri="{FF2B5EF4-FFF2-40B4-BE49-F238E27FC236}">
                <a16:creationId xmlns:a16="http://schemas.microsoft.com/office/drawing/2014/main" id="{E8DC1CD4-6DD9-4ABD-811B-8BE2C9324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1498600"/>
          <a:ext cx="65484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19" imgW="2844800" imgH="292100" progId="Equation.3">
                  <p:embed/>
                </p:oleObj>
              </mc:Choice>
              <mc:Fallback>
                <p:oleObj r:id="rId19" imgW="2844800" imgH="292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498600"/>
                        <a:ext cx="65484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5">
            <a:extLst>
              <a:ext uri="{FF2B5EF4-FFF2-40B4-BE49-F238E27FC236}">
                <a16:creationId xmlns:a16="http://schemas.microsoft.com/office/drawing/2014/main" id="{562E17C7-691B-4AB5-9528-15A47898BB47}"/>
              </a:ext>
            </a:extLst>
          </p:cNvPr>
          <p:cNvGrpSpPr>
            <a:grpSpLocks/>
          </p:cNvGrpSpPr>
          <p:nvPr/>
        </p:nvGrpSpPr>
        <p:grpSpPr bwMode="auto">
          <a:xfrm>
            <a:off x="6003925" y="3008313"/>
            <a:ext cx="2974975" cy="3095625"/>
            <a:chOff x="3782" y="1895"/>
            <a:chExt cx="1874" cy="1950"/>
          </a:xfrm>
        </p:grpSpPr>
        <p:grpSp>
          <p:nvGrpSpPr>
            <p:cNvPr id="30735" name="Group 6">
              <a:extLst>
                <a:ext uri="{FF2B5EF4-FFF2-40B4-BE49-F238E27FC236}">
                  <a16:creationId xmlns:a16="http://schemas.microsoft.com/office/drawing/2014/main" id="{12D046EB-298D-4BA2-BE06-D221C1799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" y="1895"/>
              <a:ext cx="1874" cy="1950"/>
              <a:chOff x="3782" y="1895"/>
              <a:chExt cx="1874" cy="1950"/>
            </a:xfrm>
          </p:grpSpPr>
          <p:sp>
            <p:nvSpPr>
              <p:cNvPr id="30740" name="Line 7">
                <a:extLst>
                  <a:ext uri="{FF2B5EF4-FFF2-40B4-BE49-F238E27FC236}">
                    <a16:creationId xmlns:a16="http://schemas.microsoft.com/office/drawing/2014/main" id="{0562F3D0-D874-44ED-97F8-6A0DF57F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3685"/>
                <a:ext cx="187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1" name="Line 8">
                <a:extLst>
                  <a:ext uri="{FF2B5EF4-FFF2-40B4-BE49-F238E27FC236}">
                    <a16:creationId xmlns:a16="http://schemas.microsoft.com/office/drawing/2014/main" id="{73CD1D11-34F8-497F-9FF3-4F9AFB98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0" y="1895"/>
                <a:ext cx="0" cy="195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2" name="Freeform 9">
                <a:extLst>
                  <a:ext uri="{FF2B5EF4-FFF2-40B4-BE49-F238E27FC236}">
                    <a16:creationId xmlns:a16="http://schemas.microsoft.com/office/drawing/2014/main" id="{B081629F-0F27-48D5-8029-13C74C1D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443"/>
                <a:ext cx="562" cy="812"/>
              </a:xfrm>
              <a:custGeom>
                <a:avLst/>
                <a:gdLst>
                  <a:gd name="T0" fmla="*/ 0 w 562"/>
                  <a:gd name="T1" fmla="*/ 812 h 812"/>
                  <a:gd name="T2" fmla="*/ 160 w 562"/>
                  <a:gd name="T3" fmla="*/ 173 h 812"/>
                  <a:gd name="T4" fmla="*/ 562 w 562"/>
                  <a:gd name="T5" fmla="*/ 0 h 8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2" h="812">
                    <a:moveTo>
                      <a:pt x="0" y="812"/>
                    </a:moveTo>
                    <a:cubicBezTo>
                      <a:pt x="33" y="560"/>
                      <a:pt x="66" y="308"/>
                      <a:pt x="160" y="173"/>
                    </a:cubicBezTo>
                    <a:cubicBezTo>
                      <a:pt x="254" y="38"/>
                      <a:pt x="408" y="19"/>
                      <a:pt x="562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3" name="Line 10">
                <a:extLst>
                  <a:ext uri="{FF2B5EF4-FFF2-40B4-BE49-F238E27FC236}">
                    <a16:creationId xmlns:a16="http://schemas.microsoft.com/office/drawing/2014/main" id="{1E299047-AD4B-4E39-992E-5E03D2E3C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2" y="2443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36" name="Group 11">
              <a:extLst>
                <a:ext uri="{FF2B5EF4-FFF2-40B4-BE49-F238E27FC236}">
                  <a16:creationId xmlns:a16="http://schemas.microsoft.com/office/drawing/2014/main" id="{416FABA1-016F-4584-B9C5-96EE64B55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9" y="2410"/>
              <a:ext cx="1315" cy="884"/>
              <a:chOff x="4189" y="2410"/>
              <a:chExt cx="1315" cy="884"/>
            </a:xfrm>
          </p:grpSpPr>
          <p:sp>
            <p:nvSpPr>
              <p:cNvPr id="30737" name="Oval 12">
                <a:extLst>
                  <a:ext uri="{FF2B5EF4-FFF2-40B4-BE49-F238E27FC236}">
                    <a16:creationId xmlns:a16="http://schemas.microsoft.com/office/drawing/2014/main" id="{52DE07A1-A5A2-49A2-94F8-7BD98BFD8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415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38" name="Oval 13">
                <a:extLst>
                  <a:ext uri="{FF2B5EF4-FFF2-40B4-BE49-F238E27FC236}">
                    <a16:creationId xmlns:a16="http://schemas.microsoft.com/office/drawing/2014/main" id="{8E2616B9-3E54-44CD-8B2C-4D41446DC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3204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39" name="Oval 14">
                <a:extLst>
                  <a:ext uri="{FF2B5EF4-FFF2-40B4-BE49-F238E27FC236}">
                    <a16:creationId xmlns:a16="http://schemas.microsoft.com/office/drawing/2014/main" id="{EEAB4655-F203-4B82-ACD3-EB7ABBA7F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410"/>
                <a:ext cx="83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165903" name="Text Box 15">
            <a:extLst>
              <a:ext uri="{FF2B5EF4-FFF2-40B4-BE49-F238E27FC236}">
                <a16:creationId xmlns:a16="http://schemas.microsoft.com/office/drawing/2014/main" id="{10ACE7E6-FB0A-44E5-85EE-077D9EC5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584041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O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5904" name="Text Box 16">
            <a:extLst>
              <a:ext uri="{FF2B5EF4-FFF2-40B4-BE49-F238E27FC236}">
                <a16:creationId xmlns:a16="http://schemas.microsoft.com/office/drawing/2014/main" id="{700E1449-61D2-43A1-BFD6-869C01FE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8702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y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5905" name="Text Box 17">
            <a:extLst>
              <a:ext uri="{FF2B5EF4-FFF2-40B4-BE49-F238E27FC236}">
                <a16:creationId xmlns:a16="http://schemas.microsoft.com/office/drawing/2014/main" id="{A7731A91-5F47-4D0C-9E1A-35F824D4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585152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x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65906" name="Object 18">
            <a:extLst>
              <a:ext uri="{FF2B5EF4-FFF2-40B4-BE49-F238E27FC236}">
                <a16:creationId xmlns:a16="http://schemas.microsoft.com/office/drawing/2014/main" id="{150462A2-4082-47B3-867E-6E23D8A2C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5232400"/>
          <a:ext cx="1195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3" imgW="596900" imgH="228600" progId="Equation.3">
                  <p:embed/>
                </p:oleObj>
              </mc:Choice>
              <mc:Fallback>
                <p:oleObj r:id="rId3" imgW="5969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5232400"/>
                        <a:ext cx="1195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7" name="Object 19">
            <a:extLst>
              <a:ext uri="{FF2B5EF4-FFF2-40B4-BE49-F238E27FC236}">
                <a16:creationId xmlns:a16="http://schemas.microsoft.com/office/drawing/2014/main" id="{F441024C-B509-4E24-B223-325CA0740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5225" y="3357563"/>
          <a:ext cx="162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5" imgW="812447" imgH="203112" progId="Equation.3">
                  <p:embed/>
                </p:oleObj>
              </mc:Choice>
              <mc:Fallback>
                <p:oleObj r:id="rId5" imgW="812447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357563"/>
                        <a:ext cx="1628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8" name="Object 20">
            <a:extLst>
              <a:ext uri="{FF2B5EF4-FFF2-40B4-BE49-F238E27FC236}">
                <a16:creationId xmlns:a16="http://schemas.microsoft.com/office/drawing/2014/main" id="{E11B6F6E-05B5-446D-A646-F8295CD90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7563" y="4090988"/>
          <a:ext cx="966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7" imgW="482391" imgH="203112" progId="Equation.3">
                  <p:embed/>
                </p:oleObj>
              </mc:Choice>
              <mc:Fallback>
                <p:oleObj r:id="rId7" imgW="482391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090988"/>
                        <a:ext cx="9667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21">
            <a:extLst>
              <a:ext uri="{FF2B5EF4-FFF2-40B4-BE49-F238E27FC236}">
                <a16:creationId xmlns:a16="http://schemas.microsoft.com/office/drawing/2014/main" id="{6C5FCE48-138B-4C76-B910-5C7F08917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3932238"/>
            <a:ext cx="11113" cy="1906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22">
            <a:extLst>
              <a:ext uri="{FF2B5EF4-FFF2-40B4-BE49-F238E27FC236}">
                <a16:creationId xmlns:a16="http://schemas.microsoft.com/office/drawing/2014/main" id="{96515CBC-8113-4698-B5CD-3DD3A5284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5050" y="3960813"/>
            <a:ext cx="11113" cy="1906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5911" name="Object 23">
            <a:extLst>
              <a:ext uri="{FF2B5EF4-FFF2-40B4-BE49-F238E27FC236}">
                <a16:creationId xmlns:a16="http://schemas.microsoft.com/office/drawing/2014/main" id="{E53CEC3B-17A8-48A7-BAA7-812B90132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5463" y="5902325"/>
          <a:ext cx="8651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9" imgW="431425" imgH="177646" progId="Equation.3">
                  <p:embed/>
                </p:oleObj>
              </mc:Choice>
              <mc:Fallback>
                <p:oleObj r:id="rId9" imgW="431425" imgH="17764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5902325"/>
                        <a:ext cx="8651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4" name="Object 26">
            <a:extLst>
              <a:ext uri="{FF2B5EF4-FFF2-40B4-BE49-F238E27FC236}">
                <a16:creationId xmlns:a16="http://schemas.microsoft.com/office/drawing/2014/main" id="{54971E2F-31F8-4AF0-ADD6-50B162CCC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1047750"/>
          <a:ext cx="51181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11" imgW="2222500" imgH="215900" progId="Equation.3">
                  <p:embed/>
                </p:oleObj>
              </mc:Choice>
              <mc:Fallback>
                <p:oleObj r:id="rId11" imgW="2222500" imgH="215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047750"/>
                        <a:ext cx="5118100" cy="496888"/>
                      </a:xfrm>
                      <a:prstGeom prst="rect">
                        <a:avLst/>
                      </a:prstGeom>
                      <a:solidFill>
                        <a:srgbClr val="CC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5" name="Object 27">
            <a:extLst>
              <a:ext uri="{FF2B5EF4-FFF2-40B4-BE49-F238E27FC236}">
                <a16:creationId xmlns:a16="http://schemas.microsoft.com/office/drawing/2014/main" id="{47A2B5AA-C226-45DA-93A8-4EA665047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62188"/>
          <a:ext cx="58197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13" imgW="2527300" imgH="787400" progId="Equation.3">
                  <p:embed/>
                </p:oleObj>
              </mc:Choice>
              <mc:Fallback>
                <p:oleObj r:id="rId13" imgW="2527300" imgH="787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2188"/>
                        <a:ext cx="58197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6" name="Object 28">
            <a:extLst>
              <a:ext uri="{FF2B5EF4-FFF2-40B4-BE49-F238E27FC236}">
                <a16:creationId xmlns:a16="http://schemas.microsoft.com/office/drawing/2014/main" id="{2B7B7EC3-5D5D-4206-A20A-E3F88BB07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4692650"/>
          <a:ext cx="3362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15" imgW="1460500" imgH="419100" progId="Equation.DSMT4">
                  <p:embed/>
                </p:oleObj>
              </mc:Choice>
              <mc:Fallback>
                <p:oleObj r:id="rId15" imgW="1460500" imgH="419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692650"/>
                        <a:ext cx="33623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/>
      <p:bldP spid="165904" grpId="0"/>
      <p:bldP spid="1659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3A0A2ABC-0ABF-419E-B9E5-54FAA9E0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8469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平面第二型曲线积分与路径无关的条件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F99CC6E6-6437-44E9-992F-2D455C66D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1138238"/>
          <a:ext cx="7916862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3" imgW="3441600" imgH="1193760" progId="Equation.DSMT4">
                  <p:embed/>
                </p:oleObj>
              </mc:Choice>
              <mc:Fallback>
                <p:oleObj r:id="rId3" imgW="3441600" imgH="1193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138238"/>
                        <a:ext cx="7916862" cy="274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D168CAD4-C417-4FCE-9B19-9DC6DD549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188" y="4859338"/>
          <a:ext cx="2635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5" imgW="114120" imgH="215640" progId="Equation.3">
                  <p:embed/>
                </p:oleObj>
              </mc:Choice>
              <mc:Fallback>
                <p:oleObj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859338"/>
                        <a:ext cx="2635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6FB062DF-1BB3-4832-8B27-C29231C90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5876925"/>
          <a:ext cx="7693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7" imgW="3335757" imgH="215619" progId="Equation.DSMT4">
                  <p:embed/>
                </p:oleObj>
              </mc:Choice>
              <mc:Fallback>
                <p:oleObj r:id="rId7" imgW="3335757" imgH="21561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5876925"/>
                        <a:ext cx="76930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4903944-797F-43D0-B66C-E3CA57275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4048125"/>
          <a:ext cx="51990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9" imgW="2260440" imgH="203040" progId="Equation.DSMT4">
                  <p:embed/>
                </p:oleObj>
              </mc:Choice>
              <mc:Fallback>
                <p:oleObj r:id="rId9" imgW="22604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048125"/>
                        <a:ext cx="51990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DEE5E14B-5E26-4EC1-941B-53EB7803F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4814888"/>
          <a:ext cx="40068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11" imgW="1739880" imgH="291960" progId="Equation.DSMT4">
                  <p:embed/>
                </p:oleObj>
              </mc:Choice>
              <mc:Fallback>
                <p:oleObj r:id="rId11" imgW="173988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814888"/>
                        <a:ext cx="40068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>
            <a:extLst>
              <a:ext uri="{FF2B5EF4-FFF2-40B4-BE49-F238E27FC236}">
                <a16:creationId xmlns:a16="http://schemas.microsoft.com/office/drawing/2014/main" id="{BFF3F205-3EA8-4BFA-8CC6-283C17605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357188"/>
            <a:ext cx="3565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68963" name="Object 3">
            <a:extLst>
              <a:ext uri="{FF2B5EF4-FFF2-40B4-BE49-F238E27FC236}">
                <a16:creationId xmlns:a16="http://schemas.microsoft.com/office/drawing/2014/main" id="{E81755F8-2DAE-4680-B5C7-55B19D3EA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534988"/>
          <a:ext cx="759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3" imgW="3302000" imgH="215900" progId="Equation.3">
                  <p:embed/>
                </p:oleObj>
              </mc:Choice>
              <mc:Fallback>
                <p:oleObj r:id="rId3" imgW="3302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34988"/>
                        <a:ext cx="759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0CAF7F19-2C0D-4B60-A265-4AC795D69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474913"/>
          <a:ext cx="8832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5" imgW="3835080" imgH="330120" progId="Equation.DSMT4">
                  <p:embed/>
                </p:oleObj>
              </mc:Choice>
              <mc:Fallback>
                <p:oleObj r:id="rId5" imgW="38350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474913"/>
                        <a:ext cx="8832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DC7AF634-59F5-409A-8ECD-1CC2CA39E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6863" y="1225550"/>
          <a:ext cx="29527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7" imgW="1282700" imgH="457200" progId="Equation.DSMT4">
                  <p:embed/>
                </p:oleObj>
              </mc:Choice>
              <mc:Fallback>
                <p:oleObj r:id="rId7" imgW="12827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225550"/>
                        <a:ext cx="29527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FA0161A-2BBF-493E-AC82-957F932D4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3579813"/>
          <a:ext cx="3917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9" imgW="1701800" imgH="457200" progId="Equation.DSMT4">
                  <p:embed/>
                </p:oleObj>
              </mc:Choice>
              <mc:Fallback>
                <p:oleObj r:id="rId9" imgW="17018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579813"/>
                        <a:ext cx="39179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8038059-20D2-4E1E-A456-B29E94D59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8" y="3617913"/>
          <a:ext cx="32750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11" imgW="1421783" imgH="393529" progId="Equation.DSMT4">
                  <p:embed/>
                </p:oleObj>
              </mc:Choice>
              <mc:Fallback>
                <p:oleObj r:id="rId11" imgW="1421783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3617913"/>
                        <a:ext cx="32750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BF571D-CFAD-494A-96B7-E4F56DE36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3" y="4786313"/>
          <a:ext cx="53197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r:id="rId13" imgW="2310397" imgH="330057" progId="Equation.DSMT4">
                  <p:embed/>
                </p:oleObj>
              </mc:Choice>
              <mc:Fallback>
                <p:oleObj r:id="rId13" imgW="2310397" imgH="33005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786313"/>
                        <a:ext cx="53197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E8707D-F4F9-4615-BE5B-E370A7293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5897563"/>
          <a:ext cx="50561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15" imgW="2195194" imgH="203024" progId="Equation.DSMT4">
                  <p:embed/>
                </p:oleObj>
              </mc:Choice>
              <mc:Fallback>
                <p:oleObj r:id="rId15" imgW="2195194" imgH="2030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897563"/>
                        <a:ext cx="50561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9F7988-0051-4429-99AE-2FC1E0138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3613" y="5842000"/>
          <a:ext cx="207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17" imgW="900918" imgH="203024" progId="Equation.DSMT4">
                  <p:embed/>
                </p:oleObj>
              </mc:Choice>
              <mc:Fallback>
                <p:oleObj r:id="rId17" imgW="900918" imgH="20302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842000"/>
                        <a:ext cx="20764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2C56E05C-28AB-48C1-AB4B-9397A16D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06388"/>
            <a:ext cx="3376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99000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格林公式小结</a:t>
            </a:r>
            <a:endParaRPr lang="zh-CN" altLang="en-US" sz="4000" b="1">
              <a:solidFill>
                <a:srgbClr val="990000"/>
              </a:solidFill>
              <a:ea typeface="楷体" panose="020106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62D30AE-062D-4E83-B911-318FD6801F1C}"/>
              </a:ext>
            </a:extLst>
          </p:cNvPr>
          <p:cNvGrpSpPr>
            <a:grpSpLocks/>
          </p:cNvGrpSpPr>
          <p:nvPr/>
        </p:nvGrpSpPr>
        <p:grpSpPr bwMode="auto">
          <a:xfrm>
            <a:off x="974725" y="1477963"/>
            <a:ext cx="7589838" cy="4916487"/>
            <a:chOff x="576" y="576"/>
            <a:chExt cx="4944" cy="3360"/>
          </a:xfrm>
        </p:grpSpPr>
        <p:sp>
          <p:nvSpPr>
            <p:cNvPr id="33807" name="Line 4">
              <a:extLst>
                <a:ext uri="{FF2B5EF4-FFF2-40B4-BE49-F238E27FC236}">
                  <a16:creationId xmlns:a16="http://schemas.microsoft.com/office/drawing/2014/main" id="{20742FE4-B53C-4518-AB90-8D825FD12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76"/>
              <a:ext cx="49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5">
              <a:extLst>
                <a:ext uri="{FF2B5EF4-FFF2-40B4-BE49-F238E27FC236}">
                  <a16:creationId xmlns:a16="http://schemas.microsoft.com/office/drawing/2014/main" id="{ECA6AB5A-3787-4D82-8EE0-4A79D0847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76"/>
              <a:ext cx="0" cy="33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6">
              <a:extLst>
                <a:ext uri="{FF2B5EF4-FFF2-40B4-BE49-F238E27FC236}">
                  <a16:creationId xmlns:a16="http://schemas.microsoft.com/office/drawing/2014/main" id="{EB46A3D1-2E3A-4D2F-A61B-239E99767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576"/>
              <a:ext cx="0" cy="33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7">
              <a:extLst>
                <a:ext uri="{FF2B5EF4-FFF2-40B4-BE49-F238E27FC236}">
                  <a16:creationId xmlns:a16="http://schemas.microsoft.com/office/drawing/2014/main" id="{84F09A85-ED1A-443A-B837-A1883B20C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12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8">
              <a:extLst>
                <a:ext uri="{FF2B5EF4-FFF2-40B4-BE49-F238E27FC236}">
                  <a16:creationId xmlns:a16="http://schemas.microsoft.com/office/drawing/2014/main" id="{3407FF0E-2A9E-48A0-8A5E-4795D90A3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576"/>
              <a:ext cx="0" cy="3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9">
              <a:extLst>
                <a:ext uri="{FF2B5EF4-FFF2-40B4-BE49-F238E27FC236}">
                  <a16:creationId xmlns:a16="http://schemas.microsoft.com/office/drawing/2014/main" id="{0C43F7C9-91AF-4DA5-B64A-7B2D91BDD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936"/>
              <a:ext cx="49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10">
              <a:extLst>
                <a:ext uri="{FF2B5EF4-FFF2-40B4-BE49-F238E27FC236}">
                  <a16:creationId xmlns:a16="http://schemas.microsoft.com/office/drawing/2014/main" id="{DC33A2FE-4DD6-4011-A547-31C5879A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483" name="Text Box 11" descr="羊皮纸">
            <a:extLst>
              <a:ext uri="{FF2B5EF4-FFF2-40B4-BE49-F238E27FC236}">
                <a16:creationId xmlns:a16="http://schemas.microsoft.com/office/drawing/2014/main" id="{410388E9-B7ED-416D-887D-166C4673D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62088"/>
            <a:ext cx="702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隶书" panose="02010509060101010101" pitchFamily="49" charset="-122"/>
              </a:rPr>
              <a:t>与路径无关的四个等价命题</a:t>
            </a:r>
          </a:p>
        </p:txBody>
      </p:sp>
      <p:sp>
        <p:nvSpPr>
          <p:cNvPr id="233484" name="Text Box 12">
            <a:extLst>
              <a:ext uri="{FF2B5EF4-FFF2-40B4-BE49-F238E27FC236}">
                <a16:creationId xmlns:a16="http://schemas.microsoft.com/office/drawing/2014/main" id="{5D4DD41C-A5E5-4310-B85B-B1F1C53CC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2198688"/>
            <a:ext cx="500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条件</a:t>
            </a:r>
            <a:endParaRPr lang="zh-CN" altLang="en-US" sz="2400" b="1">
              <a:solidFill>
                <a:srgbClr val="6600CC"/>
              </a:solidFill>
              <a:ea typeface="楷体" panose="02010609060101010101" pitchFamily="49" charset="-122"/>
            </a:endParaRPr>
          </a:p>
        </p:txBody>
      </p:sp>
      <p:pic>
        <p:nvPicPr>
          <p:cNvPr id="233485" name="Picture 13">
            <a:extLst>
              <a:ext uri="{FF2B5EF4-FFF2-40B4-BE49-F238E27FC236}">
                <a16:creationId xmlns:a16="http://schemas.microsoft.com/office/drawing/2014/main" id="{93DD4EE9-38A3-4D16-84B0-66127311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232025"/>
            <a:ext cx="65182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86" name="Text Box 14">
            <a:extLst>
              <a:ext uri="{FF2B5EF4-FFF2-40B4-BE49-F238E27FC236}">
                <a16:creationId xmlns:a16="http://schemas.microsoft.com/office/drawing/2014/main" id="{809E52EB-B10A-46BD-9FF4-AF85C089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511550"/>
            <a:ext cx="620712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6600CC"/>
                </a:solidFill>
                <a:ea typeface="楷体" panose="02010609060101010101" pitchFamily="49" charset="-122"/>
              </a:rPr>
              <a:t>题</a:t>
            </a:r>
            <a:endParaRPr lang="zh-CN" altLang="en-US" sz="2400" b="1">
              <a:solidFill>
                <a:srgbClr val="6600CC"/>
              </a:solidFill>
              <a:ea typeface="楷体" panose="02010609060101010101" pitchFamily="49" charset="-122"/>
            </a:endParaRPr>
          </a:p>
        </p:txBody>
      </p:sp>
      <p:pic>
        <p:nvPicPr>
          <p:cNvPr id="233487" name="Picture 15">
            <a:extLst>
              <a:ext uri="{FF2B5EF4-FFF2-40B4-BE49-F238E27FC236}">
                <a16:creationId xmlns:a16="http://schemas.microsoft.com/office/drawing/2014/main" id="{356EF949-81D9-4B18-88A2-16450006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441700"/>
            <a:ext cx="5715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88" name="Picture 16">
            <a:extLst>
              <a:ext uri="{FF2B5EF4-FFF2-40B4-BE49-F238E27FC236}">
                <a16:creationId xmlns:a16="http://schemas.microsoft.com/office/drawing/2014/main" id="{1F603C85-A621-43E4-A7F5-C72B2300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057650"/>
            <a:ext cx="55403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89" name="Picture 17">
            <a:extLst>
              <a:ext uri="{FF2B5EF4-FFF2-40B4-BE49-F238E27FC236}">
                <a16:creationId xmlns:a16="http://schemas.microsoft.com/office/drawing/2014/main" id="{2A061A8E-1EC4-4CE1-BB74-BDD4D4A6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819650"/>
            <a:ext cx="648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90" name="Picture 18">
            <a:extLst>
              <a:ext uri="{FF2B5EF4-FFF2-40B4-BE49-F238E27FC236}">
                <a16:creationId xmlns:a16="http://schemas.microsoft.com/office/drawing/2014/main" id="{13831CF5-039D-42F9-AC02-17D6DA2A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5353050"/>
            <a:ext cx="32845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681311-9C2F-49E9-AF3E-1748B43B95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6938" y="2732088"/>
            <a:ext cx="2235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2193A12-F064-4503-AF48-17EF06C8B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5775" y="3265488"/>
            <a:ext cx="2798763" cy="269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D1478E7B-CD33-4EBF-ADF0-9D8279A97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184150"/>
          <a:ext cx="2368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8" imgW="1028254" imgH="253890" progId="Equation.DSMT4">
                  <p:embed/>
                </p:oleObj>
              </mc:Choice>
              <mc:Fallback>
                <p:oleObj name="Equation" r:id="rId8" imgW="102825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184150"/>
                        <a:ext cx="23685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83" grpId="0"/>
      <p:bldP spid="233484" grpId="0"/>
      <p:bldP spid="2334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396D6F25-62F9-469B-B006-F6C3B8AFB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1425575"/>
          <a:ext cx="5086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2209800" imgH="203200" progId="Equation.3">
                  <p:embed/>
                </p:oleObj>
              </mc:Choice>
              <mc:Fallback>
                <p:oleObj r:id="rId3" imgW="22098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425575"/>
                        <a:ext cx="5086350" cy="4667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F26675B2-8307-467F-B9F2-0390852D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8469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平面第二型曲线积分与路径无关的条件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24F3DD8B-1246-4DAA-9F38-74B0EF1F4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63065"/>
              </p:ext>
            </p:extLst>
          </p:nvPr>
        </p:nvGraphicFramePr>
        <p:xfrm>
          <a:off x="447675" y="2195513"/>
          <a:ext cx="7951788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3454200" imgH="990360" progId="Equation.DSMT4">
                  <p:embed/>
                </p:oleObj>
              </mc:Choice>
              <mc:Fallback>
                <p:oleObj name="Equation" r:id="rId5" imgW="3454200" imgH="99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195513"/>
                        <a:ext cx="7951788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0AA5386D-2AB8-4D09-8C0A-91ABB50BC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88" y="4770438"/>
          <a:ext cx="26019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129810" imgH="291973" progId="Equation.DSMT4">
                  <p:embed/>
                </p:oleObj>
              </mc:Choice>
              <mc:Fallback>
                <p:oleObj name="Equation" r:id="rId7" imgW="1129810" imgH="2919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770438"/>
                        <a:ext cx="260191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1113FE5F-942B-44F1-AFBD-3EE6D0B9B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1543050"/>
          <a:ext cx="84169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3" imgW="3657600" imgH="419100" progId="Equation.3">
                  <p:embed/>
                </p:oleObj>
              </mc:Choice>
              <mc:Fallback>
                <p:oleObj r:id="rId3" imgW="3657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543050"/>
                        <a:ext cx="84169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A7D2EBE2-4BBB-4D45-82FE-DA1C582FE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5788025"/>
          <a:ext cx="66055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5" imgW="2870200" imgH="215900" progId="Equation.3">
                  <p:embed/>
                </p:oleObj>
              </mc:Choice>
              <mc:Fallback>
                <p:oleObj r:id="rId5" imgW="2870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788025"/>
                        <a:ext cx="66055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AE70FF1E-1D89-4AB3-B3AD-65ECE5DA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90525"/>
            <a:ext cx="74104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求原函数</a:t>
            </a:r>
            <a:r>
              <a:rPr lang="en-US" altLang="zh-CN" sz="4000" b="1" i="1">
                <a:solidFill>
                  <a:srgbClr val="0000FF"/>
                </a:solidFill>
                <a:ea typeface="隶书" panose="02010509060101010101" pitchFamily="49" charset="-122"/>
              </a:rPr>
              <a:t>u</a:t>
            </a:r>
            <a:r>
              <a:rPr lang="zh-CN" altLang="en-US" sz="4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的方法</a:t>
            </a:r>
            <a:endParaRPr lang="zh-CN" altLang="en-US" sz="40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931D91DF-6B93-429B-BC0F-C85C43A51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2917825"/>
          <a:ext cx="7512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7" imgW="3263900" imgH="584200" progId="Equation.3">
                  <p:embed/>
                </p:oleObj>
              </mc:Choice>
              <mc:Fallback>
                <p:oleObj r:id="rId7" imgW="32639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917825"/>
                        <a:ext cx="75120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FB25230-FE3B-4270-BE1C-659856E4B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4727575"/>
          <a:ext cx="2278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9" imgW="989312" imgH="215619" progId="Equation.DSMT4">
                  <p:embed/>
                </p:oleObj>
              </mc:Choice>
              <mc:Fallback>
                <p:oleObj r:id="rId9" imgW="989312" imgH="21561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727575"/>
                        <a:ext cx="22780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3C74D950-DCF7-4A4D-8731-B7256D0E8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487363"/>
          <a:ext cx="19288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3" imgW="837110" imgH="215619" progId="Equation.DSMT4">
                  <p:embed/>
                </p:oleObj>
              </mc:Choice>
              <mc:Fallback>
                <p:oleObj r:id="rId3" imgW="837110" imgH="21561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87363"/>
                        <a:ext cx="19288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EC995E-4A29-49C6-BE5F-22D05C428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1239838"/>
          <a:ext cx="1022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r:id="rId5" imgW="443922" imgH="215619" progId="Equation.DSMT4">
                  <p:embed/>
                </p:oleObj>
              </mc:Choice>
              <mc:Fallback>
                <p:oleObj r:id="rId5" imgW="443922" imgH="21561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239838"/>
                        <a:ext cx="1022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155D26C-EE5B-44E3-A955-16F667457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1092200"/>
          <a:ext cx="21923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7" imgW="952087" imgH="393529" progId="Equation.DSMT4">
                  <p:embed/>
                </p:oleObj>
              </mc:Choice>
              <mc:Fallback>
                <p:oleObj r:id="rId7" imgW="952087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092200"/>
                        <a:ext cx="219233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E7895-EDCB-4B11-B162-604B7634F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2074863"/>
          <a:ext cx="29225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r:id="rId9" imgW="1268899" imgH="355292" progId="Equation.DSMT4">
                  <p:embed/>
                </p:oleObj>
              </mc:Choice>
              <mc:Fallback>
                <p:oleObj r:id="rId9" imgW="1268899" imgH="3552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74863"/>
                        <a:ext cx="29225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E5905BA-8C0E-47A4-8794-DAD104B53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3152775"/>
          <a:ext cx="28051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r:id="rId11" imgW="1219200" imgH="419100" progId="Equation.DSMT4">
                  <p:embed/>
                </p:oleObj>
              </mc:Choice>
              <mc:Fallback>
                <p:oleObj r:id="rId11" imgW="12192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152775"/>
                        <a:ext cx="28051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1CA4F2-3AAB-47B9-996A-8E880B556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2070100"/>
          <a:ext cx="5667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r:id="rId13" imgW="2461663" imgH="355292" progId="Equation.DSMT4">
                  <p:embed/>
                </p:oleObj>
              </mc:Choice>
              <mc:Fallback>
                <p:oleObj r:id="rId13" imgW="2461663" imgH="3552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070100"/>
                        <a:ext cx="56673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B859CE1-1366-43EB-86CB-46324F725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4076700"/>
          <a:ext cx="22796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r:id="rId15" imgW="990170" imgH="418918" progId="Equation.DSMT4">
                  <p:embed/>
                </p:oleObj>
              </mc:Choice>
              <mc:Fallback>
                <p:oleObj r:id="rId15" imgW="990170" imgH="418918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4076700"/>
                        <a:ext cx="22796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CDB3B59-8293-4AEE-8AF9-D25F2123B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7988" y="5029200"/>
          <a:ext cx="22796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17" imgW="990170" imgH="418918" progId="Equation.DSMT4">
                  <p:embed/>
                </p:oleObj>
              </mc:Choice>
              <mc:Fallback>
                <p:oleObj r:id="rId17" imgW="990170" imgH="418918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5029200"/>
                        <a:ext cx="22796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B87A42-4C75-46F9-8DFB-E4F1C0027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6022975"/>
          <a:ext cx="25415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19" imgW="1103463" imgH="215619" progId="Equation.DSMT4">
                  <p:embed/>
                </p:oleObj>
              </mc:Choice>
              <mc:Fallback>
                <p:oleObj r:id="rId19" imgW="1103463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6022975"/>
                        <a:ext cx="25415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43867013-0177-4461-B667-50B71298C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05995-F18D-4F5D-B279-539D7C17677A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400"/>
          </a:p>
        </p:txBody>
      </p:sp>
      <p:graphicFrame>
        <p:nvGraphicFramePr>
          <p:cNvPr id="643086" name="Object 14">
            <a:extLst>
              <a:ext uri="{FF2B5EF4-FFF2-40B4-BE49-F238E27FC236}">
                <a16:creationId xmlns:a16="http://schemas.microsoft.com/office/drawing/2014/main" id="{B63563BF-2573-4943-BF8D-4E0E60448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573088" y="539750"/>
          <a:ext cx="7024688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3" imgW="2817360" imgH="781200" progId="Equation.DSMT4">
                  <p:embed/>
                </p:oleObj>
              </mc:Choice>
              <mc:Fallback>
                <p:oleObj r:id="rId3" imgW="2817360" imgH="78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73088" y="539750"/>
                        <a:ext cx="7024688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23">
            <a:extLst>
              <a:ext uri="{FF2B5EF4-FFF2-40B4-BE49-F238E27FC236}">
                <a16:creationId xmlns:a16="http://schemas.microsoft.com/office/drawing/2014/main" id="{BD8629C3-D60B-4C4E-ACA7-2D575115C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315200" cy="6096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一阶全微分的四则运算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05FE73F-5F5C-4344-8397-4672FC019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152525" y="1414463"/>
          <a:ext cx="7278688" cy="252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5" imgW="2817360" imgH="781200" progId="Equation.DSMT4">
                  <p:embed/>
                </p:oleObj>
              </mc:Choice>
              <mc:Fallback>
                <p:oleObj r:id="rId5" imgW="2817360" imgH="78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52525" y="1414463"/>
                        <a:ext cx="7278688" cy="252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0DA197B-2850-481D-B44D-CA6175774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1385888"/>
          <a:ext cx="27670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6" imgW="1130040" imgH="253800" progId="Equation.DSMT4">
                  <p:embed/>
                </p:oleObj>
              </mc:Choice>
              <mc:Fallback>
                <p:oleObj r:id="rId6" imgW="1130040" imgH="253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385888"/>
                        <a:ext cx="276701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5722FC2-3875-4003-B283-5ABD6C2D4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2211388"/>
          <a:ext cx="19272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8" imgW="787320" imgH="253800" progId="Equation.DSMT4">
                  <p:embed/>
                </p:oleObj>
              </mc:Choice>
              <mc:Fallback>
                <p:oleObj r:id="rId8" imgW="787320" imgH="253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211388"/>
                        <a:ext cx="19272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51FCB82-13D7-437F-A6E0-18B6783DA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2882900"/>
          <a:ext cx="33575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10" imgW="1371600" imgH="253800" progId="Equation.DSMT4">
                  <p:embed/>
                </p:oleObj>
              </mc:Choice>
              <mc:Fallback>
                <p:oleObj r:id="rId10" imgW="1371600" imgH="253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882900"/>
                        <a:ext cx="33575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21FA337-D37D-411E-AA3C-AFDD1941C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4030663"/>
          <a:ext cx="32019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12" imgW="1307880" imgH="431640" progId="Equation.DSMT4">
                  <p:embed/>
                </p:oleObj>
              </mc:Choice>
              <mc:Fallback>
                <p:oleObj r:id="rId12" imgW="1307880" imgH="4316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030663"/>
                        <a:ext cx="32019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23">
            <a:extLst>
              <a:ext uri="{FF2B5EF4-FFF2-40B4-BE49-F238E27FC236}">
                <a16:creationId xmlns:a16="http://schemas.microsoft.com/office/drawing/2014/main" id="{97198AB2-42F9-4460-8058-ED5EE88E64F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8000" y="5580063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二、一阶全微分的形式不变性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954E45F-A1B8-4AD9-94F3-F0A83EFDD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2475" y="1371600"/>
          <a:ext cx="27670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14" imgW="1130040" imgH="253800" progId="Equation.DSMT4">
                  <p:embed/>
                </p:oleObj>
              </mc:Choice>
              <mc:Fallback>
                <p:oleObj r:id="rId14" imgW="113004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371600"/>
                        <a:ext cx="27670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B364D1A-F1AA-404D-8118-DBE2FB064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2197100"/>
          <a:ext cx="1927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16" imgW="787320" imgH="253800" progId="Equation.DSMT4">
                  <p:embed/>
                </p:oleObj>
              </mc:Choice>
              <mc:Fallback>
                <p:oleObj r:id="rId16" imgW="787320" imgH="253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197100"/>
                        <a:ext cx="19272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081898E-C7C3-417F-B316-E7C0BBD4E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2863850"/>
          <a:ext cx="31718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r:id="rId18" imgW="1295280" imgH="253800" progId="Equation.DSMT4">
                  <p:embed/>
                </p:oleObj>
              </mc:Choice>
              <mc:Fallback>
                <p:oleObj r:id="rId18" imgW="1295280" imgH="2538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2863850"/>
                        <a:ext cx="31718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18CE9C8-8267-4E4E-93D3-67C91980C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3475038"/>
          <a:ext cx="2924175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r:id="rId20" imgW="1193760" imgH="914400" progId="Equation.DSMT4">
                  <p:embed/>
                </p:oleObj>
              </mc:Choice>
              <mc:Fallback>
                <p:oleObj r:id="rId20" imgW="1193760" imgH="9144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475038"/>
                        <a:ext cx="2924175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Line 2">
            <a:extLst>
              <a:ext uri="{FF2B5EF4-FFF2-40B4-BE49-F238E27FC236}">
                <a16:creationId xmlns:a16="http://schemas.microsoft.com/office/drawing/2014/main" id="{5020B8BF-D7B4-4F28-940E-6E344CE30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"/>
            <a:ext cx="0" cy="577215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308D2309-5B24-4B75-98ED-EF2AE3470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7850" y="2133600"/>
            <a:ext cx="1155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CC0000"/>
                </a:solidFill>
              </a:rPr>
              <a:t>        </a:t>
            </a:r>
            <a:r>
              <a:rPr lang="zh-CN" altLang="en-US" sz="26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1">
                <a:solidFill>
                  <a:srgbClr val="CC0000"/>
                </a:solidFill>
                <a:latin typeface="Symbol" panose="05050102010706020507" pitchFamily="18" charset="2"/>
              </a:rPr>
              <a:t>  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5EB89DA9-A5E9-4B20-8366-73D1A566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0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这里  </a:t>
            </a: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7ABD843D-A0A8-4326-9485-99A3A6EA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6600"/>
            <a:ext cx="419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>
                <a:solidFill>
                  <a:schemeClr val="tx2"/>
                </a:solidFill>
              </a:rPr>
              <a:t>因为</a:t>
            </a:r>
            <a:r>
              <a:rPr lang="en-US" altLang="zh-CN" sz="2600" i="1">
                <a:solidFill>
                  <a:schemeClr val="tx2"/>
                </a:solidFill>
              </a:rPr>
              <a:t>P</a:t>
            </a:r>
            <a:r>
              <a:rPr lang="zh-CN" altLang="en-US" sz="2600">
                <a:solidFill>
                  <a:schemeClr val="tx2"/>
                </a:solidFill>
              </a:rPr>
              <a:t>、</a:t>
            </a:r>
            <a:r>
              <a:rPr lang="en-US" altLang="zh-CN" sz="2600" i="1">
                <a:solidFill>
                  <a:schemeClr val="tx2"/>
                </a:solidFill>
              </a:rPr>
              <a:t>Q</a:t>
            </a:r>
            <a:r>
              <a:rPr lang="zh-CN" altLang="en-US" sz="2600">
                <a:solidFill>
                  <a:schemeClr val="tx2"/>
                </a:solidFill>
              </a:rPr>
              <a:t>在右半平面内具有一阶连续偏导数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</a:rPr>
              <a:t> 且有 </a:t>
            </a:r>
          </a:p>
        </p:txBody>
      </p:sp>
      <p:pic>
        <p:nvPicPr>
          <p:cNvPr id="214022" name="Picture 6">
            <a:extLst>
              <a:ext uri="{FF2B5EF4-FFF2-40B4-BE49-F238E27FC236}">
                <a16:creationId xmlns:a16="http://schemas.microsoft.com/office/drawing/2014/main" id="{6EE27B8C-6C35-423C-AEEF-678259CF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74190" b="17036"/>
          <a:stretch>
            <a:fillRect/>
          </a:stretch>
        </p:blipFill>
        <p:spPr bwMode="auto">
          <a:xfrm>
            <a:off x="914400" y="4267200"/>
            <a:ext cx="2895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23" name="Picture 7">
            <a:extLst>
              <a:ext uri="{FF2B5EF4-FFF2-40B4-BE49-F238E27FC236}">
                <a16:creationId xmlns:a16="http://schemas.microsoft.com/office/drawing/2014/main" id="{7729F55F-DCEA-4DE5-89F5-234AE0A0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69435" b="17036"/>
          <a:stretch>
            <a:fillRect/>
          </a:stretch>
        </p:blipFill>
        <p:spPr bwMode="auto">
          <a:xfrm>
            <a:off x="914400" y="2438400"/>
            <a:ext cx="3429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>
            <a:extLst>
              <a:ext uri="{FF2B5EF4-FFF2-40B4-BE49-F238E27FC236}">
                <a16:creationId xmlns:a16="http://schemas.microsoft.com/office/drawing/2014/main" id="{FC02A0D4-6980-4D11-8D07-0DBC70D3EF7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181600"/>
            <a:ext cx="4191000" cy="1295400"/>
            <a:chOff x="144" y="3312"/>
            <a:chExt cx="2640" cy="816"/>
          </a:xfrm>
        </p:grpSpPr>
        <p:pic>
          <p:nvPicPr>
            <p:cNvPr id="37928" name="Picture 9">
              <a:extLst>
                <a:ext uri="{FF2B5EF4-FFF2-40B4-BE49-F238E27FC236}">
                  <a16:creationId xmlns:a16="http://schemas.microsoft.com/office/drawing/2014/main" id="{3C0A8990-07D0-40E8-919C-E623582BA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36" r="62642" b="17036"/>
            <a:stretch>
              <a:fillRect/>
            </a:stretch>
          </p:blipFill>
          <p:spPr bwMode="auto">
            <a:xfrm>
              <a:off x="144" y="3312"/>
              <a:ext cx="264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29" name="Text Box 10">
              <a:extLst>
                <a:ext uri="{FF2B5EF4-FFF2-40B4-BE49-F238E27FC236}">
                  <a16:creationId xmlns:a16="http://schemas.microsoft.com/office/drawing/2014/main" id="{B4A4F680-529D-45CD-A27A-70CBC21A9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828"/>
              <a:ext cx="19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chemeClr val="tx2"/>
                  </a:solidFill>
                </a:rPr>
                <a:t>是某个函数的全微分</a:t>
              </a:r>
              <a:r>
                <a:rPr lang="zh-CN" altLang="en-US" sz="2600">
                  <a:solidFill>
                    <a:schemeClr val="tx2"/>
                  </a:solidFill>
                  <a:sym typeface="Symbol" panose="05050102010706020507" pitchFamily="18" charset="2"/>
                </a:rPr>
                <a:t></a:t>
              </a:r>
              <a:r>
                <a:rPr lang="zh-CN" altLang="en-US" sz="2600">
                  <a:solidFill>
                    <a:schemeClr val="tx2"/>
                  </a:solidFill>
                </a:rPr>
                <a:t> </a:t>
              </a:r>
            </a:p>
          </p:txBody>
        </p:sp>
      </p:grpSp>
      <p:pic>
        <p:nvPicPr>
          <p:cNvPr id="214027" name="Picture 11">
            <a:extLst>
              <a:ext uri="{FF2B5EF4-FFF2-40B4-BE49-F238E27FC236}">
                <a16:creationId xmlns:a16="http://schemas.microsoft.com/office/drawing/2014/main" id="{E34B8F1D-F8BD-4133-86E4-FE920D2BF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72830" b="17036"/>
          <a:stretch>
            <a:fillRect/>
          </a:stretch>
        </p:blipFill>
        <p:spPr bwMode="auto">
          <a:xfrm>
            <a:off x="5334000" y="1743075"/>
            <a:ext cx="3048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8" name="Text Box 12">
            <a:extLst>
              <a:ext uri="{FF2B5EF4-FFF2-40B4-BE49-F238E27FC236}">
                <a16:creationId xmlns:a16="http://schemas.microsoft.com/office/drawing/2014/main" id="{B51F08B7-27BF-4828-B7CF-AE8BB337C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8600"/>
            <a:ext cx="419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>
                <a:solidFill>
                  <a:schemeClr val="tx2"/>
                </a:solidFill>
              </a:rPr>
              <a:t>取积分路线为从</a:t>
            </a:r>
            <a:r>
              <a:rPr lang="en-US" altLang="zh-CN" sz="2600" i="1">
                <a:solidFill>
                  <a:schemeClr val="tx2"/>
                </a:solidFill>
              </a:rPr>
              <a:t>A</a:t>
            </a:r>
            <a:r>
              <a:rPr lang="en-US" altLang="zh-CN" sz="2600">
                <a:solidFill>
                  <a:schemeClr val="tx2"/>
                </a:solidFill>
              </a:rPr>
              <a:t>(1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0)</a:t>
            </a:r>
            <a:r>
              <a:rPr lang="zh-CN" altLang="en-US" sz="2600">
                <a:solidFill>
                  <a:schemeClr val="tx2"/>
                </a:solidFill>
              </a:rPr>
              <a:t>到</a:t>
            </a:r>
            <a:r>
              <a:rPr lang="en-US" altLang="zh-CN" sz="2600" i="1">
                <a:solidFill>
                  <a:schemeClr val="tx2"/>
                </a:solidFill>
              </a:rPr>
              <a:t>B</a:t>
            </a:r>
            <a:r>
              <a:rPr lang="en-US" altLang="zh-CN" sz="2600">
                <a:solidFill>
                  <a:schemeClr val="tx2"/>
                </a:solidFill>
              </a:rPr>
              <a:t>(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0)</a:t>
            </a:r>
            <a:r>
              <a:rPr lang="zh-CN" altLang="en-US" sz="2600">
                <a:solidFill>
                  <a:schemeClr val="tx2"/>
                </a:solidFill>
              </a:rPr>
              <a:t>再到</a:t>
            </a:r>
            <a:r>
              <a:rPr lang="en-US" altLang="zh-CN" sz="2600" i="1">
                <a:solidFill>
                  <a:schemeClr val="tx2"/>
                </a:solidFill>
              </a:rPr>
              <a:t>C</a:t>
            </a:r>
            <a:r>
              <a:rPr lang="en-US" altLang="zh-CN" sz="2600">
                <a:solidFill>
                  <a:schemeClr val="tx2"/>
                </a:solidFill>
              </a:rPr>
              <a:t>(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y</a:t>
            </a:r>
            <a:r>
              <a:rPr lang="en-US" altLang="zh-CN" sz="2600">
                <a:solidFill>
                  <a:schemeClr val="tx2"/>
                </a:solidFill>
              </a:rPr>
              <a:t>)</a:t>
            </a:r>
            <a:r>
              <a:rPr lang="zh-CN" altLang="en-US" sz="2600">
                <a:solidFill>
                  <a:schemeClr val="tx2"/>
                </a:solidFill>
              </a:rPr>
              <a:t>的折线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endParaRPr lang="zh-CN" altLang="en-US" sz="2600">
              <a:solidFill>
                <a:schemeClr val="tx2"/>
              </a:solidFill>
            </a:endParaRPr>
          </a:p>
        </p:txBody>
      </p:sp>
      <p:pic>
        <p:nvPicPr>
          <p:cNvPr id="214029" name="Picture 13">
            <a:extLst>
              <a:ext uri="{FF2B5EF4-FFF2-40B4-BE49-F238E27FC236}">
                <a16:creationId xmlns:a16="http://schemas.microsoft.com/office/drawing/2014/main" id="{226C0243-1212-4435-BA95-99D9E2D9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82341" b="17036"/>
          <a:stretch>
            <a:fillRect/>
          </a:stretch>
        </p:blipFill>
        <p:spPr bwMode="auto">
          <a:xfrm>
            <a:off x="5410200" y="2657475"/>
            <a:ext cx="19812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30" name="Picture 14">
            <a:extLst>
              <a:ext uri="{FF2B5EF4-FFF2-40B4-BE49-F238E27FC236}">
                <a16:creationId xmlns:a16="http://schemas.microsoft.com/office/drawing/2014/main" id="{C88A6B6B-9F61-48BA-8B78-FE68A2B7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22675"/>
            <a:ext cx="2603500" cy="2701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1" name="Picture 15">
            <a:extLst>
              <a:ext uri="{FF2B5EF4-FFF2-40B4-BE49-F238E27FC236}">
                <a16:creationId xmlns:a16="http://schemas.microsoft.com/office/drawing/2014/main" id="{CE1F7BCB-2D0B-45DE-BBB3-B926B0C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9" t="17036" r="69435" b="17036"/>
          <a:stretch>
            <a:fillRect/>
          </a:stretch>
        </p:blipFill>
        <p:spPr bwMode="auto">
          <a:xfrm>
            <a:off x="7391400" y="2590800"/>
            <a:ext cx="1447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Text Box 16">
            <a:extLst>
              <a:ext uri="{FF2B5EF4-FFF2-40B4-BE49-F238E27FC236}">
                <a16:creationId xmlns:a16="http://schemas.microsoft.com/office/drawing/2014/main" id="{2DEDCF7F-7925-4A64-8AA7-E1AE8F17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00100"/>
            <a:ext cx="4191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半平面</a:t>
            </a:r>
            <a:r>
              <a:rPr lang="en-US" altLang="zh-CN" sz="2600">
                <a:solidFill>
                  <a:schemeClr val="tx2"/>
                </a:solidFill>
              </a:rPr>
              <a:t>(x&gt;0)</a:t>
            </a:r>
            <a:r>
              <a:rPr lang="zh-CN" altLang="en-US" sz="2600">
                <a:solidFill>
                  <a:schemeClr val="tx2"/>
                </a:solidFill>
              </a:rPr>
              <a:t>内是某个函数的全微分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</a:rPr>
              <a:t> 并求出一个这样的函数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14033" name="Rectangle 17">
            <a:extLst>
              <a:ext uri="{FF2B5EF4-FFF2-40B4-BE49-F238E27FC236}">
                <a16:creationId xmlns:a16="http://schemas.microsoft.com/office/drawing/2014/main" id="{0CD13473-D269-4061-B482-79C47C79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192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则所求函数为</a:t>
            </a:r>
          </a:p>
        </p:txBody>
      </p:sp>
      <p:grpSp>
        <p:nvGrpSpPr>
          <p:cNvPr id="37904" name="Group 19">
            <a:extLst>
              <a:ext uri="{FF2B5EF4-FFF2-40B4-BE49-F238E27FC236}">
                <a16:creationId xmlns:a16="http://schemas.microsoft.com/office/drawing/2014/main" id="{47157476-11C6-4255-937E-A74AB22D0F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388" y="0"/>
            <a:ext cx="4268787" cy="947738"/>
            <a:chOff x="158" y="-19"/>
            <a:chExt cx="2689" cy="597"/>
          </a:xfrm>
        </p:grpSpPr>
        <p:sp>
          <p:nvSpPr>
            <p:cNvPr id="37909" name="AutoShape 20">
              <a:extLst>
                <a:ext uri="{FF2B5EF4-FFF2-40B4-BE49-F238E27FC236}">
                  <a16:creationId xmlns:a16="http://schemas.microsoft.com/office/drawing/2014/main" id="{D40E7DDA-64DF-4522-9FCB-B9D32357FA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" y="0"/>
              <a:ext cx="264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Rectangle 21">
              <a:extLst>
                <a:ext uri="{FF2B5EF4-FFF2-40B4-BE49-F238E27FC236}">
                  <a16:creationId xmlns:a16="http://schemas.microsoft.com/office/drawing/2014/main" id="{AACC2ED1-135A-409A-BA11-DD59592D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10"/>
              <a:ext cx="20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  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11" name="Rectangle 22">
              <a:extLst>
                <a:ext uri="{FF2B5EF4-FFF2-40B4-BE49-F238E27FC236}">
                  <a16:creationId xmlns:a16="http://schemas.microsoft.com/office/drawing/2014/main" id="{08C1E69B-E8B3-4D5F-8365-F3B00FB9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23"/>
              <a:ext cx="20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12" name="Rectangle 23">
              <a:extLst>
                <a:ext uri="{FF2B5EF4-FFF2-40B4-BE49-F238E27FC236}">
                  <a16:creationId xmlns:a16="http://schemas.microsoft.com/office/drawing/2014/main" id="{FD3FA296-4E88-4780-80A7-05187191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10"/>
              <a:ext cx="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13" name="Rectangle 24">
              <a:extLst>
                <a:ext uri="{FF2B5EF4-FFF2-40B4-BE49-F238E27FC236}">
                  <a16:creationId xmlns:a16="http://schemas.microsoft.com/office/drawing/2014/main" id="{F76D3CD3-1617-457F-92DD-8BA968D26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10"/>
              <a:ext cx="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14" name="Rectangle 25">
              <a:extLst>
                <a:ext uri="{FF2B5EF4-FFF2-40B4-BE49-F238E27FC236}">
                  <a16:creationId xmlns:a16="http://schemas.microsoft.com/office/drawing/2014/main" id="{E4B03E0D-EBA7-45F2-AEAB-B8D99F703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23"/>
              <a:ext cx="4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验证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15" name="Rectangle 26">
              <a:extLst>
                <a:ext uri="{FF2B5EF4-FFF2-40B4-BE49-F238E27FC236}">
                  <a16:creationId xmlns:a16="http://schemas.microsoft.com/office/drawing/2014/main" id="{1EF4D216-4AB7-410C-917A-B803D889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97"/>
              <a:ext cx="5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anose="05050102010706020507" pitchFamily="18" charset="2"/>
                </a:rPr>
                <a:t>: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37916" name="Group 27">
              <a:extLst>
                <a:ext uri="{FF2B5EF4-FFF2-40B4-BE49-F238E27FC236}">
                  <a16:creationId xmlns:a16="http://schemas.microsoft.com/office/drawing/2014/main" id="{ADA718C6-91FA-47FF-B499-3C7920352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3" y="-19"/>
              <a:ext cx="792" cy="597"/>
              <a:chOff x="1543" y="-19"/>
              <a:chExt cx="792" cy="597"/>
            </a:xfrm>
          </p:grpSpPr>
          <p:sp>
            <p:nvSpPr>
              <p:cNvPr id="37919" name="Line 28">
                <a:extLst>
                  <a:ext uri="{FF2B5EF4-FFF2-40B4-BE49-F238E27FC236}">
                    <a16:creationId xmlns:a16="http://schemas.microsoft.com/office/drawing/2014/main" id="{D303DD6F-0C22-4BE6-A14B-4F9D0148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3" y="258"/>
                <a:ext cx="79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Rectangle 29">
                <a:extLst>
                  <a:ext uri="{FF2B5EF4-FFF2-40B4-BE49-F238E27FC236}">
                    <a16:creationId xmlns:a16="http://schemas.microsoft.com/office/drawing/2014/main" id="{F086C252-F519-45C1-B78C-C5042AFE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63"/>
                <a:ext cx="7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1" name="Rectangle 30">
                <a:extLst>
                  <a:ext uri="{FF2B5EF4-FFF2-40B4-BE49-F238E27FC236}">
                    <a16:creationId xmlns:a16="http://schemas.microsoft.com/office/drawing/2014/main" id="{023470E0-2731-4F93-A3A3-053A31C4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263"/>
                <a:ext cx="7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2" name="Rectangle 31">
                <a:extLst>
                  <a:ext uri="{FF2B5EF4-FFF2-40B4-BE49-F238E27FC236}">
                    <a16:creationId xmlns:a16="http://schemas.microsoft.com/office/drawing/2014/main" id="{403CCCE1-E0A4-46A4-9162-C3DB332F3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78"/>
                <a:ext cx="9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y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3" name="Rectangle 32">
                <a:extLst>
                  <a:ext uri="{FF2B5EF4-FFF2-40B4-BE49-F238E27FC236}">
                    <a16:creationId xmlns:a16="http://schemas.microsoft.com/office/drawing/2014/main" id="{045BA1F9-2742-4388-9DDC-311B05A1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78"/>
                <a:ext cx="9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4" name="Rectangle 33">
                <a:extLst>
                  <a:ext uri="{FF2B5EF4-FFF2-40B4-BE49-F238E27FC236}">
                    <a16:creationId xmlns:a16="http://schemas.microsoft.com/office/drawing/2014/main" id="{1D93F26E-CA89-4ABE-ADED-A82ADE74A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5"/>
                <a:ext cx="28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ydx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5" name="Rectangle 34">
                <a:extLst>
                  <a:ext uri="{FF2B5EF4-FFF2-40B4-BE49-F238E27FC236}">
                    <a16:creationId xmlns:a16="http://schemas.microsoft.com/office/drawing/2014/main" id="{A4EFF648-6F80-40C2-A667-D4CCC04FB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5"/>
                <a:ext cx="28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i="1">
                    <a:solidFill>
                      <a:srgbClr val="000000"/>
                    </a:solidFill>
                  </a:rPr>
                  <a:t>xdy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6" name="Rectangle 35">
                <a:extLst>
                  <a:ext uri="{FF2B5EF4-FFF2-40B4-BE49-F238E27FC236}">
                    <a16:creationId xmlns:a16="http://schemas.microsoft.com/office/drawing/2014/main" id="{E64ADB48-C7CA-43F5-B2AC-E32C356FF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254"/>
                <a:ext cx="11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37927" name="Rectangle 36">
                <a:extLst>
                  <a:ext uri="{FF2B5EF4-FFF2-40B4-BE49-F238E27FC236}">
                    <a16:creationId xmlns:a16="http://schemas.microsoft.com/office/drawing/2014/main" id="{95C5D9C4-A6E8-4A8E-AF21-98C2C00E8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-19"/>
                <a:ext cx="11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 sz="26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7917" name="Rectangle 37">
              <a:extLst>
                <a:ext uri="{FF2B5EF4-FFF2-40B4-BE49-F238E27FC236}">
                  <a16:creationId xmlns:a16="http://schemas.microsoft.com/office/drawing/2014/main" id="{377BFE02-5903-4F66-B0AB-1344A50C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23"/>
              <a:ext cx="4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</a:rPr>
                <a:t>在右</a:t>
              </a:r>
              <a:endParaRPr lang="zh-CN" altLang="en-US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18" name="Rectangle 38">
              <a:extLst>
                <a:ext uri="{FF2B5EF4-FFF2-40B4-BE49-F238E27FC236}">
                  <a16:creationId xmlns:a16="http://schemas.microsoft.com/office/drawing/2014/main" id="{0BEC52B8-62AE-4986-9D31-9760D32B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110"/>
              <a:ext cx="5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</a:rPr>
                <a:t> </a:t>
              </a:r>
              <a:endParaRPr lang="en-US" altLang="zh-CN" sz="26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8A2958-0AB6-4AA0-8084-3DA8E375FE3C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5729288"/>
            <a:ext cx="4637087" cy="1119187"/>
            <a:chOff x="1077913" y="5729288"/>
            <a:chExt cx="4637087" cy="1118532"/>
          </a:xfrm>
        </p:grpSpPr>
        <p:cxnSp>
          <p:nvCxnSpPr>
            <p:cNvPr id="37906" name="直接连接符 3">
              <a:extLst>
                <a:ext uri="{FF2B5EF4-FFF2-40B4-BE49-F238E27FC236}">
                  <a16:creationId xmlns:a16="http://schemas.microsoft.com/office/drawing/2014/main" id="{F29C38B2-CE59-4F39-9A26-7F644824E3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77913" y="5729288"/>
              <a:ext cx="1574800" cy="0"/>
            </a:xfrm>
            <a:prstGeom prst="line">
              <a:avLst/>
            </a:prstGeom>
            <a:noFill/>
            <a:ln w="2857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直接箭头连接符 5">
              <a:extLst>
                <a:ext uri="{FF2B5EF4-FFF2-40B4-BE49-F238E27FC236}">
                  <a16:creationId xmlns:a16="http://schemas.microsoft.com/office/drawing/2014/main" id="{B7DC5215-9A8D-476A-A9EE-57D5F43503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497137" y="5781675"/>
              <a:ext cx="1724025" cy="6334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8" name="TextBox 8">
              <a:extLst>
                <a:ext uri="{FF2B5EF4-FFF2-40B4-BE49-F238E27FC236}">
                  <a16:creationId xmlns:a16="http://schemas.microsoft.com/office/drawing/2014/main" id="{7DD6E2B8-CEAE-4B99-A55A-548777A5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162" y="6324600"/>
              <a:ext cx="14938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单连通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build="p"/>
      <p:bldP spid="214021" grpId="0" build="p"/>
      <p:bldP spid="214028" grpId="0" build="p"/>
      <p:bldP spid="21403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>
            <a:extLst>
              <a:ext uri="{FF2B5EF4-FFF2-40B4-BE49-F238E27FC236}">
                <a16:creationId xmlns:a16="http://schemas.microsoft.com/office/drawing/2014/main" id="{3E6B0369-260E-41F8-B365-036F495E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3282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求原函数的公式    </a:t>
            </a:r>
          </a:p>
        </p:txBody>
      </p:sp>
      <p:pic>
        <p:nvPicPr>
          <p:cNvPr id="288771" name="Picture 3">
            <a:extLst>
              <a:ext uri="{FF2B5EF4-FFF2-40B4-BE49-F238E27FC236}">
                <a16:creationId xmlns:a16="http://schemas.microsoft.com/office/drawing/2014/main" id="{F97DD15B-330F-4045-8B2A-0CC60D66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352800"/>
            <a:ext cx="2978150" cy="3011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772" name="Picture 4">
            <a:extLst>
              <a:ext uri="{FF2B5EF4-FFF2-40B4-BE49-F238E27FC236}">
                <a16:creationId xmlns:a16="http://schemas.microsoft.com/office/drawing/2014/main" id="{88BACD84-8BA3-45AB-8955-D0D3677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352800"/>
            <a:ext cx="2978150" cy="3011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773" name="Picture 5">
            <a:extLst>
              <a:ext uri="{FF2B5EF4-FFF2-40B4-BE49-F238E27FC236}">
                <a16:creationId xmlns:a16="http://schemas.microsoft.com/office/drawing/2014/main" id="{B8DC26CD-A263-4920-A4FE-F3F2D429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87"/>
          <a:stretch>
            <a:fillRect/>
          </a:stretch>
        </p:blipFill>
        <p:spPr bwMode="auto">
          <a:xfrm>
            <a:off x="1828800" y="742950"/>
            <a:ext cx="4724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6">
            <a:extLst>
              <a:ext uri="{FF2B5EF4-FFF2-40B4-BE49-F238E27FC236}">
                <a16:creationId xmlns:a16="http://schemas.microsoft.com/office/drawing/2014/main" id="{50F11CC0-292E-47E0-A934-C5212666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8"/>
          <a:stretch>
            <a:fillRect/>
          </a:stretch>
        </p:blipFill>
        <p:spPr bwMode="auto">
          <a:xfrm>
            <a:off x="1828800" y="1581150"/>
            <a:ext cx="4800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5" name="Picture 7">
            <a:extLst>
              <a:ext uri="{FF2B5EF4-FFF2-40B4-BE49-F238E27FC236}">
                <a16:creationId xmlns:a16="http://schemas.microsoft.com/office/drawing/2014/main" id="{84C5F26E-6D5D-4D2D-991F-BCAEBFAD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8"/>
          <a:stretch>
            <a:fillRect/>
          </a:stretch>
        </p:blipFill>
        <p:spPr bwMode="auto">
          <a:xfrm>
            <a:off x="1828800" y="2419350"/>
            <a:ext cx="4800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6" name="Text Box 8">
            <a:extLst>
              <a:ext uri="{FF2B5EF4-FFF2-40B4-BE49-F238E27FC236}">
                <a16:creationId xmlns:a16="http://schemas.microsoft.com/office/drawing/2014/main" id="{BE60ADA8-7D2D-48C2-A33E-BCA4CDDFD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858838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6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曲线积分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build="p"/>
      <p:bldP spid="2887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>
            <a:extLst>
              <a:ext uri="{FF2B5EF4-FFF2-40B4-BE49-F238E27FC236}">
                <a16:creationId xmlns:a16="http://schemas.microsoft.com/office/drawing/2014/main" id="{578980A2-088B-4783-B438-9310A1A9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600">
                <a:solidFill>
                  <a:schemeClr val="tx2"/>
                </a:solidFill>
              </a:rPr>
              <a:t> 验证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</a:t>
            </a:r>
            <a:r>
              <a:rPr lang="zh-CN" altLang="en-US" sz="2600">
                <a:solidFill>
                  <a:schemeClr val="tx2"/>
                </a:solidFill>
              </a:rPr>
              <a:t> 在整个</a:t>
            </a:r>
            <a:r>
              <a:rPr lang="en-US" altLang="zh-CN" sz="2600" i="1">
                <a:solidFill>
                  <a:schemeClr val="tx2"/>
                </a:solidFill>
              </a:rPr>
              <a:t>xOy</a:t>
            </a:r>
            <a:r>
              <a:rPr lang="zh-CN" altLang="en-US" sz="2600">
                <a:solidFill>
                  <a:schemeClr val="tx2"/>
                </a:solidFill>
              </a:rPr>
              <a:t>面内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xy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dx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ydy</a:t>
            </a:r>
            <a:r>
              <a:rPr lang="zh-CN" altLang="en-US" sz="2600">
                <a:solidFill>
                  <a:schemeClr val="tx2"/>
                </a:solidFill>
              </a:rPr>
              <a:t>是某个函数的全微分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</a:rPr>
              <a:t> 并求出一个这样的函数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6A7BD515-A011-42A7-B684-E5A71D4B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19200"/>
            <a:ext cx="27574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这里</a:t>
            </a:r>
            <a:r>
              <a:rPr lang="en-US" altLang="zh-CN" sz="2600" i="1">
                <a:solidFill>
                  <a:schemeClr val="tx2"/>
                </a:solidFill>
              </a:rPr>
              <a:t>P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xy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Q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y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6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215045" name="Text Box 5">
            <a:extLst>
              <a:ext uri="{FF2B5EF4-FFF2-40B4-BE49-F238E27FC236}">
                <a16:creationId xmlns:a16="http://schemas.microsoft.com/office/drawing/2014/main" id="{EAB33443-EEF5-4A96-9280-F1B8B60A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1155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CC0000"/>
                </a:solidFill>
              </a:rPr>
              <a:t>        </a:t>
            </a:r>
            <a:r>
              <a:rPr lang="zh-CN" altLang="en-US" sz="260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b="1">
                <a:solidFill>
                  <a:srgbClr val="CC0000"/>
                </a:solidFill>
                <a:latin typeface="Symbol" panose="05050102010706020507" pitchFamily="18" charset="2"/>
              </a:rPr>
              <a:t>  </a:t>
            </a:r>
          </a:p>
        </p:txBody>
      </p:sp>
      <p:sp>
        <p:nvSpPr>
          <p:cNvPr id="215046" name="Text Box 6">
            <a:extLst>
              <a:ext uri="{FF2B5EF4-FFF2-40B4-BE49-F238E27FC236}">
                <a16:creationId xmlns:a16="http://schemas.microsoft.com/office/drawing/2014/main" id="{DF60B834-DA92-4AEA-AF22-CAC0E36E0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8069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2"/>
                </a:solidFill>
              </a:rPr>
              <a:t>        </a:t>
            </a:r>
            <a:r>
              <a:rPr lang="zh-CN" altLang="en-US" sz="2600">
                <a:solidFill>
                  <a:schemeClr val="tx2"/>
                </a:solidFill>
              </a:rPr>
              <a:t>因为</a:t>
            </a:r>
            <a:r>
              <a:rPr lang="en-US" altLang="zh-CN" sz="2600" i="1">
                <a:solidFill>
                  <a:schemeClr val="tx2"/>
                </a:solidFill>
              </a:rPr>
              <a:t>P</a:t>
            </a:r>
            <a:r>
              <a:rPr lang="zh-CN" altLang="en-US" sz="2600">
                <a:solidFill>
                  <a:schemeClr val="tx2"/>
                </a:solidFill>
              </a:rPr>
              <a:t>、</a:t>
            </a:r>
            <a:r>
              <a:rPr lang="en-US" altLang="zh-CN" sz="2600" i="1">
                <a:solidFill>
                  <a:schemeClr val="tx2"/>
                </a:solidFill>
              </a:rPr>
              <a:t>Q</a:t>
            </a:r>
            <a:r>
              <a:rPr lang="zh-CN" altLang="en-US" sz="2600">
                <a:solidFill>
                  <a:schemeClr val="tx2"/>
                </a:solidFill>
              </a:rPr>
              <a:t>在整个</a:t>
            </a:r>
            <a:r>
              <a:rPr lang="en-US" altLang="zh-CN" sz="2600" i="1">
                <a:solidFill>
                  <a:schemeClr val="tx2"/>
                </a:solidFill>
              </a:rPr>
              <a:t>xOy</a:t>
            </a:r>
            <a:r>
              <a:rPr lang="zh-CN" altLang="en-US" sz="2600">
                <a:solidFill>
                  <a:schemeClr val="tx2"/>
                </a:solidFill>
              </a:rPr>
              <a:t>面内具有一阶连续偏导数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</a:rPr>
              <a:t> 且有</a:t>
            </a:r>
          </a:p>
        </p:txBody>
      </p:sp>
      <p:pic>
        <p:nvPicPr>
          <p:cNvPr id="215047" name="Picture 7">
            <a:extLst>
              <a:ext uri="{FF2B5EF4-FFF2-40B4-BE49-F238E27FC236}">
                <a16:creationId xmlns:a16="http://schemas.microsoft.com/office/drawing/2014/main" id="{149AAC27-64A4-43FE-81DC-DF653590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81660" b="17036"/>
          <a:stretch>
            <a:fillRect/>
          </a:stretch>
        </p:blipFill>
        <p:spPr bwMode="auto">
          <a:xfrm>
            <a:off x="3581400" y="2286000"/>
            <a:ext cx="2057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8" name="Text Box 8">
            <a:extLst>
              <a:ext uri="{FF2B5EF4-FFF2-40B4-BE49-F238E27FC236}">
                <a16:creationId xmlns:a16="http://schemas.microsoft.com/office/drawing/2014/main" id="{5E621030-3B85-4276-BB93-F6DD8147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81350"/>
            <a:ext cx="7740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tx2"/>
                </a:solidFill>
              </a:rPr>
              <a:t>所以在整个</a:t>
            </a:r>
            <a:r>
              <a:rPr lang="en-US" altLang="zh-CN" sz="2600" i="1">
                <a:solidFill>
                  <a:schemeClr val="tx2"/>
                </a:solidFill>
              </a:rPr>
              <a:t>xOy</a:t>
            </a:r>
            <a:r>
              <a:rPr lang="zh-CN" altLang="en-US" sz="2600">
                <a:solidFill>
                  <a:schemeClr val="tx2"/>
                </a:solidFill>
              </a:rPr>
              <a:t>面内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  <a:r>
              <a:rPr lang="en-US" altLang="zh-CN" sz="2600" i="1">
                <a:solidFill>
                  <a:schemeClr val="tx2"/>
                </a:solidFill>
              </a:rPr>
              <a:t>xy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dx</a:t>
            </a:r>
            <a:r>
              <a:rPr lang="en-US" altLang="zh-CN" sz="2600">
                <a:solidFill>
                  <a:schemeClr val="tx2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600" i="1">
                <a:solidFill>
                  <a:schemeClr val="tx2"/>
                </a:solidFill>
              </a:rPr>
              <a:t>x</a:t>
            </a:r>
            <a:r>
              <a:rPr lang="en-US" altLang="zh-CN" sz="2600" baseline="30000">
                <a:solidFill>
                  <a:schemeClr val="tx2"/>
                </a:solidFill>
              </a:rPr>
              <a:t>2</a:t>
            </a:r>
            <a:r>
              <a:rPr lang="en-US" altLang="zh-CN" sz="2600" i="1">
                <a:solidFill>
                  <a:schemeClr val="tx2"/>
                </a:solidFill>
              </a:rPr>
              <a:t>ydy</a:t>
            </a:r>
            <a:r>
              <a:rPr lang="zh-CN" altLang="en-US" sz="2600">
                <a:solidFill>
                  <a:schemeClr val="tx2"/>
                </a:solidFill>
              </a:rPr>
              <a:t>是某个函数的全微分</a:t>
            </a:r>
            <a:r>
              <a:rPr lang="zh-CN" altLang="en-US" sz="2600">
                <a:solidFill>
                  <a:schemeClr val="tx2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60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B32F658-F0D2-4D83-B23F-0ECEEE9F6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3832225"/>
          <a:ext cx="25431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4" imgW="1104421" imgH="393529" progId="Equation.DSMT4">
                  <p:embed/>
                </p:oleObj>
              </mc:Choice>
              <mc:Fallback>
                <p:oleObj r:id="rId4" imgW="1104421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832225"/>
                        <a:ext cx="25431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EC8226-0DE2-4E10-9516-8049F792F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2363" y="3784600"/>
          <a:ext cx="25431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r:id="rId6" imgW="1104421" imgH="393529" progId="Equation.DSMT4">
                  <p:embed/>
                </p:oleObj>
              </mc:Choice>
              <mc:Fallback>
                <p:oleObj r:id="rId6" imgW="1104421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3784600"/>
                        <a:ext cx="25431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71E6EB-064C-4B48-A50B-AE1A2FBA7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4884738"/>
          <a:ext cx="26019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8" imgW="1129810" imgH="418918" progId="Equation.DSMT4">
                  <p:embed/>
                </p:oleObj>
              </mc:Choice>
              <mc:Fallback>
                <p:oleObj r:id="rId8" imgW="1129810" imgH="418918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884738"/>
                        <a:ext cx="26019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396121-A5B6-4145-A5E1-135FD8582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3" y="4983163"/>
          <a:ext cx="13747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10" imgW="596900" imgH="228600" progId="Equation.DSMT4">
                  <p:embed/>
                </p:oleObj>
              </mc:Choice>
              <mc:Fallback>
                <p:oleObj r:id="rId10" imgW="5969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983163"/>
                        <a:ext cx="13747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D908415-3060-495A-8B5C-221853DAC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4978400"/>
          <a:ext cx="1374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12" imgW="596382" imgH="203024" progId="Equation.DSMT4">
                  <p:embed/>
                </p:oleObj>
              </mc:Choice>
              <mc:Fallback>
                <p:oleObj r:id="rId12" imgW="596382" imgH="20302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978400"/>
                        <a:ext cx="13747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5588637-8C6E-4B75-928A-F72D3747B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5665788"/>
          <a:ext cx="21336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r:id="rId14" imgW="926698" imgH="393529" progId="Equation.DSMT4">
                  <p:embed/>
                </p:oleObj>
              </mc:Choice>
              <mc:Fallback>
                <p:oleObj r:id="rId14" imgW="926698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665788"/>
                        <a:ext cx="21336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897AA-935E-4153-91F1-DE5F3A03FB16}"/>
              </a:ext>
            </a:extLst>
          </p:cNvPr>
          <p:cNvGrpSpPr>
            <a:grpSpLocks/>
          </p:cNvGrpSpPr>
          <p:nvPr/>
        </p:nvGrpSpPr>
        <p:grpSpPr bwMode="auto">
          <a:xfrm>
            <a:off x="1249363" y="3729038"/>
            <a:ext cx="7213600" cy="709612"/>
            <a:chOff x="1077913" y="5729288"/>
            <a:chExt cx="7212800" cy="709214"/>
          </a:xfrm>
        </p:grpSpPr>
        <p:cxnSp>
          <p:nvCxnSpPr>
            <p:cNvPr id="39951" name="直接连接符 14">
              <a:extLst>
                <a:ext uri="{FF2B5EF4-FFF2-40B4-BE49-F238E27FC236}">
                  <a16:creationId xmlns:a16="http://schemas.microsoft.com/office/drawing/2014/main" id="{D073A5AF-E841-48FC-8077-F6B54B850D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77913" y="5729288"/>
              <a:ext cx="1574800" cy="0"/>
            </a:xfrm>
            <a:prstGeom prst="line">
              <a:avLst/>
            </a:prstGeom>
            <a:noFill/>
            <a:ln w="2857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直接箭头连接符 15">
              <a:extLst>
                <a:ext uri="{FF2B5EF4-FFF2-40B4-BE49-F238E27FC236}">
                  <a16:creationId xmlns:a16="http://schemas.microsoft.com/office/drawing/2014/main" id="{C9A7759B-0801-4BF9-84BC-DD95B6AA75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886069" y="5729288"/>
              <a:ext cx="4657725" cy="18580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3" name="TextBox 16">
              <a:extLst>
                <a:ext uri="{FF2B5EF4-FFF2-40B4-BE49-F238E27FC236}">
                  <a16:creationId xmlns:a16="http://schemas.microsoft.com/office/drawing/2014/main" id="{95F20B27-7169-4F8A-B3CC-D9600C7B2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875" y="5915282"/>
              <a:ext cx="14938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单连通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44" grpId="0" build="p"/>
      <p:bldP spid="215045" grpId="0" build="p"/>
      <p:bldP spid="215046" grpId="0" build="p"/>
      <p:bldP spid="21504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>
            <a:extLst>
              <a:ext uri="{FF2B5EF4-FFF2-40B4-BE49-F238E27FC236}">
                <a16:creationId xmlns:a16="http://schemas.microsoft.com/office/drawing/2014/main" id="{B5FE8EE4-4823-49AD-8510-88EA06E3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例</a:t>
            </a:r>
            <a:r>
              <a:rPr lang="en-US" altLang="zh-CN" sz="2400" b="1"/>
              <a:t>4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878081C5-BA25-4717-B026-577C91A4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5625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试用凑微分的方法求</a:t>
            </a:r>
          </a:p>
        </p:txBody>
      </p:sp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1F079686-FE18-40A5-86F0-3B641A78A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1206500"/>
          <a:ext cx="40163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r:id="rId3" imgW="1688367" imgH="203112" progId="Equation.DSMT4">
                  <p:embed/>
                </p:oleObj>
              </mc:Choice>
              <mc:Fallback>
                <p:oleObj r:id="rId3" imgW="168836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206500"/>
                        <a:ext cx="40163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5" name="Text Box 5">
            <a:extLst>
              <a:ext uri="{FF2B5EF4-FFF2-40B4-BE49-F238E27FC236}">
                <a16:creationId xmlns:a16="http://schemas.microsoft.com/office/drawing/2014/main" id="{50F31994-EAF7-4F4E-ABB1-D3D66DF2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1684338"/>
            <a:ext cx="1485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的全微分</a:t>
            </a:r>
            <a:r>
              <a:rPr lang="en-US" altLang="zh-CN" sz="2000" b="1"/>
              <a:t>.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3D5199C9-2B1D-481A-B24A-C24C806C7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1563"/>
            <a:ext cx="492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</a:t>
            </a:r>
            <a:r>
              <a:rPr lang="en-US" altLang="zh-CN" sz="2400" b="1"/>
              <a:t>:   </a:t>
            </a:r>
            <a:r>
              <a:rPr lang="zh-CN" altLang="en-US" sz="2400" b="1"/>
              <a:t>首先检查能够凑全微分</a:t>
            </a:r>
            <a:r>
              <a:rPr lang="en-US" altLang="zh-CN" sz="2400" b="1"/>
              <a:t>             </a:t>
            </a:r>
          </a:p>
        </p:txBody>
      </p:sp>
      <p:graphicFrame>
        <p:nvGraphicFramePr>
          <p:cNvPr id="281607" name="Object 7">
            <a:extLst>
              <a:ext uri="{FF2B5EF4-FFF2-40B4-BE49-F238E27FC236}">
                <a16:creationId xmlns:a16="http://schemas.microsoft.com/office/drawing/2014/main" id="{122D61A8-DA1C-40F1-B4AD-3CFD76C31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3694113"/>
          <a:ext cx="46069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r:id="rId5" imgW="2260600" imgH="203200" progId="Equation.DSMT4">
                  <p:embed/>
                </p:oleObj>
              </mc:Choice>
              <mc:Fallback>
                <p:oleObj r:id="rId5" imgW="22606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694113"/>
                        <a:ext cx="46069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8" name="Text Box 8">
            <a:extLst>
              <a:ext uri="{FF2B5EF4-FFF2-40B4-BE49-F238E27FC236}">
                <a16:creationId xmlns:a16="http://schemas.microsoft.com/office/drawing/2014/main" id="{253EE3CF-921D-438D-99A5-4F6E1DD7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2291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所以</a:t>
            </a:r>
          </a:p>
        </p:txBody>
      </p:sp>
      <p:graphicFrame>
        <p:nvGraphicFramePr>
          <p:cNvPr id="281609" name="Object 9">
            <a:extLst>
              <a:ext uri="{FF2B5EF4-FFF2-40B4-BE49-F238E27FC236}">
                <a16:creationId xmlns:a16="http://schemas.microsoft.com/office/drawing/2014/main" id="{5228629A-02EC-4775-A2A3-B06F65A2B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4460875"/>
          <a:ext cx="20970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r:id="rId7" imgW="1028700" imgH="419100" progId="Equation.DSMT4">
                  <p:embed/>
                </p:oleObj>
              </mc:Choice>
              <mc:Fallback>
                <p:oleObj r:id="rId7" imgW="10287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460875"/>
                        <a:ext cx="20970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>
            <a:extLst>
              <a:ext uri="{FF2B5EF4-FFF2-40B4-BE49-F238E27FC236}">
                <a16:creationId xmlns:a16="http://schemas.microsoft.com/office/drawing/2014/main" id="{A3355A2D-BA79-43BA-BBE3-BF86567ED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4511675"/>
          <a:ext cx="21224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r:id="rId9" imgW="1040948" imgH="393529" progId="Equation.DSMT4">
                  <p:embed/>
                </p:oleObj>
              </mc:Choice>
              <mc:Fallback>
                <p:oleObj r:id="rId9" imgW="104094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511675"/>
                        <a:ext cx="21224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1" name="Text Box 11">
            <a:extLst>
              <a:ext uri="{FF2B5EF4-FFF2-40B4-BE49-F238E27FC236}">
                <a16:creationId xmlns:a16="http://schemas.microsoft.com/office/drawing/2014/main" id="{1D8002CB-22B0-44AB-8EF0-FA6BFE6E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51546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故</a:t>
            </a:r>
          </a:p>
        </p:txBody>
      </p:sp>
      <p:graphicFrame>
        <p:nvGraphicFramePr>
          <p:cNvPr id="281612" name="Object 12">
            <a:extLst>
              <a:ext uri="{FF2B5EF4-FFF2-40B4-BE49-F238E27FC236}">
                <a16:creationId xmlns:a16="http://schemas.microsoft.com/office/drawing/2014/main" id="{B4A8AE65-0640-4A8A-A87C-B5F6B0A0B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5561013"/>
          <a:ext cx="41322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r:id="rId11" imgW="1688367" imgH="203112" progId="Equation.DSMT4">
                  <p:embed/>
                </p:oleObj>
              </mc:Choice>
              <mc:Fallback>
                <p:oleObj r:id="rId11" imgW="168836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561013"/>
                        <a:ext cx="41322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CA7DC58-1973-411A-9FF0-FC6FEDA73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41638"/>
          <a:ext cx="3698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12" imgW="1815312" imgH="215806" progId="Equation.DSMT4">
                  <p:embed/>
                </p:oleObj>
              </mc:Choice>
              <mc:Fallback>
                <p:oleObj name="Equation" r:id="rId12" imgW="1815312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41638"/>
                        <a:ext cx="3698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46376BC-6698-44E0-95DA-CDC782817147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6186488"/>
            <a:ext cx="4276725" cy="461962"/>
            <a:chOff x="573088" y="6186539"/>
            <a:chExt cx="4277133" cy="461665"/>
          </a:xfrm>
        </p:grpSpPr>
        <p:sp>
          <p:nvSpPr>
            <p:cNvPr id="40975" name="Text Box 13">
              <a:extLst>
                <a:ext uri="{FF2B5EF4-FFF2-40B4-BE49-F238E27FC236}">
                  <a16:creationId xmlns:a16="http://schemas.microsoft.com/office/drawing/2014/main" id="{2A707077-6E25-4B6A-A014-293DAE565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88" y="6186539"/>
              <a:ext cx="42771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是某个函数                 的全微分</a:t>
              </a:r>
            </a:p>
          </p:txBody>
        </p:sp>
        <p:graphicFrame>
          <p:nvGraphicFramePr>
            <p:cNvPr id="40976" name="对象 2">
              <a:extLst>
                <a:ext uri="{FF2B5EF4-FFF2-40B4-BE49-F238E27FC236}">
                  <a16:creationId xmlns:a16="http://schemas.microsoft.com/office/drawing/2014/main" id="{1D8D3AA3-69C9-44EA-BA3A-FF94449A68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712" y="6233867"/>
            <a:ext cx="93186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7" name="Equation" r:id="rId14" imgW="457002" imgH="203112" progId="Equation.DSMT4">
                    <p:embed/>
                  </p:oleObj>
                </mc:Choice>
                <mc:Fallback>
                  <p:oleObj name="Equation" r:id="rId14" imgW="457002" imgH="203112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712" y="6233867"/>
                          <a:ext cx="93186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  <p:bldP spid="281603" grpId="0"/>
      <p:bldP spid="281605" grpId="0"/>
      <p:bldP spid="281606" grpId="0"/>
      <p:bldP spid="281608" grpId="0"/>
      <p:bldP spid="2816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E6E04B9-4D37-4A47-A7D3-54A3C7AB2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866775"/>
          <a:ext cx="41322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3" imgW="1688367" imgH="203112" progId="Equation.DSMT4">
                  <p:embed/>
                </p:oleObj>
              </mc:Choice>
              <mc:Fallback>
                <p:oleObj r:id="rId3" imgW="1688367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866775"/>
                        <a:ext cx="41322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B23977E-2337-4B53-B34B-10A6CD77B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784350"/>
          <a:ext cx="14303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5" imgW="583693" imgH="177646" progId="Equation.DSMT4">
                  <p:embed/>
                </p:oleObj>
              </mc:Choice>
              <mc:Fallback>
                <p:oleObj name="Equation" r:id="rId5" imgW="583693" imgH="17764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84350"/>
                        <a:ext cx="14303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E9EE2C4-EFD6-449C-A663-56E5F8225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2578100"/>
          <a:ext cx="2765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7" imgW="1129320" imgH="253780" progId="Equation.DSMT4">
                  <p:embed/>
                </p:oleObj>
              </mc:Choice>
              <mc:Fallback>
                <p:oleObj r:id="rId7" imgW="1129320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578100"/>
                        <a:ext cx="2765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F38C6A5-475B-44AF-99EC-77D0E7DE3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3479800"/>
          <a:ext cx="83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r:id="rId9" imgW="342603" imgH="203024" progId="Equation.DSMT4">
                  <p:embed/>
                </p:oleObj>
              </mc:Choice>
              <mc:Fallback>
                <p:oleObj r:id="rId9" imgW="342603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479800"/>
                        <a:ext cx="838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98EBBDB-D7A9-4341-A117-7271F8E7B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3386138"/>
          <a:ext cx="25796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r:id="rId11" imgW="1054100" imgH="279400" progId="Equation.DSMT4">
                  <p:embed/>
                </p:oleObj>
              </mc:Choice>
              <mc:Fallback>
                <p:oleObj r:id="rId11" imgW="1054100" imgH="279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386138"/>
                        <a:ext cx="25796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55C14BC-8DC4-4DC3-A5BC-14ABAD852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1790700"/>
          <a:ext cx="3048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13" imgW="1244600" imgH="203200" progId="Equation.DSMT4">
                  <p:embed/>
                </p:oleObj>
              </mc:Choice>
              <mc:Fallback>
                <p:oleObj name="Equation" r:id="rId13" imgW="12446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790700"/>
                        <a:ext cx="3048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FA527F-EBBF-4A0C-B060-76E399F23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25" y="1800225"/>
          <a:ext cx="1958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15" imgW="799753" imgH="203112" progId="Equation.DSMT4">
                  <p:embed/>
                </p:oleObj>
              </mc:Choice>
              <mc:Fallback>
                <p:oleObj name="Equation" r:id="rId15" imgW="799753" imgH="20311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1800225"/>
                        <a:ext cx="1958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>
            <a:extLst>
              <a:ext uri="{FF2B5EF4-FFF2-40B4-BE49-F238E27FC236}">
                <a16:creationId xmlns:a16="http://schemas.microsoft.com/office/drawing/2014/main" id="{DBFBF018-4569-4A93-B75B-FC6CEED7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"/>
            <a:ext cx="149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习题</a:t>
            </a:r>
            <a:r>
              <a:rPr lang="en-US" altLang="zh-CN" sz="2400" b="1"/>
              <a:t>8.3_5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C2367879-5EC8-4320-BAA7-119923CE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54038"/>
            <a:ext cx="1731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求曲线积分</a:t>
            </a:r>
          </a:p>
        </p:txBody>
      </p:sp>
      <p:graphicFrame>
        <p:nvGraphicFramePr>
          <p:cNvPr id="281604" name="Object 4">
            <a:extLst>
              <a:ext uri="{FF2B5EF4-FFF2-40B4-BE49-F238E27FC236}">
                <a16:creationId xmlns:a16="http://schemas.microsoft.com/office/drawing/2014/main" id="{D69DB099-EEE8-435C-9A37-3B5FA4653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1055688"/>
          <a:ext cx="51641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2171700" imgH="330200" progId="Equation.DSMT4">
                  <p:embed/>
                </p:oleObj>
              </mc:Choice>
              <mc:Fallback>
                <p:oleObj name="Equation" r:id="rId3" imgW="21717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055688"/>
                        <a:ext cx="51641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6" name="Text Box 6">
            <a:extLst>
              <a:ext uri="{FF2B5EF4-FFF2-40B4-BE49-F238E27FC236}">
                <a16:creationId xmlns:a16="http://schemas.microsoft.com/office/drawing/2014/main" id="{1A92ADDD-AF93-4C5D-A241-A686E1AA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41563"/>
            <a:ext cx="492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</a:t>
            </a:r>
            <a:r>
              <a:rPr lang="en-US" altLang="zh-CN" sz="2400" b="1"/>
              <a:t>:   </a:t>
            </a:r>
            <a:r>
              <a:rPr lang="zh-CN" altLang="en-US" sz="2400" b="1"/>
              <a:t>首先检查能够凑全微分</a:t>
            </a:r>
            <a:r>
              <a:rPr lang="en-US" altLang="zh-CN" sz="2400" b="1"/>
              <a:t>             </a:t>
            </a:r>
          </a:p>
        </p:txBody>
      </p:sp>
      <p:graphicFrame>
        <p:nvGraphicFramePr>
          <p:cNvPr id="281607" name="Object 7">
            <a:extLst>
              <a:ext uri="{FF2B5EF4-FFF2-40B4-BE49-F238E27FC236}">
                <a16:creationId xmlns:a16="http://schemas.microsoft.com/office/drawing/2014/main" id="{10BF60E4-1A30-4EAD-BB5B-A56DF2DE3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3554413"/>
          <a:ext cx="5202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2552700" imgH="228600" progId="Equation.DSMT4">
                  <p:embed/>
                </p:oleObj>
              </mc:Choice>
              <mc:Fallback>
                <p:oleObj name="Equation" r:id="rId5" imgW="2552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54413"/>
                        <a:ext cx="52022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8" name="Text Box 8">
            <a:extLst>
              <a:ext uri="{FF2B5EF4-FFF2-40B4-BE49-F238E27FC236}">
                <a16:creationId xmlns:a16="http://schemas.microsoft.com/office/drawing/2014/main" id="{0297B2B5-C80E-41F3-BE2C-BF323E4BA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2291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所以</a:t>
            </a:r>
          </a:p>
        </p:txBody>
      </p:sp>
      <p:graphicFrame>
        <p:nvGraphicFramePr>
          <p:cNvPr id="281609" name="Object 9">
            <a:extLst>
              <a:ext uri="{FF2B5EF4-FFF2-40B4-BE49-F238E27FC236}">
                <a16:creationId xmlns:a16="http://schemas.microsoft.com/office/drawing/2014/main" id="{4306E3FD-638A-4376-B2DE-35BD137F9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0088" y="4460875"/>
          <a:ext cx="21494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7" imgW="1054100" imgH="419100" progId="Equation.DSMT4">
                  <p:embed/>
                </p:oleObj>
              </mc:Choice>
              <mc:Fallback>
                <p:oleObj name="Equation" r:id="rId7" imgW="10541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460875"/>
                        <a:ext cx="21494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>
            <a:extLst>
              <a:ext uri="{FF2B5EF4-FFF2-40B4-BE49-F238E27FC236}">
                <a16:creationId xmlns:a16="http://schemas.microsoft.com/office/drawing/2014/main" id="{02275DEA-CE5F-441F-8B38-51DFDE21F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4459288"/>
          <a:ext cx="1423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9" imgW="698197" imgH="393529" progId="Equation.DSMT4">
                  <p:embed/>
                </p:oleObj>
              </mc:Choice>
              <mc:Fallback>
                <p:oleObj name="Equation" r:id="rId9" imgW="698197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459288"/>
                        <a:ext cx="14239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1" name="Text Box 11">
            <a:extLst>
              <a:ext uri="{FF2B5EF4-FFF2-40B4-BE49-F238E27FC236}">
                <a16:creationId xmlns:a16="http://schemas.microsoft.com/office/drawing/2014/main" id="{C46CF874-5A02-42D2-9831-4C8C6EEA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51546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故</a:t>
            </a:r>
          </a:p>
        </p:txBody>
      </p:sp>
      <p:graphicFrame>
        <p:nvGraphicFramePr>
          <p:cNvPr id="281612" name="Object 12">
            <a:extLst>
              <a:ext uri="{FF2B5EF4-FFF2-40B4-BE49-F238E27FC236}">
                <a16:creationId xmlns:a16="http://schemas.microsoft.com/office/drawing/2014/main" id="{F66C22EF-D382-452B-8A7F-B64635EB8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5386388"/>
          <a:ext cx="48466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11" imgW="1981200" imgH="228600" progId="Equation.DSMT4">
                  <p:embed/>
                </p:oleObj>
              </mc:Choice>
              <mc:Fallback>
                <p:oleObj name="Equation" r:id="rId11" imgW="1981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386388"/>
                        <a:ext cx="48466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03C31-872F-4C0F-8073-92A9F9DED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41638"/>
          <a:ext cx="3698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3" imgW="1815312" imgH="215806" progId="Equation.DSMT4">
                  <p:embed/>
                </p:oleObj>
              </mc:Choice>
              <mc:Fallback>
                <p:oleObj name="Equation" r:id="rId13" imgW="1815312" imgH="21580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41638"/>
                        <a:ext cx="3698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BCDE4A63-2D45-4AE6-9C64-F39B81DB945E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6186488"/>
            <a:ext cx="4276725" cy="461962"/>
            <a:chOff x="573088" y="6186539"/>
            <a:chExt cx="4277133" cy="461665"/>
          </a:xfrm>
        </p:grpSpPr>
        <p:sp>
          <p:nvSpPr>
            <p:cNvPr id="43027" name="Text Box 13">
              <a:extLst>
                <a:ext uri="{FF2B5EF4-FFF2-40B4-BE49-F238E27FC236}">
                  <a16:creationId xmlns:a16="http://schemas.microsoft.com/office/drawing/2014/main" id="{8043EFE6-F3A4-44B0-BF46-E952D471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88" y="6186539"/>
              <a:ext cx="42771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是某个函数                 的全微分</a:t>
              </a:r>
            </a:p>
          </p:txBody>
        </p:sp>
        <p:graphicFrame>
          <p:nvGraphicFramePr>
            <p:cNvPr id="43028" name="对象 2">
              <a:extLst>
                <a:ext uri="{FF2B5EF4-FFF2-40B4-BE49-F238E27FC236}">
                  <a16:creationId xmlns:a16="http://schemas.microsoft.com/office/drawing/2014/main" id="{114312E3-EC35-4E7B-98A3-4ED0F83BC2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712" y="6233867"/>
            <a:ext cx="93186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8" name="Equation" r:id="rId15" imgW="457002" imgH="203112" progId="Equation.DSMT4">
                    <p:embed/>
                  </p:oleObj>
                </mc:Choice>
                <mc:Fallback>
                  <p:oleObj name="Equation" r:id="rId15" imgW="457002" imgH="203112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712" y="6233867"/>
                          <a:ext cx="93186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AB9417-C9B7-4714-9B69-BEB35E5DE6E7}"/>
              </a:ext>
            </a:extLst>
          </p:cNvPr>
          <p:cNvGrpSpPr>
            <a:grpSpLocks/>
          </p:cNvGrpSpPr>
          <p:nvPr/>
        </p:nvGrpSpPr>
        <p:grpSpPr bwMode="auto">
          <a:xfrm>
            <a:off x="687388" y="1719263"/>
            <a:ext cx="6356350" cy="541337"/>
            <a:chOff x="687388" y="1719261"/>
            <a:chExt cx="6356227" cy="540745"/>
          </a:xfrm>
        </p:grpSpPr>
        <p:sp>
          <p:nvSpPr>
            <p:cNvPr id="43023" name="Text Box 5">
              <a:extLst>
                <a:ext uri="{FF2B5EF4-FFF2-40B4-BE49-F238E27FC236}">
                  <a16:creationId xmlns:a16="http://schemas.microsoft.com/office/drawing/2014/main" id="{01C1F910-9374-4820-AD1A-D734CF63B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388" y="1725613"/>
              <a:ext cx="63562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其中                  ，              ，        为任意路径。</a:t>
              </a:r>
              <a:endParaRPr lang="en-US" altLang="zh-CN" sz="2000" b="1"/>
            </a:p>
          </p:txBody>
        </p:sp>
        <p:graphicFrame>
          <p:nvGraphicFramePr>
            <p:cNvPr id="43024" name="对象 2">
              <a:extLst>
                <a:ext uri="{FF2B5EF4-FFF2-40B4-BE49-F238E27FC236}">
                  <a16:creationId xmlns:a16="http://schemas.microsoft.com/office/drawing/2014/main" id="{22440904-664F-45C8-A4BE-ABE58DBE77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5085" y="1742481"/>
            <a:ext cx="131921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9" name="Equation" r:id="rId17" imgW="647419" imgH="253890" progId="Equation.DSMT4">
                    <p:embed/>
                  </p:oleObj>
                </mc:Choice>
                <mc:Fallback>
                  <p:oleObj name="Equation" r:id="rId17" imgW="647419" imgH="25389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085" y="1742481"/>
                          <a:ext cx="1319212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对象 4">
              <a:extLst>
                <a:ext uri="{FF2B5EF4-FFF2-40B4-BE49-F238E27FC236}">
                  <a16:creationId xmlns:a16="http://schemas.microsoft.com/office/drawing/2014/main" id="{E0085900-08D3-4403-8173-0E32E0D29A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3400" y="1725613"/>
            <a:ext cx="9826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0" name="Equation" r:id="rId19" imgW="482391" imgH="253890" progId="Equation.DSMT4">
                    <p:embed/>
                  </p:oleObj>
                </mc:Choice>
                <mc:Fallback>
                  <p:oleObj name="Equation" r:id="rId19" imgW="482391" imgH="25389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400" y="1725613"/>
                          <a:ext cx="98266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对象 5">
              <a:extLst>
                <a:ext uri="{FF2B5EF4-FFF2-40B4-BE49-F238E27FC236}">
                  <a16:creationId xmlns:a16="http://schemas.microsoft.com/office/drawing/2014/main" id="{2B158F11-F5EE-40BD-A87B-090DD3C7D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7700" y="1719261"/>
            <a:ext cx="515938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name="Equation" r:id="rId21" imgW="253780" imgH="215713" progId="Equation.DSMT4">
                    <p:embed/>
                  </p:oleObj>
                </mc:Choice>
                <mc:Fallback>
                  <p:oleObj name="Equation" r:id="rId21" imgW="253780" imgH="215713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1719261"/>
                          <a:ext cx="515938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  <p:bldP spid="281603" grpId="0"/>
      <p:bldP spid="281606" grpId="0"/>
      <p:bldP spid="281608" grpId="0"/>
      <p:bldP spid="2816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205ED99-A645-4981-AC6A-7A48E7A05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836613"/>
          <a:ext cx="48466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836613"/>
                        <a:ext cx="48466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A1C7146-9669-4BA5-B065-65CF33A22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1831975"/>
          <a:ext cx="5746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5" imgW="2349500" imgH="228600" progId="Equation.DSMT4">
                  <p:embed/>
                </p:oleObj>
              </mc:Choice>
              <mc:Fallback>
                <p:oleObj name="Equation" r:id="rId5" imgW="23495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831975"/>
                        <a:ext cx="57467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38AD8FF-F944-46A2-95D1-3AD2F42E0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1577975"/>
          <a:ext cx="60547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7" imgW="2476500" imgH="457200" progId="Equation.DSMT4">
                  <p:embed/>
                </p:oleObj>
              </mc:Choice>
              <mc:Fallback>
                <p:oleObj name="Equation" r:id="rId7" imgW="2476500" imgH="45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577975"/>
                        <a:ext cx="60547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302B180-AA75-4FA9-8AD7-F8D32A0C2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613" y="1589088"/>
          <a:ext cx="55276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9" imgW="2260600" imgH="431800" progId="Equation.DSMT4">
                  <p:embed/>
                </p:oleObj>
              </mc:Choice>
              <mc:Fallback>
                <p:oleObj name="Equation" r:id="rId9" imgW="2260600" imgH="431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589088"/>
                        <a:ext cx="55276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87BCE4B-A617-4AE8-AE0F-FC4FD82D4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1598613"/>
          <a:ext cx="55276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11" imgW="2260600" imgH="431800" progId="Equation.DSMT4">
                  <p:embed/>
                </p:oleObj>
              </mc:Choice>
              <mc:Fallback>
                <p:oleObj name="Equation" r:id="rId11" imgW="2260600" imgH="431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598613"/>
                        <a:ext cx="55276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4CCF28F-DD36-458A-A3A1-551F8DF74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2727325"/>
          <a:ext cx="55578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13" imgW="2273300" imgH="431800" progId="Equation.DSMT4">
                  <p:embed/>
                </p:oleObj>
              </mc:Choice>
              <mc:Fallback>
                <p:oleObj name="Equation" r:id="rId13" imgW="2273300" imgH="431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727325"/>
                        <a:ext cx="55578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BDA4BD9-0BBD-4603-8791-F72DCC4C1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3665538"/>
          <a:ext cx="74517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15" imgW="3048000" imgH="431800" progId="Equation.DSMT4">
                  <p:embed/>
                </p:oleObj>
              </mc:Choice>
              <mc:Fallback>
                <p:oleObj name="Equation" r:id="rId15" imgW="3048000" imgH="431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665538"/>
                        <a:ext cx="74517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E1F43C8-598D-4D1F-A551-D93CF044F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89488"/>
          <a:ext cx="41290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17" imgW="1688367" imgH="431613" progId="Equation.DSMT4">
                  <p:embed/>
                </p:oleObj>
              </mc:Choice>
              <mc:Fallback>
                <p:oleObj name="Equation" r:id="rId17" imgW="1688367" imgH="431613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89488"/>
                        <a:ext cx="41290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6413B7A-E4D9-4F53-B558-A6E48B3D4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5802313"/>
          <a:ext cx="35702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19" imgW="1459866" imgH="431613" progId="Equation.DSMT4">
                  <p:embed/>
                </p:oleObj>
              </mc:Choice>
              <mc:Fallback>
                <p:oleObj name="Equation" r:id="rId19" imgW="1459866" imgH="431613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802313"/>
                        <a:ext cx="35702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>
            <a:extLst>
              <a:ext uri="{FF2B5EF4-FFF2-40B4-BE49-F238E27FC236}">
                <a16:creationId xmlns:a16="http://schemas.microsoft.com/office/drawing/2014/main" id="{4DA67252-0D29-4250-81ED-D7E94640E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5624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  <a:r>
              <a:rPr lang="zh-CN" altLang="en-US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只证明必要性</a:t>
            </a:r>
            <a:endParaRPr lang="zh-CN" altLang="en-US" sz="3600" b="1" i="1">
              <a:solidFill>
                <a:srgbClr val="FF0000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56676" name="Object 4">
            <a:extLst>
              <a:ext uri="{FF2B5EF4-FFF2-40B4-BE49-F238E27FC236}">
                <a16:creationId xmlns:a16="http://schemas.microsoft.com/office/drawing/2014/main" id="{045E7F5C-5763-4CF0-A83A-4584BEEED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768475"/>
          <a:ext cx="62245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2705040" imgH="203040" progId="Equation.DSMT4">
                  <p:embed/>
                </p:oleObj>
              </mc:Choice>
              <mc:Fallback>
                <p:oleObj name="Equation" r:id="rId4" imgW="27050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68475"/>
                        <a:ext cx="62245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242C0B77-DE67-44ED-B82C-FE83C0B3D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023938"/>
          <a:ext cx="82153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6" imgW="3567152" imgH="291973" progId="Equation.DSMT4">
                  <p:embed/>
                </p:oleObj>
              </mc:Choice>
              <mc:Fallback>
                <p:oleObj r:id="rId6" imgW="3567152" imgH="2919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23938"/>
                        <a:ext cx="8215313" cy="671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A3388E1A-D632-4E52-9A13-89C3AC3EFF1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308350"/>
            <a:ext cx="3200400" cy="3411538"/>
            <a:chOff x="3744" y="1526"/>
            <a:chExt cx="2016" cy="2149"/>
          </a:xfrm>
        </p:grpSpPr>
        <p:sp>
          <p:nvSpPr>
            <p:cNvPr id="7189" name="Freeform 10">
              <a:extLst>
                <a:ext uri="{FF2B5EF4-FFF2-40B4-BE49-F238E27FC236}">
                  <a16:creationId xmlns:a16="http://schemas.microsoft.com/office/drawing/2014/main" id="{CAF74E4C-A37B-42F9-B99D-503031E6C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26"/>
              <a:ext cx="2016" cy="2149"/>
            </a:xfrm>
            <a:custGeom>
              <a:avLst/>
              <a:gdLst>
                <a:gd name="T0" fmla="*/ 812 w 1325"/>
                <a:gd name="T1" fmla="*/ 32 h 1469"/>
                <a:gd name="T2" fmla="*/ 62 w 1325"/>
                <a:gd name="T3" fmla="*/ 805 h 1469"/>
                <a:gd name="T4" fmla="*/ 443 w 1325"/>
                <a:gd name="T5" fmla="*/ 1799 h 1469"/>
                <a:gd name="T6" fmla="*/ 1678 w 1325"/>
                <a:gd name="T7" fmla="*/ 1952 h 1469"/>
                <a:gd name="T8" fmla="*/ 1879 w 1325"/>
                <a:gd name="T9" fmla="*/ 611 h 1469"/>
                <a:gd name="T10" fmla="*/ 812 w 1325"/>
                <a:gd name="T11" fmla="*/ 32 h 1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5" h="1469">
                  <a:moveTo>
                    <a:pt x="534" y="22"/>
                  </a:moveTo>
                  <a:cubicBezTo>
                    <a:pt x="335" y="44"/>
                    <a:pt x="82" y="349"/>
                    <a:pt x="41" y="550"/>
                  </a:cubicBezTo>
                  <a:cubicBezTo>
                    <a:pt x="0" y="751"/>
                    <a:pt x="114" y="1099"/>
                    <a:pt x="291" y="1230"/>
                  </a:cubicBezTo>
                  <a:cubicBezTo>
                    <a:pt x="468" y="1361"/>
                    <a:pt x="946" y="1469"/>
                    <a:pt x="1103" y="1334"/>
                  </a:cubicBezTo>
                  <a:cubicBezTo>
                    <a:pt x="1260" y="1199"/>
                    <a:pt x="1325" y="640"/>
                    <a:pt x="1235" y="418"/>
                  </a:cubicBezTo>
                  <a:cubicBezTo>
                    <a:pt x="1145" y="196"/>
                    <a:pt x="733" y="0"/>
                    <a:pt x="534" y="22"/>
                  </a:cubicBezTo>
                  <a:close/>
                </a:path>
              </a:pathLst>
            </a:custGeom>
            <a:solidFill>
              <a:srgbClr val="FFFF66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11">
              <a:extLst>
                <a:ext uri="{FF2B5EF4-FFF2-40B4-BE49-F238E27FC236}">
                  <a16:creationId xmlns:a16="http://schemas.microsoft.com/office/drawing/2014/main" id="{626C8940-CF91-4357-AD09-BBC5A6946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2166"/>
              <a:ext cx="661" cy="817"/>
            </a:xfrm>
            <a:custGeom>
              <a:avLst/>
              <a:gdLst>
                <a:gd name="T0" fmla="*/ 38 w 661"/>
                <a:gd name="T1" fmla="*/ 360 h 817"/>
                <a:gd name="T2" fmla="*/ 44 w 661"/>
                <a:gd name="T3" fmla="*/ 652 h 817"/>
                <a:gd name="T4" fmla="*/ 301 w 661"/>
                <a:gd name="T5" fmla="*/ 742 h 817"/>
                <a:gd name="T6" fmla="*/ 655 w 661"/>
                <a:gd name="T7" fmla="*/ 200 h 817"/>
                <a:gd name="T8" fmla="*/ 267 w 661"/>
                <a:gd name="T9" fmla="*/ 27 h 817"/>
                <a:gd name="T10" fmla="*/ 38 w 661"/>
                <a:gd name="T11" fmla="*/ 360 h 8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1" h="817">
                  <a:moveTo>
                    <a:pt x="38" y="360"/>
                  </a:moveTo>
                  <a:cubicBezTo>
                    <a:pt x="1" y="464"/>
                    <a:pt x="0" y="588"/>
                    <a:pt x="44" y="652"/>
                  </a:cubicBezTo>
                  <a:cubicBezTo>
                    <a:pt x="88" y="716"/>
                    <a:pt x="199" y="817"/>
                    <a:pt x="301" y="742"/>
                  </a:cubicBezTo>
                  <a:cubicBezTo>
                    <a:pt x="403" y="667"/>
                    <a:pt x="661" y="319"/>
                    <a:pt x="655" y="200"/>
                  </a:cubicBezTo>
                  <a:cubicBezTo>
                    <a:pt x="649" y="81"/>
                    <a:pt x="369" y="0"/>
                    <a:pt x="267" y="27"/>
                  </a:cubicBezTo>
                  <a:cubicBezTo>
                    <a:pt x="165" y="54"/>
                    <a:pt x="75" y="256"/>
                    <a:pt x="38" y="360"/>
                  </a:cubicBezTo>
                  <a:close/>
                </a:path>
              </a:pathLst>
            </a:custGeom>
            <a:solidFill>
              <a:srgbClr val="33CC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6" name="Line 14">
            <a:extLst>
              <a:ext uri="{FF2B5EF4-FFF2-40B4-BE49-F238E27FC236}">
                <a16:creationId xmlns:a16="http://schemas.microsoft.com/office/drawing/2014/main" id="{6EEDD686-310C-4DBD-BA28-4D461AD4A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4088" y="4498975"/>
            <a:ext cx="109537" cy="198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15">
            <a:extLst>
              <a:ext uri="{FF2B5EF4-FFF2-40B4-BE49-F238E27FC236}">
                <a16:creationId xmlns:a16="http://schemas.microsoft.com/office/drawing/2014/main" id="{A1A8D48A-1EB5-4500-A027-0FBFD6803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613" y="4935538"/>
            <a:ext cx="109537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8" name="Oval 16">
            <a:extLst>
              <a:ext uri="{FF2B5EF4-FFF2-40B4-BE49-F238E27FC236}">
                <a16:creationId xmlns:a16="http://schemas.microsoft.com/office/drawing/2014/main" id="{533C443A-5B59-43BD-B7F5-7E76EB2D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88" y="4411663"/>
            <a:ext cx="109537" cy="1317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96269" name="Oval 17">
            <a:extLst>
              <a:ext uri="{FF2B5EF4-FFF2-40B4-BE49-F238E27FC236}">
                <a16:creationId xmlns:a16="http://schemas.microsoft.com/office/drawing/2014/main" id="{5A6AB3A7-6532-41AE-88DA-899F4ECB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354638"/>
            <a:ext cx="109537" cy="1317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6690" name="Text Box 18">
            <a:extLst>
              <a:ext uri="{FF2B5EF4-FFF2-40B4-BE49-F238E27FC236}">
                <a16:creationId xmlns:a16="http://schemas.microsoft.com/office/drawing/2014/main" id="{34641D31-7223-4B21-A675-D7614329D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54356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A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6691" name="Text Box 19">
            <a:extLst>
              <a:ext uri="{FF2B5EF4-FFF2-40B4-BE49-F238E27FC236}">
                <a16:creationId xmlns:a16="http://schemas.microsoft.com/office/drawing/2014/main" id="{80540A68-D422-46DE-858C-5CD55D961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450691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n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6692" name="Text Box 20">
            <a:extLst>
              <a:ext uri="{FF2B5EF4-FFF2-40B4-BE49-F238E27FC236}">
                <a16:creationId xmlns:a16="http://schemas.microsoft.com/office/drawing/2014/main" id="{E1372C0A-C083-4E9F-A39B-964B04C12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3506788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D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6693" name="Text Box 21">
            <a:extLst>
              <a:ext uri="{FF2B5EF4-FFF2-40B4-BE49-F238E27FC236}">
                <a16:creationId xmlns:a16="http://schemas.microsoft.com/office/drawing/2014/main" id="{AB5FEA9A-55B7-40D0-80FB-4347AA2E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41325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B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6694" name="Text Box 22">
            <a:extLst>
              <a:ext uri="{FF2B5EF4-FFF2-40B4-BE49-F238E27FC236}">
                <a16:creationId xmlns:a16="http://schemas.microsoft.com/office/drawing/2014/main" id="{8245DB64-4888-455B-AFCB-158397BA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165725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m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7334D81C-7F15-4F01-8E46-199405CE5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2286000"/>
          <a:ext cx="7864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8" imgW="3416040" imgH="215640" progId="Equation.DSMT4">
                  <p:embed/>
                </p:oleObj>
              </mc:Choice>
              <mc:Fallback>
                <p:oleObj name="Equation" r:id="rId8" imgW="34160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286000"/>
                        <a:ext cx="7864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8CEE9A4B-AE1E-4286-A508-3C945C81A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794000"/>
          <a:ext cx="1987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0" imgW="863280" imgH="203040" progId="Equation.DSMT4">
                  <p:embed/>
                </p:oleObj>
              </mc:Choice>
              <mc:Fallback>
                <p:oleObj name="Equation" r:id="rId10" imgW="863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94000"/>
                        <a:ext cx="1987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FDD36D17-AFBA-4347-A99C-2F6ACE901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3408363"/>
          <a:ext cx="45291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2" imgW="1968500" imgH="292100" progId="Equation.DSMT4">
                  <p:embed/>
                </p:oleObj>
              </mc:Choice>
              <mc:Fallback>
                <p:oleObj name="Equation" r:id="rId12" imgW="19685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408363"/>
                        <a:ext cx="45291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0E5C6ABA-323B-44A1-897C-D907CF350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4216400"/>
          <a:ext cx="5435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4" imgW="2362200" imgH="292100" progId="Equation.DSMT4">
                  <p:embed/>
                </p:oleObj>
              </mc:Choice>
              <mc:Fallback>
                <p:oleObj name="Equation" r:id="rId14" imgW="23622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216400"/>
                        <a:ext cx="5435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>
            <a:extLst>
              <a:ext uri="{FF2B5EF4-FFF2-40B4-BE49-F238E27FC236}">
                <a16:creationId xmlns:a16="http://schemas.microsoft.com/office/drawing/2014/main" id="{7AF64A4C-AE54-435F-B58B-26F2A8021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5084763"/>
          <a:ext cx="54070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6" imgW="2349500" imgH="292100" progId="Equation.DSMT4">
                  <p:embed/>
                </p:oleObj>
              </mc:Choice>
              <mc:Fallback>
                <p:oleObj name="Equation" r:id="rId16" imgW="2349500" imgH="292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084763"/>
                        <a:ext cx="54070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C23B0FB6-0505-46DC-8D7F-F2FA5D0E3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5886450"/>
          <a:ext cx="3098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8" imgW="1346200" imgH="292100" progId="Equation.DSMT4">
                  <p:embed/>
                </p:oleObj>
              </mc:Choice>
              <mc:Fallback>
                <p:oleObj name="Equation" r:id="rId18" imgW="13462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886450"/>
                        <a:ext cx="3098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96268" grpId="0" animBg="1"/>
      <p:bldP spid="96269" grpId="0" animBg="1"/>
      <p:bldP spid="156690" grpId="0"/>
      <p:bldP spid="156691" grpId="0"/>
      <p:bldP spid="156692" grpId="0"/>
      <p:bldP spid="156693" grpId="0"/>
      <p:bldP spid="1566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5B1EC72-0210-409E-9C4E-119998F5B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698500"/>
          <a:ext cx="51641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2171700" imgH="330200" progId="Equation.DSMT4">
                  <p:embed/>
                </p:oleObj>
              </mc:Choice>
              <mc:Fallback>
                <p:oleObj name="Equation" r:id="rId3" imgW="2171700" imgH="330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98500"/>
                        <a:ext cx="51641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45B927F-4657-4D0B-B078-B2BB23C59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1809750"/>
          <a:ext cx="397351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5" imgW="1625600" imgH="508000" progId="Equation.DSMT4">
                  <p:embed/>
                </p:oleObj>
              </mc:Choice>
              <mc:Fallback>
                <p:oleObj name="Equation" r:id="rId5" imgW="16256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809750"/>
                        <a:ext cx="3973513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A52CA2-3C12-49EA-A843-A7E052216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1313" y="3382963"/>
          <a:ext cx="59293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7" imgW="2425700" imgH="431800" progId="Equation.DSMT4">
                  <p:embed/>
                </p:oleObj>
              </mc:Choice>
              <mc:Fallback>
                <p:oleObj name="Equation" r:id="rId7" imgW="24257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382963"/>
                        <a:ext cx="59293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105D43-FFF1-4787-A8E1-63E22882E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4710113"/>
          <a:ext cx="35083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9" imgW="1435100" imgH="393700" progId="Equation.DSMT4">
                  <p:embed/>
                </p:oleObj>
              </mc:Choice>
              <mc:Fallback>
                <p:oleObj name="Equation" r:id="rId9" imgW="1435100" imgH="393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4710113"/>
                        <a:ext cx="35083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B0BE0F3-4AEE-425B-8E43-8D23F8351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6026150"/>
          <a:ext cx="7762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11" imgW="317087" imgH="177569" progId="Equation.DSMT4">
                  <p:embed/>
                </p:oleObj>
              </mc:Choice>
              <mc:Fallback>
                <p:oleObj name="Equation" r:id="rId11" imgW="317087" imgH="17756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6026150"/>
                        <a:ext cx="7762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BC8CA099-007A-45C5-981D-E049D42E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8469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平面第二型曲线积分与路径无关的条件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18F8B448-A867-44A6-B0CC-BB7F4930A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1508125"/>
          <a:ext cx="8269287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592541" imgH="672808" progId="Equation.DSMT4">
                  <p:embed/>
                </p:oleObj>
              </mc:Choice>
              <mc:Fallback>
                <p:oleObj name="Equation" r:id="rId3" imgW="3592541" imgH="67280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508125"/>
                        <a:ext cx="8269287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6E1868B0-7AD6-424E-A6E4-E78B8C9F5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4388" y="4527550"/>
          <a:ext cx="1403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609600" imgH="419100" progId="Equation.3">
                  <p:embed/>
                </p:oleObj>
              </mc:Choice>
              <mc:Fallback>
                <p:oleObj r:id="rId5" imgW="609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527550"/>
                        <a:ext cx="14033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67EE5008-CA85-44C3-A955-9EBA4DFEF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8063" y="2949575"/>
          <a:ext cx="35671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1548728" imgH="291973" progId="Equation.3">
                  <p:embed/>
                </p:oleObj>
              </mc:Choice>
              <mc:Fallback>
                <p:oleObj r:id="rId7" imgW="1548728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949575"/>
                        <a:ext cx="356711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7FEB06F4-3EAC-4DA0-B4A9-59D96820D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4029075"/>
          <a:ext cx="4648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9" imgW="2019300" imgH="203200" progId="Equation.3">
                  <p:embed/>
                </p:oleObj>
              </mc:Choice>
              <mc:Fallback>
                <p:oleObj r:id="rId9" imgW="2019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029075"/>
                        <a:ext cx="4648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02DD8F95-71F4-4AB1-8226-4429A2E3F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5600700"/>
          <a:ext cx="2601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1" imgW="1129810" imgH="203112" progId="Equation.3">
                  <p:embed/>
                </p:oleObj>
              </mc:Choice>
              <mc:Fallback>
                <p:oleObj r:id="rId11" imgW="112981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600700"/>
                        <a:ext cx="26019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367CEBC-C39E-48CE-9FE4-153C3AB78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897313"/>
          <a:ext cx="32146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3" imgW="1396800" imgH="355320" progId="Equation.DSMT4">
                  <p:embed/>
                </p:oleObj>
              </mc:Choice>
              <mc:Fallback>
                <p:oleObj name="Equation" r:id="rId13" imgW="1396800" imgH="355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897313"/>
                        <a:ext cx="32146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直角双向箭头 2">
            <a:extLst>
              <a:ext uri="{FF2B5EF4-FFF2-40B4-BE49-F238E27FC236}">
                <a16:creationId xmlns:a16="http://schemas.microsoft.com/office/drawing/2014/main" id="{C894E220-DA1C-4690-8E46-74B57923F87C}"/>
              </a:ext>
            </a:extLst>
          </p:cNvPr>
          <p:cNvSpPr/>
          <p:nvPr/>
        </p:nvSpPr>
        <p:spPr bwMode="auto">
          <a:xfrm>
            <a:off x="4872038" y="4643438"/>
            <a:ext cx="1543050" cy="600075"/>
          </a:xfrm>
          <a:prstGeom prst="lef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32FA214F-18D1-4B94-BA17-28D7F9CB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68300"/>
            <a:ext cx="314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证明：充分性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8B0A230C-C281-491F-A1B7-0C4C8E16B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2505075"/>
          <a:ext cx="8707438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3784600" imgH="889000" progId="Equation.DSMT4">
                  <p:embed/>
                </p:oleObj>
              </mc:Choice>
              <mc:Fallback>
                <p:oleObj name="Equation" r:id="rId3" imgW="37846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505075"/>
                        <a:ext cx="8707438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5C8A6720-E8A1-4006-BFEA-532F35ACF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1198563"/>
          <a:ext cx="82169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3568680" imgH="419040" progId="Equation.DSMT4">
                  <p:embed/>
                </p:oleObj>
              </mc:Choice>
              <mc:Fallback>
                <p:oleObj name="Equation" r:id="rId5" imgW="3568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198563"/>
                        <a:ext cx="8216900" cy="9636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23AC8B33-CD92-4C5F-95D1-B94818498666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3857625"/>
            <a:ext cx="3309938" cy="2927350"/>
            <a:chOff x="3219" y="1898"/>
            <a:chExt cx="2085" cy="1844"/>
          </a:xfrm>
        </p:grpSpPr>
        <p:sp>
          <p:nvSpPr>
            <p:cNvPr id="10250" name="Freeform 10">
              <a:extLst>
                <a:ext uri="{FF2B5EF4-FFF2-40B4-BE49-F238E27FC236}">
                  <a16:creationId xmlns:a16="http://schemas.microsoft.com/office/drawing/2014/main" id="{92B9727A-36C9-4FBB-961F-A01DDDB1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898"/>
              <a:ext cx="2085" cy="1844"/>
            </a:xfrm>
            <a:custGeom>
              <a:avLst/>
              <a:gdLst>
                <a:gd name="T0" fmla="*/ 1229 w 2085"/>
                <a:gd name="T1" fmla="*/ 274 h 1844"/>
                <a:gd name="T2" fmla="*/ 362 w 2085"/>
                <a:gd name="T3" fmla="*/ 73 h 1844"/>
                <a:gd name="T4" fmla="*/ 43 w 2085"/>
                <a:gd name="T5" fmla="*/ 711 h 1844"/>
                <a:gd name="T6" fmla="*/ 619 w 2085"/>
                <a:gd name="T7" fmla="*/ 1641 h 1844"/>
                <a:gd name="T8" fmla="*/ 1826 w 2085"/>
                <a:gd name="T9" fmla="*/ 1676 h 1844"/>
                <a:gd name="T10" fmla="*/ 1986 w 2085"/>
                <a:gd name="T11" fmla="*/ 635 h 1844"/>
                <a:gd name="T12" fmla="*/ 1229 w 2085"/>
                <a:gd name="T13" fmla="*/ 274 h 1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85" h="1844">
                  <a:moveTo>
                    <a:pt x="1229" y="274"/>
                  </a:moveTo>
                  <a:cubicBezTo>
                    <a:pt x="958" y="180"/>
                    <a:pt x="560" y="0"/>
                    <a:pt x="362" y="73"/>
                  </a:cubicBezTo>
                  <a:cubicBezTo>
                    <a:pt x="164" y="146"/>
                    <a:pt x="0" y="450"/>
                    <a:pt x="43" y="711"/>
                  </a:cubicBezTo>
                  <a:cubicBezTo>
                    <a:pt x="86" y="972"/>
                    <a:pt x="322" y="1480"/>
                    <a:pt x="619" y="1641"/>
                  </a:cubicBezTo>
                  <a:cubicBezTo>
                    <a:pt x="916" y="1802"/>
                    <a:pt x="1598" y="1844"/>
                    <a:pt x="1826" y="1676"/>
                  </a:cubicBezTo>
                  <a:cubicBezTo>
                    <a:pt x="2054" y="1508"/>
                    <a:pt x="2085" y="870"/>
                    <a:pt x="1986" y="635"/>
                  </a:cubicBezTo>
                  <a:cubicBezTo>
                    <a:pt x="1887" y="400"/>
                    <a:pt x="1500" y="368"/>
                    <a:pt x="1229" y="274"/>
                  </a:cubicBezTo>
                  <a:close/>
                </a:path>
              </a:pathLst>
            </a:cu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11">
              <a:extLst>
                <a:ext uri="{FF2B5EF4-FFF2-40B4-BE49-F238E27FC236}">
                  <a16:creationId xmlns:a16="http://schemas.microsoft.com/office/drawing/2014/main" id="{41D02E00-8DC7-405F-AE97-6650171C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330"/>
              <a:ext cx="1046" cy="1045"/>
            </a:xfrm>
            <a:custGeom>
              <a:avLst/>
              <a:gdLst>
                <a:gd name="T0" fmla="*/ 69 w 1046"/>
                <a:gd name="T1" fmla="*/ 245 h 1045"/>
                <a:gd name="T2" fmla="*/ 48 w 1046"/>
                <a:gd name="T3" fmla="*/ 550 h 1045"/>
                <a:gd name="T4" fmla="*/ 360 w 1046"/>
                <a:gd name="T5" fmla="*/ 932 h 1045"/>
                <a:gd name="T6" fmla="*/ 943 w 1046"/>
                <a:gd name="T7" fmla="*/ 973 h 1045"/>
                <a:gd name="T8" fmla="*/ 978 w 1046"/>
                <a:gd name="T9" fmla="*/ 501 h 1045"/>
                <a:gd name="T10" fmla="*/ 714 w 1046"/>
                <a:gd name="T11" fmla="*/ 141 h 1045"/>
                <a:gd name="T12" fmla="*/ 353 w 1046"/>
                <a:gd name="T13" fmla="*/ 16 h 1045"/>
                <a:gd name="T14" fmla="*/ 69 w 1046"/>
                <a:gd name="T15" fmla="*/ 245 h 10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6" h="1045">
                  <a:moveTo>
                    <a:pt x="69" y="245"/>
                  </a:moveTo>
                  <a:cubicBezTo>
                    <a:pt x="18" y="334"/>
                    <a:pt x="0" y="436"/>
                    <a:pt x="48" y="550"/>
                  </a:cubicBezTo>
                  <a:cubicBezTo>
                    <a:pt x="96" y="664"/>
                    <a:pt x="211" y="862"/>
                    <a:pt x="360" y="932"/>
                  </a:cubicBezTo>
                  <a:cubicBezTo>
                    <a:pt x="509" y="1002"/>
                    <a:pt x="840" y="1045"/>
                    <a:pt x="943" y="973"/>
                  </a:cubicBezTo>
                  <a:cubicBezTo>
                    <a:pt x="1046" y="901"/>
                    <a:pt x="1016" y="640"/>
                    <a:pt x="978" y="501"/>
                  </a:cubicBezTo>
                  <a:cubicBezTo>
                    <a:pt x="940" y="362"/>
                    <a:pt x="818" y="222"/>
                    <a:pt x="714" y="141"/>
                  </a:cubicBezTo>
                  <a:cubicBezTo>
                    <a:pt x="610" y="60"/>
                    <a:pt x="459" y="0"/>
                    <a:pt x="353" y="16"/>
                  </a:cubicBezTo>
                  <a:cubicBezTo>
                    <a:pt x="247" y="32"/>
                    <a:pt x="120" y="156"/>
                    <a:pt x="69" y="245"/>
                  </a:cubicBezTo>
                  <a:close/>
                </a:path>
              </a:pathLst>
            </a:custGeom>
            <a:solidFill>
              <a:srgbClr val="33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33" name="Text Box 13">
            <a:extLst>
              <a:ext uri="{FF2B5EF4-FFF2-40B4-BE49-F238E27FC236}">
                <a16:creationId xmlns:a16="http://schemas.microsoft.com/office/drawing/2014/main" id="{F3CC9982-0C08-48C0-9E2B-F178834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4319588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C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8734" name="Text Box 14">
            <a:extLst>
              <a:ext uri="{FF2B5EF4-FFF2-40B4-BE49-F238E27FC236}">
                <a16:creationId xmlns:a16="http://schemas.microsoft.com/office/drawing/2014/main" id="{A60499F6-2C31-41F0-9A53-94C06167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5119688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D</a:t>
            </a:r>
            <a:r>
              <a:rPr lang="en-US" altLang="zh-CN" sz="2400" b="1" i="1" baseline="-25000">
                <a:ea typeface="隶书" panose="02010509060101010101" pitchFamily="49" charset="-122"/>
              </a:rPr>
              <a:t>1</a:t>
            </a:r>
            <a:endParaRPr lang="en-US" altLang="zh-CN" sz="2400" b="1" i="1" baseline="-25000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8735" name="Text Box 15">
            <a:extLst>
              <a:ext uri="{FF2B5EF4-FFF2-40B4-BE49-F238E27FC236}">
                <a16:creationId xmlns:a16="http://schemas.microsoft.com/office/drawing/2014/main" id="{1DA1C7B3-8613-4E86-B0C8-2B0724AC0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8" y="4662488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D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E249869-809C-486F-B614-D9C3E0E04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724400"/>
          <a:ext cx="3538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1536700" imgH="787400" progId="Equation.DSMT4">
                  <p:embed/>
                </p:oleObj>
              </mc:Choice>
              <mc:Fallback>
                <p:oleObj name="Equation" r:id="rId7" imgW="1536700" imgH="787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3538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33" grpId="0"/>
      <p:bldP spid="158734" grpId="0"/>
      <p:bldP spid="1587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EDD045BB-34E5-43BB-9053-801A36A40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484188"/>
          <a:ext cx="44164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84188"/>
                        <a:ext cx="44164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>
            <a:extLst>
              <a:ext uri="{FF2B5EF4-FFF2-40B4-BE49-F238E27FC236}">
                <a16:creationId xmlns:a16="http://schemas.microsoft.com/office/drawing/2014/main" id="{8C133153-C225-42D0-A8FC-EAB8C7C6D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1057275"/>
          <a:ext cx="54086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2349500" imgH="292100" progId="Equation.3">
                  <p:embed/>
                </p:oleObj>
              </mc:Choice>
              <mc:Fallback>
                <p:oleObj r:id="rId5" imgW="23495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057275"/>
                        <a:ext cx="54086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DAE74F6D-18A9-4CE5-983E-E6CDEA36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754313"/>
            <a:ext cx="311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证明：必要性</a:t>
            </a:r>
            <a:endParaRPr lang="zh-CN" altLang="en-US" sz="36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20CB3774-BCF0-44DA-83E1-2C28A7BF2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3570288"/>
          <a:ext cx="836453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3632200" imgH="736600" progId="Equation.DSMT4">
                  <p:embed/>
                </p:oleObj>
              </mc:Choice>
              <mc:Fallback>
                <p:oleObj name="Equation" r:id="rId7" imgW="3632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570288"/>
                        <a:ext cx="8364537" cy="16922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5FDAD6B-CCA5-4F6A-A989-281453527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5367338"/>
          <a:ext cx="69246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3009900" imgH="419100" progId="Equation.DSMT4">
                  <p:embed/>
                </p:oleObj>
              </mc:Choice>
              <mc:Fallback>
                <p:oleObj name="Equation" r:id="rId9" imgW="30099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367338"/>
                        <a:ext cx="69246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3" name="Freeform 9">
            <a:extLst>
              <a:ext uri="{FF2B5EF4-FFF2-40B4-BE49-F238E27FC236}">
                <a16:creationId xmlns:a16="http://schemas.microsoft.com/office/drawing/2014/main" id="{72EE16C6-9306-4911-8C57-68B0A745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2832100"/>
            <a:ext cx="3309938" cy="2927350"/>
          </a:xfrm>
          <a:custGeom>
            <a:avLst/>
            <a:gdLst>
              <a:gd name="T0" fmla="*/ 2147483646 w 2085"/>
              <a:gd name="T1" fmla="*/ 2147483646 h 1844"/>
              <a:gd name="T2" fmla="*/ 2147483646 w 2085"/>
              <a:gd name="T3" fmla="*/ 2147483646 h 1844"/>
              <a:gd name="T4" fmla="*/ 2147483646 w 2085"/>
              <a:gd name="T5" fmla="*/ 2147483646 h 1844"/>
              <a:gd name="T6" fmla="*/ 2147483646 w 2085"/>
              <a:gd name="T7" fmla="*/ 2147483646 h 1844"/>
              <a:gd name="T8" fmla="*/ 2147483646 w 2085"/>
              <a:gd name="T9" fmla="*/ 2147483646 h 1844"/>
              <a:gd name="T10" fmla="*/ 2147483646 w 2085"/>
              <a:gd name="T11" fmla="*/ 2147483646 h 1844"/>
              <a:gd name="T12" fmla="*/ 2147483646 w 2085"/>
              <a:gd name="T13" fmla="*/ 2147483646 h 1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5" h="1844">
                <a:moveTo>
                  <a:pt x="1229" y="274"/>
                </a:moveTo>
                <a:cubicBezTo>
                  <a:pt x="958" y="180"/>
                  <a:pt x="560" y="0"/>
                  <a:pt x="362" y="73"/>
                </a:cubicBezTo>
                <a:cubicBezTo>
                  <a:pt x="164" y="146"/>
                  <a:pt x="0" y="450"/>
                  <a:pt x="43" y="711"/>
                </a:cubicBezTo>
                <a:cubicBezTo>
                  <a:pt x="86" y="972"/>
                  <a:pt x="322" y="1480"/>
                  <a:pt x="619" y="1641"/>
                </a:cubicBezTo>
                <a:cubicBezTo>
                  <a:pt x="916" y="1802"/>
                  <a:pt x="1598" y="1844"/>
                  <a:pt x="1826" y="1676"/>
                </a:cubicBezTo>
                <a:cubicBezTo>
                  <a:pt x="2054" y="1508"/>
                  <a:pt x="2085" y="870"/>
                  <a:pt x="1986" y="635"/>
                </a:cubicBezTo>
                <a:cubicBezTo>
                  <a:pt x="1887" y="400"/>
                  <a:pt x="1500" y="368"/>
                  <a:pt x="1229" y="274"/>
                </a:cubicBezTo>
                <a:close/>
              </a:path>
            </a:pathLst>
          </a:custGeom>
          <a:solidFill>
            <a:srgbClr val="FFFF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55" name="Text Box 11">
            <a:extLst>
              <a:ext uri="{FF2B5EF4-FFF2-40B4-BE49-F238E27FC236}">
                <a16:creationId xmlns:a16="http://schemas.microsoft.com/office/drawing/2014/main" id="{0AF318E4-4616-4D68-9841-7A8B399F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3251200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C</a:t>
            </a:r>
            <a:r>
              <a:rPr lang="en-US" altLang="zh-CN" sz="2400" b="1" i="1" baseline="-25000">
                <a:ea typeface="隶书" panose="02010509060101010101" pitchFamily="49" charset="-122"/>
              </a:rPr>
              <a:t>0</a:t>
            </a:r>
            <a:endParaRPr lang="en-US" altLang="zh-CN" sz="2400" b="1" i="1" baseline="-25000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9337" name="Oval 14">
            <a:extLst>
              <a:ext uri="{FF2B5EF4-FFF2-40B4-BE49-F238E27FC236}">
                <a16:creationId xmlns:a16="http://schemas.microsoft.com/office/drawing/2014/main" id="{280B64C8-FC45-4E51-B2A9-CD019790C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3508375"/>
            <a:ext cx="1443038" cy="1543050"/>
          </a:xfrm>
          <a:prstGeom prst="ellipse">
            <a:avLst/>
          </a:prstGeom>
          <a:solidFill>
            <a:srgbClr val="33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9756" name="Text Box 12">
            <a:extLst>
              <a:ext uri="{FF2B5EF4-FFF2-40B4-BE49-F238E27FC236}">
                <a16:creationId xmlns:a16="http://schemas.microsoft.com/office/drawing/2014/main" id="{537BA5AE-C18E-4764-A639-BC7EF491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4608513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D</a:t>
            </a:r>
            <a:r>
              <a:rPr lang="en-US" altLang="zh-CN" sz="2400" b="1" i="1" baseline="-25000">
                <a:ea typeface="隶书" panose="02010509060101010101" pitchFamily="49" charset="-122"/>
              </a:rPr>
              <a:t>0</a:t>
            </a:r>
            <a:endParaRPr lang="en-US" altLang="zh-CN" sz="2400" b="1" i="1" baseline="-25000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9757" name="Text Box 13">
            <a:extLst>
              <a:ext uri="{FF2B5EF4-FFF2-40B4-BE49-F238E27FC236}">
                <a16:creationId xmlns:a16="http://schemas.microsoft.com/office/drawing/2014/main" id="{9F926D2E-2BC4-4AB9-B559-B0D22A023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63696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D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9338" name="Oval 15">
            <a:extLst>
              <a:ext uri="{FF2B5EF4-FFF2-40B4-BE49-F238E27FC236}">
                <a16:creationId xmlns:a16="http://schemas.microsoft.com/office/drawing/2014/main" id="{937E82F8-0784-4267-B81D-7AD0BFE2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427037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9760" name="Text Box 16">
            <a:extLst>
              <a:ext uri="{FF2B5EF4-FFF2-40B4-BE49-F238E27FC236}">
                <a16:creationId xmlns:a16="http://schemas.microsoft.com/office/drawing/2014/main" id="{946F6CE4-7F11-4066-87AA-6BF9B482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4151313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M</a:t>
            </a:r>
            <a:r>
              <a:rPr lang="en-US" altLang="zh-CN" sz="2400" b="1" i="1" baseline="-25000">
                <a:ea typeface="隶书" panose="02010509060101010101" pitchFamily="49" charset="-122"/>
              </a:rPr>
              <a:t>0</a:t>
            </a:r>
            <a:endParaRPr lang="en-US" altLang="zh-CN" sz="2400" b="1" i="1" baseline="-25000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9340" name="Line 17">
            <a:extLst>
              <a:ext uri="{FF2B5EF4-FFF2-40B4-BE49-F238E27FC236}">
                <a16:creationId xmlns:a16="http://schemas.microsoft.com/office/drawing/2014/main" id="{4DA9CFD1-6B66-407A-9217-103D42116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9625" y="3802063"/>
            <a:ext cx="550863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62" name="Text Box 18">
            <a:extLst>
              <a:ext uri="{FF2B5EF4-FFF2-40B4-BE49-F238E27FC236}">
                <a16:creationId xmlns:a16="http://schemas.microsoft.com/office/drawing/2014/main" id="{F43A72B6-A499-4956-90D2-9074A15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3" y="364331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隶书" panose="02010509060101010101" pitchFamily="49" charset="-122"/>
              </a:rPr>
              <a:t>r</a:t>
            </a:r>
            <a:endParaRPr lang="en-US" altLang="zh-CN" sz="2400" b="1" i="1"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FC959D-0D12-4F3F-A9B7-20E1368D0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449263"/>
          <a:ext cx="52292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2273300" imgH="419100" progId="Equation.DSMT4">
                  <p:embed/>
                </p:oleObj>
              </mc:Choice>
              <mc:Fallback>
                <p:oleObj r:id="rId3" imgW="22733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49263"/>
                        <a:ext cx="52292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72C361B-2105-48C6-BEEC-950ADC899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878013"/>
          <a:ext cx="5054600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5" imgW="2197100" imgH="1384300" progId="Equation.DSMT4">
                  <p:embed/>
                </p:oleObj>
              </mc:Choice>
              <mc:Fallback>
                <p:oleObj r:id="rId5" imgW="2197100" imgH="1384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878013"/>
                        <a:ext cx="5054600" cy="317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98AD6B5-C6F2-4469-9732-78E3EC3B1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497513"/>
          <a:ext cx="3243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97513"/>
                        <a:ext cx="32432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  <p:bldP spid="99337" grpId="0" animBg="1"/>
      <p:bldP spid="159756" grpId="0"/>
      <p:bldP spid="159757" grpId="0"/>
      <p:bldP spid="99338" grpId="0" animBg="1"/>
      <p:bldP spid="159760" grpId="0"/>
      <p:bldP spid="1597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3" name="Object 5">
            <a:extLst>
              <a:ext uri="{FF2B5EF4-FFF2-40B4-BE49-F238E27FC236}">
                <a16:creationId xmlns:a16="http://schemas.microsoft.com/office/drawing/2014/main" id="{0D46CD38-F929-4044-BBEB-1A1798251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3994150"/>
          <a:ext cx="46196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2006280" imgH="228600" progId="Equation.DSMT4">
                  <p:embed/>
                </p:oleObj>
              </mc:Choice>
              <mc:Fallback>
                <p:oleObj name="Equation" r:id="rId3" imgW="2006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994150"/>
                        <a:ext cx="46196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>
            <a:extLst>
              <a:ext uri="{FF2B5EF4-FFF2-40B4-BE49-F238E27FC236}">
                <a16:creationId xmlns:a16="http://schemas.microsoft.com/office/drawing/2014/main" id="{B5E5B3A6-6DEF-40D7-9E9C-7FB0F532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427038"/>
          <a:ext cx="4211637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5" imgW="1828800" imgH="1282700" progId="Equation.3">
                  <p:embed/>
                </p:oleObj>
              </mc:Choice>
              <mc:Fallback>
                <p:oleObj r:id="rId5" imgW="1828800" imgH="1282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27038"/>
                        <a:ext cx="4211637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>
            <a:extLst>
              <a:ext uri="{FF2B5EF4-FFF2-40B4-BE49-F238E27FC236}">
                <a16:creationId xmlns:a16="http://schemas.microsoft.com/office/drawing/2014/main" id="{9E112A92-E009-4CC5-8312-888CDEACF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4551363"/>
          <a:ext cx="4156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1803240" imgH="317160" progId="Equation.DSMT4">
                  <p:embed/>
                </p:oleObj>
              </mc:Choice>
              <mc:Fallback>
                <p:oleObj name="Equation" r:id="rId7" imgW="1803240" imgH="317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551363"/>
                        <a:ext cx="4156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21">
            <a:extLst>
              <a:ext uri="{FF2B5EF4-FFF2-40B4-BE49-F238E27FC236}">
                <a16:creationId xmlns:a16="http://schemas.microsoft.com/office/drawing/2014/main" id="{7F182256-507B-4C95-9519-3F5C27D13F46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981075"/>
            <a:ext cx="3309938" cy="2927350"/>
            <a:chOff x="3412" y="1219"/>
            <a:chExt cx="2085" cy="1844"/>
          </a:xfrm>
        </p:grpSpPr>
        <p:grpSp>
          <p:nvGrpSpPr>
            <p:cNvPr id="13320" name="Group 19">
              <a:extLst>
                <a:ext uri="{FF2B5EF4-FFF2-40B4-BE49-F238E27FC236}">
                  <a16:creationId xmlns:a16="http://schemas.microsoft.com/office/drawing/2014/main" id="{C8F0295C-AEAF-4351-86AF-F678E5CE3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" y="1219"/>
              <a:ext cx="2085" cy="1844"/>
              <a:chOff x="3405" y="1218"/>
              <a:chExt cx="2085" cy="1844"/>
            </a:xfrm>
          </p:grpSpPr>
          <p:sp>
            <p:nvSpPr>
              <p:cNvPr id="13322" name="Oval 13">
                <a:extLst>
                  <a:ext uri="{FF2B5EF4-FFF2-40B4-BE49-F238E27FC236}">
                    <a16:creationId xmlns:a16="http://schemas.microsoft.com/office/drawing/2014/main" id="{DB34B4AA-4ABA-45B4-8A4A-87591CC3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2096"/>
                <a:ext cx="56" cy="5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grpSp>
            <p:nvGrpSpPr>
              <p:cNvPr id="13323" name="Group 18">
                <a:extLst>
                  <a:ext uri="{FF2B5EF4-FFF2-40B4-BE49-F238E27FC236}">
                    <a16:creationId xmlns:a16="http://schemas.microsoft.com/office/drawing/2014/main" id="{E25E95D4-5772-455F-A83F-390A79196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5" y="1218"/>
                <a:ext cx="2085" cy="1844"/>
                <a:chOff x="3212" y="1919"/>
                <a:chExt cx="2085" cy="1844"/>
              </a:xfrm>
            </p:grpSpPr>
            <p:sp>
              <p:nvSpPr>
                <p:cNvPr id="13324" name="Freeform 8">
                  <a:extLst>
                    <a:ext uri="{FF2B5EF4-FFF2-40B4-BE49-F238E27FC236}">
                      <a16:creationId xmlns:a16="http://schemas.microsoft.com/office/drawing/2014/main" id="{92DAF910-7940-42F1-853D-3F122A79C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2" y="1919"/>
                  <a:ext cx="2085" cy="1844"/>
                </a:xfrm>
                <a:custGeom>
                  <a:avLst/>
                  <a:gdLst>
                    <a:gd name="T0" fmla="*/ 1229 w 2085"/>
                    <a:gd name="T1" fmla="*/ 274 h 1844"/>
                    <a:gd name="T2" fmla="*/ 362 w 2085"/>
                    <a:gd name="T3" fmla="*/ 73 h 1844"/>
                    <a:gd name="T4" fmla="*/ 43 w 2085"/>
                    <a:gd name="T5" fmla="*/ 711 h 1844"/>
                    <a:gd name="T6" fmla="*/ 619 w 2085"/>
                    <a:gd name="T7" fmla="*/ 1641 h 1844"/>
                    <a:gd name="T8" fmla="*/ 1826 w 2085"/>
                    <a:gd name="T9" fmla="*/ 1676 h 1844"/>
                    <a:gd name="T10" fmla="*/ 1986 w 2085"/>
                    <a:gd name="T11" fmla="*/ 635 h 1844"/>
                    <a:gd name="T12" fmla="*/ 1229 w 2085"/>
                    <a:gd name="T13" fmla="*/ 274 h 18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85" h="1844">
                      <a:moveTo>
                        <a:pt x="1229" y="274"/>
                      </a:moveTo>
                      <a:cubicBezTo>
                        <a:pt x="958" y="180"/>
                        <a:pt x="560" y="0"/>
                        <a:pt x="362" y="73"/>
                      </a:cubicBezTo>
                      <a:cubicBezTo>
                        <a:pt x="164" y="146"/>
                        <a:pt x="0" y="450"/>
                        <a:pt x="43" y="711"/>
                      </a:cubicBezTo>
                      <a:cubicBezTo>
                        <a:pt x="86" y="972"/>
                        <a:pt x="322" y="1480"/>
                        <a:pt x="619" y="1641"/>
                      </a:cubicBezTo>
                      <a:cubicBezTo>
                        <a:pt x="916" y="1802"/>
                        <a:pt x="1598" y="1844"/>
                        <a:pt x="1826" y="1676"/>
                      </a:cubicBezTo>
                      <a:cubicBezTo>
                        <a:pt x="2054" y="1508"/>
                        <a:pt x="2085" y="870"/>
                        <a:pt x="1986" y="635"/>
                      </a:cubicBezTo>
                      <a:cubicBezTo>
                        <a:pt x="1887" y="400"/>
                        <a:pt x="1500" y="368"/>
                        <a:pt x="1229" y="274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5" name="Text Box 9">
                  <a:extLst>
                    <a:ext uri="{FF2B5EF4-FFF2-40B4-BE49-F238E27FC236}">
                      <a16:creationId xmlns:a16="http://schemas.microsoft.com/office/drawing/2014/main" id="{0EACF03D-DAF3-47EF-A6BE-B2E35EAB4B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5" y="2210"/>
                  <a:ext cx="44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5715000" indent="-57150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ea typeface="隶书" panose="02010509060101010101" pitchFamily="49" charset="-122"/>
                    </a:rPr>
                    <a:t>C</a:t>
                  </a:r>
                  <a:r>
                    <a:rPr lang="en-US" altLang="zh-CN" sz="2400" b="1" i="1" baseline="-25000">
                      <a:ea typeface="隶书" panose="02010509060101010101" pitchFamily="49" charset="-122"/>
                    </a:rPr>
                    <a:t>0</a:t>
                  </a:r>
                  <a:endParaRPr lang="en-US" altLang="zh-CN" sz="2400" b="1" i="1" baseline="-25000">
                    <a:ea typeface="隶书" panose="020105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26" name="Text Box 10">
                  <a:extLst>
                    <a:ext uri="{FF2B5EF4-FFF2-40B4-BE49-F238E27FC236}">
                      <a16:creationId xmlns:a16="http://schemas.microsoft.com/office/drawing/2014/main" id="{82A99302-59A4-452B-A6E9-609A691025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1" y="2908"/>
                  <a:ext cx="449" cy="288"/>
                </a:xfrm>
                <a:prstGeom prst="rect">
                  <a:avLst/>
                </a:pr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5715000" indent="-57150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ea typeface="隶书" panose="02010509060101010101" pitchFamily="49" charset="-122"/>
                    </a:rPr>
                    <a:t>D</a:t>
                  </a:r>
                  <a:r>
                    <a:rPr lang="en-US" altLang="zh-CN" sz="2400" b="1" i="1" baseline="-25000">
                      <a:ea typeface="隶书" panose="02010509060101010101" pitchFamily="49" charset="-122"/>
                    </a:rPr>
                    <a:t>0</a:t>
                  </a:r>
                  <a:endParaRPr lang="en-US" altLang="zh-CN" sz="2400" b="1" i="1" baseline="-25000">
                    <a:ea typeface="隶书" panose="020105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27" name="Text Box 11">
                  <a:extLst>
                    <a:ext uri="{FF2B5EF4-FFF2-40B4-BE49-F238E27FC236}">
                      <a16:creationId xmlns:a16="http://schemas.microsoft.com/office/drawing/2014/main" id="{357ED289-5FA5-47E3-9CFD-60E281610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5" y="2426"/>
                  <a:ext cx="2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5715000" indent="-57150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ea typeface="隶书" panose="02010509060101010101" pitchFamily="49" charset="-122"/>
                    </a:rPr>
                    <a:t>D</a:t>
                  </a:r>
                  <a:endParaRPr lang="en-US" altLang="zh-CN" sz="2400" b="1" i="1">
                    <a:ea typeface="隶书" panose="020105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28" name="Oval 12">
                  <a:extLst>
                    <a:ext uri="{FF2B5EF4-FFF2-40B4-BE49-F238E27FC236}">
                      <a16:creationId xmlns:a16="http://schemas.microsoft.com/office/drawing/2014/main" id="{7250BB88-2DA2-44EB-9D76-CE62A2285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394"/>
                  <a:ext cx="909" cy="972"/>
                </a:xfrm>
                <a:prstGeom prst="ellipse">
                  <a:avLst/>
                </a:prstGeom>
                <a:solidFill>
                  <a:srgbClr val="33CC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3329" name="Text Box 14">
                  <a:extLst>
                    <a:ext uri="{FF2B5EF4-FFF2-40B4-BE49-F238E27FC236}">
                      <a16:creationId xmlns:a16="http://schemas.microsoft.com/office/drawing/2014/main" id="{F1D7EFC7-AA32-487F-B974-97B5537D80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54" y="2724"/>
                  <a:ext cx="44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5715000" indent="-57150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ea typeface="隶书" panose="02010509060101010101" pitchFamily="49" charset="-122"/>
                    </a:rPr>
                    <a:t>M</a:t>
                  </a:r>
                  <a:r>
                    <a:rPr lang="en-US" altLang="zh-CN" sz="2400" b="1" i="1" baseline="-25000">
                      <a:ea typeface="隶书" panose="02010509060101010101" pitchFamily="49" charset="-122"/>
                    </a:rPr>
                    <a:t>0</a:t>
                  </a:r>
                  <a:endParaRPr lang="en-US" altLang="zh-CN" sz="2400" b="1" i="1" baseline="-25000">
                    <a:ea typeface="隶书" panose="02010509060101010101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30" name="Line 15">
                  <a:extLst>
                    <a:ext uri="{FF2B5EF4-FFF2-40B4-BE49-F238E27FC236}">
                      <a16:creationId xmlns:a16="http://schemas.microsoft.com/office/drawing/2014/main" id="{C3F8D2A8-08F5-4146-8161-CE4A16AE61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68" y="2547"/>
                  <a:ext cx="347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Text Box 16">
                  <a:extLst>
                    <a:ext uri="{FF2B5EF4-FFF2-40B4-BE49-F238E27FC236}">
                      <a16:creationId xmlns:a16="http://schemas.microsoft.com/office/drawing/2014/main" id="{89949D35-56CE-4929-91C4-5BAEA30BD5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13" y="2430"/>
                  <a:ext cx="2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5715000" indent="-57150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>
                      <a:ea typeface="隶书" panose="02010509060101010101" pitchFamily="49" charset="-122"/>
                    </a:rPr>
                    <a:t>r</a:t>
                  </a:r>
                  <a:endParaRPr lang="en-US" altLang="zh-CN" sz="2400" b="1" i="1">
                    <a:ea typeface="隶书" panose="02010509060101010101" pitchFamily="49" charset="-122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13321" name="Oval 20">
              <a:extLst>
                <a:ext uri="{FF2B5EF4-FFF2-40B4-BE49-F238E27FC236}">
                  <a16:creationId xmlns:a16="http://schemas.microsoft.com/office/drawing/2014/main" id="{B3670047-7C29-41F5-8388-09C5F3D6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095"/>
              <a:ext cx="84" cy="9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EFC2BF35-4CC8-469A-8BC4-FD05C2996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5313363"/>
          <a:ext cx="18430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799920" imgH="203040" progId="Equation.DSMT4">
                  <p:embed/>
                </p:oleObj>
              </mc:Choice>
              <mc:Fallback>
                <p:oleObj name="Equation" r:id="rId9" imgW="7999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313363"/>
                        <a:ext cx="18430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4C6BCF42-6AD7-4532-AB77-AE64A03FB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8125" y="5527675"/>
          <a:ext cx="14922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1" imgW="647640" imgH="419040" progId="Equation.DSMT4">
                  <p:embed/>
                </p:oleObj>
              </mc:Choice>
              <mc:Fallback>
                <p:oleObj name="Equation" r:id="rId11" imgW="6476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527675"/>
                        <a:ext cx="1492250" cy="9636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708</Words>
  <Application>Microsoft Office PowerPoint</Application>
  <PresentationFormat>全屏显示(4:3)</PresentationFormat>
  <Paragraphs>170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黑体</vt:lpstr>
      <vt:lpstr>楷体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Equation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一阶全微分的四则运算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738</cp:revision>
  <cp:lastPrinted>2000-05-13T09:49:16Z</cp:lastPrinted>
  <dcterms:created xsi:type="dcterms:W3CDTF">2000-05-13T00:40:35Z</dcterms:created>
  <dcterms:modified xsi:type="dcterms:W3CDTF">2021-04-07T01:42:19Z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