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76" r:id="rId2"/>
    <p:sldId id="335" r:id="rId3"/>
    <p:sldId id="579" r:id="rId4"/>
    <p:sldId id="580" r:id="rId5"/>
    <p:sldId id="560" r:id="rId6"/>
    <p:sldId id="373" r:id="rId7"/>
    <p:sldId id="561" r:id="rId8"/>
    <p:sldId id="562" r:id="rId9"/>
    <p:sldId id="563" r:id="rId10"/>
    <p:sldId id="412" r:id="rId11"/>
    <p:sldId id="413" r:id="rId12"/>
    <p:sldId id="485" r:id="rId13"/>
    <p:sldId id="334" r:id="rId14"/>
    <p:sldId id="564" r:id="rId15"/>
    <p:sldId id="336" r:id="rId16"/>
    <p:sldId id="583" r:id="rId17"/>
    <p:sldId id="589" r:id="rId18"/>
    <p:sldId id="590" r:id="rId19"/>
    <p:sldId id="592" r:id="rId20"/>
    <p:sldId id="585" r:id="rId21"/>
    <p:sldId id="594" r:id="rId22"/>
    <p:sldId id="595" r:id="rId23"/>
    <p:sldId id="591" r:id="rId24"/>
    <p:sldId id="593" r:id="rId25"/>
    <p:sldId id="480" r:id="rId26"/>
    <p:sldId id="566" r:id="rId27"/>
    <p:sldId id="565" r:id="rId28"/>
    <p:sldId id="567" r:id="rId29"/>
    <p:sldId id="488" r:id="rId30"/>
    <p:sldId id="578" r:id="rId31"/>
    <p:sldId id="568" r:id="rId32"/>
    <p:sldId id="569" r:id="rId33"/>
  </p:sldIdLst>
  <p:sldSz cx="9144000" cy="6858000" type="screen4x3"/>
  <p:notesSz cx="6669088" cy="9774238"/>
  <p:defaultTex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333300"/>
    <a:srgbClr val="003300"/>
    <a:srgbClr val="660033"/>
    <a:srgbClr val="CC0066"/>
    <a:srgbClr val="66FF33"/>
    <a:srgbClr val="FFFF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9.wmf"/><Relationship Id="rId1" Type="http://schemas.openxmlformats.org/officeDocument/2006/relationships/image" Target="../media/image61.wmf"/><Relationship Id="rId6" Type="http://schemas.openxmlformats.org/officeDocument/2006/relationships/image" Target="../media/image70.wmf"/><Relationship Id="rId5" Type="http://schemas.openxmlformats.org/officeDocument/2006/relationships/image" Target="../media/image65.wmf"/><Relationship Id="rId4"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74.wmf"/><Relationship Id="rId2" Type="http://schemas.openxmlformats.org/officeDocument/2006/relationships/image" Target="../media/image71.wmf"/><Relationship Id="rId1" Type="http://schemas.openxmlformats.org/officeDocument/2006/relationships/image" Target="../media/image61.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61.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image" Target="../media/image94.wmf"/><Relationship Id="rId3" Type="http://schemas.openxmlformats.org/officeDocument/2006/relationships/image" Target="../media/image84.wmf"/><Relationship Id="rId7" Type="http://schemas.openxmlformats.org/officeDocument/2006/relationships/image" Target="../media/image88.wmf"/><Relationship Id="rId12" Type="http://schemas.openxmlformats.org/officeDocument/2006/relationships/image" Target="../media/image93.wmf"/><Relationship Id="rId2" Type="http://schemas.openxmlformats.org/officeDocument/2006/relationships/image" Target="../media/image83.wmf"/><Relationship Id="rId16" Type="http://schemas.openxmlformats.org/officeDocument/2006/relationships/image" Target="../media/image97.wmf"/><Relationship Id="rId1" Type="http://schemas.openxmlformats.org/officeDocument/2006/relationships/image" Target="../media/image82.wmf"/><Relationship Id="rId6" Type="http://schemas.openxmlformats.org/officeDocument/2006/relationships/image" Target="../media/image87.wmf"/><Relationship Id="rId11" Type="http://schemas.openxmlformats.org/officeDocument/2006/relationships/image" Target="../media/image92.wmf"/><Relationship Id="rId5" Type="http://schemas.openxmlformats.org/officeDocument/2006/relationships/image" Target="../media/image86.wmf"/><Relationship Id="rId15" Type="http://schemas.openxmlformats.org/officeDocument/2006/relationships/image" Target="../media/image96.wmf"/><Relationship Id="rId10" Type="http://schemas.openxmlformats.org/officeDocument/2006/relationships/image" Target="../media/image91.wmf"/><Relationship Id="rId4" Type="http://schemas.openxmlformats.org/officeDocument/2006/relationships/image" Target="../media/image85.wmf"/><Relationship Id="rId9" Type="http://schemas.openxmlformats.org/officeDocument/2006/relationships/image" Target="../media/image90.wmf"/><Relationship Id="rId14"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image" Target="../media/image110.wmf"/><Relationship Id="rId18" Type="http://schemas.openxmlformats.org/officeDocument/2006/relationships/image" Target="../media/image115.wmf"/><Relationship Id="rId3" Type="http://schemas.openxmlformats.org/officeDocument/2006/relationships/image" Target="../media/image100.wmf"/><Relationship Id="rId7" Type="http://schemas.openxmlformats.org/officeDocument/2006/relationships/image" Target="../media/image104.wmf"/><Relationship Id="rId12" Type="http://schemas.openxmlformats.org/officeDocument/2006/relationships/image" Target="../media/image109.wmf"/><Relationship Id="rId17" Type="http://schemas.openxmlformats.org/officeDocument/2006/relationships/image" Target="../media/image114.wmf"/><Relationship Id="rId2" Type="http://schemas.openxmlformats.org/officeDocument/2006/relationships/image" Target="../media/image99.wmf"/><Relationship Id="rId16" Type="http://schemas.openxmlformats.org/officeDocument/2006/relationships/image" Target="../media/image113.wmf"/><Relationship Id="rId1" Type="http://schemas.openxmlformats.org/officeDocument/2006/relationships/image" Target="../media/image98.wmf"/><Relationship Id="rId6" Type="http://schemas.openxmlformats.org/officeDocument/2006/relationships/image" Target="../media/image103.wmf"/><Relationship Id="rId11" Type="http://schemas.openxmlformats.org/officeDocument/2006/relationships/image" Target="../media/image108.wmf"/><Relationship Id="rId5" Type="http://schemas.openxmlformats.org/officeDocument/2006/relationships/image" Target="../media/image102.wmf"/><Relationship Id="rId15" Type="http://schemas.openxmlformats.org/officeDocument/2006/relationships/image" Target="../media/image112.wmf"/><Relationship Id="rId10" Type="http://schemas.openxmlformats.org/officeDocument/2006/relationships/image" Target="../media/image107.wmf"/><Relationship Id="rId4" Type="http://schemas.openxmlformats.org/officeDocument/2006/relationships/image" Target="../media/image101.wmf"/><Relationship Id="rId9" Type="http://schemas.openxmlformats.org/officeDocument/2006/relationships/image" Target="../media/image106.wmf"/><Relationship Id="rId14"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image" Target="../media/image128.wmf"/><Relationship Id="rId3" Type="http://schemas.openxmlformats.org/officeDocument/2006/relationships/image" Target="../media/image118.wmf"/><Relationship Id="rId7" Type="http://schemas.openxmlformats.org/officeDocument/2006/relationships/image" Target="../media/image122.wmf"/><Relationship Id="rId12" Type="http://schemas.openxmlformats.org/officeDocument/2006/relationships/image" Target="../media/image127.wmf"/><Relationship Id="rId2" Type="http://schemas.openxmlformats.org/officeDocument/2006/relationships/image" Target="../media/image56.wmf"/><Relationship Id="rId1" Type="http://schemas.openxmlformats.org/officeDocument/2006/relationships/image" Target="../media/image117.wmf"/><Relationship Id="rId6" Type="http://schemas.openxmlformats.org/officeDocument/2006/relationships/image" Target="../media/image121.wmf"/><Relationship Id="rId11" Type="http://schemas.openxmlformats.org/officeDocument/2006/relationships/image" Target="../media/image126.wmf"/><Relationship Id="rId5" Type="http://schemas.openxmlformats.org/officeDocument/2006/relationships/image" Target="../media/image120.wmf"/><Relationship Id="rId10" Type="http://schemas.openxmlformats.org/officeDocument/2006/relationships/image" Target="../media/image125.wmf"/><Relationship Id="rId4" Type="http://schemas.openxmlformats.org/officeDocument/2006/relationships/image" Target="../media/image119.wmf"/><Relationship Id="rId9" Type="http://schemas.openxmlformats.org/officeDocument/2006/relationships/image" Target="../media/image12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2.wmf"/><Relationship Id="rId7" Type="http://schemas.openxmlformats.org/officeDocument/2006/relationships/image" Target="../media/image136.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5" Type="http://schemas.openxmlformats.org/officeDocument/2006/relationships/image" Target="../media/image148.wmf"/><Relationship Id="rId4" Type="http://schemas.openxmlformats.org/officeDocument/2006/relationships/image" Target="../media/image14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5" Type="http://schemas.openxmlformats.org/officeDocument/2006/relationships/image" Target="../media/image159.wmf"/><Relationship Id="rId4" Type="http://schemas.openxmlformats.org/officeDocument/2006/relationships/image" Target="../media/image158.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5" Type="http://schemas.openxmlformats.org/officeDocument/2006/relationships/image" Target="../media/image173.wmf"/><Relationship Id="rId4" Type="http://schemas.openxmlformats.org/officeDocument/2006/relationships/image" Target="../media/image17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22.wmf"/><Relationship Id="rId7" Type="http://schemas.openxmlformats.org/officeDocument/2006/relationships/image" Target="../media/image17.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16.wmf"/><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9"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30.wmf"/><Relationship Id="rId1" Type="http://schemas.openxmlformats.org/officeDocument/2006/relationships/image" Target="../media/image44.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3CBF850-E77E-430F-B2AD-4DD47E1DE49A}"/>
              </a:ext>
            </a:extLst>
          </p:cNvPr>
          <p:cNvSpPr>
            <a:spLocks noGrp="1" noChangeArrowheads="1"/>
          </p:cNvSpPr>
          <p:nvPr>
            <p:ph type="hdr" sz="quarter"/>
          </p:nvPr>
        </p:nvSpPr>
        <p:spPr bwMode="auto">
          <a:xfrm>
            <a:off x="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kumimoji="1" sz="1200"/>
            </a:lvl1pPr>
          </a:lstStyle>
          <a:p>
            <a:pPr>
              <a:defRPr/>
            </a:pPr>
            <a:endParaRPr lang="en-US" altLang="zh-CN"/>
          </a:p>
        </p:txBody>
      </p:sp>
      <p:sp>
        <p:nvSpPr>
          <p:cNvPr id="23555" name="Rectangle 3">
            <a:extLst>
              <a:ext uri="{FF2B5EF4-FFF2-40B4-BE49-F238E27FC236}">
                <a16:creationId xmlns:a16="http://schemas.microsoft.com/office/drawing/2014/main" id="{11D65899-B8E7-46E6-B6A2-F72A8B494273}"/>
              </a:ext>
            </a:extLst>
          </p:cNvPr>
          <p:cNvSpPr>
            <a:spLocks noGrp="1" noChangeArrowheads="1"/>
          </p:cNvSpPr>
          <p:nvPr>
            <p:ph type="dt" sz="quarter" idx="1"/>
          </p:nvPr>
        </p:nvSpPr>
        <p:spPr bwMode="auto">
          <a:xfrm>
            <a:off x="381000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Tx/>
              <a:buNone/>
              <a:defRPr kumimoji="1" sz="1200"/>
            </a:lvl1pPr>
          </a:lstStyle>
          <a:p>
            <a:pPr>
              <a:defRPr/>
            </a:pPr>
            <a:endParaRPr lang="en-US" altLang="zh-CN"/>
          </a:p>
        </p:txBody>
      </p:sp>
      <p:sp>
        <p:nvSpPr>
          <p:cNvPr id="23556" name="Rectangle 4">
            <a:extLst>
              <a:ext uri="{FF2B5EF4-FFF2-40B4-BE49-F238E27FC236}">
                <a16:creationId xmlns:a16="http://schemas.microsoft.com/office/drawing/2014/main" id="{F72C953B-0FB3-4A2C-BD25-6231F527B9B2}"/>
              </a:ext>
            </a:extLst>
          </p:cNvPr>
          <p:cNvSpPr>
            <a:spLocks noGrp="1" noChangeArrowheads="1"/>
          </p:cNvSpPr>
          <p:nvPr>
            <p:ph type="ftr" sz="quarter" idx="2"/>
          </p:nvPr>
        </p:nvSpPr>
        <p:spPr bwMode="auto">
          <a:xfrm>
            <a:off x="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buFontTx/>
              <a:buNone/>
              <a:defRPr kumimoji="1" sz="1200"/>
            </a:lvl1pPr>
          </a:lstStyle>
          <a:p>
            <a:pPr>
              <a:defRPr/>
            </a:pPr>
            <a:endParaRPr lang="en-US" altLang="zh-CN"/>
          </a:p>
        </p:txBody>
      </p:sp>
      <p:sp>
        <p:nvSpPr>
          <p:cNvPr id="23557" name="Rectangle 5">
            <a:extLst>
              <a:ext uri="{FF2B5EF4-FFF2-40B4-BE49-F238E27FC236}">
                <a16:creationId xmlns:a16="http://schemas.microsoft.com/office/drawing/2014/main" id="{6C02B25E-0041-44DA-A34A-F0D6C6CCE43F}"/>
              </a:ext>
            </a:extLst>
          </p:cNvPr>
          <p:cNvSpPr>
            <a:spLocks noGrp="1" noChangeArrowheads="1"/>
          </p:cNvSpPr>
          <p:nvPr>
            <p:ph type="sldNum" sz="quarter" idx="3"/>
          </p:nvPr>
        </p:nvSpPr>
        <p:spPr bwMode="auto">
          <a:xfrm>
            <a:off x="381000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noProof="1" dirty="0"/>
            </a:lvl1pPr>
          </a:lstStyle>
          <a:p>
            <a:fld id="{AB862308-52CD-4F90-88FC-5E8F436B8C66}"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6DE39BDF-81AA-42B1-BE89-7F3DD13163B8}"/>
              </a:ext>
            </a:extLst>
          </p:cNvPr>
          <p:cNvSpPr>
            <a:spLocks noGrp="1" noChangeArrowheads="1"/>
          </p:cNvSpPr>
          <p:nvPr>
            <p:ph type="hdr" sz="quarter"/>
          </p:nvPr>
        </p:nvSpPr>
        <p:spPr bwMode="auto">
          <a:xfrm>
            <a:off x="0" y="0"/>
            <a:ext cx="2889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kumimoji="1" sz="1200"/>
            </a:lvl1pPr>
          </a:lstStyle>
          <a:p>
            <a:pPr>
              <a:defRPr/>
            </a:pPr>
            <a:endParaRPr lang="en-US" altLang="zh-CN"/>
          </a:p>
        </p:txBody>
      </p:sp>
      <p:sp>
        <p:nvSpPr>
          <p:cNvPr id="393219" name="Rectangle 3">
            <a:extLst>
              <a:ext uri="{FF2B5EF4-FFF2-40B4-BE49-F238E27FC236}">
                <a16:creationId xmlns:a16="http://schemas.microsoft.com/office/drawing/2014/main" id="{538358E3-E9A8-467F-BB12-B834179D4F09}"/>
              </a:ext>
            </a:extLst>
          </p:cNvPr>
          <p:cNvSpPr>
            <a:spLocks noGrp="1" noChangeArrowheads="1"/>
          </p:cNvSpPr>
          <p:nvPr>
            <p:ph type="dt" idx="1"/>
          </p:nvPr>
        </p:nvSpPr>
        <p:spPr bwMode="auto">
          <a:xfrm>
            <a:off x="3778250" y="0"/>
            <a:ext cx="2889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Tx/>
              <a:buNone/>
              <a:defRPr kumimoji="1" sz="1200"/>
            </a:lvl1pPr>
          </a:lstStyle>
          <a:p>
            <a:pPr>
              <a:defRPr/>
            </a:pPr>
            <a:endParaRPr lang="en-US" altLang="zh-CN"/>
          </a:p>
        </p:txBody>
      </p:sp>
      <p:sp>
        <p:nvSpPr>
          <p:cNvPr id="3076" name="Rectangle 4">
            <a:extLst>
              <a:ext uri="{FF2B5EF4-FFF2-40B4-BE49-F238E27FC236}">
                <a16:creationId xmlns:a16="http://schemas.microsoft.com/office/drawing/2014/main" id="{3C55D33F-A950-47EF-A306-5F282A006E64}"/>
              </a:ext>
            </a:extLst>
          </p:cNvPr>
          <p:cNvSpPr>
            <a:spLocks noGrp="1" noRot="1" noChangeAspect="1" noChangeArrowheads="1" noTextEdit="1"/>
          </p:cNvSpPr>
          <p:nvPr>
            <p:ph type="sldImg" idx="4294967295"/>
          </p:nvPr>
        </p:nvSpPr>
        <p:spPr bwMode="auto">
          <a:xfrm>
            <a:off x="892175" y="733425"/>
            <a:ext cx="4884738" cy="3665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3221" name="Rectangle 5">
            <a:extLst>
              <a:ext uri="{FF2B5EF4-FFF2-40B4-BE49-F238E27FC236}">
                <a16:creationId xmlns:a16="http://schemas.microsoft.com/office/drawing/2014/main" id="{B1FFF5C3-6EFC-45F9-BED4-43AC1867CFDA}"/>
              </a:ext>
            </a:extLst>
          </p:cNvPr>
          <p:cNvSpPr>
            <a:spLocks noGrp="1" noChangeArrowheads="1"/>
          </p:cNvSpPr>
          <p:nvPr>
            <p:ph type="body" sz="quarter" idx="3"/>
          </p:nvPr>
        </p:nvSpPr>
        <p:spPr bwMode="auto">
          <a:xfrm>
            <a:off x="666750" y="4643438"/>
            <a:ext cx="5335588"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93222" name="Rectangle 6">
            <a:extLst>
              <a:ext uri="{FF2B5EF4-FFF2-40B4-BE49-F238E27FC236}">
                <a16:creationId xmlns:a16="http://schemas.microsoft.com/office/drawing/2014/main" id="{014C4AE5-600C-4C79-8267-5C24BA1EAA97}"/>
              </a:ext>
            </a:extLst>
          </p:cNvPr>
          <p:cNvSpPr>
            <a:spLocks noGrp="1" noChangeArrowheads="1"/>
          </p:cNvSpPr>
          <p:nvPr>
            <p:ph type="ftr" sz="quarter" idx="4"/>
          </p:nvPr>
        </p:nvSpPr>
        <p:spPr bwMode="auto">
          <a:xfrm>
            <a:off x="0" y="9283700"/>
            <a:ext cx="2889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buFontTx/>
              <a:buNone/>
              <a:defRPr kumimoji="1" sz="1200"/>
            </a:lvl1pPr>
          </a:lstStyle>
          <a:p>
            <a:pPr>
              <a:defRPr/>
            </a:pPr>
            <a:endParaRPr lang="en-US" altLang="zh-CN"/>
          </a:p>
        </p:txBody>
      </p:sp>
      <p:sp>
        <p:nvSpPr>
          <p:cNvPr id="393223" name="Rectangle 7">
            <a:extLst>
              <a:ext uri="{FF2B5EF4-FFF2-40B4-BE49-F238E27FC236}">
                <a16:creationId xmlns:a16="http://schemas.microsoft.com/office/drawing/2014/main" id="{944B7454-1CC6-4DAC-A6B3-D057E6E6313C}"/>
              </a:ext>
            </a:extLst>
          </p:cNvPr>
          <p:cNvSpPr>
            <a:spLocks noGrp="1" noChangeArrowheads="1"/>
          </p:cNvSpPr>
          <p:nvPr>
            <p:ph type="sldNum" sz="quarter" idx="5"/>
          </p:nvPr>
        </p:nvSpPr>
        <p:spPr bwMode="auto">
          <a:xfrm>
            <a:off x="3778250" y="9283700"/>
            <a:ext cx="2889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noProof="1" dirty="0"/>
            </a:lvl1pPr>
          </a:lstStyle>
          <a:p>
            <a:fld id="{B0BE3A27-C8B5-4BA3-AB6A-55818B85D3A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CF6EDA6F-FC8B-4653-BB6D-1B46640FA6AB}"/>
              </a:ext>
            </a:extLst>
          </p:cNvPr>
          <p:cNvSpPr>
            <a:spLocks noGrp="1" noRot="1" noChangeAspect="1" noChangeArrowheads="1" noTextEdit="1"/>
          </p:cNvSpPr>
          <p:nvPr>
            <p:ph type="sldImg" idx="4294967295"/>
          </p:nvPr>
        </p:nvSpPr>
        <p:spPr>
          <a:ln/>
        </p:spPr>
      </p:sp>
      <p:sp>
        <p:nvSpPr>
          <p:cNvPr id="18434" name="备注占位符 2">
            <a:extLst>
              <a:ext uri="{FF2B5EF4-FFF2-40B4-BE49-F238E27FC236}">
                <a16:creationId xmlns:a16="http://schemas.microsoft.com/office/drawing/2014/main" id="{B03F4060-C35D-4BA6-AA45-A5B97DD12841}"/>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8435" name="灯片编号占位符 3">
            <a:extLst>
              <a:ext uri="{FF2B5EF4-FFF2-40B4-BE49-F238E27FC236}">
                <a16:creationId xmlns:a16="http://schemas.microsoft.com/office/drawing/2014/main" id="{A51E10EE-E7B5-445E-8040-538762AB6D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A293C351-B3A6-4101-9E50-C601B4B9FD9E}" type="slidenum">
              <a:rPr lang="en-US" altLang="zh-CN" sz="1200" smtClean="0"/>
              <a:pPr/>
              <a:t>25</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540DAC4D-6182-40D6-A79B-C60246AB9C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92AC39F-5D5C-4F73-9D40-A29F8330C61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EBD06E0-7F58-468F-A5FD-FBC510915325}"/>
              </a:ext>
            </a:extLst>
          </p:cNvPr>
          <p:cNvSpPr>
            <a:spLocks noGrp="1" noChangeArrowheads="1"/>
          </p:cNvSpPr>
          <p:nvPr>
            <p:ph type="sldNum" sz="quarter" idx="12"/>
          </p:nvPr>
        </p:nvSpPr>
        <p:spPr>
          <a:ln/>
        </p:spPr>
        <p:txBody>
          <a:bodyPr/>
          <a:lstStyle>
            <a:lvl1pPr>
              <a:defRPr/>
            </a:lvl1pPr>
          </a:lstStyle>
          <a:p>
            <a:fld id="{9FC33CCD-86B5-46F2-BD27-A0934A4531C3}" type="slidenum">
              <a:rPr lang="en-US" altLang="zh-CN"/>
              <a:pPr/>
              <a:t>‹#›</a:t>
            </a:fld>
            <a:endParaRPr lang="en-US" altLang="zh-CN"/>
          </a:p>
        </p:txBody>
      </p:sp>
    </p:spTree>
    <p:extLst>
      <p:ext uri="{BB962C8B-B14F-4D97-AF65-F5344CB8AC3E}">
        <p14:creationId xmlns:p14="http://schemas.microsoft.com/office/powerpoint/2010/main" val="18084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4AAC546-9004-465B-9445-E848922ED1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1B0CCE6-FBDA-4ED2-A9F8-9DCB6A6DEA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A3977C0-E8D9-48BD-8B5C-E324B226A063}"/>
              </a:ext>
            </a:extLst>
          </p:cNvPr>
          <p:cNvSpPr>
            <a:spLocks noGrp="1" noChangeArrowheads="1"/>
          </p:cNvSpPr>
          <p:nvPr>
            <p:ph type="sldNum" sz="quarter" idx="12"/>
          </p:nvPr>
        </p:nvSpPr>
        <p:spPr>
          <a:ln/>
        </p:spPr>
        <p:txBody>
          <a:bodyPr/>
          <a:lstStyle>
            <a:lvl1pPr>
              <a:defRPr/>
            </a:lvl1pPr>
          </a:lstStyle>
          <a:p>
            <a:fld id="{3C0EC591-73EA-4FA6-BA03-93B7060556C2}" type="slidenum">
              <a:rPr lang="en-US" altLang="zh-CN"/>
              <a:pPr/>
              <a:t>‹#›</a:t>
            </a:fld>
            <a:endParaRPr lang="en-US" altLang="zh-CN"/>
          </a:p>
        </p:txBody>
      </p:sp>
    </p:spTree>
    <p:extLst>
      <p:ext uri="{BB962C8B-B14F-4D97-AF65-F5344CB8AC3E}">
        <p14:creationId xmlns:p14="http://schemas.microsoft.com/office/powerpoint/2010/main" val="1327708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F7042E3-3E5F-4AA2-ADAE-720119AA17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29945FE-F5C4-4B6F-B4BD-645D137674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4843C88-49CB-4172-80EB-339AE7FD7BED}"/>
              </a:ext>
            </a:extLst>
          </p:cNvPr>
          <p:cNvSpPr>
            <a:spLocks noGrp="1" noChangeArrowheads="1"/>
          </p:cNvSpPr>
          <p:nvPr>
            <p:ph type="sldNum" sz="quarter" idx="12"/>
          </p:nvPr>
        </p:nvSpPr>
        <p:spPr>
          <a:ln/>
        </p:spPr>
        <p:txBody>
          <a:bodyPr/>
          <a:lstStyle>
            <a:lvl1pPr>
              <a:defRPr/>
            </a:lvl1pPr>
          </a:lstStyle>
          <a:p>
            <a:fld id="{9948B592-BF95-4432-ABE3-E40285DCE081}" type="slidenum">
              <a:rPr lang="en-US" altLang="zh-CN"/>
              <a:pPr/>
              <a:t>‹#›</a:t>
            </a:fld>
            <a:endParaRPr lang="en-US" altLang="zh-CN"/>
          </a:p>
        </p:txBody>
      </p:sp>
    </p:spTree>
    <p:extLst>
      <p:ext uri="{BB962C8B-B14F-4D97-AF65-F5344CB8AC3E}">
        <p14:creationId xmlns:p14="http://schemas.microsoft.com/office/powerpoint/2010/main" val="940639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4">
            <a:extLst>
              <a:ext uri="{FF2B5EF4-FFF2-40B4-BE49-F238E27FC236}">
                <a16:creationId xmlns:a16="http://schemas.microsoft.com/office/drawing/2014/main" id="{6DFC3E0F-2C64-4F62-BBA5-36845C705F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BF1B6C7-DD92-4BB1-8F33-CB7DF00C04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0B0DE04-1C2E-49D9-A074-FE0C7FB54A19}"/>
              </a:ext>
            </a:extLst>
          </p:cNvPr>
          <p:cNvSpPr>
            <a:spLocks noGrp="1" noChangeArrowheads="1"/>
          </p:cNvSpPr>
          <p:nvPr>
            <p:ph type="sldNum" sz="quarter" idx="12"/>
          </p:nvPr>
        </p:nvSpPr>
        <p:spPr>
          <a:ln/>
        </p:spPr>
        <p:txBody>
          <a:bodyPr/>
          <a:lstStyle>
            <a:lvl1pPr>
              <a:defRPr/>
            </a:lvl1pPr>
          </a:lstStyle>
          <a:p>
            <a:fld id="{C442207B-357A-45D2-AE86-A05036BB9628}" type="slidenum">
              <a:rPr lang="en-US" altLang="zh-CN"/>
              <a:pPr/>
              <a:t>‹#›</a:t>
            </a:fld>
            <a:endParaRPr lang="en-US" altLang="zh-CN"/>
          </a:p>
        </p:txBody>
      </p:sp>
    </p:spTree>
    <p:extLst>
      <p:ext uri="{BB962C8B-B14F-4D97-AF65-F5344CB8AC3E}">
        <p14:creationId xmlns:p14="http://schemas.microsoft.com/office/powerpoint/2010/main" val="182552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AB63E2A-94F9-4262-B791-7351E25938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1DFBD6B-1F9B-4DE9-A226-44A2824932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32799B1-CDF3-4E76-A968-FC1E79FB3F71}"/>
              </a:ext>
            </a:extLst>
          </p:cNvPr>
          <p:cNvSpPr>
            <a:spLocks noGrp="1" noChangeArrowheads="1"/>
          </p:cNvSpPr>
          <p:nvPr>
            <p:ph type="sldNum" sz="quarter" idx="12"/>
          </p:nvPr>
        </p:nvSpPr>
        <p:spPr>
          <a:ln/>
        </p:spPr>
        <p:txBody>
          <a:bodyPr/>
          <a:lstStyle>
            <a:lvl1pPr>
              <a:defRPr/>
            </a:lvl1pPr>
          </a:lstStyle>
          <a:p>
            <a:fld id="{032EDF1B-3991-45FB-9918-F8AF2AF40E69}" type="slidenum">
              <a:rPr lang="en-US" altLang="zh-CN"/>
              <a:pPr/>
              <a:t>‹#›</a:t>
            </a:fld>
            <a:endParaRPr lang="en-US" altLang="zh-CN"/>
          </a:p>
        </p:txBody>
      </p:sp>
    </p:spTree>
    <p:extLst>
      <p:ext uri="{BB962C8B-B14F-4D97-AF65-F5344CB8AC3E}">
        <p14:creationId xmlns:p14="http://schemas.microsoft.com/office/powerpoint/2010/main" val="212825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A617AAA0-9B1B-4F89-B0E8-C5838FFD16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F7B92F4-F8A6-44C8-9DDF-8A3878B4219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D2E24B5-6A87-4E97-B29F-78D197596072}"/>
              </a:ext>
            </a:extLst>
          </p:cNvPr>
          <p:cNvSpPr>
            <a:spLocks noGrp="1" noChangeArrowheads="1"/>
          </p:cNvSpPr>
          <p:nvPr>
            <p:ph type="sldNum" sz="quarter" idx="12"/>
          </p:nvPr>
        </p:nvSpPr>
        <p:spPr>
          <a:ln/>
        </p:spPr>
        <p:txBody>
          <a:bodyPr/>
          <a:lstStyle>
            <a:lvl1pPr>
              <a:defRPr/>
            </a:lvl1pPr>
          </a:lstStyle>
          <a:p>
            <a:fld id="{6155A032-AAFF-42E2-BED4-A425FF886980}" type="slidenum">
              <a:rPr lang="en-US" altLang="zh-CN"/>
              <a:pPr/>
              <a:t>‹#›</a:t>
            </a:fld>
            <a:endParaRPr lang="en-US" altLang="zh-CN"/>
          </a:p>
        </p:txBody>
      </p:sp>
    </p:spTree>
    <p:extLst>
      <p:ext uri="{BB962C8B-B14F-4D97-AF65-F5344CB8AC3E}">
        <p14:creationId xmlns:p14="http://schemas.microsoft.com/office/powerpoint/2010/main" val="234726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A2E94D7E-73B1-4398-BF42-0759899D08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2076388-0989-4996-9D36-3D93ACE846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1B73868-1CFF-4EA7-A53A-0BB8973509F9}"/>
              </a:ext>
            </a:extLst>
          </p:cNvPr>
          <p:cNvSpPr>
            <a:spLocks noGrp="1" noChangeArrowheads="1"/>
          </p:cNvSpPr>
          <p:nvPr>
            <p:ph type="sldNum" sz="quarter" idx="12"/>
          </p:nvPr>
        </p:nvSpPr>
        <p:spPr>
          <a:ln/>
        </p:spPr>
        <p:txBody>
          <a:bodyPr/>
          <a:lstStyle>
            <a:lvl1pPr>
              <a:defRPr/>
            </a:lvl1pPr>
          </a:lstStyle>
          <a:p>
            <a:fld id="{0D1C889B-30E6-47E2-9F95-1C100438C8DD}" type="slidenum">
              <a:rPr lang="en-US" altLang="zh-CN"/>
              <a:pPr/>
              <a:t>‹#›</a:t>
            </a:fld>
            <a:endParaRPr lang="en-US" altLang="zh-CN"/>
          </a:p>
        </p:txBody>
      </p:sp>
    </p:spTree>
    <p:extLst>
      <p:ext uri="{BB962C8B-B14F-4D97-AF65-F5344CB8AC3E}">
        <p14:creationId xmlns:p14="http://schemas.microsoft.com/office/powerpoint/2010/main" val="65501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6549BA5D-BD9C-4C71-A42E-2CC5AA235C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BA64ED6B-BD20-47A0-A467-C9D0C07F93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47E55F3-9609-4AF9-A5E8-E0ADBA05DB8F}"/>
              </a:ext>
            </a:extLst>
          </p:cNvPr>
          <p:cNvSpPr>
            <a:spLocks noGrp="1" noChangeArrowheads="1"/>
          </p:cNvSpPr>
          <p:nvPr>
            <p:ph type="sldNum" sz="quarter" idx="12"/>
          </p:nvPr>
        </p:nvSpPr>
        <p:spPr>
          <a:ln/>
        </p:spPr>
        <p:txBody>
          <a:bodyPr/>
          <a:lstStyle>
            <a:lvl1pPr>
              <a:defRPr/>
            </a:lvl1pPr>
          </a:lstStyle>
          <a:p>
            <a:fld id="{76724D25-328A-49DF-968F-47B706616204}" type="slidenum">
              <a:rPr lang="en-US" altLang="zh-CN"/>
              <a:pPr/>
              <a:t>‹#›</a:t>
            </a:fld>
            <a:endParaRPr lang="en-US" altLang="zh-CN"/>
          </a:p>
        </p:txBody>
      </p:sp>
    </p:spTree>
    <p:extLst>
      <p:ext uri="{BB962C8B-B14F-4D97-AF65-F5344CB8AC3E}">
        <p14:creationId xmlns:p14="http://schemas.microsoft.com/office/powerpoint/2010/main" val="33873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504031AD-A885-44B2-8939-64E8FFE693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B31B280C-5C3D-4206-99FE-48E13EA9C9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D9FCCE8-7153-42D0-9A31-28CCC5C60FF4}"/>
              </a:ext>
            </a:extLst>
          </p:cNvPr>
          <p:cNvSpPr>
            <a:spLocks noGrp="1" noChangeArrowheads="1"/>
          </p:cNvSpPr>
          <p:nvPr>
            <p:ph type="sldNum" sz="quarter" idx="12"/>
          </p:nvPr>
        </p:nvSpPr>
        <p:spPr>
          <a:ln/>
        </p:spPr>
        <p:txBody>
          <a:bodyPr/>
          <a:lstStyle>
            <a:lvl1pPr>
              <a:defRPr/>
            </a:lvl1pPr>
          </a:lstStyle>
          <a:p>
            <a:fld id="{3BB6B2BB-1A25-40DC-AF1B-A952E7724B13}" type="slidenum">
              <a:rPr lang="en-US" altLang="zh-CN"/>
              <a:pPr/>
              <a:t>‹#›</a:t>
            </a:fld>
            <a:endParaRPr lang="en-US" altLang="zh-CN"/>
          </a:p>
        </p:txBody>
      </p:sp>
    </p:spTree>
    <p:extLst>
      <p:ext uri="{BB962C8B-B14F-4D97-AF65-F5344CB8AC3E}">
        <p14:creationId xmlns:p14="http://schemas.microsoft.com/office/powerpoint/2010/main" val="252899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71B39C4-A021-4A9E-92B4-8256DE2571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E61C130-1728-4310-B5F5-614964295F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5BFDBE9-AA35-4DD1-8FB1-303BA75456CF}"/>
              </a:ext>
            </a:extLst>
          </p:cNvPr>
          <p:cNvSpPr>
            <a:spLocks noGrp="1" noChangeArrowheads="1"/>
          </p:cNvSpPr>
          <p:nvPr>
            <p:ph type="sldNum" sz="quarter" idx="12"/>
          </p:nvPr>
        </p:nvSpPr>
        <p:spPr>
          <a:ln/>
        </p:spPr>
        <p:txBody>
          <a:bodyPr/>
          <a:lstStyle>
            <a:lvl1pPr>
              <a:defRPr/>
            </a:lvl1pPr>
          </a:lstStyle>
          <a:p>
            <a:fld id="{95E426E7-6F69-4FF6-A98B-A1F2545C1083}" type="slidenum">
              <a:rPr lang="en-US" altLang="zh-CN"/>
              <a:pPr/>
              <a:t>‹#›</a:t>
            </a:fld>
            <a:endParaRPr lang="en-US" altLang="zh-CN"/>
          </a:p>
        </p:txBody>
      </p:sp>
    </p:spTree>
    <p:extLst>
      <p:ext uri="{BB962C8B-B14F-4D97-AF65-F5344CB8AC3E}">
        <p14:creationId xmlns:p14="http://schemas.microsoft.com/office/powerpoint/2010/main" val="302549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BA5E04E2-8909-4B8B-A9D8-79E5B9FE48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0C7F11C-6E0C-49D6-8BF5-29F3163EAE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7A7A3EF-FE41-461B-AE9A-F4694235695C}"/>
              </a:ext>
            </a:extLst>
          </p:cNvPr>
          <p:cNvSpPr>
            <a:spLocks noGrp="1" noChangeArrowheads="1"/>
          </p:cNvSpPr>
          <p:nvPr>
            <p:ph type="sldNum" sz="quarter" idx="12"/>
          </p:nvPr>
        </p:nvSpPr>
        <p:spPr>
          <a:ln/>
        </p:spPr>
        <p:txBody>
          <a:bodyPr/>
          <a:lstStyle>
            <a:lvl1pPr>
              <a:defRPr/>
            </a:lvl1pPr>
          </a:lstStyle>
          <a:p>
            <a:fld id="{75E22A84-E878-4394-8B4E-A2FF621FC2D5}" type="slidenum">
              <a:rPr lang="en-US" altLang="zh-CN"/>
              <a:pPr/>
              <a:t>‹#›</a:t>
            </a:fld>
            <a:endParaRPr lang="en-US" altLang="zh-CN"/>
          </a:p>
        </p:txBody>
      </p:sp>
    </p:spTree>
    <p:extLst>
      <p:ext uri="{BB962C8B-B14F-4D97-AF65-F5344CB8AC3E}">
        <p14:creationId xmlns:p14="http://schemas.microsoft.com/office/powerpoint/2010/main" val="224793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0FCF6AD1-0CCC-458A-9CCB-D39B137CFE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679F3B-64A6-4469-A91F-2B08D60D68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2642B8D-A806-42DB-A623-2AA75471CC54}"/>
              </a:ext>
            </a:extLst>
          </p:cNvPr>
          <p:cNvSpPr>
            <a:spLocks noGrp="1" noChangeArrowheads="1"/>
          </p:cNvSpPr>
          <p:nvPr>
            <p:ph type="sldNum" sz="quarter" idx="12"/>
          </p:nvPr>
        </p:nvSpPr>
        <p:spPr>
          <a:ln/>
        </p:spPr>
        <p:txBody>
          <a:bodyPr/>
          <a:lstStyle>
            <a:lvl1pPr>
              <a:defRPr/>
            </a:lvl1pPr>
          </a:lstStyle>
          <a:p>
            <a:fld id="{B8D5FEFF-07A3-40ED-B77B-19CDAE321B00}" type="slidenum">
              <a:rPr lang="en-US" altLang="zh-CN"/>
              <a:pPr/>
              <a:t>‹#›</a:t>
            </a:fld>
            <a:endParaRPr lang="en-US" altLang="zh-CN"/>
          </a:p>
        </p:txBody>
      </p:sp>
    </p:spTree>
    <p:extLst>
      <p:ext uri="{BB962C8B-B14F-4D97-AF65-F5344CB8AC3E}">
        <p14:creationId xmlns:p14="http://schemas.microsoft.com/office/powerpoint/2010/main" val="14288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83D6FF"/>
            </a:gs>
            <a:gs pos="50000">
              <a:srgbClr val="C7ECFF"/>
            </a:gs>
            <a:gs pos="100000">
              <a:srgbClr val="83D6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86C82C-4193-44E1-BC7E-87ACF969140E}"/>
              </a:ext>
            </a:extLst>
          </p:cNvPr>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D1AF3C1-124C-4062-8C71-B0E2B6398314}"/>
              </a:ext>
            </a:extLst>
          </p:cNvPr>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78A8F7E-3356-45F0-91EC-F1BDDDD4A15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kumimoji="1" sz="1400"/>
            </a:lvl1pPr>
          </a:lstStyle>
          <a:p>
            <a:pPr>
              <a:defRPr/>
            </a:pPr>
            <a:endParaRPr lang="en-US" altLang="zh-CN"/>
          </a:p>
        </p:txBody>
      </p:sp>
      <p:sp>
        <p:nvSpPr>
          <p:cNvPr id="1029" name="Rectangle 5">
            <a:extLst>
              <a:ext uri="{FF2B5EF4-FFF2-40B4-BE49-F238E27FC236}">
                <a16:creationId xmlns:a16="http://schemas.microsoft.com/office/drawing/2014/main" id="{FEE31D38-B82B-486A-9F54-7F88EDF766D6}"/>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kumimoji="1" sz="1400"/>
            </a:lvl1pPr>
          </a:lstStyle>
          <a:p>
            <a:pPr>
              <a:defRPr/>
            </a:pPr>
            <a:endParaRPr lang="en-US" altLang="zh-CN"/>
          </a:p>
        </p:txBody>
      </p:sp>
      <p:sp>
        <p:nvSpPr>
          <p:cNvPr id="1030" name="Rectangle 6">
            <a:extLst>
              <a:ext uri="{FF2B5EF4-FFF2-40B4-BE49-F238E27FC236}">
                <a16:creationId xmlns:a16="http://schemas.microsoft.com/office/drawing/2014/main" id="{549D3BBF-739F-4EAA-89FB-CB935980072B}"/>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vl1pPr>
          </a:lstStyle>
          <a:p>
            <a:fld id="{9C2C9722-96E7-4708-A4B8-E3F3D57B011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46.wmf"/><Relationship Id="rId4" Type="http://schemas.openxmlformats.org/officeDocument/2006/relationships/image" Target="../media/image44.wmf"/><Relationship Id="rId9" Type="http://schemas.openxmlformats.org/officeDocument/2006/relationships/oleObject" Target="../embeddings/oleObject44.bin"/><Relationship Id="rId14" Type="http://schemas.openxmlformats.org/officeDocument/2006/relationships/image" Target="../media/image48.wmf"/></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48.bin"/><Relationship Id="rId4" Type="http://schemas.openxmlformats.org/officeDocument/2006/relationships/image" Target="../media/image4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0.wmf"/><Relationship Id="rId5" Type="http://schemas.openxmlformats.org/officeDocument/2006/relationships/oleObject" Target="../embeddings/oleObject51.bin"/><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2.wmf"/><Relationship Id="rId5" Type="http://schemas.openxmlformats.org/officeDocument/2006/relationships/oleObject" Target="../embeddings/oleObject53.bin"/><Relationship Id="rId10" Type="http://schemas.openxmlformats.org/officeDocument/2006/relationships/image" Target="../media/image53.wmf"/><Relationship Id="rId4" Type="http://schemas.openxmlformats.org/officeDocument/2006/relationships/image" Target="../media/image51.wmf"/><Relationship Id="rId9" Type="http://schemas.openxmlformats.org/officeDocument/2006/relationships/oleObject" Target="../embeddings/oleObject55.bin"/></Relationships>
</file>

<file path=ppt/slides/_rels/slide1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5.wmf"/><Relationship Id="rId5" Type="http://schemas.openxmlformats.org/officeDocument/2006/relationships/oleObject" Target="../embeddings/oleObject57.bin"/><Relationship Id="rId10" Type="http://schemas.openxmlformats.org/officeDocument/2006/relationships/image" Target="../media/image53.wmf"/><Relationship Id="rId4" Type="http://schemas.openxmlformats.org/officeDocument/2006/relationships/image" Target="../media/image54.wmf"/><Relationship Id="rId9" Type="http://schemas.openxmlformats.org/officeDocument/2006/relationships/oleObject" Target="../embeddings/oleObject59.bin"/></Relationships>
</file>

<file path=ppt/slides/_rels/slide15.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8.wmf"/><Relationship Id="rId5" Type="http://schemas.openxmlformats.org/officeDocument/2006/relationships/oleObject" Target="../embeddings/oleObject61.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3.bin"/></Relationships>
</file>

<file path=ppt/slides/_rels/slide16.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9.bin"/><Relationship Id="rId18" Type="http://schemas.openxmlformats.org/officeDocument/2006/relationships/image" Target="../media/image68.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5.wmf"/><Relationship Id="rId17" Type="http://schemas.openxmlformats.org/officeDocument/2006/relationships/oleObject" Target="../embeddings/oleObject71.bin"/><Relationship Id="rId2" Type="http://schemas.openxmlformats.org/officeDocument/2006/relationships/slideLayout" Target="../slideLayouts/slideLayout7.xml"/><Relationship Id="rId16" Type="http://schemas.openxmlformats.org/officeDocument/2006/relationships/image" Target="../media/image67.wmf"/><Relationship Id="rId1" Type="http://schemas.openxmlformats.org/officeDocument/2006/relationships/vmlDrawing" Target="../drawings/vmlDrawing14.vml"/><Relationship Id="rId6" Type="http://schemas.openxmlformats.org/officeDocument/2006/relationships/image" Target="../media/image62.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7.bin"/><Relationship Id="rId14" Type="http://schemas.openxmlformats.org/officeDocument/2006/relationships/image" Target="../media/image66.wmf"/></Relationships>
</file>

<file path=ppt/slides/_rels/slide17.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75.bin"/><Relationship Id="rId18" Type="http://schemas.openxmlformats.org/officeDocument/2006/relationships/image" Target="../media/image68.wmf"/><Relationship Id="rId3" Type="http://schemas.openxmlformats.org/officeDocument/2006/relationships/oleObject" Target="../embeddings/oleObject64.bin"/><Relationship Id="rId7" Type="http://schemas.openxmlformats.org/officeDocument/2006/relationships/oleObject" Target="../embeddings/oleObject73.bin"/><Relationship Id="rId12" Type="http://schemas.openxmlformats.org/officeDocument/2006/relationships/image" Target="../media/image65.wmf"/><Relationship Id="rId17" Type="http://schemas.openxmlformats.org/officeDocument/2006/relationships/oleObject" Target="../embeddings/oleObject77.bin"/><Relationship Id="rId2" Type="http://schemas.openxmlformats.org/officeDocument/2006/relationships/slideLayout" Target="../slideLayouts/slideLayout7.xml"/><Relationship Id="rId16" Type="http://schemas.openxmlformats.org/officeDocument/2006/relationships/image" Target="../media/image67.wmf"/><Relationship Id="rId1" Type="http://schemas.openxmlformats.org/officeDocument/2006/relationships/vmlDrawing" Target="../drawings/vmlDrawing15.vml"/><Relationship Id="rId6" Type="http://schemas.openxmlformats.org/officeDocument/2006/relationships/image" Target="../media/image69.wmf"/><Relationship Id="rId11" Type="http://schemas.openxmlformats.org/officeDocument/2006/relationships/oleObject" Target="../embeddings/oleObject74.bin"/><Relationship Id="rId5" Type="http://schemas.openxmlformats.org/officeDocument/2006/relationships/oleObject" Target="../embeddings/oleObject72.bin"/><Relationship Id="rId15" Type="http://schemas.openxmlformats.org/officeDocument/2006/relationships/oleObject" Target="../embeddings/oleObject76.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7.bin"/><Relationship Id="rId14" Type="http://schemas.openxmlformats.org/officeDocument/2006/relationships/image" Target="../media/image70.wmf"/></Relationships>
</file>

<file path=ppt/slides/_rels/slide18.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81.bin"/><Relationship Id="rId3" Type="http://schemas.openxmlformats.org/officeDocument/2006/relationships/oleObject" Target="../embeddings/oleObject64.bin"/><Relationship Id="rId7" Type="http://schemas.openxmlformats.org/officeDocument/2006/relationships/oleObject" Target="../embeddings/oleObject79.bin"/><Relationship Id="rId12" Type="http://schemas.openxmlformats.org/officeDocument/2006/relationships/image" Target="../media/image72.wmf"/><Relationship Id="rId2" Type="http://schemas.openxmlformats.org/officeDocument/2006/relationships/slideLayout" Target="../slideLayouts/slideLayout7.xml"/><Relationship Id="rId16" Type="http://schemas.openxmlformats.org/officeDocument/2006/relationships/image" Target="../media/image74.wmf"/><Relationship Id="rId1" Type="http://schemas.openxmlformats.org/officeDocument/2006/relationships/vmlDrawing" Target="../drawings/vmlDrawing16.vml"/><Relationship Id="rId6" Type="http://schemas.openxmlformats.org/officeDocument/2006/relationships/image" Target="../media/image71.wmf"/><Relationship Id="rId11" Type="http://schemas.openxmlformats.org/officeDocument/2006/relationships/oleObject" Target="../embeddings/oleObject80.bin"/><Relationship Id="rId5" Type="http://schemas.openxmlformats.org/officeDocument/2006/relationships/oleObject" Target="../embeddings/oleObject78.bin"/><Relationship Id="rId15" Type="http://schemas.openxmlformats.org/officeDocument/2006/relationships/oleObject" Target="../embeddings/oleObject82.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7.bin"/><Relationship Id="rId14" Type="http://schemas.openxmlformats.org/officeDocument/2006/relationships/image" Target="../media/image7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6.wmf"/><Relationship Id="rId5" Type="http://schemas.openxmlformats.org/officeDocument/2006/relationships/oleObject" Target="../embeddings/oleObject84.bin"/><Relationship Id="rId4" Type="http://schemas.openxmlformats.org/officeDocument/2006/relationships/image" Target="../media/image75.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89.bin"/><Relationship Id="rId3" Type="http://schemas.openxmlformats.org/officeDocument/2006/relationships/oleObject" Target="../embeddings/oleObject64.bin"/><Relationship Id="rId7" Type="http://schemas.openxmlformats.org/officeDocument/2006/relationships/oleObject" Target="../embeddings/oleObject86.bin"/><Relationship Id="rId12"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7.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79.wmf"/><Relationship Id="rId4" Type="http://schemas.openxmlformats.org/officeDocument/2006/relationships/image" Target="../media/image61.wmf"/><Relationship Id="rId9" Type="http://schemas.openxmlformats.org/officeDocument/2006/relationships/oleObject" Target="../embeddings/oleObject87.bin"/><Relationship Id="rId14" Type="http://schemas.openxmlformats.org/officeDocument/2006/relationships/image" Target="../media/image81.wmf"/></Relationships>
</file>

<file path=ppt/slides/_rels/slide21.xml.rels><?xml version="1.0" encoding="UTF-8" standalone="yes"?>
<Relationships xmlns="http://schemas.openxmlformats.org/package/2006/relationships"><Relationship Id="rId13" Type="http://schemas.openxmlformats.org/officeDocument/2006/relationships/oleObject" Target="../embeddings/oleObject95.bin"/><Relationship Id="rId18" Type="http://schemas.openxmlformats.org/officeDocument/2006/relationships/image" Target="../media/image89.wmf"/><Relationship Id="rId26" Type="http://schemas.openxmlformats.org/officeDocument/2006/relationships/image" Target="../media/image93.wmf"/><Relationship Id="rId3" Type="http://schemas.openxmlformats.org/officeDocument/2006/relationships/oleObject" Target="../embeddings/oleObject90.bin"/><Relationship Id="rId21" Type="http://schemas.openxmlformats.org/officeDocument/2006/relationships/oleObject" Target="../embeddings/oleObject99.bin"/><Relationship Id="rId34" Type="http://schemas.openxmlformats.org/officeDocument/2006/relationships/image" Target="../media/image97.wmf"/><Relationship Id="rId7" Type="http://schemas.openxmlformats.org/officeDocument/2006/relationships/oleObject" Target="../embeddings/oleObject92.bin"/><Relationship Id="rId12" Type="http://schemas.openxmlformats.org/officeDocument/2006/relationships/image" Target="../media/image86.wmf"/><Relationship Id="rId17" Type="http://schemas.openxmlformats.org/officeDocument/2006/relationships/oleObject" Target="../embeddings/oleObject97.bin"/><Relationship Id="rId25" Type="http://schemas.openxmlformats.org/officeDocument/2006/relationships/oleObject" Target="../embeddings/oleObject101.bin"/><Relationship Id="rId33" Type="http://schemas.openxmlformats.org/officeDocument/2006/relationships/oleObject" Target="../embeddings/oleObject105.bin"/><Relationship Id="rId2" Type="http://schemas.openxmlformats.org/officeDocument/2006/relationships/slideLayout" Target="../slideLayouts/slideLayout7.xml"/><Relationship Id="rId16" Type="http://schemas.openxmlformats.org/officeDocument/2006/relationships/image" Target="../media/image88.wmf"/><Relationship Id="rId20" Type="http://schemas.openxmlformats.org/officeDocument/2006/relationships/image" Target="../media/image90.wmf"/><Relationship Id="rId29" Type="http://schemas.openxmlformats.org/officeDocument/2006/relationships/oleObject" Target="../embeddings/oleObject103.bin"/><Relationship Id="rId1" Type="http://schemas.openxmlformats.org/officeDocument/2006/relationships/vmlDrawing" Target="../drawings/vmlDrawing19.vml"/><Relationship Id="rId6" Type="http://schemas.openxmlformats.org/officeDocument/2006/relationships/image" Target="../media/image83.wmf"/><Relationship Id="rId11" Type="http://schemas.openxmlformats.org/officeDocument/2006/relationships/oleObject" Target="../embeddings/oleObject94.bin"/><Relationship Id="rId24" Type="http://schemas.openxmlformats.org/officeDocument/2006/relationships/image" Target="../media/image92.wmf"/><Relationship Id="rId32" Type="http://schemas.openxmlformats.org/officeDocument/2006/relationships/image" Target="../media/image96.wmf"/><Relationship Id="rId5" Type="http://schemas.openxmlformats.org/officeDocument/2006/relationships/oleObject" Target="../embeddings/oleObject91.bin"/><Relationship Id="rId15" Type="http://schemas.openxmlformats.org/officeDocument/2006/relationships/oleObject" Target="../embeddings/oleObject96.bin"/><Relationship Id="rId23" Type="http://schemas.openxmlformats.org/officeDocument/2006/relationships/oleObject" Target="../embeddings/oleObject100.bin"/><Relationship Id="rId28" Type="http://schemas.openxmlformats.org/officeDocument/2006/relationships/image" Target="../media/image94.wmf"/><Relationship Id="rId10" Type="http://schemas.openxmlformats.org/officeDocument/2006/relationships/image" Target="../media/image85.wmf"/><Relationship Id="rId19" Type="http://schemas.openxmlformats.org/officeDocument/2006/relationships/oleObject" Target="../embeddings/oleObject98.bin"/><Relationship Id="rId31" Type="http://schemas.openxmlformats.org/officeDocument/2006/relationships/oleObject" Target="../embeddings/oleObject104.bin"/><Relationship Id="rId4" Type="http://schemas.openxmlformats.org/officeDocument/2006/relationships/image" Target="../media/image82.wmf"/><Relationship Id="rId9" Type="http://schemas.openxmlformats.org/officeDocument/2006/relationships/oleObject" Target="../embeddings/oleObject93.bin"/><Relationship Id="rId14" Type="http://schemas.openxmlformats.org/officeDocument/2006/relationships/image" Target="../media/image87.wmf"/><Relationship Id="rId22" Type="http://schemas.openxmlformats.org/officeDocument/2006/relationships/image" Target="../media/image91.wmf"/><Relationship Id="rId27" Type="http://schemas.openxmlformats.org/officeDocument/2006/relationships/oleObject" Target="../embeddings/oleObject102.bin"/><Relationship Id="rId30" Type="http://schemas.openxmlformats.org/officeDocument/2006/relationships/image" Target="../media/image95.wmf"/><Relationship Id="rId8" Type="http://schemas.openxmlformats.org/officeDocument/2006/relationships/image" Target="../media/image84.wmf"/></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111.bin"/><Relationship Id="rId18" Type="http://schemas.openxmlformats.org/officeDocument/2006/relationships/image" Target="../media/image105.wmf"/><Relationship Id="rId26" Type="http://schemas.openxmlformats.org/officeDocument/2006/relationships/image" Target="../media/image109.wmf"/><Relationship Id="rId21" Type="http://schemas.openxmlformats.org/officeDocument/2006/relationships/oleObject" Target="../embeddings/oleObject115.bin"/><Relationship Id="rId34" Type="http://schemas.openxmlformats.org/officeDocument/2006/relationships/image" Target="../media/image113.wmf"/><Relationship Id="rId7" Type="http://schemas.openxmlformats.org/officeDocument/2006/relationships/oleObject" Target="../embeddings/oleObject108.bin"/><Relationship Id="rId12" Type="http://schemas.openxmlformats.org/officeDocument/2006/relationships/image" Target="../media/image102.wmf"/><Relationship Id="rId17" Type="http://schemas.openxmlformats.org/officeDocument/2006/relationships/oleObject" Target="../embeddings/oleObject113.bin"/><Relationship Id="rId25" Type="http://schemas.openxmlformats.org/officeDocument/2006/relationships/oleObject" Target="../embeddings/oleObject117.bin"/><Relationship Id="rId33" Type="http://schemas.openxmlformats.org/officeDocument/2006/relationships/oleObject" Target="../embeddings/oleObject121.bin"/><Relationship Id="rId38" Type="http://schemas.openxmlformats.org/officeDocument/2006/relationships/image" Target="../media/image115.wmf"/><Relationship Id="rId2" Type="http://schemas.openxmlformats.org/officeDocument/2006/relationships/slideLayout" Target="../slideLayouts/slideLayout7.xml"/><Relationship Id="rId16" Type="http://schemas.openxmlformats.org/officeDocument/2006/relationships/image" Target="../media/image104.wmf"/><Relationship Id="rId20" Type="http://schemas.openxmlformats.org/officeDocument/2006/relationships/image" Target="../media/image106.wmf"/><Relationship Id="rId29" Type="http://schemas.openxmlformats.org/officeDocument/2006/relationships/oleObject" Target="../embeddings/oleObject119.bin"/><Relationship Id="rId1" Type="http://schemas.openxmlformats.org/officeDocument/2006/relationships/vmlDrawing" Target="../drawings/vmlDrawing20.vml"/><Relationship Id="rId6" Type="http://schemas.openxmlformats.org/officeDocument/2006/relationships/image" Target="../media/image99.wmf"/><Relationship Id="rId11" Type="http://schemas.openxmlformats.org/officeDocument/2006/relationships/oleObject" Target="../embeddings/oleObject110.bin"/><Relationship Id="rId24" Type="http://schemas.openxmlformats.org/officeDocument/2006/relationships/image" Target="../media/image108.wmf"/><Relationship Id="rId32" Type="http://schemas.openxmlformats.org/officeDocument/2006/relationships/image" Target="../media/image112.wmf"/><Relationship Id="rId37" Type="http://schemas.openxmlformats.org/officeDocument/2006/relationships/oleObject" Target="../embeddings/oleObject123.bin"/><Relationship Id="rId5" Type="http://schemas.openxmlformats.org/officeDocument/2006/relationships/oleObject" Target="../embeddings/oleObject107.bin"/><Relationship Id="rId15" Type="http://schemas.openxmlformats.org/officeDocument/2006/relationships/oleObject" Target="../embeddings/oleObject112.bin"/><Relationship Id="rId23" Type="http://schemas.openxmlformats.org/officeDocument/2006/relationships/oleObject" Target="../embeddings/oleObject116.bin"/><Relationship Id="rId28" Type="http://schemas.openxmlformats.org/officeDocument/2006/relationships/image" Target="../media/image110.wmf"/><Relationship Id="rId36" Type="http://schemas.openxmlformats.org/officeDocument/2006/relationships/image" Target="../media/image114.wmf"/><Relationship Id="rId10" Type="http://schemas.openxmlformats.org/officeDocument/2006/relationships/image" Target="../media/image101.wmf"/><Relationship Id="rId19" Type="http://schemas.openxmlformats.org/officeDocument/2006/relationships/oleObject" Target="../embeddings/oleObject114.bin"/><Relationship Id="rId31" Type="http://schemas.openxmlformats.org/officeDocument/2006/relationships/oleObject" Target="../embeddings/oleObject120.bin"/><Relationship Id="rId4" Type="http://schemas.openxmlformats.org/officeDocument/2006/relationships/image" Target="../media/image98.wmf"/><Relationship Id="rId9" Type="http://schemas.openxmlformats.org/officeDocument/2006/relationships/oleObject" Target="../embeddings/oleObject109.bin"/><Relationship Id="rId14" Type="http://schemas.openxmlformats.org/officeDocument/2006/relationships/image" Target="../media/image103.wmf"/><Relationship Id="rId22" Type="http://schemas.openxmlformats.org/officeDocument/2006/relationships/image" Target="../media/image107.wmf"/><Relationship Id="rId27" Type="http://schemas.openxmlformats.org/officeDocument/2006/relationships/oleObject" Target="../embeddings/oleObject118.bin"/><Relationship Id="rId30" Type="http://schemas.openxmlformats.org/officeDocument/2006/relationships/image" Target="../media/image111.wmf"/><Relationship Id="rId35" Type="http://schemas.openxmlformats.org/officeDocument/2006/relationships/oleObject" Target="../embeddings/oleObject122.bin"/><Relationship Id="rId8" Type="http://schemas.openxmlformats.org/officeDocument/2006/relationships/image" Target="../media/image100.wmf"/><Relationship Id="rId3" Type="http://schemas.openxmlformats.org/officeDocument/2006/relationships/oleObject" Target="../embeddings/oleObject106.bin"/></Relationships>
</file>

<file path=ppt/slides/_rels/slide23.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28.bin"/><Relationship Id="rId18" Type="http://schemas.openxmlformats.org/officeDocument/2006/relationships/image" Target="../media/image123.wmf"/><Relationship Id="rId26" Type="http://schemas.openxmlformats.org/officeDocument/2006/relationships/image" Target="../media/image127.wmf"/><Relationship Id="rId3" Type="http://schemas.openxmlformats.org/officeDocument/2006/relationships/oleObject" Target="../embeddings/oleObject124.bin"/><Relationship Id="rId21" Type="http://schemas.openxmlformats.org/officeDocument/2006/relationships/oleObject" Target="../embeddings/oleObject132.bin"/><Relationship Id="rId7" Type="http://schemas.openxmlformats.org/officeDocument/2006/relationships/oleObject" Target="../embeddings/oleObject125.bin"/><Relationship Id="rId12" Type="http://schemas.openxmlformats.org/officeDocument/2006/relationships/image" Target="../media/image120.wmf"/><Relationship Id="rId17" Type="http://schemas.openxmlformats.org/officeDocument/2006/relationships/oleObject" Target="../embeddings/oleObject130.bin"/><Relationship Id="rId25" Type="http://schemas.openxmlformats.org/officeDocument/2006/relationships/oleObject" Target="../embeddings/oleObject134.bin"/><Relationship Id="rId2" Type="http://schemas.openxmlformats.org/officeDocument/2006/relationships/slideLayout" Target="../slideLayouts/slideLayout7.xml"/><Relationship Id="rId16" Type="http://schemas.openxmlformats.org/officeDocument/2006/relationships/image" Target="../media/image122.wmf"/><Relationship Id="rId20" Type="http://schemas.openxmlformats.org/officeDocument/2006/relationships/image" Target="../media/image124.wmf"/><Relationship Id="rId1" Type="http://schemas.openxmlformats.org/officeDocument/2006/relationships/vmlDrawing" Target="../drawings/vmlDrawing21.vml"/><Relationship Id="rId6" Type="http://schemas.openxmlformats.org/officeDocument/2006/relationships/image" Target="../media/image56.wmf"/><Relationship Id="rId11" Type="http://schemas.openxmlformats.org/officeDocument/2006/relationships/oleObject" Target="../embeddings/oleObject127.bin"/><Relationship Id="rId24" Type="http://schemas.openxmlformats.org/officeDocument/2006/relationships/image" Target="../media/image126.wmf"/><Relationship Id="rId5" Type="http://schemas.openxmlformats.org/officeDocument/2006/relationships/oleObject" Target="../embeddings/oleObject58.bin"/><Relationship Id="rId15" Type="http://schemas.openxmlformats.org/officeDocument/2006/relationships/oleObject" Target="../embeddings/oleObject129.bin"/><Relationship Id="rId23" Type="http://schemas.openxmlformats.org/officeDocument/2006/relationships/oleObject" Target="../embeddings/oleObject133.bin"/><Relationship Id="rId28" Type="http://schemas.openxmlformats.org/officeDocument/2006/relationships/image" Target="../media/image128.wmf"/><Relationship Id="rId10" Type="http://schemas.openxmlformats.org/officeDocument/2006/relationships/image" Target="../media/image119.wmf"/><Relationship Id="rId19" Type="http://schemas.openxmlformats.org/officeDocument/2006/relationships/oleObject" Target="../embeddings/oleObject131.bin"/><Relationship Id="rId4" Type="http://schemas.openxmlformats.org/officeDocument/2006/relationships/image" Target="../media/image117.wmf"/><Relationship Id="rId9" Type="http://schemas.openxmlformats.org/officeDocument/2006/relationships/oleObject" Target="../embeddings/oleObject126.bin"/><Relationship Id="rId14" Type="http://schemas.openxmlformats.org/officeDocument/2006/relationships/image" Target="../media/image121.wmf"/><Relationship Id="rId22" Type="http://schemas.openxmlformats.org/officeDocument/2006/relationships/image" Target="../media/image125.wmf"/><Relationship Id="rId27" Type="http://schemas.openxmlformats.org/officeDocument/2006/relationships/oleObject" Target="../embeddings/oleObject135.bin"/></Relationships>
</file>

<file path=ppt/slides/_rels/slide25.xml.rels><?xml version="1.0" encoding="UTF-8" standalone="yes"?>
<Relationships xmlns="http://schemas.openxmlformats.org/package/2006/relationships"><Relationship Id="rId8" Type="http://schemas.openxmlformats.org/officeDocument/2006/relationships/hyperlink" Target="Stokes%20%20&#20844;&#24335;.ppt#-1,-1,29" TargetMode="External"/><Relationship Id="rId3" Type="http://schemas.openxmlformats.org/officeDocument/2006/relationships/notesSlide" Target="../notesSlides/notesSlide1.xml"/><Relationship Id="rId7" Type="http://schemas.openxmlformats.org/officeDocument/2006/relationships/image" Target="../media/image129.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37.bin"/><Relationship Id="rId5" Type="http://schemas.openxmlformats.org/officeDocument/2006/relationships/image" Target="../media/image19.wmf"/><Relationship Id="rId4" Type="http://schemas.openxmlformats.org/officeDocument/2006/relationships/oleObject" Target="../embeddings/oleObject136.bin"/></Relationships>
</file>

<file path=ppt/slides/_rels/slide26.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43.bin"/><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34.wmf"/><Relationship Id="rId2" Type="http://schemas.openxmlformats.org/officeDocument/2006/relationships/slideLayout" Target="../slideLayouts/slideLayout7.xml"/><Relationship Id="rId16" Type="http://schemas.openxmlformats.org/officeDocument/2006/relationships/image" Target="../media/image136.wmf"/><Relationship Id="rId1" Type="http://schemas.openxmlformats.org/officeDocument/2006/relationships/vmlDrawing" Target="../drawings/vmlDrawing23.vml"/><Relationship Id="rId6" Type="http://schemas.openxmlformats.org/officeDocument/2006/relationships/image" Target="../media/image131.wmf"/><Relationship Id="rId11" Type="http://schemas.openxmlformats.org/officeDocument/2006/relationships/oleObject" Target="../embeddings/oleObject142.bin"/><Relationship Id="rId5" Type="http://schemas.openxmlformats.org/officeDocument/2006/relationships/oleObject" Target="../embeddings/oleObject139.bin"/><Relationship Id="rId15" Type="http://schemas.openxmlformats.org/officeDocument/2006/relationships/oleObject" Target="../embeddings/oleObject144.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41.bin"/><Relationship Id="rId14" Type="http://schemas.openxmlformats.org/officeDocument/2006/relationships/image" Target="../media/image135.wmf"/></Relationships>
</file>

<file path=ppt/slides/_rels/slide27.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50.bin"/><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41.wmf"/><Relationship Id="rId2" Type="http://schemas.openxmlformats.org/officeDocument/2006/relationships/slideLayout" Target="../slideLayouts/slideLayout7.xml"/><Relationship Id="rId16" Type="http://schemas.openxmlformats.org/officeDocument/2006/relationships/image" Target="../media/image143.wmf"/><Relationship Id="rId1" Type="http://schemas.openxmlformats.org/officeDocument/2006/relationships/vmlDrawing" Target="../drawings/vmlDrawing24.vml"/><Relationship Id="rId6" Type="http://schemas.openxmlformats.org/officeDocument/2006/relationships/image" Target="../media/image138.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48.bin"/><Relationship Id="rId14" Type="http://schemas.openxmlformats.org/officeDocument/2006/relationships/image" Target="../media/image142.wmf"/></Relationships>
</file>

<file path=ppt/slides/_rels/slide28.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48.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45.w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155.bin"/></Relationships>
</file>

<file path=ppt/slides/_rels/slide29.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51.wmf"/><Relationship Id="rId7"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54.wmf"/><Relationship Id="rId5" Type="http://schemas.openxmlformats.org/officeDocument/2006/relationships/image" Target="../media/image153.emf"/><Relationship Id="rId10" Type="http://schemas.openxmlformats.org/officeDocument/2006/relationships/image" Target="../media/image150.wmf"/><Relationship Id="rId4" Type="http://schemas.openxmlformats.org/officeDocument/2006/relationships/image" Target="../media/image152.emf"/><Relationship Id="rId9" Type="http://schemas.openxmlformats.org/officeDocument/2006/relationships/oleObject" Target="../embeddings/oleObject158.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56.wmf"/><Relationship Id="rId11" Type="http://schemas.openxmlformats.org/officeDocument/2006/relationships/oleObject" Target="../embeddings/oleObject163.bin"/><Relationship Id="rId5" Type="http://schemas.openxmlformats.org/officeDocument/2006/relationships/oleObject" Target="../embeddings/oleObject160.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62.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66.bin"/><Relationship Id="rId13" Type="http://schemas.openxmlformats.org/officeDocument/2006/relationships/image" Target="../media/image164.wmf"/><Relationship Id="rId18" Type="http://schemas.openxmlformats.org/officeDocument/2006/relationships/oleObject" Target="../embeddings/oleObject171.bin"/><Relationship Id="rId3" Type="http://schemas.openxmlformats.org/officeDocument/2006/relationships/oleObject" Target="../embeddings/oleObject164.bin"/><Relationship Id="rId7" Type="http://schemas.openxmlformats.org/officeDocument/2006/relationships/image" Target="../media/image161.wmf"/><Relationship Id="rId12" Type="http://schemas.openxmlformats.org/officeDocument/2006/relationships/oleObject" Target="../embeddings/oleObject168.bin"/><Relationship Id="rId17" Type="http://schemas.openxmlformats.org/officeDocument/2006/relationships/image" Target="../media/image166.wmf"/><Relationship Id="rId2" Type="http://schemas.openxmlformats.org/officeDocument/2006/relationships/slideLayout" Target="../slideLayouts/slideLayout7.xml"/><Relationship Id="rId16" Type="http://schemas.openxmlformats.org/officeDocument/2006/relationships/oleObject" Target="../embeddings/oleObject170.bin"/><Relationship Id="rId1" Type="http://schemas.openxmlformats.org/officeDocument/2006/relationships/vmlDrawing" Target="../drawings/vmlDrawing28.vml"/><Relationship Id="rId6" Type="http://schemas.openxmlformats.org/officeDocument/2006/relationships/oleObject" Target="../embeddings/oleObject165.bin"/><Relationship Id="rId11" Type="http://schemas.openxmlformats.org/officeDocument/2006/relationships/image" Target="../media/image163.wmf"/><Relationship Id="rId5" Type="http://schemas.openxmlformats.org/officeDocument/2006/relationships/image" Target="../media/image168.png"/><Relationship Id="rId15" Type="http://schemas.openxmlformats.org/officeDocument/2006/relationships/image" Target="../media/image165.wmf"/><Relationship Id="rId10" Type="http://schemas.openxmlformats.org/officeDocument/2006/relationships/oleObject" Target="../embeddings/oleObject167.bin"/><Relationship Id="rId19" Type="http://schemas.openxmlformats.org/officeDocument/2006/relationships/image" Target="../media/image167.wmf"/><Relationship Id="rId4" Type="http://schemas.openxmlformats.org/officeDocument/2006/relationships/image" Target="../media/image160.wmf"/><Relationship Id="rId9" Type="http://schemas.openxmlformats.org/officeDocument/2006/relationships/image" Target="../media/image162.wmf"/><Relationship Id="rId14" Type="http://schemas.openxmlformats.org/officeDocument/2006/relationships/oleObject" Target="../embeddings/oleObject169.bin"/></Relationships>
</file>

<file path=ppt/slides/_rels/slide32.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73.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70.wmf"/><Relationship Id="rId11" Type="http://schemas.openxmlformats.org/officeDocument/2006/relationships/oleObject" Target="../embeddings/oleObject176.bin"/><Relationship Id="rId5" Type="http://schemas.openxmlformats.org/officeDocument/2006/relationships/oleObject" Target="../embeddings/oleObject173.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75.bin"/></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6.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7.bin"/><Relationship Id="rId14" Type="http://schemas.openxmlformats.org/officeDocument/2006/relationships/image" Target="../media/image15.wmf"/></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1.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9.bin"/><Relationship Id="rId18" Type="http://schemas.openxmlformats.org/officeDocument/2006/relationships/image" Target="../media/image18.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24.wmf"/><Relationship Id="rId17" Type="http://schemas.openxmlformats.org/officeDocument/2006/relationships/oleObject" Target="../embeddings/oleObject21.bin"/><Relationship Id="rId2" Type="http://schemas.openxmlformats.org/officeDocument/2006/relationships/slideLayout" Target="../slideLayouts/slideLayout7.xml"/><Relationship Id="rId16" Type="http://schemas.openxmlformats.org/officeDocument/2006/relationships/image" Target="../media/image17.wmf"/><Relationship Id="rId20" Type="http://schemas.openxmlformats.org/officeDocument/2006/relationships/image" Target="../media/image25.wmf"/><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8.bin"/><Relationship Id="rId24" Type="http://schemas.openxmlformats.org/officeDocument/2006/relationships/image" Target="../media/image27.wmf"/><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oleObject" Target="../embeddings/oleObject24.bin"/><Relationship Id="rId10" Type="http://schemas.openxmlformats.org/officeDocument/2006/relationships/image" Target="../media/image23.wmf"/><Relationship Id="rId19" Type="http://schemas.openxmlformats.org/officeDocument/2006/relationships/oleObject" Target="../embeddings/oleObject22.bin"/><Relationship Id="rId4" Type="http://schemas.openxmlformats.org/officeDocument/2006/relationships/image" Target="../media/image20.wmf"/><Relationship Id="rId9" Type="http://schemas.openxmlformats.org/officeDocument/2006/relationships/oleObject" Target="../embeddings/oleObject17.bin"/><Relationship Id="rId14" Type="http://schemas.openxmlformats.org/officeDocument/2006/relationships/image" Target="../media/image16.wmf"/><Relationship Id="rId22" Type="http://schemas.openxmlformats.org/officeDocument/2006/relationships/image" Target="../media/image26.wmf"/></Relationships>
</file>

<file path=ppt/slides/_rels/slide8.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2.wmf"/><Relationship Id="rId2" Type="http://schemas.openxmlformats.org/officeDocument/2006/relationships/slideLayout" Target="../slideLayouts/slideLayout7.xml"/><Relationship Id="rId16" Type="http://schemas.openxmlformats.org/officeDocument/2006/relationships/image" Target="../media/image34.wmf"/><Relationship Id="rId1" Type="http://schemas.openxmlformats.org/officeDocument/2006/relationships/vmlDrawing" Target="../drawings/vmlDrawing6.vml"/><Relationship Id="rId6" Type="http://schemas.openxmlformats.org/officeDocument/2006/relationships/image" Target="../media/image29.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8.bin"/><Relationship Id="rId14" Type="http://schemas.openxmlformats.org/officeDocument/2006/relationships/image" Target="../media/image33.wmf"/></Relationships>
</file>

<file path=ppt/slides/_rels/slide9.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7.bin"/><Relationship Id="rId18" Type="http://schemas.openxmlformats.org/officeDocument/2006/relationships/image" Target="../media/image42.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9.wmf"/><Relationship Id="rId17" Type="http://schemas.openxmlformats.org/officeDocument/2006/relationships/oleObject" Target="../embeddings/oleObject39.bin"/><Relationship Id="rId2" Type="http://schemas.openxmlformats.org/officeDocument/2006/relationships/slideLayout" Target="../slideLayouts/slideLayout7.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8.wmf"/><Relationship Id="rId19" Type="http://schemas.openxmlformats.org/officeDocument/2006/relationships/oleObject" Target="../embeddings/oleObject40.bin"/><Relationship Id="rId4" Type="http://schemas.openxmlformats.org/officeDocument/2006/relationships/image" Target="../media/image35.wmf"/><Relationship Id="rId9" Type="http://schemas.openxmlformats.org/officeDocument/2006/relationships/oleObject" Target="../embeddings/oleObject35.bin"/><Relationship Id="rId14" Type="http://schemas.openxmlformats.org/officeDocument/2006/relationships/image" Target="../media/image4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3">
            <a:extLst>
              <a:ext uri="{FF2B5EF4-FFF2-40B4-BE49-F238E27FC236}">
                <a16:creationId xmlns:a16="http://schemas.microsoft.com/office/drawing/2014/main" id="{910D100F-7684-460A-B53B-2F0E057BC73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3F4E0B51-9EFD-40FD-9D03-83D09021BE8B}" type="slidenum">
              <a:rPr lang="en-US" altLang="zh-CN" sz="1400" smtClean="0"/>
              <a:pPr/>
              <a:t>1</a:t>
            </a:fld>
            <a:endParaRPr lang="en-US" altLang="zh-CN" sz="1400"/>
          </a:p>
        </p:txBody>
      </p:sp>
      <p:sp>
        <p:nvSpPr>
          <p:cNvPr id="304131" name="Text Box 3">
            <a:extLst>
              <a:ext uri="{FF2B5EF4-FFF2-40B4-BE49-F238E27FC236}">
                <a16:creationId xmlns:a16="http://schemas.microsoft.com/office/drawing/2014/main" id="{72EA28C8-AA9B-4A6D-B656-4328B2065E44}"/>
              </a:ext>
            </a:extLst>
          </p:cNvPr>
          <p:cNvSpPr txBox="1">
            <a:spLocks noChangeArrowheads="1"/>
          </p:cNvSpPr>
          <p:nvPr/>
        </p:nvSpPr>
        <p:spPr bwMode="auto">
          <a:xfrm>
            <a:off x="1436688" y="771525"/>
            <a:ext cx="655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4000" b="1">
                <a:solidFill>
                  <a:srgbClr val="CC0066"/>
                </a:solidFill>
                <a:latin typeface="黑体" panose="02010609060101010101" pitchFamily="49" charset="-122"/>
                <a:ea typeface="黑体" panose="02010609060101010101" pitchFamily="49" charset="-122"/>
              </a:rPr>
              <a:t>2.</a:t>
            </a:r>
            <a:r>
              <a:rPr lang="zh-CN" altLang="en-US" sz="4000" b="1">
                <a:solidFill>
                  <a:srgbClr val="CC0066"/>
                </a:solidFill>
                <a:latin typeface="黑体" panose="02010609060101010101" pitchFamily="49" charset="-122"/>
                <a:ea typeface="黑体" panose="02010609060101010101" pitchFamily="49" charset="-122"/>
              </a:rPr>
              <a:t>斯托克斯</a:t>
            </a:r>
            <a:r>
              <a:rPr lang="en-US" altLang="zh-CN" sz="4000" b="1">
                <a:solidFill>
                  <a:srgbClr val="CC0066"/>
                </a:solidFill>
                <a:latin typeface="黑体" panose="02010609060101010101" pitchFamily="49" charset="-122"/>
                <a:ea typeface="黑体" panose="02010609060101010101" pitchFamily="49" charset="-122"/>
              </a:rPr>
              <a:t>(</a:t>
            </a:r>
            <a:r>
              <a:rPr lang="en-US" altLang="zh-CN" sz="4000" b="1" i="1">
                <a:solidFill>
                  <a:srgbClr val="CC0066"/>
                </a:solidFill>
                <a:ea typeface="黑体" panose="02010609060101010101" pitchFamily="49" charset="-122"/>
              </a:rPr>
              <a:t>stokes</a:t>
            </a:r>
            <a:r>
              <a:rPr lang="en-US" altLang="zh-CN" sz="4000" b="1">
                <a:solidFill>
                  <a:srgbClr val="CC0066"/>
                </a:solidFill>
                <a:latin typeface="黑体" panose="02010609060101010101" pitchFamily="49" charset="-122"/>
                <a:ea typeface="黑体" panose="02010609060101010101" pitchFamily="49" charset="-122"/>
              </a:rPr>
              <a:t>)</a:t>
            </a:r>
            <a:r>
              <a:rPr lang="zh-CN" altLang="en-US" sz="4000" b="1">
                <a:solidFill>
                  <a:srgbClr val="CC0066"/>
                </a:solidFill>
                <a:latin typeface="黑体" panose="02010609060101010101" pitchFamily="49" charset="-122"/>
                <a:ea typeface="黑体" panose="02010609060101010101" pitchFamily="49" charset="-122"/>
              </a:rPr>
              <a:t>公式</a:t>
            </a:r>
          </a:p>
        </p:txBody>
      </p:sp>
      <p:sp>
        <p:nvSpPr>
          <p:cNvPr id="304132" name="Text Box 4">
            <a:extLst>
              <a:ext uri="{FF2B5EF4-FFF2-40B4-BE49-F238E27FC236}">
                <a16:creationId xmlns:a16="http://schemas.microsoft.com/office/drawing/2014/main" id="{F3004A5A-2112-4EAD-BA4B-D3CA5102E0F6}"/>
              </a:ext>
            </a:extLst>
          </p:cNvPr>
          <p:cNvSpPr txBox="1">
            <a:spLocks noChangeArrowheads="1"/>
          </p:cNvSpPr>
          <p:nvPr/>
        </p:nvSpPr>
        <p:spPr bwMode="auto">
          <a:xfrm>
            <a:off x="522288" y="2060575"/>
            <a:ext cx="82962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b="1" dirty="0"/>
              <a:t>      </a:t>
            </a:r>
            <a:r>
              <a:rPr lang="zh-CN" altLang="en-US" b="1" dirty="0"/>
              <a:t>前面所介绍的 </a:t>
            </a:r>
            <a:r>
              <a:rPr lang="en-US" altLang="zh-CN" sz="3200" b="1" dirty="0"/>
              <a:t>Gauss </a:t>
            </a:r>
            <a:r>
              <a:rPr lang="zh-CN" altLang="en-US" b="1" dirty="0"/>
              <a:t>公式是 </a:t>
            </a:r>
            <a:r>
              <a:rPr lang="en-US" altLang="zh-CN" sz="3200" b="1" dirty="0"/>
              <a:t>Green </a:t>
            </a:r>
            <a:r>
              <a:rPr lang="zh-CN" altLang="en-US" b="1" dirty="0"/>
              <a:t>公式的推广</a:t>
            </a:r>
          </a:p>
          <a:p>
            <a:r>
              <a:rPr lang="zh-CN" altLang="en-US" b="1" dirty="0"/>
              <a:t>下面我们</a:t>
            </a:r>
            <a:r>
              <a:rPr lang="zh-CN" altLang="en-US" sz="3200" b="1" dirty="0"/>
              <a:t> </a:t>
            </a:r>
            <a:r>
              <a:rPr lang="zh-CN" altLang="en-US" b="1" dirty="0"/>
              <a:t>从另一个角度来推广</a:t>
            </a:r>
            <a:r>
              <a:rPr lang="en-US" altLang="zh-CN" sz="3200" b="1" dirty="0"/>
              <a:t>Green </a:t>
            </a:r>
            <a:r>
              <a:rPr lang="zh-CN" altLang="en-US" b="1" dirty="0"/>
              <a:t>公式。</a:t>
            </a:r>
          </a:p>
        </p:txBody>
      </p:sp>
      <p:sp>
        <p:nvSpPr>
          <p:cNvPr id="304133" name="Text Box 5">
            <a:extLst>
              <a:ext uri="{FF2B5EF4-FFF2-40B4-BE49-F238E27FC236}">
                <a16:creationId xmlns:a16="http://schemas.microsoft.com/office/drawing/2014/main" id="{3CC9DB9A-DE79-42A3-9513-C5B36E73D9C1}"/>
              </a:ext>
            </a:extLst>
          </p:cNvPr>
          <p:cNvSpPr txBox="1">
            <a:spLocks noChangeArrowheads="1"/>
          </p:cNvSpPr>
          <p:nvPr/>
        </p:nvSpPr>
        <p:spPr bwMode="auto">
          <a:xfrm>
            <a:off x="414338" y="3521075"/>
            <a:ext cx="83820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3200" b="1"/>
              <a:t>    Green</a:t>
            </a:r>
            <a:r>
              <a:rPr lang="en-US" altLang="zh-CN" b="1"/>
              <a:t> </a:t>
            </a:r>
            <a:r>
              <a:rPr lang="zh-CN" altLang="en-US" b="1"/>
              <a:t>公式表达了平面闭区域上的二重积分</a:t>
            </a:r>
          </a:p>
          <a:p>
            <a:r>
              <a:rPr lang="zh-CN" altLang="en-US" b="1"/>
              <a:t>与其边界曲线上的曲线积分之间的联系，  </a:t>
            </a:r>
            <a:r>
              <a:rPr lang="en-US" altLang="zh-CN" b="1"/>
              <a:t>Stokes</a:t>
            </a:r>
            <a:endParaRPr lang="en-US" altLang="zh-CN" sz="4000" b="1">
              <a:latin typeface="黑体" panose="02010609060101010101" pitchFamily="49" charset="-122"/>
              <a:ea typeface="黑体" panose="02010609060101010101" pitchFamily="49" charset="-122"/>
            </a:endParaRPr>
          </a:p>
          <a:p>
            <a:r>
              <a:rPr lang="zh-CN" altLang="en-US" b="1">
                <a:latin typeface="宋体" panose="02010600030101010101" pitchFamily="2" charset="-122"/>
              </a:rPr>
              <a:t>公式则是把曲面上的曲面积分与沿曲面的边界曲线</a:t>
            </a:r>
          </a:p>
          <a:p>
            <a:r>
              <a:rPr lang="zh-CN" altLang="en-US" b="1">
                <a:latin typeface="宋体" panose="02010600030101010101" pitchFamily="2" charset="-122"/>
              </a:rPr>
              <a:t>上的曲线积分联系起来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131"/>
                                        </p:tgtEl>
                                        <p:attrNameLst>
                                          <p:attrName>style.visibility</p:attrName>
                                        </p:attrNameLst>
                                      </p:cBhvr>
                                      <p:to>
                                        <p:strVal val="visible"/>
                                      </p:to>
                                    </p:set>
                                    <p:animEffect transition="in" filter="wipe(left)">
                                      <p:cBhvr>
                                        <p:cTn id="7" dur="500"/>
                                        <p:tgtEl>
                                          <p:spTgt spid="304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4132"/>
                                        </p:tgtEl>
                                        <p:attrNameLst>
                                          <p:attrName>style.visibility</p:attrName>
                                        </p:attrNameLst>
                                      </p:cBhvr>
                                      <p:to>
                                        <p:strVal val="visible"/>
                                      </p:to>
                                    </p:set>
                                    <p:animEffect transition="in" filter="wipe(left)">
                                      <p:cBhvr>
                                        <p:cTn id="12" dur="500"/>
                                        <p:tgtEl>
                                          <p:spTgt spid="304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4133"/>
                                        </p:tgtEl>
                                        <p:attrNameLst>
                                          <p:attrName>style.visibility</p:attrName>
                                        </p:attrNameLst>
                                      </p:cBhvr>
                                      <p:to>
                                        <p:strVal val="visible"/>
                                      </p:to>
                                    </p:set>
                                    <p:animEffect transition="in" filter="wipe(left)">
                                      <p:cBhvr>
                                        <p:cTn id="17" dur="500"/>
                                        <p:tgtEl>
                                          <p:spTgt spid="304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p:bldP spid="304132" grpId="0"/>
      <p:bldP spid="3041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3">
            <a:extLst>
              <a:ext uri="{FF2B5EF4-FFF2-40B4-BE49-F238E27FC236}">
                <a16:creationId xmlns:a16="http://schemas.microsoft.com/office/drawing/2014/main" id="{38BCB39C-313D-4C35-A4C9-F2E96E64B00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DF7880A5-4E09-42C3-BB48-A6B86DE1FD1E}" type="slidenum">
              <a:rPr lang="en-US" altLang="zh-CN" sz="1400" smtClean="0"/>
              <a:pPr/>
              <a:t>10</a:t>
            </a:fld>
            <a:endParaRPr lang="en-US" altLang="zh-CN" sz="1400"/>
          </a:p>
        </p:txBody>
      </p:sp>
      <p:sp>
        <p:nvSpPr>
          <p:cNvPr id="178178" name="Text Box 2">
            <a:extLst>
              <a:ext uri="{FF2B5EF4-FFF2-40B4-BE49-F238E27FC236}">
                <a16:creationId xmlns:a16="http://schemas.microsoft.com/office/drawing/2014/main" id="{026237E0-32B3-444B-A501-DB0CBE68ED3D}"/>
              </a:ext>
            </a:extLst>
          </p:cNvPr>
          <p:cNvSpPr txBox="1">
            <a:spLocks noChangeArrowheads="1"/>
          </p:cNvSpPr>
          <p:nvPr/>
        </p:nvSpPr>
        <p:spPr bwMode="auto">
          <a:xfrm>
            <a:off x="285750" y="0"/>
            <a:ext cx="5680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4000" b="1">
                <a:solidFill>
                  <a:srgbClr val="0000FF"/>
                </a:solidFill>
                <a:latin typeface="隶书" panose="02010509060101010101" pitchFamily="49" charset="-122"/>
                <a:ea typeface="隶书" panose="02010509060101010101" pitchFamily="49" charset="-122"/>
              </a:rPr>
              <a:t>斯托克斯公式的证明：</a:t>
            </a:r>
          </a:p>
        </p:txBody>
      </p:sp>
      <p:graphicFrame>
        <p:nvGraphicFramePr>
          <p:cNvPr id="178206" name="Object 30">
            <a:extLst>
              <a:ext uri="{FF2B5EF4-FFF2-40B4-BE49-F238E27FC236}">
                <a16:creationId xmlns:a16="http://schemas.microsoft.com/office/drawing/2014/main" id="{367FC7D1-5954-4D50-849C-DEA76829A5D4}"/>
              </a:ext>
            </a:extLst>
          </p:cNvPr>
          <p:cNvGraphicFramePr>
            <a:graphicFrameLocks noChangeAspect="1"/>
          </p:cNvGraphicFramePr>
          <p:nvPr/>
        </p:nvGraphicFramePr>
        <p:xfrm>
          <a:off x="387350" y="2236788"/>
          <a:ext cx="3157538" cy="873125"/>
        </p:xfrm>
        <a:graphic>
          <a:graphicData uri="http://schemas.openxmlformats.org/presentationml/2006/ole">
            <mc:AlternateContent xmlns:mc="http://schemas.openxmlformats.org/markup-compatibility/2006">
              <mc:Choice xmlns:v="urn:schemas-microsoft-com:vml" Requires="v">
                <p:oleObj spid="_x0000_s8200" r:id="rId3" imgW="1371005" imgH="380835" progId="Equation.DSMT4">
                  <p:embed/>
                </p:oleObj>
              </mc:Choice>
              <mc:Fallback>
                <p:oleObj r:id="rId3" imgW="1371005" imgH="380835"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2236788"/>
                        <a:ext cx="31575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8208" name="Object 32">
            <a:extLst>
              <a:ext uri="{FF2B5EF4-FFF2-40B4-BE49-F238E27FC236}">
                <a16:creationId xmlns:a16="http://schemas.microsoft.com/office/drawing/2014/main" id="{E652488A-8363-4AC8-84C1-5230E4165693}"/>
              </a:ext>
            </a:extLst>
          </p:cNvPr>
          <p:cNvGraphicFramePr>
            <a:graphicFrameLocks noChangeAspect="1"/>
          </p:cNvGraphicFramePr>
          <p:nvPr/>
        </p:nvGraphicFramePr>
        <p:xfrm>
          <a:off x="5443538" y="0"/>
          <a:ext cx="3700462" cy="712788"/>
        </p:xfrm>
        <a:graphic>
          <a:graphicData uri="http://schemas.openxmlformats.org/presentationml/2006/ole">
            <mc:AlternateContent xmlns:mc="http://schemas.openxmlformats.org/markup-compatibility/2006">
              <mc:Choice xmlns:v="urn:schemas-microsoft-com:vml" Requires="v">
                <p:oleObj spid="_x0000_s8201" r:id="rId5" imgW="2298700" imgH="444500" progId="Equation.DSMT4">
                  <p:embed/>
                </p:oleObj>
              </mc:Choice>
              <mc:Fallback>
                <p:oleObj r:id="rId5" imgW="2298700" imgH="444500"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3538" y="0"/>
                        <a:ext cx="3700462" cy="712788"/>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1269" name="Group 33">
            <a:extLst>
              <a:ext uri="{FF2B5EF4-FFF2-40B4-BE49-F238E27FC236}">
                <a16:creationId xmlns:a16="http://schemas.microsoft.com/office/drawing/2014/main" id="{82A0D7AC-E9E9-4A91-948F-061E235AADA9}"/>
              </a:ext>
            </a:extLst>
          </p:cNvPr>
          <p:cNvGrpSpPr>
            <a:grpSpLocks/>
          </p:cNvGrpSpPr>
          <p:nvPr/>
        </p:nvGrpSpPr>
        <p:grpSpPr bwMode="auto">
          <a:xfrm>
            <a:off x="4957763" y="1279525"/>
            <a:ext cx="4186237" cy="4857750"/>
            <a:chOff x="3123" y="806"/>
            <a:chExt cx="2637" cy="3060"/>
          </a:xfrm>
        </p:grpSpPr>
        <p:grpSp>
          <p:nvGrpSpPr>
            <p:cNvPr id="11270" name="Group 34">
              <a:extLst>
                <a:ext uri="{FF2B5EF4-FFF2-40B4-BE49-F238E27FC236}">
                  <a16:creationId xmlns:a16="http://schemas.microsoft.com/office/drawing/2014/main" id="{4E59B5A1-69AC-4C72-8D09-22A9B9A47B47}"/>
                </a:ext>
              </a:extLst>
            </p:cNvPr>
            <p:cNvGrpSpPr>
              <a:grpSpLocks/>
            </p:cNvGrpSpPr>
            <p:nvPr/>
          </p:nvGrpSpPr>
          <p:grpSpPr bwMode="auto">
            <a:xfrm>
              <a:off x="3123" y="923"/>
              <a:ext cx="2526" cy="2915"/>
              <a:chOff x="3123" y="923"/>
              <a:chExt cx="2526" cy="2915"/>
            </a:xfrm>
          </p:grpSpPr>
          <p:grpSp>
            <p:nvGrpSpPr>
              <p:cNvPr id="11271" name="Group 35">
                <a:extLst>
                  <a:ext uri="{FF2B5EF4-FFF2-40B4-BE49-F238E27FC236}">
                    <a16:creationId xmlns:a16="http://schemas.microsoft.com/office/drawing/2014/main" id="{28B196EF-FF46-4E3B-A46B-D4B69A20825B}"/>
                  </a:ext>
                </a:extLst>
              </p:cNvPr>
              <p:cNvGrpSpPr>
                <a:grpSpLocks/>
              </p:cNvGrpSpPr>
              <p:nvPr/>
            </p:nvGrpSpPr>
            <p:grpSpPr bwMode="auto">
              <a:xfrm>
                <a:off x="3123" y="930"/>
                <a:ext cx="2526" cy="2908"/>
                <a:chOff x="3123" y="930"/>
                <a:chExt cx="2526" cy="2908"/>
              </a:xfrm>
            </p:grpSpPr>
            <p:grpSp>
              <p:nvGrpSpPr>
                <p:cNvPr id="11272" name="Group 36">
                  <a:extLst>
                    <a:ext uri="{FF2B5EF4-FFF2-40B4-BE49-F238E27FC236}">
                      <a16:creationId xmlns:a16="http://schemas.microsoft.com/office/drawing/2014/main" id="{AA281407-2773-49E8-82B0-6121D29794F5}"/>
                    </a:ext>
                  </a:extLst>
                </p:cNvPr>
                <p:cNvGrpSpPr>
                  <a:grpSpLocks/>
                </p:cNvGrpSpPr>
                <p:nvPr/>
              </p:nvGrpSpPr>
              <p:grpSpPr bwMode="auto">
                <a:xfrm>
                  <a:off x="3123" y="930"/>
                  <a:ext cx="2526" cy="2908"/>
                  <a:chOff x="3123" y="930"/>
                  <a:chExt cx="2526" cy="2908"/>
                </a:xfrm>
              </p:grpSpPr>
              <p:grpSp>
                <p:nvGrpSpPr>
                  <p:cNvPr id="11273" name="Group 37">
                    <a:extLst>
                      <a:ext uri="{FF2B5EF4-FFF2-40B4-BE49-F238E27FC236}">
                        <a16:creationId xmlns:a16="http://schemas.microsoft.com/office/drawing/2014/main" id="{26D4E75D-6706-49C2-87FC-584316FE0894}"/>
                      </a:ext>
                    </a:extLst>
                  </p:cNvPr>
                  <p:cNvGrpSpPr>
                    <a:grpSpLocks/>
                  </p:cNvGrpSpPr>
                  <p:nvPr/>
                </p:nvGrpSpPr>
                <p:grpSpPr bwMode="auto">
                  <a:xfrm>
                    <a:off x="3123" y="930"/>
                    <a:ext cx="2526" cy="2908"/>
                    <a:chOff x="3123" y="930"/>
                    <a:chExt cx="2526" cy="2908"/>
                  </a:xfrm>
                </p:grpSpPr>
                <p:sp>
                  <p:nvSpPr>
                    <p:cNvPr id="11274" name="Line 38">
                      <a:extLst>
                        <a:ext uri="{FF2B5EF4-FFF2-40B4-BE49-F238E27FC236}">
                          <a16:creationId xmlns:a16="http://schemas.microsoft.com/office/drawing/2014/main" id="{B07438B5-0685-4E8E-BE07-575295C4D857}"/>
                        </a:ext>
                      </a:extLst>
                    </p:cNvPr>
                    <p:cNvSpPr>
                      <a:spLocks noChangeShapeType="1"/>
                    </p:cNvSpPr>
                    <p:nvPr/>
                  </p:nvSpPr>
                  <p:spPr bwMode="auto">
                    <a:xfrm>
                      <a:off x="3900" y="2963"/>
                      <a:ext cx="1749" cy="0"/>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5" name="Line 39">
                      <a:extLst>
                        <a:ext uri="{FF2B5EF4-FFF2-40B4-BE49-F238E27FC236}">
                          <a16:creationId xmlns:a16="http://schemas.microsoft.com/office/drawing/2014/main" id="{F199FE13-EE03-49D0-9756-C4FF7A513A46}"/>
                        </a:ext>
                      </a:extLst>
                    </p:cNvPr>
                    <p:cNvSpPr>
                      <a:spLocks noChangeShapeType="1"/>
                    </p:cNvSpPr>
                    <p:nvPr/>
                  </p:nvSpPr>
                  <p:spPr bwMode="auto">
                    <a:xfrm flipV="1">
                      <a:off x="3907" y="930"/>
                      <a:ext cx="14" cy="2026"/>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6" name="Line 40">
                      <a:extLst>
                        <a:ext uri="{FF2B5EF4-FFF2-40B4-BE49-F238E27FC236}">
                          <a16:creationId xmlns:a16="http://schemas.microsoft.com/office/drawing/2014/main" id="{A9DAF9C0-F02A-4906-B928-3CC16FD61FFD}"/>
                        </a:ext>
                      </a:extLst>
                    </p:cNvPr>
                    <p:cNvSpPr>
                      <a:spLocks noChangeShapeType="1"/>
                    </p:cNvSpPr>
                    <p:nvPr/>
                  </p:nvSpPr>
                  <p:spPr bwMode="auto">
                    <a:xfrm flipH="1">
                      <a:off x="3123" y="2949"/>
                      <a:ext cx="791" cy="889"/>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277" name="Group 41">
                    <a:extLst>
                      <a:ext uri="{FF2B5EF4-FFF2-40B4-BE49-F238E27FC236}">
                        <a16:creationId xmlns:a16="http://schemas.microsoft.com/office/drawing/2014/main" id="{DA70DEE8-A7B5-4211-A24D-EC2915C1880D}"/>
                      </a:ext>
                    </a:extLst>
                  </p:cNvPr>
                  <p:cNvGrpSpPr>
                    <a:grpSpLocks/>
                  </p:cNvGrpSpPr>
                  <p:nvPr/>
                </p:nvGrpSpPr>
                <p:grpSpPr bwMode="auto">
                  <a:xfrm>
                    <a:off x="4233" y="1117"/>
                    <a:ext cx="689" cy="2431"/>
                    <a:chOff x="4233" y="1117"/>
                    <a:chExt cx="689" cy="2431"/>
                  </a:xfrm>
                </p:grpSpPr>
                <p:sp>
                  <p:nvSpPr>
                    <p:cNvPr id="11278" name="Freeform 42">
                      <a:extLst>
                        <a:ext uri="{FF2B5EF4-FFF2-40B4-BE49-F238E27FC236}">
                          <a16:creationId xmlns:a16="http://schemas.microsoft.com/office/drawing/2014/main" id="{DFA813CB-072A-48CA-9B2E-410997997350}"/>
                        </a:ext>
                      </a:extLst>
                    </p:cNvPr>
                    <p:cNvSpPr>
                      <a:spLocks noChangeArrowheads="1"/>
                    </p:cNvSpPr>
                    <p:nvPr/>
                  </p:nvSpPr>
                  <p:spPr bwMode="auto">
                    <a:xfrm>
                      <a:off x="4233" y="3045"/>
                      <a:ext cx="678" cy="503"/>
                    </a:xfrm>
                    <a:custGeom>
                      <a:avLst/>
                      <a:gdLst>
                        <a:gd name="T0" fmla="*/ 28 w 678"/>
                        <a:gd name="T1" fmla="*/ 349 h 503"/>
                        <a:gd name="T2" fmla="*/ 236 w 678"/>
                        <a:gd name="T3" fmla="*/ 43 h 503"/>
                        <a:gd name="T4" fmla="*/ 611 w 678"/>
                        <a:gd name="T5" fmla="*/ 92 h 503"/>
                        <a:gd name="T6" fmla="*/ 639 w 678"/>
                        <a:gd name="T7" fmla="*/ 453 h 503"/>
                        <a:gd name="T8" fmla="*/ 382 w 678"/>
                        <a:gd name="T9" fmla="*/ 390 h 503"/>
                        <a:gd name="T10" fmla="*/ 188 w 678"/>
                        <a:gd name="T11" fmla="*/ 453 h 503"/>
                        <a:gd name="T12" fmla="*/ 70 w 678"/>
                        <a:gd name="T13" fmla="*/ 439 h 503"/>
                        <a:gd name="T14" fmla="*/ 28 w 678"/>
                        <a:gd name="T15" fmla="*/ 349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503">
                          <a:moveTo>
                            <a:pt x="28" y="349"/>
                          </a:moveTo>
                          <a:cubicBezTo>
                            <a:pt x="56" y="283"/>
                            <a:pt x="139" y="86"/>
                            <a:pt x="236" y="43"/>
                          </a:cubicBezTo>
                          <a:cubicBezTo>
                            <a:pt x="333" y="0"/>
                            <a:pt x="544" y="24"/>
                            <a:pt x="611" y="92"/>
                          </a:cubicBezTo>
                          <a:cubicBezTo>
                            <a:pt x="678" y="160"/>
                            <a:pt x="677" y="403"/>
                            <a:pt x="639" y="453"/>
                          </a:cubicBezTo>
                          <a:cubicBezTo>
                            <a:pt x="601" y="503"/>
                            <a:pt x="457" y="390"/>
                            <a:pt x="382" y="390"/>
                          </a:cubicBezTo>
                          <a:cubicBezTo>
                            <a:pt x="307" y="390"/>
                            <a:pt x="240" y="445"/>
                            <a:pt x="188" y="453"/>
                          </a:cubicBezTo>
                          <a:cubicBezTo>
                            <a:pt x="136" y="461"/>
                            <a:pt x="98" y="456"/>
                            <a:pt x="70" y="439"/>
                          </a:cubicBezTo>
                          <a:cubicBezTo>
                            <a:pt x="42" y="422"/>
                            <a:pt x="0" y="415"/>
                            <a:pt x="28" y="349"/>
                          </a:cubicBezTo>
                          <a:close/>
                        </a:path>
                      </a:pathLst>
                    </a:custGeom>
                    <a:solidFill>
                      <a:schemeClr val="accent1"/>
                    </a:solidFill>
                    <a:ln w="38100">
                      <a:solidFill>
                        <a:srgbClr val="003300"/>
                      </a:solidFill>
                      <a:round/>
                      <a:headEnd/>
                      <a:tailE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279" name="Freeform 43">
                      <a:extLst>
                        <a:ext uri="{FF2B5EF4-FFF2-40B4-BE49-F238E27FC236}">
                          <a16:creationId xmlns:a16="http://schemas.microsoft.com/office/drawing/2014/main" id="{27D71F8C-88FA-47EF-AD39-1A6C740B1EFE}"/>
                        </a:ext>
                      </a:extLst>
                    </p:cNvPr>
                    <p:cNvSpPr>
                      <a:spLocks noChangeArrowheads="1"/>
                    </p:cNvSpPr>
                    <p:nvPr/>
                  </p:nvSpPr>
                  <p:spPr bwMode="auto">
                    <a:xfrm>
                      <a:off x="4244" y="1668"/>
                      <a:ext cx="678" cy="503"/>
                    </a:xfrm>
                    <a:custGeom>
                      <a:avLst/>
                      <a:gdLst>
                        <a:gd name="T0" fmla="*/ 28 w 678"/>
                        <a:gd name="T1" fmla="*/ 349 h 503"/>
                        <a:gd name="T2" fmla="*/ 236 w 678"/>
                        <a:gd name="T3" fmla="*/ 43 h 503"/>
                        <a:gd name="T4" fmla="*/ 611 w 678"/>
                        <a:gd name="T5" fmla="*/ 92 h 503"/>
                        <a:gd name="T6" fmla="*/ 639 w 678"/>
                        <a:gd name="T7" fmla="*/ 453 h 503"/>
                        <a:gd name="T8" fmla="*/ 382 w 678"/>
                        <a:gd name="T9" fmla="*/ 390 h 503"/>
                        <a:gd name="T10" fmla="*/ 188 w 678"/>
                        <a:gd name="T11" fmla="*/ 453 h 503"/>
                        <a:gd name="T12" fmla="*/ 70 w 678"/>
                        <a:gd name="T13" fmla="*/ 439 h 503"/>
                        <a:gd name="T14" fmla="*/ 28 w 678"/>
                        <a:gd name="T15" fmla="*/ 349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503">
                          <a:moveTo>
                            <a:pt x="28" y="349"/>
                          </a:moveTo>
                          <a:cubicBezTo>
                            <a:pt x="56" y="283"/>
                            <a:pt x="139" y="86"/>
                            <a:pt x="236" y="43"/>
                          </a:cubicBezTo>
                          <a:cubicBezTo>
                            <a:pt x="333" y="0"/>
                            <a:pt x="544" y="24"/>
                            <a:pt x="611" y="92"/>
                          </a:cubicBezTo>
                          <a:cubicBezTo>
                            <a:pt x="678" y="160"/>
                            <a:pt x="677" y="403"/>
                            <a:pt x="639" y="453"/>
                          </a:cubicBezTo>
                          <a:cubicBezTo>
                            <a:pt x="601" y="503"/>
                            <a:pt x="457" y="390"/>
                            <a:pt x="382" y="390"/>
                          </a:cubicBezTo>
                          <a:cubicBezTo>
                            <a:pt x="307" y="390"/>
                            <a:pt x="240" y="445"/>
                            <a:pt x="188" y="453"/>
                          </a:cubicBezTo>
                          <a:cubicBezTo>
                            <a:pt x="136" y="461"/>
                            <a:pt x="98" y="456"/>
                            <a:pt x="70" y="439"/>
                          </a:cubicBezTo>
                          <a:cubicBezTo>
                            <a:pt x="42" y="422"/>
                            <a:pt x="0" y="415"/>
                            <a:pt x="28" y="349"/>
                          </a:cubicBezTo>
                          <a:close/>
                        </a:path>
                      </a:pathLst>
                    </a:custGeom>
                    <a:noFill/>
                    <a:ln w="3810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280" name="Line 44">
                      <a:extLst>
                        <a:ext uri="{FF2B5EF4-FFF2-40B4-BE49-F238E27FC236}">
                          <a16:creationId xmlns:a16="http://schemas.microsoft.com/office/drawing/2014/main" id="{733FC1ED-8F01-4BF8-86AD-F49FB17B5B2E}"/>
                        </a:ext>
                      </a:extLst>
                    </p:cNvPr>
                    <p:cNvSpPr>
                      <a:spLocks noChangeShapeType="1"/>
                    </p:cNvSpPr>
                    <p:nvPr/>
                  </p:nvSpPr>
                  <p:spPr bwMode="auto">
                    <a:xfrm flipH="1">
                      <a:off x="4247" y="2054"/>
                      <a:ext cx="14" cy="1402"/>
                    </a:xfrm>
                    <a:prstGeom prst="line">
                      <a:avLst/>
                    </a:prstGeom>
                    <a:noFill/>
                    <a:ln w="38100">
                      <a:solidFill>
                        <a:srgbClr val="00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Line 45">
                      <a:extLst>
                        <a:ext uri="{FF2B5EF4-FFF2-40B4-BE49-F238E27FC236}">
                          <a16:creationId xmlns:a16="http://schemas.microsoft.com/office/drawing/2014/main" id="{B7972FE6-559C-4072-8F86-46C9D5AC47FF}"/>
                        </a:ext>
                      </a:extLst>
                    </p:cNvPr>
                    <p:cNvSpPr>
                      <a:spLocks noChangeShapeType="1"/>
                    </p:cNvSpPr>
                    <p:nvPr/>
                  </p:nvSpPr>
                  <p:spPr bwMode="auto">
                    <a:xfrm flipH="1">
                      <a:off x="4896" y="1982"/>
                      <a:ext cx="14" cy="1402"/>
                    </a:xfrm>
                    <a:prstGeom prst="line">
                      <a:avLst/>
                    </a:prstGeom>
                    <a:noFill/>
                    <a:ln w="38100">
                      <a:solidFill>
                        <a:srgbClr val="00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Freeform 46">
                      <a:extLst>
                        <a:ext uri="{FF2B5EF4-FFF2-40B4-BE49-F238E27FC236}">
                          <a16:creationId xmlns:a16="http://schemas.microsoft.com/office/drawing/2014/main" id="{7570B3E1-A816-448F-841D-C57E2FC7FFE1}"/>
                        </a:ext>
                      </a:extLst>
                    </p:cNvPr>
                    <p:cNvSpPr>
                      <a:spLocks noChangeArrowheads="1"/>
                    </p:cNvSpPr>
                    <p:nvPr/>
                  </p:nvSpPr>
                  <p:spPr bwMode="auto">
                    <a:xfrm>
                      <a:off x="4261" y="1117"/>
                      <a:ext cx="652" cy="979"/>
                    </a:xfrm>
                    <a:custGeom>
                      <a:avLst/>
                      <a:gdLst>
                        <a:gd name="T0" fmla="*/ 0 w 652"/>
                        <a:gd name="T1" fmla="*/ 930 h 930"/>
                        <a:gd name="T2" fmla="*/ 97 w 652"/>
                        <a:gd name="T3" fmla="*/ 208 h 930"/>
                        <a:gd name="T4" fmla="*/ 305 w 652"/>
                        <a:gd name="T5" fmla="*/ 21 h 930"/>
                        <a:gd name="T6" fmla="*/ 520 w 652"/>
                        <a:gd name="T7" fmla="*/ 84 h 930"/>
                        <a:gd name="T8" fmla="*/ 611 w 652"/>
                        <a:gd name="T9" fmla="*/ 278 h 930"/>
                        <a:gd name="T10" fmla="*/ 652 w 652"/>
                        <a:gd name="T11" fmla="*/ 798 h 930"/>
                      </a:gdLst>
                      <a:ahLst/>
                      <a:cxnLst>
                        <a:cxn ang="0">
                          <a:pos x="T0" y="T1"/>
                        </a:cxn>
                        <a:cxn ang="0">
                          <a:pos x="T2" y="T3"/>
                        </a:cxn>
                        <a:cxn ang="0">
                          <a:pos x="T4" y="T5"/>
                        </a:cxn>
                        <a:cxn ang="0">
                          <a:pos x="T6" y="T7"/>
                        </a:cxn>
                        <a:cxn ang="0">
                          <a:pos x="T8" y="T9"/>
                        </a:cxn>
                        <a:cxn ang="0">
                          <a:pos x="T10" y="T11"/>
                        </a:cxn>
                      </a:cxnLst>
                      <a:rect l="0" t="0" r="r" b="b"/>
                      <a:pathLst>
                        <a:path w="652" h="930">
                          <a:moveTo>
                            <a:pt x="0" y="930"/>
                          </a:moveTo>
                          <a:cubicBezTo>
                            <a:pt x="23" y="644"/>
                            <a:pt x="46" y="359"/>
                            <a:pt x="97" y="208"/>
                          </a:cubicBezTo>
                          <a:cubicBezTo>
                            <a:pt x="148" y="57"/>
                            <a:pt x="235" y="42"/>
                            <a:pt x="305" y="21"/>
                          </a:cubicBezTo>
                          <a:cubicBezTo>
                            <a:pt x="375" y="0"/>
                            <a:pt x="469" y="41"/>
                            <a:pt x="520" y="84"/>
                          </a:cubicBezTo>
                          <a:cubicBezTo>
                            <a:pt x="571" y="127"/>
                            <a:pt x="589" y="159"/>
                            <a:pt x="611" y="278"/>
                          </a:cubicBezTo>
                          <a:cubicBezTo>
                            <a:pt x="633" y="397"/>
                            <a:pt x="642" y="597"/>
                            <a:pt x="652" y="798"/>
                          </a:cubicBezTo>
                        </a:path>
                      </a:pathLst>
                    </a:custGeom>
                    <a:noFill/>
                    <a:ln w="3810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
              <p:nvSpPr>
                <p:cNvPr id="11283" name="Line 47">
                  <a:extLst>
                    <a:ext uri="{FF2B5EF4-FFF2-40B4-BE49-F238E27FC236}">
                      <a16:creationId xmlns:a16="http://schemas.microsoft.com/office/drawing/2014/main" id="{7F88A0D7-5DE4-4E71-9083-5D4473592CD6}"/>
                    </a:ext>
                  </a:extLst>
                </p:cNvPr>
                <p:cNvSpPr>
                  <a:spLocks noChangeShapeType="1"/>
                </p:cNvSpPr>
                <p:nvPr/>
              </p:nvSpPr>
              <p:spPr bwMode="auto">
                <a:xfrm flipV="1">
                  <a:off x="4462" y="2061"/>
                  <a:ext cx="132" cy="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4" name="Line 48">
                  <a:extLst>
                    <a:ext uri="{FF2B5EF4-FFF2-40B4-BE49-F238E27FC236}">
                      <a16:creationId xmlns:a16="http://schemas.microsoft.com/office/drawing/2014/main" id="{6F0D289F-FFB0-4038-A0CC-B8BB15086C23}"/>
                    </a:ext>
                  </a:extLst>
                </p:cNvPr>
                <p:cNvSpPr>
                  <a:spLocks noChangeShapeType="1"/>
                </p:cNvSpPr>
                <p:nvPr/>
              </p:nvSpPr>
              <p:spPr bwMode="auto">
                <a:xfrm flipV="1">
                  <a:off x="4453" y="3439"/>
                  <a:ext cx="132" cy="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5" name="Line 49">
                  <a:extLst>
                    <a:ext uri="{FF2B5EF4-FFF2-40B4-BE49-F238E27FC236}">
                      <a16:creationId xmlns:a16="http://schemas.microsoft.com/office/drawing/2014/main" id="{878125CE-C47A-4931-AED6-3E0A531CC5A5}"/>
                    </a:ext>
                  </a:extLst>
                </p:cNvPr>
                <p:cNvSpPr>
                  <a:spLocks noChangeShapeType="1"/>
                </p:cNvSpPr>
                <p:nvPr/>
              </p:nvSpPr>
              <p:spPr bwMode="auto">
                <a:xfrm flipH="1">
                  <a:off x="4532" y="3060"/>
                  <a:ext cx="10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286" name="Line 50">
                <a:extLst>
                  <a:ext uri="{FF2B5EF4-FFF2-40B4-BE49-F238E27FC236}">
                    <a16:creationId xmlns:a16="http://schemas.microsoft.com/office/drawing/2014/main" id="{ED12BD61-F8A1-41FD-A97E-A7A138F9F6BF}"/>
                  </a:ext>
                </a:extLst>
              </p:cNvPr>
              <p:cNvSpPr>
                <a:spLocks noChangeShapeType="1"/>
              </p:cNvSpPr>
              <p:nvPr/>
            </p:nvSpPr>
            <p:spPr bwMode="auto">
              <a:xfrm flipV="1">
                <a:off x="4587" y="923"/>
                <a:ext cx="0" cy="38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287" name="Text Box 51">
              <a:extLst>
                <a:ext uri="{FF2B5EF4-FFF2-40B4-BE49-F238E27FC236}">
                  <a16:creationId xmlns:a16="http://schemas.microsoft.com/office/drawing/2014/main" id="{AE69E7D5-91C5-47F3-B541-D50CBC3B3368}"/>
                </a:ext>
              </a:extLst>
            </p:cNvPr>
            <p:cNvSpPr txBox="1">
              <a:spLocks noChangeArrowheads="1"/>
            </p:cNvSpPr>
            <p:nvPr/>
          </p:nvSpPr>
          <p:spPr bwMode="auto">
            <a:xfrm>
              <a:off x="5458" y="292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y</a:t>
              </a:r>
            </a:p>
          </p:txBody>
        </p:sp>
        <p:sp>
          <p:nvSpPr>
            <p:cNvPr id="11288" name="Text Box 52">
              <a:extLst>
                <a:ext uri="{FF2B5EF4-FFF2-40B4-BE49-F238E27FC236}">
                  <a16:creationId xmlns:a16="http://schemas.microsoft.com/office/drawing/2014/main" id="{970D1795-5CE5-4CA7-B32A-49B82D997513}"/>
                </a:ext>
              </a:extLst>
            </p:cNvPr>
            <p:cNvSpPr txBox="1">
              <a:spLocks noChangeArrowheads="1"/>
            </p:cNvSpPr>
            <p:nvPr/>
          </p:nvSpPr>
          <p:spPr bwMode="auto">
            <a:xfrm>
              <a:off x="3951" y="80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z</a:t>
              </a:r>
            </a:p>
          </p:txBody>
        </p:sp>
        <p:sp>
          <p:nvSpPr>
            <p:cNvPr id="11289" name="Text Box 53">
              <a:extLst>
                <a:ext uri="{FF2B5EF4-FFF2-40B4-BE49-F238E27FC236}">
                  <a16:creationId xmlns:a16="http://schemas.microsoft.com/office/drawing/2014/main" id="{2057F43A-EAEE-43FE-A9B2-E4334CD5E8CD}"/>
                </a:ext>
              </a:extLst>
            </p:cNvPr>
            <p:cNvSpPr txBox="1">
              <a:spLocks noChangeArrowheads="1"/>
            </p:cNvSpPr>
            <p:nvPr/>
          </p:nvSpPr>
          <p:spPr bwMode="auto">
            <a:xfrm>
              <a:off x="3849" y="2913"/>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O</a:t>
              </a:r>
            </a:p>
          </p:txBody>
        </p:sp>
        <p:sp>
          <p:nvSpPr>
            <p:cNvPr id="11290" name="Text Box 54">
              <a:extLst>
                <a:ext uri="{FF2B5EF4-FFF2-40B4-BE49-F238E27FC236}">
                  <a16:creationId xmlns:a16="http://schemas.microsoft.com/office/drawing/2014/main" id="{A33917CD-43EE-49C1-BB51-7E1519724E75}"/>
                </a:ext>
              </a:extLst>
            </p:cNvPr>
            <p:cNvSpPr txBox="1">
              <a:spLocks noChangeArrowheads="1"/>
            </p:cNvSpPr>
            <p:nvPr/>
          </p:nvSpPr>
          <p:spPr bwMode="auto">
            <a:xfrm>
              <a:off x="4443" y="3430"/>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C</a:t>
              </a:r>
            </a:p>
          </p:txBody>
        </p:sp>
        <p:sp>
          <p:nvSpPr>
            <p:cNvPr id="11291" name="Text Box 55">
              <a:extLst>
                <a:ext uri="{FF2B5EF4-FFF2-40B4-BE49-F238E27FC236}">
                  <a16:creationId xmlns:a16="http://schemas.microsoft.com/office/drawing/2014/main" id="{1EB6565B-8032-4CA5-8841-7B16F04C225F}"/>
                </a:ext>
              </a:extLst>
            </p:cNvPr>
            <p:cNvSpPr txBox="1">
              <a:spLocks noChangeArrowheads="1"/>
            </p:cNvSpPr>
            <p:nvPr/>
          </p:nvSpPr>
          <p:spPr bwMode="auto">
            <a:xfrm>
              <a:off x="4468" y="3102"/>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D</a:t>
              </a:r>
            </a:p>
          </p:txBody>
        </p:sp>
        <p:sp>
          <p:nvSpPr>
            <p:cNvPr id="11292" name="Text Box 56">
              <a:extLst>
                <a:ext uri="{FF2B5EF4-FFF2-40B4-BE49-F238E27FC236}">
                  <a16:creationId xmlns:a16="http://schemas.microsoft.com/office/drawing/2014/main" id="{FD037719-5B15-4D9E-9301-6A59C0EB4B73}"/>
                </a:ext>
              </a:extLst>
            </p:cNvPr>
            <p:cNvSpPr txBox="1">
              <a:spLocks noChangeArrowheads="1"/>
            </p:cNvSpPr>
            <p:nvPr/>
          </p:nvSpPr>
          <p:spPr bwMode="auto">
            <a:xfrm>
              <a:off x="4369" y="2135"/>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L</a:t>
              </a:r>
            </a:p>
          </p:txBody>
        </p:sp>
        <p:sp>
          <p:nvSpPr>
            <p:cNvPr id="11293" name="Text Box 57">
              <a:extLst>
                <a:ext uri="{FF2B5EF4-FFF2-40B4-BE49-F238E27FC236}">
                  <a16:creationId xmlns:a16="http://schemas.microsoft.com/office/drawing/2014/main" id="{F9F6C9E9-4DB1-40D2-A62B-A1982744A081}"/>
                </a:ext>
              </a:extLst>
            </p:cNvPr>
            <p:cNvSpPr txBox="1">
              <a:spLocks noChangeArrowheads="1"/>
            </p:cNvSpPr>
            <p:nvPr/>
          </p:nvSpPr>
          <p:spPr bwMode="auto">
            <a:xfrm>
              <a:off x="4540" y="123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S</a:t>
              </a:r>
            </a:p>
          </p:txBody>
        </p:sp>
        <p:sp>
          <p:nvSpPr>
            <p:cNvPr id="11294" name="Text Box 58">
              <a:extLst>
                <a:ext uri="{FF2B5EF4-FFF2-40B4-BE49-F238E27FC236}">
                  <a16:creationId xmlns:a16="http://schemas.microsoft.com/office/drawing/2014/main" id="{7EB2FD40-6677-41E8-BEB3-FA6856BADC60}"/>
                </a:ext>
              </a:extLst>
            </p:cNvPr>
            <p:cNvSpPr txBox="1">
              <a:spLocks noChangeArrowheads="1"/>
            </p:cNvSpPr>
            <p:nvPr/>
          </p:nvSpPr>
          <p:spPr bwMode="auto">
            <a:xfrm>
              <a:off x="3237" y="3532"/>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x</a:t>
              </a:r>
            </a:p>
          </p:txBody>
        </p:sp>
      </p:grpSp>
      <p:graphicFrame>
        <p:nvGraphicFramePr>
          <p:cNvPr id="2" name="对象 1">
            <a:extLst>
              <a:ext uri="{FF2B5EF4-FFF2-40B4-BE49-F238E27FC236}">
                <a16:creationId xmlns:a16="http://schemas.microsoft.com/office/drawing/2014/main" id="{1405EDBB-81F7-452D-AADC-4C0125723299}"/>
              </a:ext>
            </a:extLst>
          </p:cNvPr>
          <p:cNvGraphicFramePr>
            <a:graphicFrameLocks noChangeAspect="1"/>
          </p:cNvGraphicFramePr>
          <p:nvPr/>
        </p:nvGraphicFramePr>
        <p:xfrm>
          <a:off x="396875" y="1223963"/>
          <a:ext cx="1930400" cy="728662"/>
        </p:xfrm>
        <a:graphic>
          <a:graphicData uri="http://schemas.openxmlformats.org/presentationml/2006/ole">
            <mc:AlternateContent xmlns:mc="http://schemas.openxmlformats.org/markup-compatibility/2006">
              <mc:Choice xmlns:v="urn:schemas-microsoft-com:vml" Requires="v">
                <p:oleObj spid="_x0000_s8202" r:id="rId7" imgW="1002865" imgH="380835" progId="Equation.DSMT4">
                  <p:embed/>
                </p:oleObj>
              </mc:Choice>
              <mc:Fallback>
                <p:oleObj r:id="rId7" imgW="1002865" imgH="380835"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875" y="1223963"/>
                        <a:ext cx="1930400" cy="728662"/>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FEEF8F12-A155-4306-AAF1-6DF652DF61BD}"/>
              </a:ext>
            </a:extLst>
          </p:cNvPr>
          <p:cNvGraphicFramePr>
            <a:graphicFrameLocks noChangeAspect="1"/>
          </p:cNvGraphicFramePr>
          <p:nvPr/>
        </p:nvGraphicFramePr>
        <p:xfrm>
          <a:off x="285750" y="3211513"/>
          <a:ext cx="5057775" cy="990600"/>
        </p:xfrm>
        <a:graphic>
          <a:graphicData uri="http://schemas.openxmlformats.org/presentationml/2006/ole">
            <mc:AlternateContent xmlns:mc="http://schemas.openxmlformats.org/markup-compatibility/2006">
              <mc:Choice xmlns:v="urn:schemas-microsoft-com:vml" Requires="v">
                <p:oleObj spid="_x0000_s8203" r:id="rId9" imgW="2196147" imgH="431613" progId="Equation.DSMT4">
                  <p:embed/>
                </p:oleObj>
              </mc:Choice>
              <mc:Fallback>
                <p:oleObj r:id="rId9" imgW="2196147" imgH="431613"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750" y="3211513"/>
                        <a:ext cx="50577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8AEB6698-0360-4396-BB8F-D7DEF597649F}"/>
              </a:ext>
            </a:extLst>
          </p:cNvPr>
          <p:cNvGraphicFramePr>
            <a:graphicFrameLocks noChangeAspect="1"/>
          </p:cNvGraphicFramePr>
          <p:nvPr/>
        </p:nvGraphicFramePr>
        <p:xfrm>
          <a:off x="285750" y="4194175"/>
          <a:ext cx="4999038" cy="989013"/>
        </p:xfrm>
        <a:graphic>
          <a:graphicData uri="http://schemas.openxmlformats.org/presentationml/2006/ole">
            <mc:AlternateContent xmlns:mc="http://schemas.openxmlformats.org/markup-compatibility/2006">
              <mc:Choice xmlns:v="urn:schemas-microsoft-com:vml" Requires="v">
                <p:oleObj spid="_x0000_s8204" r:id="rId11" imgW="2170758" imgH="431613" progId="Equation.DSMT4">
                  <p:embed/>
                </p:oleObj>
              </mc:Choice>
              <mc:Fallback>
                <p:oleObj r:id="rId11" imgW="2170758" imgH="431613" progId="Equation.DSMT4">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 y="4194175"/>
                        <a:ext cx="4999038"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5A175687-6465-4AAA-9C87-180D7141D48D}"/>
              </a:ext>
            </a:extLst>
          </p:cNvPr>
          <p:cNvGraphicFramePr>
            <a:graphicFrameLocks noChangeAspect="1"/>
          </p:cNvGraphicFramePr>
          <p:nvPr/>
        </p:nvGraphicFramePr>
        <p:xfrm>
          <a:off x="460375" y="5440363"/>
          <a:ext cx="3654425" cy="989012"/>
        </p:xfrm>
        <a:graphic>
          <a:graphicData uri="http://schemas.openxmlformats.org/presentationml/2006/ole">
            <mc:AlternateContent xmlns:mc="http://schemas.openxmlformats.org/markup-compatibility/2006">
              <mc:Choice xmlns:v="urn:schemas-microsoft-com:vml" Requires="v">
                <p:oleObj spid="_x0000_s8205" r:id="rId13" imgW="1586811" imgH="431613" progId="Equation.DSMT4">
                  <p:embed/>
                </p:oleObj>
              </mc:Choice>
              <mc:Fallback>
                <p:oleObj r:id="rId13" imgW="1586811" imgH="431613" progId="Equation.DSMT4">
                  <p:embed/>
                  <p:pic>
                    <p:nvPicPr>
                      <p:cNvPr id="0" name="对象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375" y="5440363"/>
                        <a:ext cx="365442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8208"/>
                                        </p:tgtEl>
                                        <p:attrNameLst>
                                          <p:attrName>style.visibility</p:attrName>
                                        </p:attrNameLst>
                                      </p:cBhvr>
                                      <p:to>
                                        <p:strVal val="visible"/>
                                      </p:to>
                                    </p:set>
                                    <p:animEffect transition="in" filter="wipe(left)">
                                      <p:cBhvr>
                                        <p:cTn id="7" dur="500"/>
                                        <p:tgtEl>
                                          <p:spTgt spid="17820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8178"/>
                                        </p:tgtEl>
                                        <p:attrNameLst>
                                          <p:attrName>style.visibility</p:attrName>
                                        </p:attrNameLst>
                                      </p:cBhvr>
                                      <p:to>
                                        <p:strVal val="visible"/>
                                      </p:to>
                                    </p:set>
                                    <p:animEffect transition="in" filter="wipe(left)">
                                      <p:cBhvr>
                                        <p:cTn id="11" dur="500"/>
                                        <p:tgtEl>
                                          <p:spTgt spid="1781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nodeType="clickEffect">
                                  <p:stCondLst>
                                    <p:cond delay="0"/>
                                  </p:stCondLst>
                                  <p:childTnLst>
                                    <p:set>
                                      <p:cBhvr>
                                        <p:cTn id="21" dur="1" fill="hold">
                                          <p:stCondLst>
                                            <p:cond delay="0"/>
                                          </p:stCondLst>
                                        </p:cTn>
                                        <p:tgtEl>
                                          <p:spTgt spid="178206"/>
                                        </p:tgtEl>
                                        <p:attrNameLst>
                                          <p:attrName>style.visibility</p:attrName>
                                        </p:attrNameLst>
                                      </p:cBhvr>
                                      <p:to>
                                        <p:strVal val="visible"/>
                                      </p:to>
                                    </p:set>
                                    <p:animEffect transition="in" filter="fade">
                                      <p:cBhvr>
                                        <p:cTn id="22" dur="1000"/>
                                        <p:tgtEl>
                                          <p:spTgt spid="178206"/>
                                        </p:tgtEl>
                                      </p:cBhvr>
                                    </p:animEffect>
                                    <p:anim calcmode="lin" valueType="num">
                                      <p:cBhvr>
                                        <p:cTn id="23" dur="1000" fill="hold"/>
                                        <p:tgtEl>
                                          <p:spTgt spid="178206"/>
                                        </p:tgtEl>
                                        <p:attrNameLst>
                                          <p:attrName>ppt_x</p:attrName>
                                        </p:attrNameLst>
                                      </p:cBhvr>
                                      <p:tavLst>
                                        <p:tav tm="0">
                                          <p:val>
                                            <p:strVal val="#ppt_x"/>
                                          </p:val>
                                        </p:tav>
                                        <p:tav tm="100000">
                                          <p:val>
                                            <p:strVal val="#ppt_x"/>
                                          </p:val>
                                        </p:tav>
                                      </p:tavLst>
                                    </p:anim>
                                    <p:anim calcmode="lin" valueType="num">
                                      <p:cBhvr>
                                        <p:cTn id="24" dur="1000" fill="hold"/>
                                        <p:tgtEl>
                                          <p:spTgt spid="178206"/>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3">
            <a:extLst>
              <a:ext uri="{FF2B5EF4-FFF2-40B4-BE49-F238E27FC236}">
                <a16:creationId xmlns:a16="http://schemas.microsoft.com/office/drawing/2014/main" id="{55821107-FD97-41F7-ADF6-2D23666D791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6173648B-7C25-4592-8B35-6376D012AC21}" type="slidenum">
              <a:rPr lang="en-US" altLang="zh-CN" sz="1400" smtClean="0"/>
              <a:pPr/>
              <a:t>11</a:t>
            </a:fld>
            <a:endParaRPr lang="en-US" altLang="zh-CN" sz="1400"/>
          </a:p>
        </p:txBody>
      </p:sp>
      <p:sp>
        <p:nvSpPr>
          <p:cNvPr id="179202" name="Text Box 2">
            <a:extLst>
              <a:ext uri="{FF2B5EF4-FFF2-40B4-BE49-F238E27FC236}">
                <a16:creationId xmlns:a16="http://schemas.microsoft.com/office/drawing/2014/main" id="{B735061A-9570-4152-99C6-6CA58C4B4259}"/>
              </a:ext>
            </a:extLst>
          </p:cNvPr>
          <p:cNvSpPr txBox="1">
            <a:spLocks noChangeArrowheads="1"/>
          </p:cNvSpPr>
          <p:nvPr/>
        </p:nvSpPr>
        <p:spPr bwMode="auto">
          <a:xfrm>
            <a:off x="285750" y="0"/>
            <a:ext cx="68151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4000" b="1">
                <a:solidFill>
                  <a:srgbClr val="0000FF"/>
                </a:solidFill>
                <a:latin typeface="隶书" panose="02010509060101010101" pitchFamily="49" charset="-122"/>
                <a:ea typeface="隶书" panose="02010509060101010101" pitchFamily="49" charset="-122"/>
              </a:rPr>
              <a:t>斯托克斯公式的证明：</a:t>
            </a:r>
          </a:p>
        </p:txBody>
      </p:sp>
      <p:graphicFrame>
        <p:nvGraphicFramePr>
          <p:cNvPr id="179230" name="Object 30">
            <a:extLst>
              <a:ext uri="{FF2B5EF4-FFF2-40B4-BE49-F238E27FC236}">
                <a16:creationId xmlns:a16="http://schemas.microsoft.com/office/drawing/2014/main" id="{F4011FEE-E3F6-4AAA-88D3-133F63C42CE8}"/>
              </a:ext>
            </a:extLst>
          </p:cNvPr>
          <p:cNvGraphicFramePr>
            <a:graphicFrameLocks noChangeAspect="1"/>
          </p:cNvGraphicFramePr>
          <p:nvPr/>
        </p:nvGraphicFramePr>
        <p:xfrm>
          <a:off x="579438" y="1765300"/>
          <a:ext cx="5376862" cy="1019175"/>
        </p:xfrm>
        <a:graphic>
          <a:graphicData uri="http://schemas.openxmlformats.org/presentationml/2006/ole">
            <mc:AlternateContent xmlns:mc="http://schemas.openxmlformats.org/markup-compatibility/2006">
              <mc:Choice xmlns:v="urn:schemas-microsoft-com:vml" Requires="v">
                <p:oleObj spid="_x0000_s9221" r:id="rId3" imgW="2336800" imgH="444500" progId="Equation.DSMT4">
                  <p:embed/>
                </p:oleObj>
              </mc:Choice>
              <mc:Fallback>
                <p:oleObj r:id="rId3" imgW="2336800" imgH="444500"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8" y="1765300"/>
                        <a:ext cx="53768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9231" name="Object 31">
            <a:extLst>
              <a:ext uri="{FF2B5EF4-FFF2-40B4-BE49-F238E27FC236}">
                <a16:creationId xmlns:a16="http://schemas.microsoft.com/office/drawing/2014/main" id="{3DC2EAB8-EA70-4B83-9182-5EB26FA8812C}"/>
              </a:ext>
            </a:extLst>
          </p:cNvPr>
          <p:cNvGraphicFramePr>
            <a:graphicFrameLocks noChangeAspect="1"/>
          </p:cNvGraphicFramePr>
          <p:nvPr/>
        </p:nvGraphicFramePr>
        <p:xfrm>
          <a:off x="203200" y="3584575"/>
          <a:ext cx="5465763" cy="1019175"/>
        </p:xfrm>
        <a:graphic>
          <a:graphicData uri="http://schemas.openxmlformats.org/presentationml/2006/ole">
            <mc:AlternateContent xmlns:mc="http://schemas.openxmlformats.org/markup-compatibility/2006">
              <mc:Choice xmlns:v="urn:schemas-microsoft-com:vml" Requires="v">
                <p:oleObj spid="_x0000_s9222" r:id="rId5" imgW="2374900" imgH="444500" progId="Equation.3">
                  <p:embed/>
                </p:oleObj>
              </mc:Choice>
              <mc:Fallback>
                <p:oleObj r:id="rId5" imgW="2374900" imgH="44450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0" y="3584575"/>
                        <a:ext cx="54657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9232" name="Object 32">
            <a:extLst>
              <a:ext uri="{FF2B5EF4-FFF2-40B4-BE49-F238E27FC236}">
                <a16:creationId xmlns:a16="http://schemas.microsoft.com/office/drawing/2014/main" id="{96F7415A-47F0-4250-92E3-BE5407CE9AFC}"/>
              </a:ext>
            </a:extLst>
          </p:cNvPr>
          <p:cNvGraphicFramePr>
            <a:graphicFrameLocks noChangeAspect="1"/>
          </p:cNvGraphicFramePr>
          <p:nvPr/>
        </p:nvGraphicFramePr>
        <p:xfrm>
          <a:off x="211138" y="4587875"/>
          <a:ext cx="5318125" cy="1019175"/>
        </p:xfrm>
        <a:graphic>
          <a:graphicData uri="http://schemas.openxmlformats.org/presentationml/2006/ole">
            <mc:AlternateContent xmlns:mc="http://schemas.openxmlformats.org/markup-compatibility/2006">
              <mc:Choice xmlns:v="urn:schemas-microsoft-com:vml" Requires="v">
                <p:oleObj spid="_x0000_s9223" r:id="rId7" imgW="2311400" imgH="444500" progId="Equation.3">
                  <p:embed/>
                </p:oleObj>
              </mc:Choice>
              <mc:Fallback>
                <p:oleObj r:id="rId7" imgW="2311400" imgH="4445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138" y="4587875"/>
                        <a:ext cx="53181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9233" name="Text Box 33">
            <a:extLst>
              <a:ext uri="{FF2B5EF4-FFF2-40B4-BE49-F238E27FC236}">
                <a16:creationId xmlns:a16="http://schemas.microsoft.com/office/drawing/2014/main" id="{66C1DC49-5D2D-41D0-96EC-19417E67EE84}"/>
              </a:ext>
            </a:extLst>
          </p:cNvPr>
          <p:cNvSpPr txBox="1">
            <a:spLocks noChangeArrowheads="1"/>
          </p:cNvSpPr>
          <p:nvPr/>
        </p:nvSpPr>
        <p:spPr bwMode="auto">
          <a:xfrm>
            <a:off x="314325" y="942975"/>
            <a:ext cx="13176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4000" b="1">
                <a:solidFill>
                  <a:srgbClr val="FF0066"/>
                </a:solidFill>
                <a:latin typeface="隶书" panose="02010509060101010101" pitchFamily="49" charset="-122"/>
                <a:ea typeface="隶书" panose="02010509060101010101" pitchFamily="49" charset="-122"/>
              </a:rPr>
              <a:t>所以</a:t>
            </a:r>
          </a:p>
        </p:txBody>
      </p:sp>
      <p:sp>
        <p:nvSpPr>
          <p:cNvPr id="179234" name="Text Box 34">
            <a:extLst>
              <a:ext uri="{FF2B5EF4-FFF2-40B4-BE49-F238E27FC236}">
                <a16:creationId xmlns:a16="http://schemas.microsoft.com/office/drawing/2014/main" id="{989C5218-020A-4E37-9CAF-08B8756A25B0}"/>
              </a:ext>
            </a:extLst>
          </p:cNvPr>
          <p:cNvSpPr txBox="1">
            <a:spLocks noChangeArrowheads="1"/>
          </p:cNvSpPr>
          <p:nvPr/>
        </p:nvSpPr>
        <p:spPr bwMode="auto">
          <a:xfrm>
            <a:off x="287338" y="2754313"/>
            <a:ext cx="223202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4000" b="1">
                <a:solidFill>
                  <a:srgbClr val="0000FF"/>
                </a:solidFill>
                <a:latin typeface="隶书" panose="02010509060101010101" pitchFamily="49" charset="-122"/>
                <a:ea typeface="隶书" panose="02010509060101010101" pitchFamily="49" charset="-122"/>
              </a:rPr>
              <a:t>同理可证</a:t>
            </a:r>
          </a:p>
        </p:txBody>
      </p:sp>
      <p:grpSp>
        <p:nvGrpSpPr>
          <p:cNvPr id="12296" name="Group 35">
            <a:extLst>
              <a:ext uri="{FF2B5EF4-FFF2-40B4-BE49-F238E27FC236}">
                <a16:creationId xmlns:a16="http://schemas.microsoft.com/office/drawing/2014/main" id="{2AFC30EE-670A-41D0-9ECF-7E2DB792AEA3}"/>
              </a:ext>
            </a:extLst>
          </p:cNvPr>
          <p:cNvGrpSpPr>
            <a:grpSpLocks/>
          </p:cNvGrpSpPr>
          <p:nvPr/>
        </p:nvGrpSpPr>
        <p:grpSpPr bwMode="auto">
          <a:xfrm>
            <a:off x="4957763" y="1279525"/>
            <a:ext cx="4186237" cy="4857750"/>
            <a:chOff x="3123" y="806"/>
            <a:chExt cx="2637" cy="3060"/>
          </a:xfrm>
        </p:grpSpPr>
        <p:grpSp>
          <p:nvGrpSpPr>
            <p:cNvPr id="12297" name="Group 36">
              <a:extLst>
                <a:ext uri="{FF2B5EF4-FFF2-40B4-BE49-F238E27FC236}">
                  <a16:creationId xmlns:a16="http://schemas.microsoft.com/office/drawing/2014/main" id="{B400FA62-8A96-4213-92F0-F6EF06D69F6B}"/>
                </a:ext>
              </a:extLst>
            </p:cNvPr>
            <p:cNvGrpSpPr>
              <a:grpSpLocks/>
            </p:cNvGrpSpPr>
            <p:nvPr/>
          </p:nvGrpSpPr>
          <p:grpSpPr bwMode="auto">
            <a:xfrm>
              <a:off x="3123" y="923"/>
              <a:ext cx="2526" cy="2915"/>
              <a:chOff x="3123" y="923"/>
              <a:chExt cx="2526" cy="2915"/>
            </a:xfrm>
          </p:grpSpPr>
          <p:grpSp>
            <p:nvGrpSpPr>
              <p:cNvPr id="12298" name="Group 37">
                <a:extLst>
                  <a:ext uri="{FF2B5EF4-FFF2-40B4-BE49-F238E27FC236}">
                    <a16:creationId xmlns:a16="http://schemas.microsoft.com/office/drawing/2014/main" id="{8733DDA6-00F1-4AD3-A6A7-A12C53986BD2}"/>
                  </a:ext>
                </a:extLst>
              </p:cNvPr>
              <p:cNvGrpSpPr>
                <a:grpSpLocks/>
              </p:cNvGrpSpPr>
              <p:nvPr/>
            </p:nvGrpSpPr>
            <p:grpSpPr bwMode="auto">
              <a:xfrm>
                <a:off x="3123" y="930"/>
                <a:ext cx="2526" cy="2908"/>
                <a:chOff x="3123" y="930"/>
                <a:chExt cx="2526" cy="2908"/>
              </a:xfrm>
            </p:grpSpPr>
            <p:grpSp>
              <p:nvGrpSpPr>
                <p:cNvPr id="12299" name="Group 38">
                  <a:extLst>
                    <a:ext uri="{FF2B5EF4-FFF2-40B4-BE49-F238E27FC236}">
                      <a16:creationId xmlns:a16="http://schemas.microsoft.com/office/drawing/2014/main" id="{0C821DBA-B642-41D9-A867-F03FDFBEE6A4}"/>
                    </a:ext>
                  </a:extLst>
                </p:cNvPr>
                <p:cNvGrpSpPr>
                  <a:grpSpLocks/>
                </p:cNvGrpSpPr>
                <p:nvPr/>
              </p:nvGrpSpPr>
              <p:grpSpPr bwMode="auto">
                <a:xfrm>
                  <a:off x="3123" y="930"/>
                  <a:ext cx="2526" cy="2908"/>
                  <a:chOff x="3123" y="930"/>
                  <a:chExt cx="2526" cy="2908"/>
                </a:xfrm>
              </p:grpSpPr>
              <p:grpSp>
                <p:nvGrpSpPr>
                  <p:cNvPr id="12300" name="Group 39">
                    <a:extLst>
                      <a:ext uri="{FF2B5EF4-FFF2-40B4-BE49-F238E27FC236}">
                        <a16:creationId xmlns:a16="http://schemas.microsoft.com/office/drawing/2014/main" id="{796C6EEB-80D0-495F-9C6E-A1E7BE3007F9}"/>
                      </a:ext>
                    </a:extLst>
                  </p:cNvPr>
                  <p:cNvGrpSpPr>
                    <a:grpSpLocks/>
                  </p:cNvGrpSpPr>
                  <p:nvPr/>
                </p:nvGrpSpPr>
                <p:grpSpPr bwMode="auto">
                  <a:xfrm>
                    <a:off x="3123" y="930"/>
                    <a:ext cx="2526" cy="2908"/>
                    <a:chOff x="3123" y="930"/>
                    <a:chExt cx="2526" cy="2908"/>
                  </a:xfrm>
                </p:grpSpPr>
                <p:sp>
                  <p:nvSpPr>
                    <p:cNvPr id="12301" name="Line 40">
                      <a:extLst>
                        <a:ext uri="{FF2B5EF4-FFF2-40B4-BE49-F238E27FC236}">
                          <a16:creationId xmlns:a16="http://schemas.microsoft.com/office/drawing/2014/main" id="{9A102F38-C36F-458F-829D-C17F166D8B0C}"/>
                        </a:ext>
                      </a:extLst>
                    </p:cNvPr>
                    <p:cNvSpPr>
                      <a:spLocks noChangeShapeType="1"/>
                    </p:cNvSpPr>
                    <p:nvPr/>
                  </p:nvSpPr>
                  <p:spPr bwMode="auto">
                    <a:xfrm>
                      <a:off x="3900" y="2963"/>
                      <a:ext cx="1749" cy="0"/>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2" name="Line 41">
                      <a:extLst>
                        <a:ext uri="{FF2B5EF4-FFF2-40B4-BE49-F238E27FC236}">
                          <a16:creationId xmlns:a16="http://schemas.microsoft.com/office/drawing/2014/main" id="{DA10FBD0-93E9-46BD-8967-4980A94C64A4}"/>
                        </a:ext>
                      </a:extLst>
                    </p:cNvPr>
                    <p:cNvSpPr>
                      <a:spLocks noChangeShapeType="1"/>
                    </p:cNvSpPr>
                    <p:nvPr/>
                  </p:nvSpPr>
                  <p:spPr bwMode="auto">
                    <a:xfrm flipV="1">
                      <a:off x="3907" y="930"/>
                      <a:ext cx="14" cy="2026"/>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3" name="Line 42">
                      <a:extLst>
                        <a:ext uri="{FF2B5EF4-FFF2-40B4-BE49-F238E27FC236}">
                          <a16:creationId xmlns:a16="http://schemas.microsoft.com/office/drawing/2014/main" id="{04A6D1D6-3DA8-476F-A788-EF78127709F6}"/>
                        </a:ext>
                      </a:extLst>
                    </p:cNvPr>
                    <p:cNvSpPr>
                      <a:spLocks noChangeShapeType="1"/>
                    </p:cNvSpPr>
                    <p:nvPr/>
                  </p:nvSpPr>
                  <p:spPr bwMode="auto">
                    <a:xfrm flipH="1">
                      <a:off x="3123" y="2949"/>
                      <a:ext cx="791" cy="889"/>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304" name="Group 43">
                    <a:extLst>
                      <a:ext uri="{FF2B5EF4-FFF2-40B4-BE49-F238E27FC236}">
                        <a16:creationId xmlns:a16="http://schemas.microsoft.com/office/drawing/2014/main" id="{C549498C-B9CA-4E8E-A48F-560001052F6E}"/>
                      </a:ext>
                    </a:extLst>
                  </p:cNvPr>
                  <p:cNvGrpSpPr>
                    <a:grpSpLocks/>
                  </p:cNvGrpSpPr>
                  <p:nvPr/>
                </p:nvGrpSpPr>
                <p:grpSpPr bwMode="auto">
                  <a:xfrm>
                    <a:off x="4233" y="1117"/>
                    <a:ext cx="689" cy="2431"/>
                    <a:chOff x="4233" y="1117"/>
                    <a:chExt cx="689" cy="2431"/>
                  </a:xfrm>
                </p:grpSpPr>
                <p:sp>
                  <p:nvSpPr>
                    <p:cNvPr id="12305" name="Freeform 44">
                      <a:extLst>
                        <a:ext uri="{FF2B5EF4-FFF2-40B4-BE49-F238E27FC236}">
                          <a16:creationId xmlns:a16="http://schemas.microsoft.com/office/drawing/2014/main" id="{32DB7B0F-85F8-486C-8462-F26B7BA3DAF4}"/>
                        </a:ext>
                      </a:extLst>
                    </p:cNvPr>
                    <p:cNvSpPr>
                      <a:spLocks noChangeArrowheads="1"/>
                    </p:cNvSpPr>
                    <p:nvPr/>
                  </p:nvSpPr>
                  <p:spPr bwMode="auto">
                    <a:xfrm>
                      <a:off x="4233" y="3045"/>
                      <a:ext cx="678" cy="503"/>
                    </a:xfrm>
                    <a:custGeom>
                      <a:avLst/>
                      <a:gdLst>
                        <a:gd name="T0" fmla="*/ 28 w 678"/>
                        <a:gd name="T1" fmla="*/ 349 h 503"/>
                        <a:gd name="T2" fmla="*/ 236 w 678"/>
                        <a:gd name="T3" fmla="*/ 43 h 503"/>
                        <a:gd name="T4" fmla="*/ 611 w 678"/>
                        <a:gd name="T5" fmla="*/ 92 h 503"/>
                        <a:gd name="T6" fmla="*/ 639 w 678"/>
                        <a:gd name="T7" fmla="*/ 453 h 503"/>
                        <a:gd name="T8" fmla="*/ 382 w 678"/>
                        <a:gd name="T9" fmla="*/ 390 h 503"/>
                        <a:gd name="T10" fmla="*/ 188 w 678"/>
                        <a:gd name="T11" fmla="*/ 453 h 503"/>
                        <a:gd name="T12" fmla="*/ 70 w 678"/>
                        <a:gd name="T13" fmla="*/ 439 h 503"/>
                        <a:gd name="T14" fmla="*/ 28 w 678"/>
                        <a:gd name="T15" fmla="*/ 349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503">
                          <a:moveTo>
                            <a:pt x="28" y="349"/>
                          </a:moveTo>
                          <a:cubicBezTo>
                            <a:pt x="56" y="283"/>
                            <a:pt x="139" y="86"/>
                            <a:pt x="236" y="43"/>
                          </a:cubicBezTo>
                          <a:cubicBezTo>
                            <a:pt x="333" y="0"/>
                            <a:pt x="544" y="24"/>
                            <a:pt x="611" y="92"/>
                          </a:cubicBezTo>
                          <a:cubicBezTo>
                            <a:pt x="678" y="160"/>
                            <a:pt x="677" y="403"/>
                            <a:pt x="639" y="453"/>
                          </a:cubicBezTo>
                          <a:cubicBezTo>
                            <a:pt x="601" y="503"/>
                            <a:pt x="457" y="390"/>
                            <a:pt x="382" y="390"/>
                          </a:cubicBezTo>
                          <a:cubicBezTo>
                            <a:pt x="307" y="390"/>
                            <a:pt x="240" y="445"/>
                            <a:pt x="188" y="453"/>
                          </a:cubicBezTo>
                          <a:cubicBezTo>
                            <a:pt x="136" y="461"/>
                            <a:pt x="98" y="456"/>
                            <a:pt x="70" y="439"/>
                          </a:cubicBezTo>
                          <a:cubicBezTo>
                            <a:pt x="42" y="422"/>
                            <a:pt x="0" y="415"/>
                            <a:pt x="28" y="349"/>
                          </a:cubicBezTo>
                          <a:close/>
                        </a:path>
                      </a:pathLst>
                    </a:custGeom>
                    <a:solidFill>
                      <a:schemeClr val="accent1"/>
                    </a:solidFill>
                    <a:ln w="38100">
                      <a:solidFill>
                        <a:srgbClr val="003300"/>
                      </a:solidFill>
                      <a:round/>
                      <a:headEnd/>
                      <a:tailE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06" name="Freeform 45">
                      <a:extLst>
                        <a:ext uri="{FF2B5EF4-FFF2-40B4-BE49-F238E27FC236}">
                          <a16:creationId xmlns:a16="http://schemas.microsoft.com/office/drawing/2014/main" id="{E3B76FAB-360D-46A7-B680-49668043BB3D}"/>
                        </a:ext>
                      </a:extLst>
                    </p:cNvPr>
                    <p:cNvSpPr>
                      <a:spLocks noChangeArrowheads="1"/>
                    </p:cNvSpPr>
                    <p:nvPr/>
                  </p:nvSpPr>
                  <p:spPr bwMode="auto">
                    <a:xfrm>
                      <a:off x="4244" y="1668"/>
                      <a:ext cx="678" cy="503"/>
                    </a:xfrm>
                    <a:custGeom>
                      <a:avLst/>
                      <a:gdLst>
                        <a:gd name="T0" fmla="*/ 28 w 678"/>
                        <a:gd name="T1" fmla="*/ 349 h 503"/>
                        <a:gd name="T2" fmla="*/ 236 w 678"/>
                        <a:gd name="T3" fmla="*/ 43 h 503"/>
                        <a:gd name="T4" fmla="*/ 611 w 678"/>
                        <a:gd name="T5" fmla="*/ 92 h 503"/>
                        <a:gd name="T6" fmla="*/ 639 w 678"/>
                        <a:gd name="T7" fmla="*/ 453 h 503"/>
                        <a:gd name="T8" fmla="*/ 382 w 678"/>
                        <a:gd name="T9" fmla="*/ 390 h 503"/>
                        <a:gd name="T10" fmla="*/ 188 w 678"/>
                        <a:gd name="T11" fmla="*/ 453 h 503"/>
                        <a:gd name="T12" fmla="*/ 70 w 678"/>
                        <a:gd name="T13" fmla="*/ 439 h 503"/>
                        <a:gd name="T14" fmla="*/ 28 w 678"/>
                        <a:gd name="T15" fmla="*/ 349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503">
                          <a:moveTo>
                            <a:pt x="28" y="349"/>
                          </a:moveTo>
                          <a:cubicBezTo>
                            <a:pt x="56" y="283"/>
                            <a:pt x="139" y="86"/>
                            <a:pt x="236" y="43"/>
                          </a:cubicBezTo>
                          <a:cubicBezTo>
                            <a:pt x="333" y="0"/>
                            <a:pt x="544" y="24"/>
                            <a:pt x="611" y="92"/>
                          </a:cubicBezTo>
                          <a:cubicBezTo>
                            <a:pt x="678" y="160"/>
                            <a:pt x="677" y="403"/>
                            <a:pt x="639" y="453"/>
                          </a:cubicBezTo>
                          <a:cubicBezTo>
                            <a:pt x="601" y="503"/>
                            <a:pt x="457" y="390"/>
                            <a:pt x="382" y="390"/>
                          </a:cubicBezTo>
                          <a:cubicBezTo>
                            <a:pt x="307" y="390"/>
                            <a:pt x="240" y="445"/>
                            <a:pt x="188" y="453"/>
                          </a:cubicBezTo>
                          <a:cubicBezTo>
                            <a:pt x="136" y="461"/>
                            <a:pt x="98" y="456"/>
                            <a:pt x="70" y="439"/>
                          </a:cubicBezTo>
                          <a:cubicBezTo>
                            <a:pt x="42" y="422"/>
                            <a:pt x="0" y="415"/>
                            <a:pt x="28" y="349"/>
                          </a:cubicBezTo>
                          <a:close/>
                        </a:path>
                      </a:pathLst>
                    </a:custGeom>
                    <a:noFill/>
                    <a:ln w="3810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07" name="Line 46">
                      <a:extLst>
                        <a:ext uri="{FF2B5EF4-FFF2-40B4-BE49-F238E27FC236}">
                          <a16:creationId xmlns:a16="http://schemas.microsoft.com/office/drawing/2014/main" id="{8266CD67-1196-4A14-8B5E-E19633823463}"/>
                        </a:ext>
                      </a:extLst>
                    </p:cNvPr>
                    <p:cNvSpPr>
                      <a:spLocks noChangeShapeType="1"/>
                    </p:cNvSpPr>
                    <p:nvPr/>
                  </p:nvSpPr>
                  <p:spPr bwMode="auto">
                    <a:xfrm flipH="1">
                      <a:off x="4247" y="2054"/>
                      <a:ext cx="14" cy="1402"/>
                    </a:xfrm>
                    <a:prstGeom prst="line">
                      <a:avLst/>
                    </a:prstGeom>
                    <a:noFill/>
                    <a:ln w="38100">
                      <a:solidFill>
                        <a:srgbClr val="00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 name="Line 47">
                      <a:extLst>
                        <a:ext uri="{FF2B5EF4-FFF2-40B4-BE49-F238E27FC236}">
                          <a16:creationId xmlns:a16="http://schemas.microsoft.com/office/drawing/2014/main" id="{C4DE8484-D35D-4009-90CD-F91F71262F8F}"/>
                        </a:ext>
                      </a:extLst>
                    </p:cNvPr>
                    <p:cNvSpPr>
                      <a:spLocks noChangeShapeType="1"/>
                    </p:cNvSpPr>
                    <p:nvPr/>
                  </p:nvSpPr>
                  <p:spPr bwMode="auto">
                    <a:xfrm flipH="1">
                      <a:off x="4896" y="1982"/>
                      <a:ext cx="14" cy="1402"/>
                    </a:xfrm>
                    <a:prstGeom prst="line">
                      <a:avLst/>
                    </a:prstGeom>
                    <a:noFill/>
                    <a:ln w="38100">
                      <a:solidFill>
                        <a:srgbClr val="00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Freeform 48">
                      <a:extLst>
                        <a:ext uri="{FF2B5EF4-FFF2-40B4-BE49-F238E27FC236}">
                          <a16:creationId xmlns:a16="http://schemas.microsoft.com/office/drawing/2014/main" id="{7840912C-883A-42E8-9A53-A6413916FD4B}"/>
                        </a:ext>
                      </a:extLst>
                    </p:cNvPr>
                    <p:cNvSpPr>
                      <a:spLocks noChangeArrowheads="1"/>
                    </p:cNvSpPr>
                    <p:nvPr/>
                  </p:nvSpPr>
                  <p:spPr bwMode="auto">
                    <a:xfrm>
                      <a:off x="4261" y="1117"/>
                      <a:ext cx="652" cy="979"/>
                    </a:xfrm>
                    <a:custGeom>
                      <a:avLst/>
                      <a:gdLst>
                        <a:gd name="T0" fmla="*/ 0 w 652"/>
                        <a:gd name="T1" fmla="*/ 930 h 930"/>
                        <a:gd name="T2" fmla="*/ 97 w 652"/>
                        <a:gd name="T3" fmla="*/ 208 h 930"/>
                        <a:gd name="T4" fmla="*/ 305 w 652"/>
                        <a:gd name="T5" fmla="*/ 21 h 930"/>
                        <a:gd name="T6" fmla="*/ 520 w 652"/>
                        <a:gd name="T7" fmla="*/ 84 h 930"/>
                        <a:gd name="T8" fmla="*/ 611 w 652"/>
                        <a:gd name="T9" fmla="*/ 278 h 930"/>
                        <a:gd name="T10" fmla="*/ 652 w 652"/>
                        <a:gd name="T11" fmla="*/ 798 h 930"/>
                      </a:gdLst>
                      <a:ahLst/>
                      <a:cxnLst>
                        <a:cxn ang="0">
                          <a:pos x="T0" y="T1"/>
                        </a:cxn>
                        <a:cxn ang="0">
                          <a:pos x="T2" y="T3"/>
                        </a:cxn>
                        <a:cxn ang="0">
                          <a:pos x="T4" y="T5"/>
                        </a:cxn>
                        <a:cxn ang="0">
                          <a:pos x="T6" y="T7"/>
                        </a:cxn>
                        <a:cxn ang="0">
                          <a:pos x="T8" y="T9"/>
                        </a:cxn>
                        <a:cxn ang="0">
                          <a:pos x="T10" y="T11"/>
                        </a:cxn>
                      </a:cxnLst>
                      <a:rect l="0" t="0" r="r" b="b"/>
                      <a:pathLst>
                        <a:path w="652" h="930">
                          <a:moveTo>
                            <a:pt x="0" y="930"/>
                          </a:moveTo>
                          <a:cubicBezTo>
                            <a:pt x="23" y="644"/>
                            <a:pt x="46" y="359"/>
                            <a:pt x="97" y="208"/>
                          </a:cubicBezTo>
                          <a:cubicBezTo>
                            <a:pt x="148" y="57"/>
                            <a:pt x="235" y="42"/>
                            <a:pt x="305" y="21"/>
                          </a:cubicBezTo>
                          <a:cubicBezTo>
                            <a:pt x="375" y="0"/>
                            <a:pt x="469" y="41"/>
                            <a:pt x="520" y="84"/>
                          </a:cubicBezTo>
                          <a:cubicBezTo>
                            <a:pt x="571" y="127"/>
                            <a:pt x="589" y="159"/>
                            <a:pt x="611" y="278"/>
                          </a:cubicBezTo>
                          <a:cubicBezTo>
                            <a:pt x="633" y="397"/>
                            <a:pt x="642" y="597"/>
                            <a:pt x="652" y="798"/>
                          </a:cubicBezTo>
                        </a:path>
                      </a:pathLst>
                    </a:custGeom>
                    <a:noFill/>
                    <a:ln w="3810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
              <p:nvSpPr>
                <p:cNvPr id="12310" name="Line 49">
                  <a:extLst>
                    <a:ext uri="{FF2B5EF4-FFF2-40B4-BE49-F238E27FC236}">
                      <a16:creationId xmlns:a16="http://schemas.microsoft.com/office/drawing/2014/main" id="{FBCFBBB3-BF5E-4607-8E27-CAD070730839}"/>
                    </a:ext>
                  </a:extLst>
                </p:cNvPr>
                <p:cNvSpPr>
                  <a:spLocks noChangeShapeType="1"/>
                </p:cNvSpPr>
                <p:nvPr/>
              </p:nvSpPr>
              <p:spPr bwMode="auto">
                <a:xfrm flipV="1">
                  <a:off x="4462" y="2061"/>
                  <a:ext cx="132" cy="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1" name="Line 50">
                  <a:extLst>
                    <a:ext uri="{FF2B5EF4-FFF2-40B4-BE49-F238E27FC236}">
                      <a16:creationId xmlns:a16="http://schemas.microsoft.com/office/drawing/2014/main" id="{CFF31DBF-45FA-4711-826A-36093A0F9847}"/>
                    </a:ext>
                  </a:extLst>
                </p:cNvPr>
                <p:cNvSpPr>
                  <a:spLocks noChangeShapeType="1"/>
                </p:cNvSpPr>
                <p:nvPr/>
              </p:nvSpPr>
              <p:spPr bwMode="auto">
                <a:xfrm flipV="1">
                  <a:off x="4453" y="3439"/>
                  <a:ext cx="132" cy="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2" name="Line 51">
                  <a:extLst>
                    <a:ext uri="{FF2B5EF4-FFF2-40B4-BE49-F238E27FC236}">
                      <a16:creationId xmlns:a16="http://schemas.microsoft.com/office/drawing/2014/main" id="{43E11301-FA0F-49C9-8DD3-C902B96605C5}"/>
                    </a:ext>
                  </a:extLst>
                </p:cNvPr>
                <p:cNvSpPr>
                  <a:spLocks noChangeShapeType="1"/>
                </p:cNvSpPr>
                <p:nvPr/>
              </p:nvSpPr>
              <p:spPr bwMode="auto">
                <a:xfrm flipH="1">
                  <a:off x="4532" y="3060"/>
                  <a:ext cx="10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313" name="Line 52">
                <a:extLst>
                  <a:ext uri="{FF2B5EF4-FFF2-40B4-BE49-F238E27FC236}">
                    <a16:creationId xmlns:a16="http://schemas.microsoft.com/office/drawing/2014/main" id="{20C973F2-DF6F-4402-BDA5-27B1E85DDD9D}"/>
                  </a:ext>
                </a:extLst>
              </p:cNvPr>
              <p:cNvSpPr>
                <a:spLocks noChangeShapeType="1"/>
              </p:cNvSpPr>
              <p:nvPr/>
            </p:nvSpPr>
            <p:spPr bwMode="auto">
              <a:xfrm flipV="1">
                <a:off x="4587" y="923"/>
                <a:ext cx="0" cy="38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314" name="Text Box 53">
              <a:extLst>
                <a:ext uri="{FF2B5EF4-FFF2-40B4-BE49-F238E27FC236}">
                  <a16:creationId xmlns:a16="http://schemas.microsoft.com/office/drawing/2014/main" id="{41B3E5EA-5233-4091-A728-8E5C56A58701}"/>
                </a:ext>
              </a:extLst>
            </p:cNvPr>
            <p:cNvSpPr txBox="1">
              <a:spLocks noChangeArrowheads="1"/>
            </p:cNvSpPr>
            <p:nvPr/>
          </p:nvSpPr>
          <p:spPr bwMode="auto">
            <a:xfrm>
              <a:off x="5458" y="292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y</a:t>
              </a:r>
            </a:p>
          </p:txBody>
        </p:sp>
        <p:sp>
          <p:nvSpPr>
            <p:cNvPr id="12315" name="Text Box 54">
              <a:extLst>
                <a:ext uri="{FF2B5EF4-FFF2-40B4-BE49-F238E27FC236}">
                  <a16:creationId xmlns:a16="http://schemas.microsoft.com/office/drawing/2014/main" id="{195523CB-7DBD-4A72-8C4C-A939FF53B4F9}"/>
                </a:ext>
              </a:extLst>
            </p:cNvPr>
            <p:cNvSpPr txBox="1">
              <a:spLocks noChangeArrowheads="1"/>
            </p:cNvSpPr>
            <p:nvPr/>
          </p:nvSpPr>
          <p:spPr bwMode="auto">
            <a:xfrm>
              <a:off x="3951" y="80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z</a:t>
              </a:r>
            </a:p>
          </p:txBody>
        </p:sp>
        <p:sp>
          <p:nvSpPr>
            <p:cNvPr id="12316" name="Text Box 55">
              <a:extLst>
                <a:ext uri="{FF2B5EF4-FFF2-40B4-BE49-F238E27FC236}">
                  <a16:creationId xmlns:a16="http://schemas.microsoft.com/office/drawing/2014/main" id="{7AD8D212-F48D-415A-9E68-8CD01872F2D7}"/>
                </a:ext>
              </a:extLst>
            </p:cNvPr>
            <p:cNvSpPr txBox="1">
              <a:spLocks noChangeArrowheads="1"/>
            </p:cNvSpPr>
            <p:nvPr/>
          </p:nvSpPr>
          <p:spPr bwMode="auto">
            <a:xfrm>
              <a:off x="3849" y="2913"/>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O</a:t>
              </a:r>
            </a:p>
          </p:txBody>
        </p:sp>
        <p:sp>
          <p:nvSpPr>
            <p:cNvPr id="12317" name="Text Box 56">
              <a:extLst>
                <a:ext uri="{FF2B5EF4-FFF2-40B4-BE49-F238E27FC236}">
                  <a16:creationId xmlns:a16="http://schemas.microsoft.com/office/drawing/2014/main" id="{32169574-8F53-4A23-8A1D-39057D580609}"/>
                </a:ext>
              </a:extLst>
            </p:cNvPr>
            <p:cNvSpPr txBox="1">
              <a:spLocks noChangeArrowheads="1"/>
            </p:cNvSpPr>
            <p:nvPr/>
          </p:nvSpPr>
          <p:spPr bwMode="auto">
            <a:xfrm>
              <a:off x="4443" y="3430"/>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C</a:t>
              </a:r>
            </a:p>
          </p:txBody>
        </p:sp>
        <p:sp>
          <p:nvSpPr>
            <p:cNvPr id="12318" name="Text Box 57">
              <a:extLst>
                <a:ext uri="{FF2B5EF4-FFF2-40B4-BE49-F238E27FC236}">
                  <a16:creationId xmlns:a16="http://schemas.microsoft.com/office/drawing/2014/main" id="{E87B5901-DCC3-4CD1-BD51-AE2F9402B1F3}"/>
                </a:ext>
              </a:extLst>
            </p:cNvPr>
            <p:cNvSpPr txBox="1">
              <a:spLocks noChangeArrowheads="1"/>
            </p:cNvSpPr>
            <p:nvPr/>
          </p:nvSpPr>
          <p:spPr bwMode="auto">
            <a:xfrm>
              <a:off x="4468" y="3102"/>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D</a:t>
              </a:r>
            </a:p>
          </p:txBody>
        </p:sp>
        <p:sp>
          <p:nvSpPr>
            <p:cNvPr id="12319" name="Text Box 58">
              <a:extLst>
                <a:ext uri="{FF2B5EF4-FFF2-40B4-BE49-F238E27FC236}">
                  <a16:creationId xmlns:a16="http://schemas.microsoft.com/office/drawing/2014/main" id="{03DEF9E2-7D2D-4119-8A3A-35830F332EC8}"/>
                </a:ext>
              </a:extLst>
            </p:cNvPr>
            <p:cNvSpPr txBox="1">
              <a:spLocks noChangeArrowheads="1"/>
            </p:cNvSpPr>
            <p:nvPr/>
          </p:nvSpPr>
          <p:spPr bwMode="auto">
            <a:xfrm>
              <a:off x="4369" y="2135"/>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L</a:t>
              </a:r>
            </a:p>
          </p:txBody>
        </p:sp>
        <p:sp>
          <p:nvSpPr>
            <p:cNvPr id="12320" name="Text Box 59">
              <a:extLst>
                <a:ext uri="{FF2B5EF4-FFF2-40B4-BE49-F238E27FC236}">
                  <a16:creationId xmlns:a16="http://schemas.microsoft.com/office/drawing/2014/main" id="{8F97C091-B70F-4ECA-8C56-4E99756965A8}"/>
                </a:ext>
              </a:extLst>
            </p:cNvPr>
            <p:cNvSpPr txBox="1">
              <a:spLocks noChangeArrowheads="1"/>
            </p:cNvSpPr>
            <p:nvPr/>
          </p:nvSpPr>
          <p:spPr bwMode="auto">
            <a:xfrm>
              <a:off x="4540" y="123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dirty="0">
                  <a:solidFill>
                    <a:srgbClr val="0000FF"/>
                  </a:solidFill>
                  <a:ea typeface="隶书" panose="02010509060101010101" pitchFamily="49" charset="-122"/>
                </a:rPr>
                <a:t>S</a:t>
              </a:r>
            </a:p>
          </p:txBody>
        </p:sp>
        <p:sp>
          <p:nvSpPr>
            <p:cNvPr id="12321" name="Text Box 60">
              <a:extLst>
                <a:ext uri="{FF2B5EF4-FFF2-40B4-BE49-F238E27FC236}">
                  <a16:creationId xmlns:a16="http://schemas.microsoft.com/office/drawing/2014/main" id="{FA0B928C-4857-4BD1-BCF0-926011E566A6}"/>
                </a:ext>
              </a:extLst>
            </p:cNvPr>
            <p:cNvSpPr txBox="1">
              <a:spLocks noChangeArrowheads="1"/>
            </p:cNvSpPr>
            <p:nvPr/>
          </p:nvSpPr>
          <p:spPr bwMode="auto">
            <a:xfrm>
              <a:off x="3237" y="3532"/>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x</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wipe(left)">
                                      <p:cBhvr>
                                        <p:cTn id="7" dur="500"/>
                                        <p:tgtEl>
                                          <p:spTgt spid="179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9233"/>
                                        </p:tgtEl>
                                        <p:attrNameLst>
                                          <p:attrName>style.visibility</p:attrName>
                                        </p:attrNameLst>
                                      </p:cBhvr>
                                      <p:to>
                                        <p:strVal val="visible"/>
                                      </p:to>
                                    </p:set>
                                    <p:animEffect transition="in" filter="wipe(left)">
                                      <p:cBhvr>
                                        <p:cTn id="12" dur="500"/>
                                        <p:tgtEl>
                                          <p:spTgt spid="17923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9230"/>
                                        </p:tgtEl>
                                        <p:attrNameLst>
                                          <p:attrName>style.visibility</p:attrName>
                                        </p:attrNameLst>
                                      </p:cBhvr>
                                      <p:to>
                                        <p:strVal val="visible"/>
                                      </p:to>
                                    </p:set>
                                    <p:animEffect transition="in" filter="wipe(left)">
                                      <p:cBhvr>
                                        <p:cTn id="16" dur="500"/>
                                        <p:tgtEl>
                                          <p:spTgt spid="1792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9234"/>
                                        </p:tgtEl>
                                        <p:attrNameLst>
                                          <p:attrName>style.visibility</p:attrName>
                                        </p:attrNameLst>
                                      </p:cBhvr>
                                      <p:to>
                                        <p:strVal val="visible"/>
                                      </p:to>
                                    </p:set>
                                    <p:animEffect transition="in" filter="wipe(left)">
                                      <p:cBhvr>
                                        <p:cTn id="21" dur="500"/>
                                        <p:tgtEl>
                                          <p:spTgt spid="1792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79231"/>
                                        </p:tgtEl>
                                        <p:attrNameLst>
                                          <p:attrName>style.visibility</p:attrName>
                                        </p:attrNameLst>
                                      </p:cBhvr>
                                      <p:to>
                                        <p:strVal val="visible"/>
                                      </p:to>
                                    </p:set>
                                    <p:animEffect transition="in" filter="wipe(left)">
                                      <p:cBhvr>
                                        <p:cTn id="26" dur="500"/>
                                        <p:tgtEl>
                                          <p:spTgt spid="1792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79232"/>
                                        </p:tgtEl>
                                        <p:attrNameLst>
                                          <p:attrName>style.visibility</p:attrName>
                                        </p:attrNameLst>
                                      </p:cBhvr>
                                      <p:to>
                                        <p:strVal val="visible"/>
                                      </p:to>
                                    </p:set>
                                    <p:animEffect transition="in" filter="wipe(left)">
                                      <p:cBhvr>
                                        <p:cTn id="31" dur="500"/>
                                        <p:tgtEl>
                                          <p:spTgt spid="17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p:bldP spid="179233" grpId="0"/>
      <p:bldP spid="1792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3">
            <a:extLst>
              <a:ext uri="{FF2B5EF4-FFF2-40B4-BE49-F238E27FC236}">
                <a16:creationId xmlns:a16="http://schemas.microsoft.com/office/drawing/2014/main" id="{7C51FC27-1A71-4EA4-A6BA-7F3218B1BCF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11861227-348C-4FAF-B9D7-47A49531B56D}" type="slidenum">
              <a:rPr lang="en-US" altLang="zh-CN" sz="1400" smtClean="0"/>
              <a:pPr/>
              <a:t>12</a:t>
            </a:fld>
            <a:endParaRPr lang="en-US" altLang="zh-CN" sz="1400"/>
          </a:p>
        </p:txBody>
      </p:sp>
      <p:sp>
        <p:nvSpPr>
          <p:cNvPr id="314370" name="Text Box 2">
            <a:extLst>
              <a:ext uri="{FF2B5EF4-FFF2-40B4-BE49-F238E27FC236}">
                <a16:creationId xmlns:a16="http://schemas.microsoft.com/office/drawing/2014/main" id="{5193D1A9-B261-45C2-96DB-22E741BAF7F1}"/>
              </a:ext>
            </a:extLst>
          </p:cNvPr>
          <p:cNvSpPr txBox="1">
            <a:spLocks noChangeArrowheads="1"/>
          </p:cNvSpPr>
          <p:nvPr/>
        </p:nvSpPr>
        <p:spPr bwMode="auto">
          <a:xfrm>
            <a:off x="517525" y="1895475"/>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b="1" i="1">
                <a:solidFill>
                  <a:srgbClr val="FF0066"/>
                </a:solidFill>
                <a:latin typeface="黑体" panose="02010609060101010101" pitchFamily="49" charset="-122"/>
                <a:ea typeface="黑体" panose="02010609060101010101" pitchFamily="49" charset="-122"/>
              </a:rPr>
              <a:t>Stokes</a:t>
            </a:r>
            <a:r>
              <a:rPr lang="zh-CN" altLang="en-US" b="1">
                <a:solidFill>
                  <a:srgbClr val="FF0066"/>
                </a:solidFill>
                <a:latin typeface="黑体" panose="02010609060101010101" pitchFamily="49" charset="-122"/>
                <a:ea typeface="黑体" panose="02010609060101010101" pitchFamily="49" charset="-122"/>
              </a:rPr>
              <a:t>公式的实质</a:t>
            </a:r>
            <a:r>
              <a:rPr lang="en-US" altLang="zh-CN" b="1">
                <a:solidFill>
                  <a:srgbClr val="FF0066"/>
                </a:solidFill>
                <a:latin typeface="黑体" panose="02010609060101010101" pitchFamily="49" charset="-122"/>
                <a:ea typeface="黑体" panose="02010609060101010101" pitchFamily="49" charset="-122"/>
              </a:rPr>
              <a:t>:</a:t>
            </a:r>
            <a:endParaRPr lang="en-US" altLang="zh-CN">
              <a:solidFill>
                <a:srgbClr val="FF0066"/>
              </a:solidFill>
            </a:endParaRPr>
          </a:p>
        </p:txBody>
      </p:sp>
      <p:sp>
        <p:nvSpPr>
          <p:cNvPr id="314371" name="Text Box 3">
            <a:extLst>
              <a:ext uri="{FF2B5EF4-FFF2-40B4-BE49-F238E27FC236}">
                <a16:creationId xmlns:a16="http://schemas.microsoft.com/office/drawing/2014/main" id="{49D70990-BF54-4289-9C7C-D95CFE429B9E}"/>
              </a:ext>
            </a:extLst>
          </p:cNvPr>
          <p:cNvSpPr txBox="1">
            <a:spLocks noChangeArrowheads="1"/>
          </p:cNvSpPr>
          <p:nvPr/>
        </p:nvSpPr>
        <p:spPr bwMode="auto">
          <a:xfrm>
            <a:off x="881063" y="2779713"/>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b="1" dirty="0">
                <a:solidFill>
                  <a:schemeClr val="accent2"/>
                </a:solidFill>
              </a:rPr>
              <a:t>        </a:t>
            </a:r>
            <a:r>
              <a:rPr lang="zh-CN" altLang="en-US" b="1" dirty="0">
                <a:solidFill>
                  <a:schemeClr val="accent2"/>
                </a:solidFill>
                <a:latin typeface="黑体" panose="02010609060101010101" pitchFamily="49" charset="-122"/>
                <a:ea typeface="黑体" panose="02010609060101010101" pitchFamily="49" charset="-122"/>
              </a:rPr>
              <a:t>表达了有向曲面上的曲面积分与其边界曲线上的曲线积分之间的关系</a:t>
            </a:r>
            <a:r>
              <a:rPr lang="en-US" altLang="zh-CN" b="1" dirty="0">
                <a:solidFill>
                  <a:schemeClr val="accent2"/>
                </a:solidFill>
                <a:latin typeface="黑体" panose="02010609060101010101" pitchFamily="49" charset="-122"/>
                <a:ea typeface="黑体" panose="02010609060101010101" pitchFamily="49" charset="-122"/>
              </a:rPr>
              <a:t>.</a:t>
            </a:r>
            <a:endParaRPr lang="en-US" altLang="zh-CN" dirty="0">
              <a:solidFill>
                <a:schemeClr val="accent2"/>
              </a:solidFill>
            </a:endParaRPr>
          </a:p>
        </p:txBody>
      </p:sp>
      <p:grpSp>
        <p:nvGrpSpPr>
          <p:cNvPr id="314373" name="Group 5">
            <a:extLst>
              <a:ext uri="{FF2B5EF4-FFF2-40B4-BE49-F238E27FC236}">
                <a16:creationId xmlns:a16="http://schemas.microsoft.com/office/drawing/2014/main" id="{092C4879-A5B9-42CB-B1F4-5027443B0858}"/>
              </a:ext>
            </a:extLst>
          </p:cNvPr>
          <p:cNvGrpSpPr>
            <a:grpSpLocks/>
          </p:cNvGrpSpPr>
          <p:nvPr/>
        </p:nvGrpSpPr>
        <p:grpSpPr bwMode="auto">
          <a:xfrm>
            <a:off x="704850" y="5048250"/>
            <a:ext cx="7467600" cy="638175"/>
            <a:chOff x="336" y="2592"/>
            <a:chExt cx="4704" cy="402"/>
          </a:xfrm>
        </p:grpSpPr>
        <p:sp>
          <p:nvSpPr>
            <p:cNvPr id="13317" name="Text Box 6">
              <a:extLst>
                <a:ext uri="{FF2B5EF4-FFF2-40B4-BE49-F238E27FC236}">
                  <a16:creationId xmlns:a16="http://schemas.microsoft.com/office/drawing/2014/main" id="{E938A0ED-5966-43E2-9949-49E254D95A10}"/>
                </a:ext>
              </a:extLst>
            </p:cNvPr>
            <p:cNvSpPr txBox="1">
              <a:spLocks noChangeArrowheads="1"/>
            </p:cNvSpPr>
            <p:nvPr/>
          </p:nvSpPr>
          <p:spPr bwMode="auto">
            <a:xfrm>
              <a:off x="336" y="2640"/>
              <a:ext cx="1920" cy="333"/>
            </a:xfrm>
            <a:prstGeom prst="rect">
              <a:avLst/>
            </a:prstGeom>
            <a:solidFill>
              <a:srgbClr val="FFFF99"/>
            </a:solidFill>
            <a:ln w="9525">
              <a:solidFill>
                <a:srgbClr val="FF0000"/>
              </a:solidFill>
              <a:miter lim="800000"/>
              <a:headEnd/>
              <a:tailEnd/>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b="1"/>
                <a:t>斯托克斯公式</a:t>
              </a:r>
              <a:endParaRPr lang="zh-CN" altLang="en-US" b="1">
                <a:solidFill>
                  <a:schemeClr val="hlink"/>
                </a:solidFill>
              </a:endParaRPr>
            </a:p>
          </p:txBody>
        </p:sp>
        <p:sp>
          <p:nvSpPr>
            <p:cNvPr id="13318" name="AutoShape 7">
              <a:extLst>
                <a:ext uri="{FF2B5EF4-FFF2-40B4-BE49-F238E27FC236}">
                  <a16:creationId xmlns:a16="http://schemas.microsoft.com/office/drawing/2014/main" id="{265FACF9-71CF-4EE4-996C-6A0171F84DF7}"/>
                </a:ext>
              </a:extLst>
            </p:cNvPr>
            <p:cNvSpPr>
              <a:spLocks noChangeArrowheads="1"/>
            </p:cNvSpPr>
            <p:nvPr/>
          </p:nvSpPr>
          <p:spPr bwMode="auto">
            <a:xfrm>
              <a:off x="2256" y="2784"/>
              <a:ext cx="1392" cy="210"/>
            </a:xfrm>
            <a:prstGeom prst="rightArrow">
              <a:avLst>
                <a:gd name="adj1" fmla="val 37259"/>
                <a:gd name="adj2" fmla="val 165622"/>
              </a:avLst>
            </a:prstGeom>
            <a:solidFill>
              <a:srgbClr val="00FFFF"/>
            </a:solidFill>
            <a:ln w="9525">
              <a:solidFill>
                <a:srgbClr val="0000FF"/>
              </a:solidFill>
              <a:miter lim="800000"/>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319" name="Text Box 8">
              <a:extLst>
                <a:ext uri="{FF2B5EF4-FFF2-40B4-BE49-F238E27FC236}">
                  <a16:creationId xmlns:a16="http://schemas.microsoft.com/office/drawing/2014/main" id="{E89E95F7-88DE-4D4E-B508-F94A16F65884}"/>
                </a:ext>
              </a:extLst>
            </p:cNvPr>
            <p:cNvSpPr txBox="1">
              <a:spLocks noChangeArrowheads="1"/>
            </p:cNvSpPr>
            <p:nvPr/>
          </p:nvSpPr>
          <p:spPr bwMode="auto">
            <a:xfrm>
              <a:off x="3648" y="2640"/>
              <a:ext cx="1392" cy="333"/>
            </a:xfrm>
            <a:prstGeom prst="rect">
              <a:avLst/>
            </a:prstGeom>
            <a:solidFill>
              <a:srgbClr val="FFFF99"/>
            </a:solidFill>
            <a:ln w="9525">
              <a:solidFill>
                <a:srgbClr val="FF0000"/>
              </a:solidFill>
              <a:miter lim="800000"/>
              <a:headEnd/>
              <a:tailEnd/>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b="1"/>
                <a:t>格林公式</a:t>
              </a:r>
              <a:endParaRPr lang="zh-CN" altLang="en-US" sz="1800"/>
            </a:p>
          </p:txBody>
        </p:sp>
        <p:sp>
          <p:nvSpPr>
            <p:cNvPr id="13320" name="Text Box 9">
              <a:extLst>
                <a:ext uri="{FF2B5EF4-FFF2-40B4-BE49-F238E27FC236}">
                  <a16:creationId xmlns:a16="http://schemas.microsoft.com/office/drawing/2014/main" id="{386002CD-C5DC-4193-BE9A-A44ED5B831CE}"/>
                </a:ext>
              </a:extLst>
            </p:cNvPr>
            <p:cNvSpPr txBox="1">
              <a:spLocks noChangeArrowheads="1"/>
            </p:cNvSpPr>
            <p:nvPr/>
          </p:nvSpPr>
          <p:spPr bwMode="auto">
            <a:xfrm>
              <a:off x="2352" y="259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400" b="1"/>
                <a:t>特殊情形</a:t>
              </a:r>
              <a:endParaRPr lang="zh-CN" altLang="en-US" sz="1800"/>
            </a:p>
          </p:txBody>
        </p:sp>
      </p:grpSp>
      <p:graphicFrame>
        <p:nvGraphicFramePr>
          <p:cNvPr id="314378" name="Object 10">
            <a:extLst>
              <a:ext uri="{FF2B5EF4-FFF2-40B4-BE49-F238E27FC236}">
                <a16:creationId xmlns:a16="http://schemas.microsoft.com/office/drawing/2014/main" id="{946D2489-EC6E-431D-95EE-899D74FE7DE1}"/>
              </a:ext>
            </a:extLst>
          </p:cNvPr>
          <p:cNvGraphicFramePr>
            <a:graphicFrameLocks noChangeAspect="1"/>
          </p:cNvGraphicFramePr>
          <p:nvPr/>
        </p:nvGraphicFramePr>
        <p:xfrm>
          <a:off x="474663" y="339725"/>
          <a:ext cx="8154987" cy="798513"/>
        </p:xfrm>
        <a:graphic>
          <a:graphicData uri="http://schemas.openxmlformats.org/presentationml/2006/ole">
            <mc:AlternateContent xmlns:mc="http://schemas.openxmlformats.org/markup-compatibility/2006">
              <mc:Choice xmlns:v="urn:schemas-microsoft-com:vml" Requires="v">
                <p:oleObj spid="_x0000_s10244" r:id="rId3" imgW="4521200" imgH="444500" progId="Equation.DSMT4">
                  <p:embed/>
                </p:oleObj>
              </mc:Choice>
              <mc:Fallback>
                <p:oleObj r:id="rId3" imgW="4521200" imgH="4445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3" y="339725"/>
                        <a:ext cx="8154987" cy="7985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8120FEA6-D8E9-4716-9C61-B32E7D34AC4A}"/>
              </a:ext>
            </a:extLst>
          </p:cNvPr>
          <p:cNvGraphicFramePr>
            <a:graphicFrameLocks noChangeAspect="1"/>
          </p:cNvGraphicFramePr>
          <p:nvPr/>
        </p:nvGraphicFramePr>
        <p:xfrm>
          <a:off x="2590800" y="4294188"/>
          <a:ext cx="3624263" cy="495300"/>
        </p:xfrm>
        <a:graphic>
          <a:graphicData uri="http://schemas.openxmlformats.org/presentationml/2006/ole">
            <mc:AlternateContent xmlns:mc="http://schemas.openxmlformats.org/markup-compatibility/2006">
              <mc:Choice xmlns:v="urn:schemas-microsoft-com:vml" Requires="v">
                <p:oleObj spid="_x0000_s10245" r:id="rId5" imgW="1572752" imgH="215619" progId="Equation.DSMT4">
                  <p:embed/>
                </p:oleObj>
              </mc:Choice>
              <mc:Fallback>
                <p:oleObj r:id="rId5" imgW="1572752" imgH="215619"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294188"/>
                        <a:ext cx="36242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14378"/>
                                        </p:tgtEl>
                                        <p:attrNameLst>
                                          <p:attrName>style.visibility</p:attrName>
                                        </p:attrNameLst>
                                      </p:cBhvr>
                                      <p:to>
                                        <p:strVal val="visible"/>
                                      </p:to>
                                    </p:set>
                                    <p:animEffect transition="in" filter="wipe(left)">
                                      <p:cBhvr>
                                        <p:cTn id="7" dur="500"/>
                                        <p:tgtEl>
                                          <p:spTgt spid="314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70"/>
                                        </p:tgtEl>
                                        <p:attrNameLst>
                                          <p:attrName>style.visibility</p:attrName>
                                        </p:attrNameLst>
                                      </p:cBhvr>
                                      <p:to>
                                        <p:strVal val="visible"/>
                                      </p:to>
                                    </p:set>
                                    <p:animEffect transition="in" filter="wipe(left)">
                                      <p:cBhvr>
                                        <p:cTn id="12" dur="500"/>
                                        <p:tgtEl>
                                          <p:spTgt spid="314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71"/>
                                        </p:tgtEl>
                                        <p:attrNameLst>
                                          <p:attrName>style.visibility</p:attrName>
                                        </p:attrNameLst>
                                      </p:cBhvr>
                                      <p:to>
                                        <p:strVal val="visible"/>
                                      </p:to>
                                    </p:set>
                                    <p:animEffect transition="in" filter="wipe(left)">
                                      <p:cBhvr>
                                        <p:cTn id="17" dur="500"/>
                                        <p:tgtEl>
                                          <p:spTgt spid="314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14373"/>
                                        </p:tgtEl>
                                        <p:attrNameLst>
                                          <p:attrName>style.visibility</p:attrName>
                                        </p:attrNameLst>
                                      </p:cBhvr>
                                      <p:to>
                                        <p:strVal val="visible"/>
                                      </p:to>
                                    </p:set>
                                    <p:animEffect transition="in" filter="barn(inVertical)">
                                      <p:cBhvr>
                                        <p:cTn id="22" dur="500"/>
                                        <p:tgtEl>
                                          <p:spTgt spid="314373"/>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p:bldP spid="3143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3">
            <a:extLst>
              <a:ext uri="{FF2B5EF4-FFF2-40B4-BE49-F238E27FC236}">
                <a16:creationId xmlns:a16="http://schemas.microsoft.com/office/drawing/2014/main" id="{92610892-7A2E-48D4-995D-A98659ADA2D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B0508998-4727-4816-BA58-0AE741F053CF}" type="slidenum">
              <a:rPr lang="en-US" altLang="zh-CN" sz="1400" smtClean="0"/>
              <a:pPr/>
              <a:t>13</a:t>
            </a:fld>
            <a:endParaRPr lang="en-US" altLang="zh-CN" sz="1400"/>
          </a:p>
        </p:txBody>
      </p:sp>
      <p:sp>
        <p:nvSpPr>
          <p:cNvPr id="89092" name="Text Box 4">
            <a:extLst>
              <a:ext uri="{FF2B5EF4-FFF2-40B4-BE49-F238E27FC236}">
                <a16:creationId xmlns:a16="http://schemas.microsoft.com/office/drawing/2014/main" id="{2F35E354-5200-4374-BC3C-6C2783DF5EEF}"/>
              </a:ext>
            </a:extLst>
          </p:cNvPr>
          <p:cNvSpPr txBox="1">
            <a:spLocks noChangeArrowheads="1"/>
          </p:cNvSpPr>
          <p:nvPr/>
        </p:nvSpPr>
        <p:spPr bwMode="auto">
          <a:xfrm>
            <a:off x="285750" y="242888"/>
            <a:ext cx="74104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4000" b="1">
                <a:solidFill>
                  <a:srgbClr val="0000FF"/>
                </a:solidFill>
                <a:latin typeface="隶书" panose="02010509060101010101" pitchFamily="49" charset="-122"/>
                <a:ea typeface="隶书" panose="02010509060101010101" pitchFamily="49" charset="-122"/>
              </a:rPr>
              <a:t>斯托克斯公式的行列式形式</a:t>
            </a:r>
          </a:p>
        </p:txBody>
      </p:sp>
      <p:graphicFrame>
        <p:nvGraphicFramePr>
          <p:cNvPr id="89093" name="Object 5">
            <a:extLst>
              <a:ext uri="{FF2B5EF4-FFF2-40B4-BE49-F238E27FC236}">
                <a16:creationId xmlns:a16="http://schemas.microsoft.com/office/drawing/2014/main" id="{1F9D6D9F-935B-4B60-B29C-F95F9B9412D9}"/>
              </a:ext>
            </a:extLst>
          </p:cNvPr>
          <p:cNvGraphicFramePr>
            <a:graphicFrameLocks noChangeAspect="1"/>
          </p:cNvGraphicFramePr>
          <p:nvPr/>
        </p:nvGraphicFramePr>
        <p:xfrm>
          <a:off x="525463" y="2073275"/>
          <a:ext cx="6164262" cy="2095500"/>
        </p:xfrm>
        <a:graphic>
          <a:graphicData uri="http://schemas.openxmlformats.org/presentationml/2006/ole">
            <mc:AlternateContent xmlns:mc="http://schemas.openxmlformats.org/markup-compatibility/2006">
              <mc:Choice xmlns:v="urn:schemas-microsoft-com:vml" Requires="v">
                <p:oleObj spid="_x0000_s11270" r:id="rId3" imgW="2679700" imgH="914400" progId="Equation.DSMT4">
                  <p:embed/>
                </p:oleObj>
              </mc:Choice>
              <mc:Fallback>
                <p:oleObj r:id="rId3" imgW="2679700" imgH="914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2073275"/>
                        <a:ext cx="6164262"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9DFD6572-4112-4CD0-86E1-6F6DFFE6715C}"/>
              </a:ext>
            </a:extLst>
          </p:cNvPr>
          <p:cNvGraphicFramePr>
            <a:graphicFrameLocks noChangeAspect="1"/>
          </p:cNvGraphicFramePr>
          <p:nvPr>
            <p:extLst>
              <p:ext uri="{D42A27DB-BD31-4B8C-83A1-F6EECF244321}">
                <p14:modId xmlns:p14="http://schemas.microsoft.com/office/powerpoint/2010/main" val="2409595079"/>
              </p:ext>
            </p:extLst>
          </p:nvPr>
        </p:nvGraphicFramePr>
        <p:xfrm>
          <a:off x="3136344" y="4376737"/>
          <a:ext cx="4822825" cy="2097088"/>
        </p:xfrm>
        <a:graphic>
          <a:graphicData uri="http://schemas.openxmlformats.org/presentationml/2006/ole">
            <mc:AlternateContent xmlns:mc="http://schemas.openxmlformats.org/markup-compatibility/2006">
              <mc:Choice xmlns:v="urn:schemas-microsoft-com:vml" Requires="v">
                <p:oleObj spid="_x0000_s11271" name="Equation" r:id="rId5" imgW="2095200" imgH="914400" progId="Equation.DSMT4">
                  <p:embed/>
                </p:oleObj>
              </mc:Choice>
              <mc:Fallback>
                <p:oleObj name="Equation" r:id="rId5" imgW="2095200" imgH="914400" progId="Equation.DSMT4">
                  <p:embed/>
                  <p:pic>
                    <p:nvPicPr>
                      <p:cNvPr id="0" name="对象 1"/>
                      <p:cNvPicPr>
                        <a:picLocks noChangeAspect="1" noChangeArrowheads="1"/>
                      </p:cNvPicPr>
                      <p:nvPr/>
                    </p:nvPicPr>
                    <p:blipFill>
                      <a:blip r:embed="rId6"/>
                      <a:srcRect/>
                      <a:stretch>
                        <a:fillRect/>
                      </a:stretch>
                    </p:blipFill>
                    <p:spPr bwMode="auto">
                      <a:xfrm>
                        <a:off x="3136344" y="4376737"/>
                        <a:ext cx="4822825"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3D738A87-B066-4B37-9E6F-B3E958875FB5}"/>
              </a:ext>
            </a:extLst>
          </p:cNvPr>
          <p:cNvGraphicFramePr>
            <a:graphicFrameLocks noChangeAspect="1"/>
          </p:cNvGraphicFramePr>
          <p:nvPr/>
        </p:nvGraphicFramePr>
        <p:xfrm>
          <a:off x="620713" y="1066800"/>
          <a:ext cx="8154987" cy="798513"/>
        </p:xfrm>
        <a:graphic>
          <a:graphicData uri="http://schemas.openxmlformats.org/presentationml/2006/ole">
            <mc:AlternateContent xmlns:mc="http://schemas.openxmlformats.org/markup-compatibility/2006">
              <mc:Choice xmlns:v="urn:schemas-microsoft-com:vml" Requires="v">
                <p:oleObj spid="_x0000_s11272" r:id="rId7" imgW="4521200" imgH="444500" progId="Equation.DSMT4">
                  <p:embed/>
                </p:oleObj>
              </mc:Choice>
              <mc:Fallback>
                <p:oleObj r:id="rId7" imgW="4521200" imgH="444500"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713" y="1066800"/>
                        <a:ext cx="8154987" cy="7985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D5D9D0FC-4B0B-4448-AF66-17E5BC20FE8C}"/>
              </a:ext>
            </a:extLst>
          </p:cNvPr>
          <p:cNvGraphicFramePr>
            <a:graphicFrameLocks noChangeAspect="1"/>
          </p:cNvGraphicFramePr>
          <p:nvPr>
            <p:extLst>
              <p:ext uri="{D42A27DB-BD31-4B8C-83A1-F6EECF244321}">
                <p14:modId xmlns:p14="http://schemas.microsoft.com/office/powerpoint/2010/main" val="3951868013"/>
              </p:ext>
            </p:extLst>
          </p:nvPr>
        </p:nvGraphicFramePr>
        <p:xfrm>
          <a:off x="3136344" y="4376737"/>
          <a:ext cx="4062412" cy="2097087"/>
        </p:xfrm>
        <a:graphic>
          <a:graphicData uri="http://schemas.openxmlformats.org/presentationml/2006/ole">
            <mc:AlternateContent xmlns:mc="http://schemas.openxmlformats.org/markup-compatibility/2006">
              <mc:Choice xmlns:v="urn:schemas-microsoft-com:vml" Requires="v">
                <p:oleObj spid="_x0000_s11273" name="Equation" r:id="rId9" imgW="1765300" imgH="914400" progId="Equation.DSMT4">
                  <p:embed/>
                </p:oleObj>
              </mc:Choice>
              <mc:Fallback>
                <p:oleObj name="Equation" r:id="rId9" imgW="1765300" imgH="914400" progId="Equation.DSMT4">
                  <p:embed/>
                  <p:pic>
                    <p:nvPicPr>
                      <p:cNvPr id="2" name="对象 1">
                        <a:extLst>
                          <a:ext uri="{FF2B5EF4-FFF2-40B4-BE49-F238E27FC236}">
                            <a16:creationId xmlns:a16="http://schemas.microsoft.com/office/drawing/2014/main" id="{9DFD6572-4112-4CD0-86E1-6F6DFFE671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6344" y="4376737"/>
                        <a:ext cx="4062412"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wipe(left)">
                                      <p:cBhvr>
                                        <p:cTn id="7" dur="500"/>
                                        <p:tgtEl>
                                          <p:spTgt spid="89092"/>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9093"/>
                                        </p:tgtEl>
                                        <p:attrNameLst>
                                          <p:attrName>style.visibility</p:attrName>
                                        </p:attrNameLst>
                                      </p:cBhvr>
                                      <p:to>
                                        <p:strVal val="visible"/>
                                      </p:to>
                                    </p:set>
                                    <p:animEffect transition="in" filter="wipe(left)">
                                      <p:cBhvr>
                                        <p:cTn id="16" dur="500"/>
                                        <p:tgtEl>
                                          <p:spTgt spid="8909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xit" presetSubtype="0" fill="hold" nodeType="clickEffect">
                                  <p:stCondLst>
                                    <p:cond delay="0"/>
                                  </p:stCondLst>
                                  <p:childTnLst>
                                    <p:anim calcmode="lin" valueType="num">
                                      <p:cBhvr>
                                        <p:cTn id="25" dur="1000"/>
                                        <p:tgtEl>
                                          <p:spTgt spid="2"/>
                                        </p:tgtEl>
                                        <p:attrNameLst>
                                          <p:attrName>ppt_w</p:attrName>
                                        </p:attrNameLst>
                                      </p:cBhvr>
                                      <p:tavLst>
                                        <p:tav tm="0">
                                          <p:val>
                                            <p:strVal val="ppt_w"/>
                                          </p:val>
                                        </p:tav>
                                        <p:tav tm="100000">
                                          <p:val>
                                            <p:strVal val="ppt_w*0.70"/>
                                          </p:val>
                                        </p:tav>
                                      </p:tavLst>
                                    </p:anim>
                                    <p:anim calcmode="lin" valueType="num">
                                      <p:cBhvr>
                                        <p:cTn id="26" dur="1000"/>
                                        <p:tgtEl>
                                          <p:spTgt spid="2"/>
                                        </p:tgtEl>
                                        <p:attrNameLst>
                                          <p:attrName>ppt_h</p:attrName>
                                        </p:attrNameLst>
                                      </p:cBhvr>
                                      <p:tavLst>
                                        <p:tav tm="0">
                                          <p:val>
                                            <p:strVal val="ppt_h"/>
                                          </p:val>
                                        </p:tav>
                                        <p:tav tm="100000">
                                          <p:val>
                                            <p:strVal val="ppt_h"/>
                                          </p:val>
                                        </p:tav>
                                      </p:tavLst>
                                    </p:anim>
                                    <p:animEffect transition="out" filter="fade">
                                      <p:cBhvr>
                                        <p:cTn id="27" dur="1000"/>
                                        <p:tgtEl>
                                          <p:spTgt spid="2"/>
                                        </p:tgtEl>
                                      </p:cBhvr>
                                    </p:animEffect>
                                    <p:set>
                                      <p:cBhvr>
                                        <p:cTn id="28" dur="1" fill="hold">
                                          <p:stCondLst>
                                            <p:cond delay="9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ext Box 4">
            <a:extLst>
              <a:ext uri="{FF2B5EF4-FFF2-40B4-BE49-F238E27FC236}">
                <a16:creationId xmlns:a16="http://schemas.microsoft.com/office/drawing/2014/main" id="{F715C7CB-12CB-493D-B5E1-B5CF3C27A132}"/>
              </a:ext>
            </a:extLst>
          </p:cNvPr>
          <p:cNvSpPr txBox="1">
            <a:spLocks noChangeArrowheads="1"/>
          </p:cNvSpPr>
          <p:nvPr/>
        </p:nvSpPr>
        <p:spPr bwMode="auto">
          <a:xfrm>
            <a:off x="285750" y="242888"/>
            <a:ext cx="74104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4000" b="1" dirty="0">
                <a:solidFill>
                  <a:srgbClr val="0000FF"/>
                </a:solidFill>
                <a:latin typeface="隶书" panose="02010509060101010101" pitchFamily="49" charset="-122"/>
                <a:ea typeface="隶书" panose="02010509060101010101" pitchFamily="49" charset="-122"/>
              </a:rPr>
              <a:t>斯托克斯公式的行列式形式</a:t>
            </a:r>
          </a:p>
        </p:txBody>
      </p:sp>
      <p:graphicFrame>
        <p:nvGraphicFramePr>
          <p:cNvPr id="2" name="对象 1">
            <a:extLst>
              <a:ext uri="{FF2B5EF4-FFF2-40B4-BE49-F238E27FC236}">
                <a16:creationId xmlns:a16="http://schemas.microsoft.com/office/drawing/2014/main" id="{42A4610C-8E7B-4689-974F-4385FD9AC002}"/>
              </a:ext>
            </a:extLst>
          </p:cNvPr>
          <p:cNvGraphicFramePr>
            <a:graphicFrameLocks noChangeAspect="1"/>
          </p:cNvGraphicFramePr>
          <p:nvPr>
            <p:extLst>
              <p:ext uri="{D42A27DB-BD31-4B8C-83A1-F6EECF244321}">
                <p14:modId xmlns:p14="http://schemas.microsoft.com/office/powerpoint/2010/main" val="3069901668"/>
              </p:ext>
            </p:extLst>
          </p:nvPr>
        </p:nvGraphicFramePr>
        <p:xfrm>
          <a:off x="2493963" y="2155288"/>
          <a:ext cx="5318125" cy="2212975"/>
        </p:xfrm>
        <a:graphic>
          <a:graphicData uri="http://schemas.openxmlformats.org/presentationml/2006/ole">
            <mc:AlternateContent xmlns:mc="http://schemas.openxmlformats.org/markup-compatibility/2006">
              <mc:Choice xmlns:v="urn:schemas-microsoft-com:vml" Requires="v">
                <p:oleObj spid="_x0000_s12294" r:id="rId3" imgW="2311400" imgH="965200" progId="Equation.DSMT4">
                  <p:embed/>
                </p:oleObj>
              </mc:Choice>
              <mc:Fallback>
                <p:oleObj r:id="rId3" imgW="2311400" imgH="9652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963" y="2155288"/>
                        <a:ext cx="531812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5C4FF150-9921-4367-A1F3-D93E367A37D5}"/>
              </a:ext>
            </a:extLst>
          </p:cNvPr>
          <p:cNvGraphicFramePr>
            <a:graphicFrameLocks noChangeAspect="1"/>
          </p:cNvGraphicFramePr>
          <p:nvPr>
            <p:extLst>
              <p:ext uri="{D42A27DB-BD31-4B8C-83A1-F6EECF244321}">
                <p14:modId xmlns:p14="http://schemas.microsoft.com/office/powerpoint/2010/main" val="2011299730"/>
              </p:ext>
            </p:extLst>
          </p:nvPr>
        </p:nvGraphicFramePr>
        <p:xfrm>
          <a:off x="2676525" y="5184372"/>
          <a:ext cx="2105025" cy="873125"/>
        </p:xfrm>
        <a:graphic>
          <a:graphicData uri="http://schemas.openxmlformats.org/presentationml/2006/ole">
            <mc:AlternateContent xmlns:mc="http://schemas.openxmlformats.org/markup-compatibility/2006">
              <mc:Choice xmlns:v="urn:schemas-microsoft-com:vml" Requires="v">
                <p:oleObj spid="_x0000_s12295" name="Equation" r:id="rId5" imgW="914400" imgH="380880" progId="Equation.DSMT4">
                  <p:embed/>
                </p:oleObj>
              </mc:Choice>
              <mc:Fallback>
                <p:oleObj name="Equation" r:id="rId5" imgW="914400" imgH="380880" progId="Equation.DSMT4">
                  <p:embed/>
                  <p:pic>
                    <p:nvPicPr>
                      <p:cNvPr id="0" name="对象 2"/>
                      <p:cNvPicPr>
                        <a:picLocks noChangeAspect="1" noChangeArrowheads="1"/>
                      </p:cNvPicPr>
                      <p:nvPr/>
                    </p:nvPicPr>
                    <p:blipFill>
                      <a:blip r:embed="rId6"/>
                      <a:srcRect/>
                      <a:stretch>
                        <a:fillRect/>
                      </a:stretch>
                    </p:blipFill>
                    <p:spPr bwMode="auto">
                      <a:xfrm>
                        <a:off x="2676525" y="5184372"/>
                        <a:ext cx="21050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E685148A-575D-4C47-838F-7581ED983701}"/>
              </a:ext>
            </a:extLst>
          </p:cNvPr>
          <p:cNvGraphicFramePr>
            <a:graphicFrameLocks noChangeAspect="1"/>
          </p:cNvGraphicFramePr>
          <p:nvPr>
            <p:extLst>
              <p:ext uri="{D42A27DB-BD31-4B8C-83A1-F6EECF244321}">
                <p14:modId xmlns:p14="http://schemas.microsoft.com/office/powerpoint/2010/main" val="1404934853"/>
              </p:ext>
            </p:extLst>
          </p:nvPr>
        </p:nvGraphicFramePr>
        <p:xfrm>
          <a:off x="584200" y="1182688"/>
          <a:ext cx="8201025" cy="798512"/>
        </p:xfrm>
        <a:graphic>
          <a:graphicData uri="http://schemas.openxmlformats.org/presentationml/2006/ole">
            <mc:AlternateContent xmlns:mc="http://schemas.openxmlformats.org/markup-compatibility/2006">
              <mc:Choice xmlns:v="urn:schemas-microsoft-com:vml" Requires="v">
                <p:oleObj spid="_x0000_s12296" name="Equation" r:id="rId7" imgW="4544628" imgH="444307" progId="Equation.DSMT4">
                  <p:embed/>
                </p:oleObj>
              </mc:Choice>
              <mc:Fallback>
                <p:oleObj name="Equation" r:id="rId7" imgW="4544628" imgH="444307"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 y="1182688"/>
                        <a:ext cx="8201025" cy="798512"/>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44BCAB25-FBAF-4E3C-A329-6F6EA145BBC5}"/>
              </a:ext>
            </a:extLst>
          </p:cNvPr>
          <p:cNvGraphicFramePr>
            <a:graphicFrameLocks noChangeAspect="1"/>
          </p:cNvGraphicFramePr>
          <p:nvPr>
            <p:extLst>
              <p:ext uri="{D42A27DB-BD31-4B8C-83A1-F6EECF244321}">
                <p14:modId xmlns:p14="http://schemas.microsoft.com/office/powerpoint/2010/main" val="692351337"/>
              </p:ext>
            </p:extLst>
          </p:nvPr>
        </p:nvGraphicFramePr>
        <p:xfrm>
          <a:off x="4811713" y="4438460"/>
          <a:ext cx="4062412" cy="2097087"/>
        </p:xfrm>
        <a:graphic>
          <a:graphicData uri="http://schemas.openxmlformats.org/presentationml/2006/ole">
            <mc:AlternateContent xmlns:mc="http://schemas.openxmlformats.org/markup-compatibility/2006">
              <mc:Choice xmlns:v="urn:schemas-microsoft-com:vml" Requires="v">
                <p:oleObj spid="_x0000_s12297" name="Equation" r:id="rId9" imgW="1765300" imgH="914400" progId="Equation.DSMT4">
                  <p:embed/>
                </p:oleObj>
              </mc:Choice>
              <mc:Fallback>
                <p:oleObj name="Equation" r:id="rId9" imgW="1765300" imgH="914400" progId="Equation.DSMT4">
                  <p:embed/>
                  <p:pic>
                    <p:nvPicPr>
                      <p:cNvPr id="7" name="对象 6">
                        <a:extLst>
                          <a:ext uri="{FF2B5EF4-FFF2-40B4-BE49-F238E27FC236}">
                            <a16:creationId xmlns:a16="http://schemas.microsoft.com/office/drawing/2014/main" id="{D5D9D0FC-4B0B-4448-AF66-17E5BC20FE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1713" y="4438460"/>
                        <a:ext cx="4062412"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wipe(left)">
                                      <p:cBhvr>
                                        <p:cTn id="7" dur="500"/>
                                        <p:tgtEl>
                                          <p:spTgt spid="8909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3">
            <a:extLst>
              <a:ext uri="{FF2B5EF4-FFF2-40B4-BE49-F238E27FC236}">
                <a16:creationId xmlns:a16="http://schemas.microsoft.com/office/drawing/2014/main" id="{C54CC6D5-B8E5-4A75-AB5D-02D5D077419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8D89A3EA-EDBE-43A8-B7E9-80887D1200EA}" type="slidenum">
              <a:rPr lang="en-US" altLang="zh-CN" sz="1400" smtClean="0"/>
              <a:pPr/>
              <a:t>15</a:t>
            </a:fld>
            <a:endParaRPr lang="en-US" altLang="zh-CN" sz="1400"/>
          </a:p>
        </p:txBody>
      </p:sp>
      <p:graphicFrame>
        <p:nvGraphicFramePr>
          <p:cNvPr id="91140" name="Object 4">
            <a:extLst>
              <a:ext uri="{FF2B5EF4-FFF2-40B4-BE49-F238E27FC236}">
                <a16:creationId xmlns:a16="http://schemas.microsoft.com/office/drawing/2014/main" id="{F48D8439-7D39-44C2-BBC8-E27142C03B9B}"/>
              </a:ext>
            </a:extLst>
          </p:cNvPr>
          <p:cNvGraphicFramePr>
            <a:graphicFrameLocks noChangeAspect="1"/>
          </p:cNvGraphicFramePr>
          <p:nvPr/>
        </p:nvGraphicFramePr>
        <p:xfrm>
          <a:off x="1646238" y="606425"/>
          <a:ext cx="5345112" cy="960438"/>
        </p:xfrm>
        <a:graphic>
          <a:graphicData uri="http://schemas.openxmlformats.org/presentationml/2006/ole">
            <mc:AlternateContent xmlns:mc="http://schemas.openxmlformats.org/markup-compatibility/2006">
              <mc:Choice xmlns:v="urn:schemas-microsoft-com:vml" Requires="v">
                <p:oleObj spid="_x0000_s13318" r:id="rId3" imgW="2324100" imgH="419100" progId="Equation.DSMT4">
                  <p:embed/>
                </p:oleObj>
              </mc:Choice>
              <mc:Fallback>
                <p:oleObj r:id="rId3" imgW="23241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6238" y="606425"/>
                        <a:ext cx="5345112"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72FCBC8D-137A-4C42-945F-C57A7705A224}"/>
              </a:ext>
            </a:extLst>
          </p:cNvPr>
          <p:cNvGraphicFramePr>
            <a:graphicFrameLocks noChangeAspect="1"/>
          </p:cNvGraphicFramePr>
          <p:nvPr/>
        </p:nvGraphicFramePr>
        <p:xfrm>
          <a:off x="2433638" y="1728788"/>
          <a:ext cx="2306637" cy="2095500"/>
        </p:xfrm>
        <a:graphic>
          <a:graphicData uri="http://schemas.openxmlformats.org/presentationml/2006/ole">
            <mc:AlternateContent xmlns:mc="http://schemas.openxmlformats.org/markup-compatibility/2006">
              <mc:Choice xmlns:v="urn:schemas-microsoft-com:vml" Requires="v">
                <p:oleObj spid="_x0000_s13319" r:id="rId5" imgW="1002865" imgH="914003" progId="Equation.DSMT4">
                  <p:embed/>
                </p:oleObj>
              </mc:Choice>
              <mc:Fallback>
                <p:oleObj r:id="rId5" imgW="1002865" imgH="914003"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3638" y="1728788"/>
                        <a:ext cx="2306637"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DA317D1D-AAC7-4721-991F-52EE39DB4E58}"/>
              </a:ext>
            </a:extLst>
          </p:cNvPr>
          <p:cNvGraphicFramePr>
            <a:graphicFrameLocks noChangeAspect="1"/>
          </p:cNvGraphicFramePr>
          <p:nvPr>
            <p:extLst>
              <p:ext uri="{D42A27DB-BD31-4B8C-83A1-F6EECF244321}">
                <p14:modId xmlns:p14="http://schemas.microsoft.com/office/powerpoint/2010/main" val="2393030273"/>
              </p:ext>
            </p:extLst>
          </p:nvPr>
        </p:nvGraphicFramePr>
        <p:xfrm>
          <a:off x="2327275" y="4155282"/>
          <a:ext cx="3679825" cy="1046162"/>
        </p:xfrm>
        <a:graphic>
          <a:graphicData uri="http://schemas.openxmlformats.org/presentationml/2006/ole">
            <mc:AlternateContent xmlns:mc="http://schemas.openxmlformats.org/markup-compatibility/2006">
              <mc:Choice xmlns:v="urn:schemas-microsoft-com:vml" Requires="v">
                <p:oleObj spid="_x0000_s13320" name="Equation" r:id="rId7" imgW="1600200" imgH="457200" progId="Equation.DSMT4">
                  <p:embed/>
                </p:oleObj>
              </mc:Choice>
              <mc:Fallback>
                <p:oleObj name="Equation" r:id="rId7" imgW="1600200" imgH="457200" progId="Equation.DSMT4">
                  <p:embed/>
                  <p:pic>
                    <p:nvPicPr>
                      <p:cNvPr id="0" name="对象 2"/>
                      <p:cNvPicPr>
                        <a:picLocks noChangeAspect="1" noChangeArrowheads="1"/>
                      </p:cNvPicPr>
                      <p:nvPr/>
                    </p:nvPicPr>
                    <p:blipFill>
                      <a:blip r:embed="rId8"/>
                      <a:srcRect/>
                      <a:stretch>
                        <a:fillRect/>
                      </a:stretch>
                    </p:blipFill>
                    <p:spPr bwMode="auto">
                      <a:xfrm>
                        <a:off x="2327275" y="4155282"/>
                        <a:ext cx="3679825"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86EA636F-DD99-42D2-B836-4DDA458CD583}"/>
              </a:ext>
            </a:extLst>
          </p:cNvPr>
          <p:cNvGraphicFramePr>
            <a:graphicFrameLocks noChangeAspect="1"/>
          </p:cNvGraphicFramePr>
          <p:nvPr>
            <p:extLst>
              <p:ext uri="{D42A27DB-BD31-4B8C-83A1-F6EECF244321}">
                <p14:modId xmlns:p14="http://schemas.microsoft.com/office/powerpoint/2010/main" val="1323056236"/>
              </p:ext>
            </p:extLst>
          </p:nvPr>
        </p:nvGraphicFramePr>
        <p:xfrm>
          <a:off x="2327275" y="5597753"/>
          <a:ext cx="2251075" cy="466725"/>
        </p:xfrm>
        <a:graphic>
          <a:graphicData uri="http://schemas.openxmlformats.org/presentationml/2006/ole">
            <mc:AlternateContent xmlns:mc="http://schemas.openxmlformats.org/markup-compatibility/2006">
              <mc:Choice xmlns:v="urn:schemas-microsoft-com:vml" Requires="v">
                <p:oleObj spid="_x0000_s13321" name="Equation" r:id="rId9" imgW="977760" imgH="203040" progId="Equation.DSMT4">
                  <p:embed/>
                </p:oleObj>
              </mc:Choice>
              <mc:Fallback>
                <p:oleObj name="Equation" r:id="rId9" imgW="977760" imgH="203040" progId="Equation.DSMT4">
                  <p:embed/>
                  <p:pic>
                    <p:nvPicPr>
                      <p:cNvPr id="0" name="对象 3"/>
                      <p:cNvPicPr>
                        <a:picLocks noChangeAspect="1" noChangeArrowheads="1"/>
                      </p:cNvPicPr>
                      <p:nvPr/>
                    </p:nvPicPr>
                    <p:blipFill>
                      <a:blip r:embed="rId10"/>
                      <a:srcRect/>
                      <a:stretch>
                        <a:fillRect/>
                      </a:stretch>
                    </p:blipFill>
                    <p:spPr bwMode="auto">
                      <a:xfrm>
                        <a:off x="2327275" y="5597753"/>
                        <a:ext cx="2251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wipe(left)">
                                      <p:cBhvr>
                                        <p:cTn id="7" dur="500"/>
                                        <p:tgtEl>
                                          <p:spTgt spid="91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流程图: 过程 24">
            <a:extLst>
              <a:ext uri="{FF2B5EF4-FFF2-40B4-BE49-F238E27FC236}">
                <a16:creationId xmlns:a16="http://schemas.microsoft.com/office/drawing/2014/main" id="{04019725-8CD8-4BD9-80FF-5994BF662E74}"/>
              </a:ext>
            </a:extLst>
          </p:cNvPr>
          <p:cNvSpPr/>
          <p:nvPr/>
        </p:nvSpPr>
        <p:spPr bwMode="auto">
          <a:xfrm>
            <a:off x="2375569" y="4943513"/>
            <a:ext cx="426765" cy="996528"/>
          </a:xfrm>
          <a:prstGeom prst="flowChartProcess">
            <a:avLst/>
          </a:prstGeom>
          <a:solidFill>
            <a:srgbClr val="FFC000"/>
          </a:solidFill>
          <a:ln w="9525" cap="flat" cmpd="sng" algn="ctr">
            <a:solidFill>
              <a:srgbClr val="CC0066"/>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流程图: 过程 3">
            <a:extLst>
              <a:ext uri="{FF2B5EF4-FFF2-40B4-BE49-F238E27FC236}">
                <a16:creationId xmlns:a16="http://schemas.microsoft.com/office/drawing/2014/main" id="{F216A11A-BD07-4C64-BB78-C51EAF9A9F93}"/>
              </a:ext>
            </a:extLst>
          </p:cNvPr>
          <p:cNvSpPr/>
          <p:nvPr/>
        </p:nvSpPr>
        <p:spPr bwMode="auto">
          <a:xfrm>
            <a:off x="2914860" y="5101229"/>
            <a:ext cx="1443965" cy="504926"/>
          </a:xfrm>
          <a:prstGeom prst="flowChart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4996" name="Text Box 4">
            <a:extLst>
              <a:ext uri="{FF2B5EF4-FFF2-40B4-BE49-F238E27FC236}">
                <a16:creationId xmlns:a16="http://schemas.microsoft.com/office/drawing/2014/main" id="{FDCC9302-69B0-4689-9236-5DEA4DFDCEFC}"/>
              </a:ext>
            </a:extLst>
          </p:cNvPr>
          <p:cNvSpPr txBox="1">
            <a:spLocks noChangeArrowheads="1"/>
          </p:cNvSpPr>
          <p:nvPr/>
        </p:nvSpPr>
        <p:spPr bwMode="auto">
          <a:xfrm>
            <a:off x="239713" y="236538"/>
            <a:ext cx="6569075" cy="626710"/>
          </a:xfrm>
          <a:prstGeom prst="rect">
            <a:avLst/>
          </a:prstGeom>
          <a:solidFill>
            <a:srgbClr val="66FF33"/>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66FF33"/>
            </a:extrusionClr>
            <a:contourClr>
              <a:srgbClr val="66FF33"/>
            </a:contourClr>
          </a:sp3d>
        </p:spPr>
        <p:txBody>
          <a:bodyPr>
            <a:spAutoFit/>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zh-CN" altLang="en-US" dirty="0">
                <a:solidFill>
                  <a:srgbClr val="0000FF"/>
                </a:solidFill>
                <a:latin typeface="+mj-ea"/>
                <a:ea typeface="+mj-ea"/>
              </a:rPr>
              <a:t>斯托克斯公式</a:t>
            </a:r>
            <a:r>
              <a:rPr lang="zh-CN" altLang="en-US" dirty="0">
                <a:latin typeface="+mj-ea"/>
                <a:ea typeface="+mj-ea"/>
              </a:rPr>
              <a:t>的</a:t>
            </a:r>
            <a:r>
              <a:rPr lang="zh-CN" altLang="en-US" b="1" dirty="0">
                <a:latin typeface="+mj-ea"/>
                <a:ea typeface="+mj-ea"/>
              </a:rPr>
              <a:t>意义物理</a:t>
            </a:r>
          </a:p>
        </p:txBody>
      </p:sp>
      <p:sp>
        <p:nvSpPr>
          <p:cNvPr id="84997" name="Text Box 5">
            <a:extLst>
              <a:ext uri="{FF2B5EF4-FFF2-40B4-BE49-F238E27FC236}">
                <a16:creationId xmlns:a16="http://schemas.microsoft.com/office/drawing/2014/main" id="{B7394C2C-F9EE-4A10-8948-8A94932C86A1}"/>
              </a:ext>
            </a:extLst>
          </p:cNvPr>
          <p:cNvSpPr txBox="1">
            <a:spLocks noChangeArrowheads="1"/>
          </p:cNvSpPr>
          <p:nvPr/>
        </p:nvSpPr>
        <p:spPr bwMode="auto">
          <a:xfrm>
            <a:off x="406400" y="1260475"/>
            <a:ext cx="7410450" cy="73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4000" b="1" dirty="0">
                <a:solidFill>
                  <a:srgbClr val="CC0066"/>
                </a:solidFill>
                <a:latin typeface="隶书" panose="02010509060101010101" pitchFamily="49" charset="-122"/>
                <a:ea typeface="隶书" panose="02010509060101010101" pitchFamily="49" charset="-122"/>
              </a:rPr>
              <a:t>1.</a:t>
            </a:r>
            <a:r>
              <a:rPr lang="zh-CN" altLang="en-US" sz="4000" b="1" dirty="0">
                <a:solidFill>
                  <a:srgbClr val="CC0066"/>
                </a:solidFill>
                <a:latin typeface="隶书" panose="02010509060101010101" pitchFamily="49" charset="-122"/>
                <a:ea typeface="隶书" panose="02010509060101010101" pitchFamily="49" charset="-122"/>
              </a:rPr>
              <a:t>斯托克斯公式</a:t>
            </a:r>
            <a:endParaRPr lang="zh-CN" altLang="en-US" sz="4000" b="1" dirty="0">
              <a:solidFill>
                <a:srgbClr val="CC0066"/>
              </a:solidFill>
              <a:latin typeface="隶书" panose="02010509060101010101" pitchFamily="49" charset="-122"/>
              <a:ea typeface="隶书" panose="02010509060101010101" pitchFamily="49" charset="-122"/>
              <a:sym typeface="Symbol" panose="05050102010706020507" pitchFamily="18" charset="2"/>
            </a:endParaRPr>
          </a:p>
        </p:txBody>
      </p:sp>
      <p:graphicFrame>
        <p:nvGraphicFramePr>
          <p:cNvPr id="84999" name="Object 7">
            <a:extLst>
              <a:ext uri="{FF2B5EF4-FFF2-40B4-BE49-F238E27FC236}">
                <a16:creationId xmlns:a16="http://schemas.microsoft.com/office/drawing/2014/main" id="{FAF73D47-888F-4DD1-89DF-8527E54EB8DC}"/>
              </a:ext>
            </a:extLst>
          </p:cNvPr>
          <p:cNvGraphicFramePr>
            <a:graphicFrameLocks noChangeAspect="1"/>
          </p:cNvGraphicFramePr>
          <p:nvPr>
            <p:extLst>
              <p:ext uri="{D42A27DB-BD31-4B8C-83A1-F6EECF244321}">
                <p14:modId xmlns:p14="http://schemas.microsoft.com/office/powerpoint/2010/main" val="1083331412"/>
              </p:ext>
            </p:extLst>
          </p:nvPr>
        </p:nvGraphicFramePr>
        <p:xfrm>
          <a:off x="116488" y="2131924"/>
          <a:ext cx="8976430" cy="873125"/>
        </p:xfrm>
        <a:graphic>
          <a:graphicData uri="http://schemas.openxmlformats.org/presentationml/2006/ole">
            <mc:AlternateContent xmlns:mc="http://schemas.openxmlformats.org/markup-compatibility/2006">
              <mc:Choice xmlns:v="urn:schemas-microsoft-com:vml" Requires="v">
                <p:oleObj spid="_x0000_s14346" name="Equation" r:id="rId3" imgW="4546440" imgH="444240" progId="Equation.DSMT4">
                  <p:embed/>
                </p:oleObj>
              </mc:Choice>
              <mc:Fallback>
                <p:oleObj name="Equation" r:id="rId3" imgW="4546440" imgH="44424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4"/>
                      <a:srcRect/>
                      <a:stretch>
                        <a:fillRect/>
                      </a:stretch>
                    </p:blipFill>
                    <p:spPr bwMode="auto">
                      <a:xfrm>
                        <a:off x="116488" y="2131924"/>
                        <a:ext cx="8976430" cy="873125"/>
                      </a:xfrm>
                      <a:prstGeom prst="rect">
                        <a:avLst/>
                      </a:prstGeom>
                      <a:noFill/>
                      <a:ln>
                        <a:noFill/>
                      </a:ln>
                    </p:spPr>
                  </p:pic>
                </p:oleObj>
              </mc:Fallback>
            </mc:AlternateContent>
          </a:graphicData>
        </a:graphic>
      </p:graphicFrame>
      <p:graphicFrame>
        <p:nvGraphicFramePr>
          <p:cNvPr id="20" name="Object 7">
            <a:extLst>
              <a:ext uri="{FF2B5EF4-FFF2-40B4-BE49-F238E27FC236}">
                <a16:creationId xmlns:a16="http://schemas.microsoft.com/office/drawing/2014/main" id="{47EE1C30-890C-47B5-B731-7BCE9DEA8418}"/>
              </a:ext>
            </a:extLst>
          </p:cNvPr>
          <p:cNvGraphicFramePr>
            <a:graphicFrameLocks noChangeAspect="1"/>
          </p:cNvGraphicFramePr>
          <p:nvPr>
            <p:extLst>
              <p:ext uri="{D42A27DB-BD31-4B8C-83A1-F6EECF244321}">
                <p14:modId xmlns:p14="http://schemas.microsoft.com/office/powerpoint/2010/main" val="848905440"/>
              </p:ext>
            </p:extLst>
          </p:nvPr>
        </p:nvGraphicFramePr>
        <p:xfrm>
          <a:off x="890248" y="3159524"/>
          <a:ext cx="3563938" cy="611187"/>
        </p:xfrm>
        <a:graphic>
          <a:graphicData uri="http://schemas.openxmlformats.org/presentationml/2006/ole">
            <mc:AlternateContent xmlns:mc="http://schemas.openxmlformats.org/markup-compatibility/2006">
              <mc:Choice xmlns:v="urn:schemas-microsoft-com:vml" Requires="v">
                <p:oleObj spid="_x0000_s14347" name="Equation" r:id="rId5" imgW="1549080" imgH="266400" progId="Equation.DSMT4">
                  <p:embed/>
                </p:oleObj>
              </mc:Choice>
              <mc:Fallback>
                <p:oleObj name="Equation" r:id="rId5" imgW="1549080" imgH="266400" progId="Equation.DSMT4">
                  <p:embed/>
                  <p:pic>
                    <p:nvPicPr>
                      <p:cNvPr id="20" name="Object 7">
                        <a:extLst>
                          <a:ext uri="{FF2B5EF4-FFF2-40B4-BE49-F238E27FC236}">
                            <a16:creationId xmlns:a16="http://schemas.microsoft.com/office/drawing/2014/main" id="{47EE1C30-890C-47B5-B731-7BCE9DEA8418}"/>
                          </a:ext>
                        </a:extLst>
                      </p:cNvPr>
                      <p:cNvPicPr>
                        <a:picLocks noChangeAspect="1" noChangeArrowheads="1"/>
                      </p:cNvPicPr>
                      <p:nvPr/>
                    </p:nvPicPr>
                    <p:blipFill>
                      <a:blip r:embed="rId6"/>
                      <a:srcRect/>
                      <a:stretch>
                        <a:fillRect/>
                      </a:stretch>
                    </p:blipFill>
                    <p:spPr bwMode="auto">
                      <a:xfrm>
                        <a:off x="890248" y="3159524"/>
                        <a:ext cx="3563938"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Object 7">
            <a:extLst>
              <a:ext uri="{FF2B5EF4-FFF2-40B4-BE49-F238E27FC236}">
                <a16:creationId xmlns:a16="http://schemas.microsoft.com/office/drawing/2014/main" id="{F6F7A500-DFFA-4038-85AE-093C7555888D}"/>
              </a:ext>
            </a:extLst>
          </p:cNvPr>
          <p:cNvGraphicFramePr>
            <a:graphicFrameLocks noChangeAspect="1"/>
          </p:cNvGraphicFramePr>
          <p:nvPr>
            <p:extLst>
              <p:ext uri="{D42A27DB-BD31-4B8C-83A1-F6EECF244321}">
                <p14:modId xmlns:p14="http://schemas.microsoft.com/office/powerpoint/2010/main" val="1699801527"/>
              </p:ext>
            </p:extLst>
          </p:nvPr>
        </p:nvGraphicFramePr>
        <p:xfrm>
          <a:off x="890248" y="3836358"/>
          <a:ext cx="4965701" cy="611188"/>
        </p:xfrm>
        <a:graphic>
          <a:graphicData uri="http://schemas.openxmlformats.org/presentationml/2006/ole">
            <mc:AlternateContent xmlns:mc="http://schemas.openxmlformats.org/markup-compatibility/2006">
              <mc:Choice xmlns:v="urn:schemas-microsoft-com:vml" Requires="v">
                <p:oleObj spid="_x0000_s14348" name="Equation" r:id="rId7" imgW="2158920" imgH="266400" progId="Equation.DSMT4">
                  <p:embed/>
                </p:oleObj>
              </mc:Choice>
              <mc:Fallback>
                <p:oleObj name="Equation" r:id="rId7" imgW="2158920" imgH="266400" progId="Equation.DSMT4">
                  <p:embed/>
                  <p:pic>
                    <p:nvPicPr>
                      <p:cNvPr id="21" name="Object 7">
                        <a:extLst>
                          <a:ext uri="{FF2B5EF4-FFF2-40B4-BE49-F238E27FC236}">
                            <a16:creationId xmlns:a16="http://schemas.microsoft.com/office/drawing/2014/main" id="{F6F7A500-DFFA-4038-85AE-093C7555888D}"/>
                          </a:ext>
                        </a:extLst>
                      </p:cNvPr>
                      <p:cNvPicPr>
                        <a:picLocks noChangeAspect="1" noChangeArrowheads="1"/>
                      </p:cNvPicPr>
                      <p:nvPr/>
                    </p:nvPicPr>
                    <p:blipFill>
                      <a:blip r:embed="rId8"/>
                      <a:srcRect/>
                      <a:stretch>
                        <a:fillRect/>
                      </a:stretch>
                    </p:blipFill>
                    <p:spPr bwMode="auto">
                      <a:xfrm>
                        <a:off x="890248" y="3836358"/>
                        <a:ext cx="4965701"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Object 7">
            <a:extLst>
              <a:ext uri="{FF2B5EF4-FFF2-40B4-BE49-F238E27FC236}">
                <a16:creationId xmlns:a16="http://schemas.microsoft.com/office/drawing/2014/main" id="{9670FA38-3560-4E79-A30C-3CABABDDAA70}"/>
              </a:ext>
            </a:extLst>
          </p:cNvPr>
          <p:cNvGraphicFramePr>
            <a:graphicFrameLocks noChangeAspect="1"/>
          </p:cNvGraphicFramePr>
          <p:nvPr>
            <p:extLst>
              <p:ext uri="{D42A27DB-BD31-4B8C-83A1-F6EECF244321}">
                <p14:modId xmlns:p14="http://schemas.microsoft.com/office/powerpoint/2010/main" val="3674144351"/>
              </p:ext>
            </p:extLst>
          </p:nvPr>
        </p:nvGraphicFramePr>
        <p:xfrm>
          <a:off x="893762" y="5135411"/>
          <a:ext cx="1081088" cy="436562"/>
        </p:xfrm>
        <a:graphic>
          <a:graphicData uri="http://schemas.openxmlformats.org/presentationml/2006/ole">
            <mc:AlternateContent xmlns:mc="http://schemas.openxmlformats.org/markup-compatibility/2006">
              <mc:Choice xmlns:v="urn:schemas-microsoft-com:vml" Requires="v">
                <p:oleObj spid="_x0000_s14349" name="Equation" r:id="rId9" imgW="469800" imgH="190440" progId="Equation.DSMT4">
                  <p:embed/>
                </p:oleObj>
              </mc:Choice>
              <mc:Fallback>
                <p:oleObj name="Equation" r:id="rId9" imgW="469800" imgH="190440" progId="Equation.DSMT4">
                  <p:embed/>
                  <p:pic>
                    <p:nvPicPr>
                      <p:cNvPr id="22" name="Object 7">
                        <a:extLst>
                          <a:ext uri="{FF2B5EF4-FFF2-40B4-BE49-F238E27FC236}">
                            <a16:creationId xmlns:a16="http://schemas.microsoft.com/office/drawing/2014/main" id="{9670FA38-3560-4E79-A30C-3CABABDDAA70}"/>
                          </a:ext>
                        </a:extLst>
                      </p:cNvPr>
                      <p:cNvPicPr>
                        <a:picLocks noChangeAspect="1" noChangeArrowheads="1"/>
                      </p:cNvPicPr>
                      <p:nvPr/>
                    </p:nvPicPr>
                    <p:blipFill>
                      <a:blip r:embed="rId10"/>
                      <a:srcRect/>
                      <a:stretch>
                        <a:fillRect/>
                      </a:stretch>
                    </p:blipFill>
                    <p:spPr bwMode="auto">
                      <a:xfrm>
                        <a:off x="893762" y="5135411"/>
                        <a:ext cx="10810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Object 7">
            <a:extLst>
              <a:ext uri="{FF2B5EF4-FFF2-40B4-BE49-F238E27FC236}">
                <a16:creationId xmlns:a16="http://schemas.microsoft.com/office/drawing/2014/main" id="{CEB417F5-65C4-42EF-A64B-84FA1A0EF972}"/>
              </a:ext>
            </a:extLst>
          </p:cNvPr>
          <p:cNvGraphicFramePr>
            <a:graphicFrameLocks noChangeAspect="1"/>
          </p:cNvGraphicFramePr>
          <p:nvPr>
            <p:extLst>
              <p:ext uri="{D42A27DB-BD31-4B8C-83A1-F6EECF244321}">
                <p14:modId xmlns:p14="http://schemas.microsoft.com/office/powerpoint/2010/main" val="879397912"/>
              </p:ext>
            </p:extLst>
          </p:nvPr>
        </p:nvGraphicFramePr>
        <p:xfrm>
          <a:off x="2431600" y="5101229"/>
          <a:ext cx="1927225" cy="873125"/>
        </p:xfrm>
        <a:graphic>
          <a:graphicData uri="http://schemas.openxmlformats.org/presentationml/2006/ole">
            <mc:AlternateContent xmlns:mc="http://schemas.openxmlformats.org/markup-compatibility/2006">
              <mc:Choice xmlns:v="urn:schemas-microsoft-com:vml" Requires="v">
                <p:oleObj spid="_x0000_s14350" name="Equation" r:id="rId11" imgW="838080" imgH="380880" progId="Equation.DSMT4">
                  <p:embed/>
                </p:oleObj>
              </mc:Choice>
              <mc:Fallback>
                <p:oleObj name="Equation" r:id="rId11" imgW="838080" imgH="380880" progId="Equation.DSMT4">
                  <p:embed/>
                  <p:pic>
                    <p:nvPicPr>
                      <p:cNvPr id="23" name="Object 7">
                        <a:extLst>
                          <a:ext uri="{FF2B5EF4-FFF2-40B4-BE49-F238E27FC236}">
                            <a16:creationId xmlns:a16="http://schemas.microsoft.com/office/drawing/2014/main" id="{CEB417F5-65C4-42EF-A64B-84FA1A0EF972}"/>
                          </a:ext>
                        </a:extLst>
                      </p:cNvPr>
                      <p:cNvPicPr>
                        <a:picLocks noChangeAspect="1" noChangeArrowheads="1"/>
                      </p:cNvPicPr>
                      <p:nvPr/>
                    </p:nvPicPr>
                    <p:blipFill>
                      <a:blip r:embed="rId12"/>
                      <a:srcRect/>
                      <a:stretch>
                        <a:fillRect/>
                      </a:stretch>
                    </p:blipFill>
                    <p:spPr bwMode="auto">
                      <a:xfrm>
                        <a:off x="2431600" y="5101229"/>
                        <a:ext cx="19272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标注: 线形(带强调线) 4">
            <a:extLst>
              <a:ext uri="{FF2B5EF4-FFF2-40B4-BE49-F238E27FC236}">
                <a16:creationId xmlns:a16="http://schemas.microsoft.com/office/drawing/2014/main" id="{CF96E848-D8FA-4503-8A9C-C5C08FC8B9B7}"/>
              </a:ext>
            </a:extLst>
          </p:cNvPr>
          <p:cNvSpPr/>
          <p:nvPr/>
        </p:nvSpPr>
        <p:spPr bwMode="auto">
          <a:xfrm>
            <a:off x="5262302" y="5561835"/>
            <a:ext cx="3194073" cy="426490"/>
          </a:xfrm>
          <a:prstGeom prst="accentCallout1">
            <a:avLst>
              <a:gd name="adj1" fmla="val 18750"/>
              <a:gd name="adj2" fmla="val -8333"/>
              <a:gd name="adj3" fmla="val -41310"/>
              <a:gd name="adj4" fmla="val -28472"/>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力*有向曲线微元的内积：功</a:t>
            </a:r>
          </a:p>
        </p:txBody>
      </p:sp>
      <p:sp>
        <p:nvSpPr>
          <p:cNvPr id="26" name="标注: 线形(带强调线) 25">
            <a:extLst>
              <a:ext uri="{FF2B5EF4-FFF2-40B4-BE49-F238E27FC236}">
                <a16:creationId xmlns:a16="http://schemas.microsoft.com/office/drawing/2014/main" id="{3BF8519E-8F5B-43EE-89EA-06CDB4B5FD80}"/>
              </a:ext>
            </a:extLst>
          </p:cNvPr>
          <p:cNvSpPr/>
          <p:nvPr/>
        </p:nvSpPr>
        <p:spPr bwMode="auto">
          <a:xfrm>
            <a:off x="3286876" y="6259838"/>
            <a:ext cx="1401763" cy="380670"/>
          </a:xfrm>
          <a:prstGeom prst="accentCallout1">
            <a:avLst>
              <a:gd name="adj1" fmla="val 18750"/>
              <a:gd name="adj2" fmla="val -8333"/>
              <a:gd name="adj3" fmla="val -88176"/>
              <a:gd name="adj4" fmla="val -35044"/>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求和取极限</a:t>
            </a:r>
          </a:p>
        </p:txBody>
      </p:sp>
      <p:sp>
        <p:nvSpPr>
          <p:cNvPr id="28" name="标注: 线形(带强调线) 27">
            <a:extLst>
              <a:ext uri="{FF2B5EF4-FFF2-40B4-BE49-F238E27FC236}">
                <a16:creationId xmlns:a16="http://schemas.microsoft.com/office/drawing/2014/main" id="{BE4D41C1-B21F-4790-9E4F-3037973284D0}"/>
              </a:ext>
            </a:extLst>
          </p:cNvPr>
          <p:cNvSpPr/>
          <p:nvPr/>
        </p:nvSpPr>
        <p:spPr bwMode="auto">
          <a:xfrm flipH="1">
            <a:off x="285462" y="6065596"/>
            <a:ext cx="1630861" cy="676276"/>
          </a:xfrm>
          <a:prstGeom prst="accentCallout1">
            <a:avLst>
              <a:gd name="adj1" fmla="val 18750"/>
              <a:gd name="adj2" fmla="val -8333"/>
              <a:gd name="adj3" fmla="val -22850"/>
              <a:gd name="adj4" fmla="val -22936"/>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绕环路一周，静力场做的功</a:t>
            </a:r>
          </a:p>
        </p:txBody>
      </p:sp>
      <p:cxnSp>
        <p:nvCxnSpPr>
          <p:cNvPr id="3" name="直接箭头连接符 2">
            <a:extLst>
              <a:ext uri="{FF2B5EF4-FFF2-40B4-BE49-F238E27FC236}">
                <a16:creationId xmlns:a16="http://schemas.microsoft.com/office/drawing/2014/main" id="{03078653-5AA4-44E4-BCA4-412C20BE8BC7}"/>
              </a:ext>
            </a:extLst>
          </p:cNvPr>
          <p:cNvCxnSpPr>
            <a:cxnSpLocks/>
          </p:cNvCxnSpPr>
          <p:nvPr/>
        </p:nvCxnSpPr>
        <p:spPr bwMode="auto">
          <a:xfrm flipV="1">
            <a:off x="6954744" y="3467206"/>
            <a:ext cx="355376" cy="1035905"/>
          </a:xfrm>
          <a:prstGeom prst="straightConnector1">
            <a:avLst/>
          </a:prstGeom>
          <a:solidFill>
            <a:schemeClr val="accent1"/>
          </a:solidFill>
          <a:ln w="9525" cap="flat" cmpd="sng" algn="ctr">
            <a:solidFill>
              <a:schemeClr val="tx1"/>
            </a:solidFill>
            <a:prstDash val="solid"/>
            <a:round/>
            <a:headEnd type="none" w="med" len="med"/>
            <a:tailEnd type="triangle"/>
          </a:ln>
        </p:spPr>
      </p:cxnSp>
      <p:graphicFrame>
        <p:nvGraphicFramePr>
          <p:cNvPr id="18" name="Object 7">
            <a:extLst>
              <a:ext uri="{FF2B5EF4-FFF2-40B4-BE49-F238E27FC236}">
                <a16:creationId xmlns:a16="http://schemas.microsoft.com/office/drawing/2014/main" id="{A0177C6E-7420-4992-80F0-484B920673E8}"/>
              </a:ext>
            </a:extLst>
          </p:cNvPr>
          <p:cNvGraphicFramePr>
            <a:graphicFrameLocks noChangeAspect="1"/>
          </p:cNvGraphicFramePr>
          <p:nvPr>
            <p:extLst>
              <p:ext uri="{D42A27DB-BD31-4B8C-83A1-F6EECF244321}">
                <p14:modId xmlns:p14="http://schemas.microsoft.com/office/powerpoint/2010/main" val="413377334"/>
              </p:ext>
            </p:extLst>
          </p:nvPr>
        </p:nvGraphicFramePr>
        <p:xfrm>
          <a:off x="6845687" y="3315215"/>
          <a:ext cx="379412" cy="466725"/>
        </p:xfrm>
        <a:graphic>
          <a:graphicData uri="http://schemas.openxmlformats.org/presentationml/2006/ole">
            <mc:AlternateContent xmlns:mc="http://schemas.openxmlformats.org/markup-compatibility/2006">
              <mc:Choice xmlns:v="urn:schemas-microsoft-com:vml" Requires="v">
                <p:oleObj spid="_x0000_s14351" name="Equation" r:id="rId13" imgW="164880" imgH="203040" progId="Equation.DSMT4">
                  <p:embed/>
                </p:oleObj>
              </mc:Choice>
              <mc:Fallback>
                <p:oleObj name="Equation" r:id="rId13" imgW="164880" imgH="203040" progId="Equation.DSMT4">
                  <p:embed/>
                  <p:pic>
                    <p:nvPicPr>
                      <p:cNvPr id="23" name="Object 7">
                        <a:extLst>
                          <a:ext uri="{FF2B5EF4-FFF2-40B4-BE49-F238E27FC236}">
                            <a16:creationId xmlns:a16="http://schemas.microsoft.com/office/drawing/2014/main" id="{CEB417F5-65C4-42EF-A64B-84FA1A0EF972}"/>
                          </a:ext>
                        </a:extLst>
                      </p:cNvPr>
                      <p:cNvPicPr>
                        <a:picLocks noChangeAspect="1" noChangeArrowheads="1"/>
                      </p:cNvPicPr>
                      <p:nvPr/>
                    </p:nvPicPr>
                    <p:blipFill>
                      <a:blip r:embed="rId14"/>
                      <a:srcRect/>
                      <a:stretch>
                        <a:fillRect/>
                      </a:stretch>
                    </p:blipFill>
                    <p:spPr bwMode="auto">
                      <a:xfrm>
                        <a:off x="6845687" y="3315215"/>
                        <a:ext cx="3794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任意多边形: 形状 6">
            <a:extLst>
              <a:ext uri="{FF2B5EF4-FFF2-40B4-BE49-F238E27FC236}">
                <a16:creationId xmlns:a16="http://schemas.microsoft.com/office/drawing/2014/main" id="{3FBA579B-467E-4F44-89E9-C0DF6122B45F}"/>
              </a:ext>
            </a:extLst>
          </p:cNvPr>
          <p:cNvSpPr/>
          <p:nvPr/>
        </p:nvSpPr>
        <p:spPr bwMode="auto">
          <a:xfrm rot="19233644">
            <a:off x="6441440" y="4195507"/>
            <a:ext cx="2214880" cy="1108013"/>
          </a:xfrm>
          <a:custGeom>
            <a:avLst/>
            <a:gdLst>
              <a:gd name="connsiteX0" fmla="*/ 0 w 2214880"/>
              <a:gd name="connsiteY0" fmla="*/ 396813 h 1108013"/>
              <a:gd name="connsiteX1" fmla="*/ 924560 w 2214880"/>
              <a:gd name="connsiteY1" fmla="*/ 31053 h 1108013"/>
              <a:gd name="connsiteX2" fmla="*/ 2214880 w 2214880"/>
              <a:gd name="connsiteY2" fmla="*/ 1108013 h 1108013"/>
            </a:gdLst>
            <a:ahLst/>
            <a:cxnLst>
              <a:cxn ang="0">
                <a:pos x="connsiteX0" y="connsiteY0"/>
              </a:cxn>
              <a:cxn ang="0">
                <a:pos x="connsiteX1" y="connsiteY1"/>
              </a:cxn>
              <a:cxn ang="0">
                <a:pos x="connsiteX2" y="connsiteY2"/>
              </a:cxn>
            </a:cxnLst>
            <a:rect l="l" t="t" r="r" b="b"/>
            <a:pathLst>
              <a:path w="2214880" h="1108013">
                <a:moveTo>
                  <a:pt x="0" y="396813"/>
                </a:moveTo>
                <a:cubicBezTo>
                  <a:pt x="277706" y="154666"/>
                  <a:pt x="555413" y="-87480"/>
                  <a:pt x="924560" y="31053"/>
                </a:cubicBezTo>
                <a:cubicBezTo>
                  <a:pt x="1293707" y="149586"/>
                  <a:pt x="1754293" y="628799"/>
                  <a:pt x="2214880" y="1108013"/>
                </a:cubicBez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27" name="直接箭头连接符 26">
            <a:extLst>
              <a:ext uri="{FF2B5EF4-FFF2-40B4-BE49-F238E27FC236}">
                <a16:creationId xmlns:a16="http://schemas.microsoft.com/office/drawing/2014/main" id="{E91A0AA5-8925-4838-B0A9-1EE04044F899}"/>
              </a:ext>
            </a:extLst>
          </p:cNvPr>
          <p:cNvCxnSpPr>
            <a:cxnSpLocks/>
          </p:cNvCxnSpPr>
          <p:nvPr/>
        </p:nvCxnSpPr>
        <p:spPr bwMode="auto">
          <a:xfrm flipV="1">
            <a:off x="6593766" y="4126456"/>
            <a:ext cx="955114" cy="591861"/>
          </a:xfrm>
          <a:prstGeom prst="straightConnector1">
            <a:avLst/>
          </a:prstGeom>
          <a:solidFill>
            <a:schemeClr val="accent1"/>
          </a:solidFill>
          <a:ln w="9525" cap="flat" cmpd="sng" algn="ctr">
            <a:solidFill>
              <a:schemeClr val="tx1"/>
            </a:solidFill>
            <a:prstDash val="solid"/>
            <a:round/>
            <a:headEnd type="none" w="med" len="med"/>
            <a:tailEnd type="triangle"/>
          </a:ln>
        </p:spPr>
      </p:cxnSp>
      <p:graphicFrame>
        <p:nvGraphicFramePr>
          <p:cNvPr id="29" name="Object 7">
            <a:extLst>
              <a:ext uri="{FF2B5EF4-FFF2-40B4-BE49-F238E27FC236}">
                <a16:creationId xmlns:a16="http://schemas.microsoft.com/office/drawing/2014/main" id="{6CFC9046-4358-46E3-8829-C1A4ED329059}"/>
              </a:ext>
            </a:extLst>
          </p:cNvPr>
          <p:cNvGraphicFramePr>
            <a:graphicFrameLocks noChangeAspect="1"/>
          </p:cNvGraphicFramePr>
          <p:nvPr>
            <p:extLst>
              <p:ext uri="{D42A27DB-BD31-4B8C-83A1-F6EECF244321}">
                <p14:modId xmlns:p14="http://schemas.microsoft.com/office/powerpoint/2010/main" val="3560677082"/>
              </p:ext>
            </p:extLst>
          </p:nvPr>
        </p:nvGraphicFramePr>
        <p:xfrm>
          <a:off x="7519489" y="3645347"/>
          <a:ext cx="436563" cy="496887"/>
        </p:xfrm>
        <a:graphic>
          <a:graphicData uri="http://schemas.openxmlformats.org/presentationml/2006/ole">
            <mc:AlternateContent xmlns:mc="http://schemas.openxmlformats.org/markup-compatibility/2006">
              <mc:Choice xmlns:v="urn:schemas-microsoft-com:vml" Requires="v">
                <p:oleObj spid="_x0000_s14352" name="Equation" r:id="rId15" imgW="190440" imgH="215640" progId="Equation.DSMT4">
                  <p:embed/>
                </p:oleObj>
              </mc:Choice>
              <mc:Fallback>
                <p:oleObj name="Equation" r:id="rId15" imgW="190440" imgH="215640" progId="Equation.DSMT4">
                  <p:embed/>
                  <p:pic>
                    <p:nvPicPr>
                      <p:cNvPr id="18" name="Object 7">
                        <a:extLst>
                          <a:ext uri="{FF2B5EF4-FFF2-40B4-BE49-F238E27FC236}">
                            <a16:creationId xmlns:a16="http://schemas.microsoft.com/office/drawing/2014/main" id="{A0177C6E-7420-4992-80F0-484B920673E8}"/>
                          </a:ext>
                        </a:extLst>
                      </p:cNvPr>
                      <p:cNvPicPr>
                        <a:picLocks noChangeAspect="1" noChangeArrowheads="1"/>
                      </p:cNvPicPr>
                      <p:nvPr/>
                    </p:nvPicPr>
                    <p:blipFill>
                      <a:blip r:embed="rId16"/>
                      <a:srcRect/>
                      <a:stretch>
                        <a:fillRect/>
                      </a:stretch>
                    </p:blipFill>
                    <p:spPr bwMode="auto">
                      <a:xfrm>
                        <a:off x="7519489" y="3645347"/>
                        <a:ext cx="436563"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 name="任意多边形: 形状 12">
            <a:extLst>
              <a:ext uri="{FF2B5EF4-FFF2-40B4-BE49-F238E27FC236}">
                <a16:creationId xmlns:a16="http://schemas.microsoft.com/office/drawing/2014/main" id="{0DB75547-9CA0-4FF5-A105-69AECFEFD0AA}"/>
              </a:ext>
            </a:extLst>
          </p:cNvPr>
          <p:cNvSpPr/>
          <p:nvPr/>
        </p:nvSpPr>
        <p:spPr bwMode="auto">
          <a:xfrm>
            <a:off x="6969760" y="4378960"/>
            <a:ext cx="680720" cy="121920"/>
          </a:xfrm>
          <a:custGeom>
            <a:avLst/>
            <a:gdLst>
              <a:gd name="connsiteX0" fmla="*/ 0 w 680720"/>
              <a:gd name="connsiteY0" fmla="*/ 121920 h 121920"/>
              <a:gd name="connsiteX1" fmla="*/ 264160 w 680720"/>
              <a:gd name="connsiteY1" fmla="*/ 40640 h 121920"/>
              <a:gd name="connsiteX2" fmla="*/ 680720 w 680720"/>
              <a:gd name="connsiteY2" fmla="*/ 0 h 121920"/>
            </a:gdLst>
            <a:ahLst/>
            <a:cxnLst>
              <a:cxn ang="0">
                <a:pos x="connsiteX0" y="connsiteY0"/>
              </a:cxn>
              <a:cxn ang="0">
                <a:pos x="connsiteX1" y="connsiteY1"/>
              </a:cxn>
              <a:cxn ang="0">
                <a:pos x="connsiteX2" y="connsiteY2"/>
              </a:cxn>
            </a:cxnLst>
            <a:rect l="l" t="t" r="r" b="b"/>
            <a:pathLst>
              <a:path w="680720" h="121920">
                <a:moveTo>
                  <a:pt x="0" y="121920"/>
                </a:moveTo>
                <a:cubicBezTo>
                  <a:pt x="75353" y="91440"/>
                  <a:pt x="150707" y="60960"/>
                  <a:pt x="264160" y="40640"/>
                </a:cubicBezTo>
                <a:cubicBezTo>
                  <a:pt x="377613" y="20320"/>
                  <a:pt x="529166" y="10160"/>
                  <a:pt x="680720" y="0"/>
                </a:cubicBezTo>
              </a:path>
            </a:pathLst>
          </a:custGeom>
          <a:noFill/>
          <a:ln w="476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30" name="Object 7">
            <a:extLst>
              <a:ext uri="{FF2B5EF4-FFF2-40B4-BE49-F238E27FC236}">
                <a16:creationId xmlns:a16="http://schemas.microsoft.com/office/drawing/2014/main" id="{7DB95A1E-3957-4E18-AFFF-7B579D9386C8}"/>
              </a:ext>
            </a:extLst>
          </p:cNvPr>
          <p:cNvGraphicFramePr>
            <a:graphicFrameLocks noChangeAspect="1"/>
          </p:cNvGraphicFramePr>
          <p:nvPr>
            <p:extLst>
              <p:ext uri="{D42A27DB-BD31-4B8C-83A1-F6EECF244321}">
                <p14:modId xmlns:p14="http://schemas.microsoft.com/office/powerpoint/2010/main" val="117747185"/>
              </p:ext>
            </p:extLst>
          </p:nvPr>
        </p:nvGraphicFramePr>
        <p:xfrm>
          <a:off x="7372985" y="4441190"/>
          <a:ext cx="465138" cy="409575"/>
        </p:xfrm>
        <a:graphic>
          <a:graphicData uri="http://schemas.openxmlformats.org/presentationml/2006/ole">
            <mc:AlternateContent xmlns:mc="http://schemas.openxmlformats.org/markup-compatibility/2006">
              <mc:Choice xmlns:v="urn:schemas-microsoft-com:vml" Requires="v">
                <p:oleObj spid="_x0000_s14353" name="Equation" r:id="rId17" imgW="203040" imgH="177480" progId="Equation.DSMT4">
                  <p:embed/>
                </p:oleObj>
              </mc:Choice>
              <mc:Fallback>
                <p:oleObj name="Equation" r:id="rId17" imgW="203040" imgH="177480" progId="Equation.DSMT4">
                  <p:embed/>
                  <p:pic>
                    <p:nvPicPr>
                      <p:cNvPr id="29" name="Object 7">
                        <a:extLst>
                          <a:ext uri="{FF2B5EF4-FFF2-40B4-BE49-F238E27FC236}">
                            <a16:creationId xmlns:a16="http://schemas.microsoft.com/office/drawing/2014/main" id="{6CFC9046-4358-46E3-8829-C1A4ED329059}"/>
                          </a:ext>
                        </a:extLst>
                      </p:cNvPr>
                      <p:cNvPicPr>
                        <a:picLocks noChangeAspect="1" noChangeArrowheads="1"/>
                      </p:cNvPicPr>
                      <p:nvPr/>
                    </p:nvPicPr>
                    <p:blipFill>
                      <a:blip r:embed="rId18"/>
                      <a:srcRect/>
                      <a:stretch>
                        <a:fillRect/>
                      </a:stretch>
                    </p:blipFill>
                    <p:spPr bwMode="auto">
                      <a:xfrm>
                        <a:off x="7372985" y="4441190"/>
                        <a:ext cx="4651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椭圆 5">
            <a:extLst>
              <a:ext uri="{FF2B5EF4-FFF2-40B4-BE49-F238E27FC236}">
                <a16:creationId xmlns:a16="http://schemas.microsoft.com/office/drawing/2014/main" id="{AF3D4C4B-993D-4445-85D2-2DE72DE24218}"/>
              </a:ext>
            </a:extLst>
          </p:cNvPr>
          <p:cNvSpPr/>
          <p:nvPr/>
        </p:nvSpPr>
        <p:spPr bwMode="auto">
          <a:xfrm>
            <a:off x="1916323" y="4733030"/>
            <a:ext cx="2772316" cy="1393450"/>
          </a:xfrm>
          <a:prstGeom prst="ellipse">
            <a:avLst/>
          </a:prstGeom>
          <a:solidFill>
            <a:srgbClr val="92D050">
              <a:alpha val="56000"/>
            </a:srgb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00719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997"/>
                                        </p:tgtEl>
                                        <p:attrNameLst>
                                          <p:attrName>style.visibility</p:attrName>
                                        </p:attrNameLst>
                                      </p:cBhvr>
                                      <p:to>
                                        <p:strVal val="visible"/>
                                      </p:to>
                                    </p:set>
                                    <p:animEffect transition="in" filter="wipe(left)">
                                      <p:cBhvr>
                                        <p:cTn id="11" dur="500"/>
                                        <p:tgtEl>
                                          <p:spTgt spid="849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4999"/>
                                        </p:tgtEl>
                                        <p:attrNameLst>
                                          <p:attrName>style.visibility</p:attrName>
                                        </p:attrNameLst>
                                      </p:cBhvr>
                                      <p:to>
                                        <p:strVal val="visible"/>
                                      </p:to>
                                    </p:set>
                                    <p:animEffect transition="in" filter="wipe(left)">
                                      <p:cBhvr>
                                        <p:cTn id="16" dur="500"/>
                                        <p:tgtEl>
                                          <p:spTgt spid="849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ppt_x</p:attrName>
                                        </p:attrNameLst>
                                      </p:cBhvr>
                                      <p:tavLst>
                                        <p:tav tm="0">
                                          <p:val>
                                            <p:strVal val="#ppt_x"/>
                                          </p:val>
                                        </p:tav>
                                        <p:tav tm="100000">
                                          <p:val>
                                            <p:strVal val="#ppt_x"/>
                                          </p:val>
                                        </p:tav>
                                      </p:tavLst>
                                    </p:anim>
                                    <p:anim calcmode="lin" valueType="num">
                                      <p:cBhvr>
                                        <p:cTn id="7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1000"/>
                                        <p:tgtEl>
                                          <p:spTgt spid="27"/>
                                        </p:tgtEl>
                                      </p:cBhvr>
                                    </p:animEffect>
                                    <p:anim calcmode="lin" valueType="num">
                                      <p:cBhvr>
                                        <p:cTn id="77" dur="1000" fill="hold"/>
                                        <p:tgtEl>
                                          <p:spTgt spid="27"/>
                                        </p:tgtEl>
                                        <p:attrNameLst>
                                          <p:attrName>ppt_x</p:attrName>
                                        </p:attrNameLst>
                                      </p:cBhvr>
                                      <p:tavLst>
                                        <p:tav tm="0">
                                          <p:val>
                                            <p:strVal val="#ppt_x"/>
                                          </p:val>
                                        </p:tav>
                                        <p:tav tm="100000">
                                          <p:val>
                                            <p:strVal val="#ppt_x"/>
                                          </p:val>
                                        </p:tav>
                                      </p:tavLst>
                                    </p:anim>
                                    <p:anim calcmode="lin" valueType="num">
                                      <p:cBhvr>
                                        <p:cTn id="7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left)">
                                      <p:cBhvr>
                                        <p:cTn id="83" dur="500"/>
                                        <p:tgtEl>
                                          <p:spTgt spid="29"/>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1000"/>
                                        <p:tgtEl>
                                          <p:spTgt spid="3"/>
                                        </p:tgtEl>
                                      </p:cBhvr>
                                    </p:animEffect>
                                    <p:anim calcmode="lin" valueType="num">
                                      <p:cBhvr>
                                        <p:cTn id="89" dur="1000" fill="hold"/>
                                        <p:tgtEl>
                                          <p:spTgt spid="3"/>
                                        </p:tgtEl>
                                        <p:attrNameLst>
                                          <p:attrName>ppt_x</p:attrName>
                                        </p:attrNameLst>
                                      </p:cBhvr>
                                      <p:tavLst>
                                        <p:tav tm="0">
                                          <p:val>
                                            <p:strVal val="#ppt_x"/>
                                          </p:val>
                                        </p:tav>
                                        <p:tav tm="100000">
                                          <p:val>
                                            <p:strVal val="#ppt_x"/>
                                          </p:val>
                                        </p:tav>
                                      </p:tavLst>
                                    </p:anim>
                                    <p:anim calcmode="lin" valueType="num">
                                      <p:cBhvr>
                                        <p:cTn id="90" dur="1000" fill="hold"/>
                                        <p:tgtEl>
                                          <p:spTgt spid="3"/>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1000"/>
                                        <p:tgtEl>
                                          <p:spTgt spid="18"/>
                                        </p:tgtEl>
                                      </p:cBhvr>
                                    </p:animEffect>
                                    <p:anim calcmode="lin" valueType="num">
                                      <p:cBhvr>
                                        <p:cTn id="94" dur="1000" fill="hold"/>
                                        <p:tgtEl>
                                          <p:spTgt spid="18"/>
                                        </p:tgtEl>
                                        <p:attrNameLst>
                                          <p:attrName>ppt_x</p:attrName>
                                        </p:attrNameLst>
                                      </p:cBhvr>
                                      <p:tavLst>
                                        <p:tav tm="0">
                                          <p:val>
                                            <p:strVal val="#ppt_x"/>
                                          </p:val>
                                        </p:tav>
                                        <p:tav tm="100000">
                                          <p:val>
                                            <p:strVal val="#ppt_x"/>
                                          </p:val>
                                        </p:tav>
                                      </p:tavLst>
                                    </p:anim>
                                    <p:anim calcmode="lin" valueType="num">
                                      <p:cBhvr>
                                        <p:cTn id="9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9" presetClass="exit" presetSubtype="0" accel="100000" fill="hold" grpId="1" nodeType="clickEffect">
                                  <p:stCondLst>
                                    <p:cond delay="0"/>
                                  </p:stCondLst>
                                  <p:childTnLst>
                                    <p:anim calcmode="lin" valueType="num">
                                      <p:cBhvr>
                                        <p:cTn id="99" dur="500"/>
                                        <p:tgtEl>
                                          <p:spTgt spid="7"/>
                                        </p:tgtEl>
                                        <p:attrNameLst>
                                          <p:attrName>ppt_w</p:attrName>
                                        </p:attrNameLst>
                                      </p:cBhvr>
                                      <p:tavLst>
                                        <p:tav tm="0">
                                          <p:val>
                                            <p:strVal val="ppt_w"/>
                                          </p:val>
                                        </p:tav>
                                        <p:tav tm="100000">
                                          <p:val>
                                            <p:fltVal val="0"/>
                                          </p:val>
                                        </p:tav>
                                      </p:tavLst>
                                    </p:anim>
                                    <p:anim calcmode="lin" valueType="num">
                                      <p:cBhvr>
                                        <p:cTn id="100" dur="500"/>
                                        <p:tgtEl>
                                          <p:spTgt spid="7"/>
                                        </p:tgtEl>
                                        <p:attrNameLst>
                                          <p:attrName>ppt_h</p:attrName>
                                        </p:attrNameLst>
                                      </p:cBhvr>
                                      <p:tavLst>
                                        <p:tav tm="0">
                                          <p:val>
                                            <p:strVal val="ppt_h"/>
                                          </p:val>
                                        </p:tav>
                                        <p:tav tm="100000">
                                          <p:val>
                                            <p:fltVal val="0"/>
                                          </p:val>
                                        </p:tav>
                                      </p:tavLst>
                                    </p:anim>
                                    <p:anim calcmode="lin" valueType="num">
                                      <p:cBhvr>
                                        <p:cTn id="101" dur="500"/>
                                        <p:tgtEl>
                                          <p:spTgt spid="7"/>
                                        </p:tgtEl>
                                        <p:attrNameLst>
                                          <p:attrName>style.rotation</p:attrName>
                                        </p:attrNameLst>
                                      </p:cBhvr>
                                      <p:tavLst>
                                        <p:tav tm="0">
                                          <p:val>
                                            <p:fltVal val="0"/>
                                          </p:val>
                                        </p:tav>
                                        <p:tav tm="100000">
                                          <p:val>
                                            <p:fltVal val="360"/>
                                          </p:val>
                                        </p:tav>
                                      </p:tavLst>
                                    </p:anim>
                                    <p:animEffect transition="out" filter="fade">
                                      <p:cBhvr>
                                        <p:cTn id="102" dur="500"/>
                                        <p:tgtEl>
                                          <p:spTgt spid="7"/>
                                        </p:tgtEl>
                                      </p:cBhvr>
                                    </p:animEffect>
                                    <p:set>
                                      <p:cBhvr>
                                        <p:cTn id="103" dur="1" fill="hold">
                                          <p:stCondLst>
                                            <p:cond delay="499"/>
                                          </p:stCondLst>
                                        </p:cTn>
                                        <p:tgtEl>
                                          <p:spTgt spid="7"/>
                                        </p:tgtEl>
                                        <p:attrNameLst>
                                          <p:attrName>style.visibility</p:attrName>
                                        </p:attrNameLst>
                                      </p:cBhvr>
                                      <p:to>
                                        <p:strVal val="hidden"/>
                                      </p:to>
                                    </p:set>
                                  </p:childTnLst>
                                </p:cTn>
                              </p:par>
                              <p:par>
                                <p:cTn id="104" presetID="49" presetClass="exit" presetSubtype="0" accel="100000" fill="hold" grpId="1" nodeType="withEffect">
                                  <p:stCondLst>
                                    <p:cond delay="0"/>
                                  </p:stCondLst>
                                  <p:childTnLst>
                                    <p:anim calcmode="lin" valueType="num">
                                      <p:cBhvr>
                                        <p:cTn id="105" dur="500"/>
                                        <p:tgtEl>
                                          <p:spTgt spid="13"/>
                                        </p:tgtEl>
                                        <p:attrNameLst>
                                          <p:attrName>ppt_w</p:attrName>
                                        </p:attrNameLst>
                                      </p:cBhvr>
                                      <p:tavLst>
                                        <p:tav tm="0">
                                          <p:val>
                                            <p:strVal val="ppt_w"/>
                                          </p:val>
                                        </p:tav>
                                        <p:tav tm="100000">
                                          <p:val>
                                            <p:fltVal val="0"/>
                                          </p:val>
                                        </p:tav>
                                      </p:tavLst>
                                    </p:anim>
                                    <p:anim calcmode="lin" valueType="num">
                                      <p:cBhvr>
                                        <p:cTn id="106" dur="500"/>
                                        <p:tgtEl>
                                          <p:spTgt spid="13"/>
                                        </p:tgtEl>
                                        <p:attrNameLst>
                                          <p:attrName>ppt_h</p:attrName>
                                        </p:attrNameLst>
                                      </p:cBhvr>
                                      <p:tavLst>
                                        <p:tav tm="0">
                                          <p:val>
                                            <p:strVal val="ppt_h"/>
                                          </p:val>
                                        </p:tav>
                                        <p:tav tm="100000">
                                          <p:val>
                                            <p:fltVal val="0"/>
                                          </p:val>
                                        </p:tav>
                                      </p:tavLst>
                                    </p:anim>
                                    <p:anim calcmode="lin" valueType="num">
                                      <p:cBhvr>
                                        <p:cTn id="107" dur="500"/>
                                        <p:tgtEl>
                                          <p:spTgt spid="13"/>
                                        </p:tgtEl>
                                        <p:attrNameLst>
                                          <p:attrName>style.rotation</p:attrName>
                                        </p:attrNameLst>
                                      </p:cBhvr>
                                      <p:tavLst>
                                        <p:tav tm="0">
                                          <p:val>
                                            <p:fltVal val="0"/>
                                          </p:val>
                                        </p:tav>
                                        <p:tav tm="100000">
                                          <p:val>
                                            <p:fltVal val="360"/>
                                          </p:val>
                                        </p:tav>
                                      </p:tavLst>
                                    </p:anim>
                                    <p:animEffect transition="out" filter="fade">
                                      <p:cBhvr>
                                        <p:cTn id="108" dur="500"/>
                                        <p:tgtEl>
                                          <p:spTgt spid="13"/>
                                        </p:tgtEl>
                                      </p:cBhvr>
                                    </p:animEffect>
                                    <p:set>
                                      <p:cBhvr>
                                        <p:cTn id="109" dur="1" fill="hold">
                                          <p:stCondLst>
                                            <p:cond delay="499"/>
                                          </p:stCondLst>
                                        </p:cTn>
                                        <p:tgtEl>
                                          <p:spTgt spid="13"/>
                                        </p:tgtEl>
                                        <p:attrNameLst>
                                          <p:attrName>style.visibility</p:attrName>
                                        </p:attrNameLst>
                                      </p:cBhvr>
                                      <p:to>
                                        <p:strVal val="hidden"/>
                                      </p:to>
                                    </p:set>
                                  </p:childTnLst>
                                </p:cTn>
                              </p:par>
                              <p:par>
                                <p:cTn id="110" presetID="49" presetClass="exit" presetSubtype="0" accel="100000" fill="hold" nodeType="withEffect">
                                  <p:stCondLst>
                                    <p:cond delay="0"/>
                                  </p:stCondLst>
                                  <p:childTnLst>
                                    <p:anim calcmode="lin" valueType="num">
                                      <p:cBhvr>
                                        <p:cTn id="111" dur="500"/>
                                        <p:tgtEl>
                                          <p:spTgt spid="30"/>
                                        </p:tgtEl>
                                        <p:attrNameLst>
                                          <p:attrName>ppt_w</p:attrName>
                                        </p:attrNameLst>
                                      </p:cBhvr>
                                      <p:tavLst>
                                        <p:tav tm="0">
                                          <p:val>
                                            <p:strVal val="ppt_w"/>
                                          </p:val>
                                        </p:tav>
                                        <p:tav tm="100000">
                                          <p:val>
                                            <p:fltVal val="0"/>
                                          </p:val>
                                        </p:tav>
                                      </p:tavLst>
                                    </p:anim>
                                    <p:anim calcmode="lin" valueType="num">
                                      <p:cBhvr>
                                        <p:cTn id="112" dur="500"/>
                                        <p:tgtEl>
                                          <p:spTgt spid="30"/>
                                        </p:tgtEl>
                                        <p:attrNameLst>
                                          <p:attrName>ppt_h</p:attrName>
                                        </p:attrNameLst>
                                      </p:cBhvr>
                                      <p:tavLst>
                                        <p:tav tm="0">
                                          <p:val>
                                            <p:strVal val="ppt_h"/>
                                          </p:val>
                                        </p:tav>
                                        <p:tav tm="100000">
                                          <p:val>
                                            <p:fltVal val="0"/>
                                          </p:val>
                                        </p:tav>
                                      </p:tavLst>
                                    </p:anim>
                                    <p:anim calcmode="lin" valueType="num">
                                      <p:cBhvr>
                                        <p:cTn id="113" dur="500"/>
                                        <p:tgtEl>
                                          <p:spTgt spid="30"/>
                                        </p:tgtEl>
                                        <p:attrNameLst>
                                          <p:attrName>style.rotation</p:attrName>
                                        </p:attrNameLst>
                                      </p:cBhvr>
                                      <p:tavLst>
                                        <p:tav tm="0">
                                          <p:val>
                                            <p:fltVal val="0"/>
                                          </p:val>
                                        </p:tav>
                                        <p:tav tm="100000">
                                          <p:val>
                                            <p:fltVal val="360"/>
                                          </p:val>
                                        </p:tav>
                                      </p:tavLst>
                                    </p:anim>
                                    <p:animEffect transition="out" filter="fade">
                                      <p:cBhvr>
                                        <p:cTn id="114" dur="500"/>
                                        <p:tgtEl>
                                          <p:spTgt spid="30"/>
                                        </p:tgtEl>
                                      </p:cBhvr>
                                    </p:animEffect>
                                    <p:set>
                                      <p:cBhvr>
                                        <p:cTn id="115" dur="1" fill="hold">
                                          <p:stCondLst>
                                            <p:cond delay="499"/>
                                          </p:stCondLst>
                                        </p:cTn>
                                        <p:tgtEl>
                                          <p:spTgt spid="30"/>
                                        </p:tgtEl>
                                        <p:attrNameLst>
                                          <p:attrName>style.visibility</p:attrName>
                                        </p:attrNameLst>
                                      </p:cBhvr>
                                      <p:to>
                                        <p:strVal val="hidden"/>
                                      </p:to>
                                    </p:set>
                                  </p:childTnLst>
                                </p:cTn>
                              </p:par>
                              <p:par>
                                <p:cTn id="116" presetID="49" presetClass="exit" presetSubtype="0" accel="100000" fill="hold" nodeType="withEffect">
                                  <p:stCondLst>
                                    <p:cond delay="0"/>
                                  </p:stCondLst>
                                  <p:childTnLst>
                                    <p:anim calcmode="lin" valueType="num">
                                      <p:cBhvr>
                                        <p:cTn id="117" dur="500"/>
                                        <p:tgtEl>
                                          <p:spTgt spid="27"/>
                                        </p:tgtEl>
                                        <p:attrNameLst>
                                          <p:attrName>ppt_w</p:attrName>
                                        </p:attrNameLst>
                                      </p:cBhvr>
                                      <p:tavLst>
                                        <p:tav tm="0">
                                          <p:val>
                                            <p:strVal val="ppt_w"/>
                                          </p:val>
                                        </p:tav>
                                        <p:tav tm="100000">
                                          <p:val>
                                            <p:fltVal val="0"/>
                                          </p:val>
                                        </p:tav>
                                      </p:tavLst>
                                    </p:anim>
                                    <p:anim calcmode="lin" valueType="num">
                                      <p:cBhvr>
                                        <p:cTn id="118" dur="500"/>
                                        <p:tgtEl>
                                          <p:spTgt spid="27"/>
                                        </p:tgtEl>
                                        <p:attrNameLst>
                                          <p:attrName>ppt_h</p:attrName>
                                        </p:attrNameLst>
                                      </p:cBhvr>
                                      <p:tavLst>
                                        <p:tav tm="0">
                                          <p:val>
                                            <p:strVal val="ppt_h"/>
                                          </p:val>
                                        </p:tav>
                                        <p:tav tm="100000">
                                          <p:val>
                                            <p:fltVal val="0"/>
                                          </p:val>
                                        </p:tav>
                                      </p:tavLst>
                                    </p:anim>
                                    <p:anim calcmode="lin" valueType="num">
                                      <p:cBhvr>
                                        <p:cTn id="119" dur="500"/>
                                        <p:tgtEl>
                                          <p:spTgt spid="27"/>
                                        </p:tgtEl>
                                        <p:attrNameLst>
                                          <p:attrName>style.rotation</p:attrName>
                                        </p:attrNameLst>
                                      </p:cBhvr>
                                      <p:tavLst>
                                        <p:tav tm="0">
                                          <p:val>
                                            <p:fltVal val="0"/>
                                          </p:val>
                                        </p:tav>
                                        <p:tav tm="100000">
                                          <p:val>
                                            <p:fltVal val="360"/>
                                          </p:val>
                                        </p:tav>
                                      </p:tavLst>
                                    </p:anim>
                                    <p:animEffect transition="out" filter="fade">
                                      <p:cBhvr>
                                        <p:cTn id="120" dur="500"/>
                                        <p:tgtEl>
                                          <p:spTgt spid="27"/>
                                        </p:tgtEl>
                                      </p:cBhvr>
                                    </p:animEffect>
                                    <p:set>
                                      <p:cBhvr>
                                        <p:cTn id="121" dur="1" fill="hold">
                                          <p:stCondLst>
                                            <p:cond delay="499"/>
                                          </p:stCondLst>
                                        </p:cTn>
                                        <p:tgtEl>
                                          <p:spTgt spid="27"/>
                                        </p:tgtEl>
                                        <p:attrNameLst>
                                          <p:attrName>style.visibility</p:attrName>
                                        </p:attrNameLst>
                                      </p:cBhvr>
                                      <p:to>
                                        <p:strVal val="hidden"/>
                                      </p:to>
                                    </p:set>
                                  </p:childTnLst>
                                </p:cTn>
                              </p:par>
                              <p:par>
                                <p:cTn id="122" presetID="49" presetClass="exit" presetSubtype="0" accel="100000" fill="hold" nodeType="withEffect">
                                  <p:stCondLst>
                                    <p:cond delay="0"/>
                                  </p:stCondLst>
                                  <p:childTnLst>
                                    <p:anim calcmode="lin" valueType="num">
                                      <p:cBhvr>
                                        <p:cTn id="123" dur="500"/>
                                        <p:tgtEl>
                                          <p:spTgt spid="29"/>
                                        </p:tgtEl>
                                        <p:attrNameLst>
                                          <p:attrName>ppt_w</p:attrName>
                                        </p:attrNameLst>
                                      </p:cBhvr>
                                      <p:tavLst>
                                        <p:tav tm="0">
                                          <p:val>
                                            <p:strVal val="ppt_w"/>
                                          </p:val>
                                        </p:tav>
                                        <p:tav tm="100000">
                                          <p:val>
                                            <p:fltVal val="0"/>
                                          </p:val>
                                        </p:tav>
                                      </p:tavLst>
                                    </p:anim>
                                    <p:anim calcmode="lin" valueType="num">
                                      <p:cBhvr>
                                        <p:cTn id="124" dur="500"/>
                                        <p:tgtEl>
                                          <p:spTgt spid="29"/>
                                        </p:tgtEl>
                                        <p:attrNameLst>
                                          <p:attrName>ppt_h</p:attrName>
                                        </p:attrNameLst>
                                      </p:cBhvr>
                                      <p:tavLst>
                                        <p:tav tm="0">
                                          <p:val>
                                            <p:strVal val="ppt_h"/>
                                          </p:val>
                                        </p:tav>
                                        <p:tav tm="100000">
                                          <p:val>
                                            <p:fltVal val="0"/>
                                          </p:val>
                                        </p:tav>
                                      </p:tavLst>
                                    </p:anim>
                                    <p:anim calcmode="lin" valueType="num">
                                      <p:cBhvr>
                                        <p:cTn id="125" dur="500"/>
                                        <p:tgtEl>
                                          <p:spTgt spid="29"/>
                                        </p:tgtEl>
                                        <p:attrNameLst>
                                          <p:attrName>style.rotation</p:attrName>
                                        </p:attrNameLst>
                                      </p:cBhvr>
                                      <p:tavLst>
                                        <p:tav tm="0">
                                          <p:val>
                                            <p:fltVal val="0"/>
                                          </p:val>
                                        </p:tav>
                                        <p:tav tm="100000">
                                          <p:val>
                                            <p:fltVal val="360"/>
                                          </p:val>
                                        </p:tav>
                                      </p:tavLst>
                                    </p:anim>
                                    <p:animEffect transition="out" filter="fade">
                                      <p:cBhvr>
                                        <p:cTn id="126" dur="500"/>
                                        <p:tgtEl>
                                          <p:spTgt spid="29"/>
                                        </p:tgtEl>
                                      </p:cBhvr>
                                    </p:animEffect>
                                    <p:set>
                                      <p:cBhvr>
                                        <p:cTn id="127" dur="1" fill="hold">
                                          <p:stCondLst>
                                            <p:cond delay="499"/>
                                          </p:stCondLst>
                                        </p:cTn>
                                        <p:tgtEl>
                                          <p:spTgt spid="29"/>
                                        </p:tgtEl>
                                        <p:attrNameLst>
                                          <p:attrName>style.visibility</p:attrName>
                                        </p:attrNameLst>
                                      </p:cBhvr>
                                      <p:to>
                                        <p:strVal val="hidden"/>
                                      </p:to>
                                    </p:set>
                                  </p:childTnLst>
                                </p:cTn>
                              </p:par>
                              <p:par>
                                <p:cTn id="128" presetID="49" presetClass="exit" presetSubtype="0" accel="100000" fill="hold" nodeType="withEffect">
                                  <p:stCondLst>
                                    <p:cond delay="0"/>
                                  </p:stCondLst>
                                  <p:childTnLst>
                                    <p:anim calcmode="lin" valueType="num">
                                      <p:cBhvr>
                                        <p:cTn id="129" dur="500"/>
                                        <p:tgtEl>
                                          <p:spTgt spid="3"/>
                                        </p:tgtEl>
                                        <p:attrNameLst>
                                          <p:attrName>ppt_w</p:attrName>
                                        </p:attrNameLst>
                                      </p:cBhvr>
                                      <p:tavLst>
                                        <p:tav tm="0">
                                          <p:val>
                                            <p:strVal val="ppt_w"/>
                                          </p:val>
                                        </p:tav>
                                        <p:tav tm="100000">
                                          <p:val>
                                            <p:fltVal val="0"/>
                                          </p:val>
                                        </p:tav>
                                      </p:tavLst>
                                    </p:anim>
                                    <p:anim calcmode="lin" valueType="num">
                                      <p:cBhvr>
                                        <p:cTn id="130" dur="500"/>
                                        <p:tgtEl>
                                          <p:spTgt spid="3"/>
                                        </p:tgtEl>
                                        <p:attrNameLst>
                                          <p:attrName>ppt_h</p:attrName>
                                        </p:attrNameLst>
                                      </p:cBhvr>
                                      <p:tavLst>
                                        <p:tav tm="0">
                                          <p:val>
                                            <p:strVal val="ppt_h"/>
                                          </p:val>
                                        </p:tav>
                                        <p:tav tm="100000">
                                          <p:val>
                                            <p:fltVal val="0"/>
                                          </p:val>
                                        </p:tav>
                                      </p:tavLst>
                                    </p:anim>
                                    <p:anim calcmode="lin" valueType="num">
                                      <p:cBhvr>
                                        <p:cTn id="131" dur="500"/>
                                        <p:tgtEl>
                                          <p:spTgt spid="3"/>
                                        </p:tgtEl>
                                        <p:attrNameLst>
                                          <p:attrName>style.rotation</p:attrName>
                                        </p:attrNameLst>
                                      </p:cBhvr>
                                      <p:tavLst>
                                        <p:tav tm="0">
                                          <p:val>
                                            <p:fltVal val="0"/>
                                          </p:val>
                                        </p:tav>
                                        <p:tav tm="100000">
                                          <p:val>
                                            <p:fltVal val="360"/>
                                          </p:val>
                                        </p:tav>
                                      </p:tavLst>
                                    </p:anim>
                                    <p:animEffect transition="out" filter="fade">
                                      <p:cBhvr>
                                        <p:cTn id="132" dur="500"/>
                                        <p:tgtEl>
                                          <p:spTgt spid="3"/>
                                        </p:tgtEl>
                                      </p:cBhvr>
                                    </p:animEffect>
                                    <p:set>
                                      <p:cBhvr>
                                        <p:cTn id="133" dur="1" fill="hold">
                                          <p:stCondLst>
                                            <p:cond delay="499"/>
                                          </p:stCondLst>
                                        </p:cTn>
                                        <p:tgtEl>
                                          <p:spTgt spid="3"/>
                                        </p:tgtEl>
                                        <p:attrNameLst>
                                          <p:attrName>style.visibility</p:attrName>
                                        </p:attrNameLst>
                                      </p:cBhvr>
                                      <p:to>
                                        <p:strVal val="hidden"/>
                                      </p:to>
                                    </p:set>
                                  </p:childTnLst>
                                </p:cTn>
                              </p:par>
                              <p:par>
                                <p:cTn id="134" presetID="49" presetClass="exit" presetSubtype="0" accel="100000" fill="hold" nodeType="withEffect">
                                  <p:stCondLst>
                                    <p:cond delay="0"/>
                                  </p:stCondLst>
                                  <p:childTnLst>
                                    <p:anim calcmode="lin" valueType="num">
                                      <p:cBhvr>
                                        <p:cTn id="135" dur="500"/>
                                        <p:tgtEl>
                                          <p:spTgt spid="18"/>
                                        </p:tgtEl>
                                        <p:attrNameLst>
                                          <p:attrName>ppt_w</p:attrName>
                                        </p:attrNameLst>
                                      </p:cBhvr>
                                      <p:tavLst>
                                        <p:tav tm="0">
                                          <p:val>
                                            <p:strVal val="ppt_w"/>
                                          </p:val>
                                        </p:tav>
                                        <p:tav tm="100000">
                                          <p:val>
                                            <p:fltVal val="0"/>
                                          </p:val>
                                        </p:tav>
                                      </p:tavLst>
                                    </p:anim>
                                    <p:anim calcmode="lin" valueType="num">
                                      <p:cBhvr>
                                        <p:cTn id="136" dur="500"/>
                                        <p:tgtEl>
                                          <p:spTgt spid="18"/>
                                        </p:tgtEl>
                                        <p:attrNameLst>
                                          <p:attrName>ppt_h</p:attrName>
                                        </p:attrNameLst>
                                      </p:cBhvr>
                                      <p:tavLst>
                                        <p:tav tm="0">
                                          <p:val>
                                            <p:strVal val="ppt_h"/>
                                          </p:val>
                                        </p:tav>
                                        <p:tav tm="100000">
                                          <p:val>
                                            <p:fltVal val="0"/>
                                          </p:val>
                                        </p:tav>
                                      </p:tavLst>
                                    </p:anim>
                                    <p:anim calcmode="lin" valueType="num">
                                      <p:cBhvr>
                                        <p:cTn id="137" dur="500"/>
                                        <p:tgtEl>
                                          <p:spTgt spid="18"/>
                                        </p:tgtEl>
                                        <p:attrNameLst>
                                          <p:attrName>style.rotation</p:attrName>
                                        </p:attrNameLst>
                                      </p:cBhvr>
                                      <p:tavLst>
                                        <p:tav tm="0">
                                          <p:val>
                                            <p:fltVal val="0"/>
                                          </p:val>
                                        </p:tav>
                                        <p:tav tm="100000">
                                          <p:val>
                                            <p:fltVal val="360"/>
                                          </p:val>
                                        </p:tav>
                                      </p:tavLst>
                                    </p:anim>
                                    <p:animEffect transition="out" filter="fade">
                                      <p:cBhvr>
                                        <p:cTn id="138" dur="500"/>
                                        <p:tgtEl>
                                          <p:spTgt spid="18"/>
                                        </p:tgtEl>
                                      </p:cBhvr>
                                    </p:animEffect>
                                    <p:set>
                                      <p:cBhvr>
                                        <p:cTn id="139" dur="1" fill="hold">
                                          <p:stCondLst>
                                            <p:cond delay="499"/>
                                          </p:stCondLst>
                                        </p:cTn>
                                        <p:tgtEl>
                                          <p:spTgt spid="1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25"/>
                                        </p:tgtEl>
                                        <p:attrNameLst>
                                          <p:attrName>style.visibility</p:attrName>
                                        </p:attrNameLst>
                                      </p:cBhvr>
                                      <p:to>
                                        <p:strVal val="visible"/>
                                      </p:to>
                                    </p:set>
                                    <p:animEffect transition="in" filter="fade">
                                      <p:cBhvr>
                                        <p:cTn id="144" dur="1000"/>
                                        <p:tgtEl>
                                          <p:spTgt spid="25"/>
                                        </p:tgtEl>
                                      </p:cBhvr>
                                    </p:animEffect>
                                    <p:anim calcmode="lin" valueType="num">
                                      <p:cBhvr>
                                        <p:cTn id="145" dur="1000" fill="hold"/>
                                        <p:tgtEl>
                                          <p:spTgt spid="25"/>
                                        </p:tgtEl>
                                        <p:attrNameLst>
                                          <p:attrName>ppt_x</p:attrName>
                                        </p:attrNameLst>
                                      </p:cBhvr>
                                      <p:tavLst>
                                        <p:tav tm="0">
                                          <p:val>
                                            <p:strVal val="#ppt_x"/>
                                          </p:val>
                                        </p:tav>
                                        <p:tav tm="100000">
                                          <p:val>
                                            <p:strVal val="#ppt_x"/>
                                          </p:val>
                                        </p:tav>
                                      </p:tavLst>
                                    </p:anim>
                                    <p:anim calcmode="lin" valueType="num">
                                      <p:cBhvr>
                                        <p:cTn id="14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animEffect transition="in" filter="fade">
                                      <p:cBhvr>
                                        <p:cTn id="151" dur="1000"/>
                                        <p:tgtEl>
                                          <p:spTgt spid="26"/>
                                        </p:tgtEl>
                                      </p:cBhvr>
                                    </p:animEffect>
                                    <p:anim calcmode="lin" valueType="num">
                                      <p:cBhvr>
                                        <p:cTn id="152" dur="1000" fill="hold"/>
                                        <p:tgtEl>
                                          <p:spTgt spid="26"/>
                                        </p:tgtEl>
                                        <p:attrNameLst>
                                          <p:attrName>ppt_x</p:attrName>
                                        </p:attrNameLst>
                                      </p:cBhvr>
                                      <p:tavLst>
                                        <p:tav tm="0">
                                          <p:val>
                                            <p:strVal val="#ppt_x"/>
                                          </p:val>
                                        </p:tav>
                                        <p:tav tm="100000">
                                          <p:val>
                                            <p:strVal val="#ppt_x"/>
                                          </p:val>
                                        </p:tav>
                                      </p:tavLst>
                                    </p:anim>
                                    <p:anim calcmode="lin" valueType="num">
                                      <p:cBhvr>
                                        <p:cTn id="15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6"/>
                                        </p:tgtEl>
                                        <p:attrNameLst>
                                          <p:attrName>style.visibility</p:attrName>
                                        </p:attrNameLst>
                                      </p:cBhvr>
                                      <p:to>
                                        <p:strVal val="visible"/>
                                      </p:to>
                                    </p:set>
                                    <p:animEffect transition="in" filter="fade">
                                      <p:cBhvr>
                                        <p:cTn id="158" dur="1000"/>
                                        <p:tgtEl>
                                          <p:spTgt spid="6"/>
                                        </p:tgtEl>
                                      </p:cBhvr>
                                    </p:animEffect>
                                    <p:anim calcmode="lin" valueType="num">
                                      <p:cBhvr>
                                        <p:cTn id="159" dur="1000" fill="hold"/>
                                        <p:tgtEl>
                                          <p:spTgt spid="6"/>
                                        </p:tgtEl>
                                        <p:attrNameLst>
                                          <p:attrName>ppt_x</p:attrName>
                                        </p:attrNameLst>
                                      </p:cBhvr>
                                      <p:tavLst>
                                        <p:tav tm="0">
                                          <p:val>
                                            <p:strVal val="#ppt_x"/>
                                          </p:val>
                                        </p:tav>
                                        <p:tav tm="100000">
                                          <p:val>
                                            <p:strVal val="#ppt_x"/>
                                          </p:val>
                                        </p:tav>
                                      </p:tavLst>
                                    </p:anim>
                                    <p:anim calcmode="lin" valueType="num">
                                      <p:cBhvr>
                                        <p:cTn id="16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28"/>
                                        </p:tgtEl>
                                        <p:attrNameLst>
                                          <p:attrName>style.visibility</p:attrName>
                                        </p:attrNameLst>
                                      </p:cBhvr>
                                      <p:to>
                                        <p:strVal val="visible"/>
                                      </p:to>
                                    </p:set>
                                    <p:animEffect transition="in" filter="fade">
                                      <p:cBhvr>
                                        <p:cTn id="165" dur="1000"/>
                                        <p:tgtEl>
                                          <p:spTgt spid="28"/>
                                        </p:tgtEl>
                                      </p:cBhvr>
                                    </p:animEffect>
                                    <p:anim calcmode="lin" valueType="num">
                                      <p:cBhvr>
                                        <p:cTn id="166" dur="1000" fill="hold"/>
                                        <p:tgtEl>
                                          <p:spTgt spid="28"/>
                                        </p:tgtEl>
                                        <p:attrNameLst>
                                          <p:attrName>ppt_x</p:attrName>
                                        </p:attrNameLst>
                                      </p:cBhvr>
                                      <p:tavLst>
                                        <p:tav tm="0">
                                          <p:val>
                                            <p:strVal val="#ppt_x"/>
                                          </p:val>
                                        </p:tav>
                                        <p:tav tm="100000">
                                          <p:val>
                                            <p:strVal val="#ppt_x"/>
                                          </p:val>
                                        </p:tav>
                                      </p:tavLst>
                                    </p:anim>
                                    <p:anim calcmode="lin" valueType="num">
                                      <p:cBhvr>
                                        <p:cTn id="16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 grpId="0" animBg="1"/>
      <p:bldP spid="84996" grpId="0" animBg="1"/>
      <p:bldP spid="84997" grpId="0"/>
      <p:bldP spid="5" grpId="0" animBg="1"/>
      <p:bldP spid="26" grpId="0" animBg="1"/>
      <p:bldP spid="28" grpId="0" animBg="1"/>
      <p:bldP spid="7" grpId="0" animBg="1"/>
      <p:bldP spid="7" grpId="1" animBg="1"/>
      <p:bldP spid="13" grpId="0" animBg="1"/>
      <p:bldP spid="13" grpId="1"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a:extLst>
              <a:ext uri="{FF2B5EF4-FFF2-40B4-BE49-F238E27FC236}">
                <a16:creationId xmlns:a16="http://schemas.microsoft.com/office/drawing/2014/main" id="{F216A11A-BD07-4C64-BB78-C51EAF9A9F93}"/>
              </a:ext>
            </a:extLst>
          </p:cNvPr>
          <p:cNvSpPr/>
          <p:nvPr/>
        </p:nvSpPr>
        <p:spPr bwMode="auto">
          <a:xfrm>
            <a:off x="2914860" y="5101229"/>
            <a:ext cx="1443965" cy="504926"/>
          </a:xfrm>
          <a:prstGeom prst="flowChart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4996" name="Text Box 4">
            <a:extLst>
              <a:ext uri="{FF2B5EF4-FFF2-40B4-BE49-F238E27FC236}">
                <a16:creationId xmlns:a16="http://schemas.microsoft.com/office/drawing/2014/main" id="{FDCC9302-69B0-4689-9236-5DEA4DFDCEFC}"/>
              </a:ext>
            </a:extLst>
          </p:cNvPr>
          <p:cNvSpPr txBox="1">
            <a:spLocks noChangeArrowheads="1"/>
          </p:cNvSpPr>
          <p:nvPr/>
        </p:nvSpPr>
        <p:spPr bwMode="auto">
          <a:xfrm>
            <a:off x="239713" y="236538"/>
            <a:ext cx="6569075" cy="626710"/>
          </a:xfrm>
          <a:prstGeom prst="rect">
            <a:avLst/>
          </a:prstGeom>
          <a:solidFill>
            <a:srgbClr val="66FF33"/>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66FF33"/>
            </a:extrusionClr>
            <a:contourClr>
              <a:srgbClr val="66FF33"/>
            </a:contourClr>
          </a:sp3d>
        </p:spPr>
        <p:txBody>
          <a:bodyPr>
            <a:spAutoFit/>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zh-CN" altLang="en-US" dirty="0">
                <a:solidFill>
                  <a:srgbClr val="0000FF"/>
                </a:solidFill>
                <a:latin typeface="+mj-ea"/>
                <a:ea typeface="+mj-ea"/>
              </a:rPr>
              <a:t>斯托克斯公式</a:t>
            </a:r>
            <a:r>
              <a:rPr lang="zh-CN" altLang="en-US" dirty="0">
                <a:latin typeface="+mj-ea"/>
                <a:ea typeface="+mj-ea"/>
              </a:rPr>
              <a:t>的</a:t>
            </a:r>
            <a:r>
              <a:rPr lang="zh-CN" altLang="en-US" b="1" dirty="0">
                <a:latin typeface="+mj-ea"/>
                <a:ea typeface="+mj-ea"/>
              </a:rPr>
              <a:t>意义物理</a:t>
            </a:r>
          </a:p>
        </p:txBody>
      </p:sp>
      <p:sp>
        <p:nvSpPr>
          <p:cNvPr id="84997" name="Text Box 5">
            <a:extLst>
              <a:ext uri="{FF2B5EF4-FFF2-40B4-BE49-F238E27FC236}">
                <a16:creationId xmlns:a16="http://schemas.microsoft.com/office/drawing/2014/main" id="{B7394C2C-F9EE-4A10-8948-8A94932C86A1}"/>
              </a:ext>
            </a:extLst>
          </p:cNvPr>
          <p:cNvSpPr txBox="1">
            <a:spLocks noChangeArrowheads="1"/>
          </p:cNvSpPr>
          <p:nvPr/>
        </p:nvSpPr>
        <p:spPr bwMode="auto">
          <a:xfrm>
            <a:off x="406400" y="1260475"/>
            <a:ext cx="7410450" cy="73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4000" b="1" dirty="0">
                <a:solidFill>
                  <a:srgbClr val="CC0066"/>
                </a:solidFill>
                <a:latin typeface="隶书" panose="02010509060101010101" pitchFamily="49" charset="-122"/>
                <a:ea typeface="隶书" panose="02010509060101010101" pitchFamily="49" charset="-122"/>
              </a:rPr>
              <a:t>1.</a:t>
            </a:r>
            <a:r>
              <a:rPr lang="zh-CN" altLang="en-US" sz="4000" b="1" dirty="0">
                <a:solidFill>
                  <a:srgbClr val="CC0066"/>
                </a:solidFill>
                <a:latin typeface="隶书" panose="02010509060101010101" pitchFamily="49" charset="-122"/>
                <a:ea typeface="隶书" panose="02010509060101010101" pitchFamily="49" charset="-122"/>
              </a:rPr>
              <a:t>斯托克斯公式</a:t>
            </a:r>
            <a:endParaRPr lang="zh-CN" altLang="en-US" sz="4000" b="1" dirty="0">
              <a:solidFill>
                <a:srgbClr val="CC0066"/>
              </a:solidFill>
              <a:latin typeface="隶书" panose="02010509060101010101" pitchFamily="49" charset="-122"/>
              <a:ea typeface="隶书" panose="02010509060101010101" pitchFamily="49" charset="-122"/>
              <a:sym typeface="Symbol" panose="05050102010706020507" pitchFamily="18" charset="2"/>
            </a:endParaRPr>
          </a:p>
        </p:txBody>
      </p:sp>
      <p:graphicFrame>
        <p:nvGraphicFramePr>
          <p:cNvPr id="84999" name="Object 7">
            <a:extLst>
              <a:ext uri="{FF2B5EF4-FFF2-40B4-BE49-F238E27FC236}">
                <a16:creationId xmlns:a16="http://schemas.microsoft.com/office/drawing/2014/main" id="{FAF73D47-888F-4DD1-89DF-8527E54EB8DC}"/>
              </a:ext>
            </a:extLst>
          </p:cNvPr>
          <p:cNvGraphicFramePr>
            <a:graphicFrameLocks noChangeAspect="1"/>
          </p:cNvGraphicFramePr>
          <p:nvPr/>
        </p:nvGraphicFramePr>
        <p:xfrm>
          <a:off x="116488" y="2131924"/>
          <a:ext cx="8976430" cy="873125"/>
        </p:xfrm>
        <a:graphic>
          <a:graphicData uri="http://schemas.openxmlformats.org/presentationml/2006/ole">
            <mc:AlternateContent xmlns:mc="http://schemas.openxmlformats.org/markup-compatibility/2006">
              <mc:Choice xmlns:v="urn:schemas-microsoft-com:vml" Requires="v">
                <p:oleObj spid="_x0000_s15370" name="Equation" r:id="rId3" imgW="4546440" imgH="444240" progId="Equation.DSMT4">
                  <p:embed/>
                </p:oleObj>
              </mc:Choice>
              <mc:Fallback>
                <p:oleObj name="Equation" r:id="rId3" imgW="4546440" imgH="44424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4"/>
                      <a:srcRect/>
                      <a:stretch>
                        <a:fillRect/>
                      </a:stretch>
                    </p:blipFill>
                    <p:spPr bwMode="auto">
                      <a:xfrm>
                        <a:off x="116488" y="2131924"/>
                        <a:ext cx="8976430" cy="873125"/>
                      </a:xfrm>
                      <a:prstGeom prst="rect">
                        <a:avLst/>
                      </a:prstGeom>
                      <a:noFill/>
                      <a:ln>
                        <a:noFill/>
                      </a:ln>
                    </p:spPr>
                  </p:pic>
                </p:oleObj>
              </mc:Fallback>
            </mc:AlternateContent>
          </a:graphicData>
        </a:graphic>
      </p:graphicFrame>
      <p:graphicFrame>
        <p:nvGraphicFramePr>
          <p:cNvPr id="20" name="Object 7">
            <a:extLst>
              <a:ext uri="{FF2B5EF4-FFF2-40B4-BE49-F238E27FC236}">
                <a16:creationId xmlns:a16="http://schemas.microsoft.com/office/drawing/2014/main" id="{47EE1C30-890C-47B5-B731-7BCE9DEA8418}"/>
              </a:ext>
            </a:extLst>
          </p:cNvPr>
          <p:cNvGraphicFramePr>
            <a:graphicFrameLocks noChangeAspect="1"/>
          </p:cNvGraphicFramePr>
          <p:nvPr>
            <p:extLst>
              <p:ext uri="{D42A27DB-BD31-4B8C-83A1-F6EECF244321}">
                <p14:modId xmlns:p14="http://schemas.microsoft.com/office/powerpoint/2010/main" val="667219098"/>
              </p:ext>
            </p:extLst>
          </p:nvPr>
        </p:nvGraphicFramePr>
        <p:xfrm>
          <a:off x="949325" y="3159125"/>
          <a:ext cx="3446463" cy="611188"/>
        </p:xfrm>
        <a:graphic>
          <a:graphicData uri="http://schemas.openxmlformats.org/presentationml/2006/ole">
            <mc:AlternateContent xmlns:mc="http://schemas.openxmlformats.org/markup-compatibility/2006">
              <mc:Choice xmlns:v="urn:schemas-microsoft-com:vml" Requires="v">
                <p:oleObj spid="_x0000_s15371" name="Equation" r:id="rId5" imgW="1498320" imgH="266400" progId="Equation.DSMT4">
                  <p:embed/>
                </p:oleObj>
              </mc:Choice>
              <mc:Fallback>
                <p:oleObj name="Equation" r:id="rId5" imgW="1498320" imgH="266400" progId="Equation.DSMT4">
                  <p:embed/>
                  <p:pic>
                    <p:nvPicPr>
                      <p:cNvPr id="20" name="Object 7">
                        <a:extLst>
                          <a:ext uri="{FF2B5EF4-FFF2-40B4-BE49-F238E27FC236}">
                            <a16:creationId xmlns:a16="http://schemas.microsoft.com/office/drawing/2014/main" id="{47EE1C30-890C-47B5-B731-7BCE9DEA8418}"/>
                          </a:ext>
                        </a:extLst>
                      </p:cNvPr>
                      <p:cNvPicPr>
                        <a:picLocks noChangeAspect="1" noChangeArrowheads="1"/>
                      </p:cNvPicPr>
                      <p:nvPr/>
                    </p:nvPicPr>
                    <p:blipFill>
                      <a:blip r:embed="rId6"/>
                      <a:srcRect/>
                      <a:stretch>
                        <a:fillRect/>
                      </a:stretch>
                    </p:blipFill>
                    <p:spPr bwMode="auto">
                      <a:xfrm>
                        <a:off x="949325" y="3159125"/>
                        <a:ext cx="344646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Object 7">
            <a:extLst>
              <a:ext uri="{FF2B5EF4-FFF2-40B4-BE49-F238E27FC236}">
                <a16:creationId xmlns:a16="http://schemas.microsoft.com/office/drawing/2014/main" id="{F6F7A500-DFFA-4038-85AE-093C7555888D}"/>
              </a:ext>
            </a:extLst>
          </p:cNvPr>
          <p:cNvGraphicFramePr>
            <a:graphicFrameLocks noChangeAspect="1"/>
          </p:cNvGraphicFramePr>
          <p:nvPr/>
        </p:nvGraphicFramePr>
        <p:xfrm>
          <a:off x="890248" y="3836358"/>
          <a:ext cx="4965701" cy="611188"/>
        </p:xfrm>
        <a:graphic>
          <a:graphicData uri="http://schemas.openxmlformats.org/presentationml/2006/ole">
            <mc:AlternateContent xmlns:mc="http://schemas.openxmlformats.org/markup-compatibility/2006">
              <mc:Choice xmlns:v="urn:schemas-microsoft-com:vml" Requires="v">
                <p:oleObj spid="_x0000_s15372" name="Equation" r:id="rId7" imgW="2158920" imgH="266400" progId="Equation.DSMT4">
                  <p:embed/>
                </p:oleObj>
              </mc:Choice>
              <mc:Fallback>
                <p:oleObj name="Equation" r:id="rId7" imgW="2158920" imgH="266400" progId="Equation.DSMT4">
                  <p:embed/>
                  <p:pic>
                    <p:nvPicPr>
                      <p:cNvPr id="21" name="Object 7">
                        <a:extLst>
                          <a:ext uri="{FF2B5EF4-FFF2-40B4-BE49-F238E27FC236}">
                            <a16:creationId xmlns:a16="http://schemas.microsoft.com/office/drawing/2014/main" id="{F6F7A500-DFFA-4038-85AE-093C7555888D}"/>
                          </a:ext>
                        </a:extLst>
                      </p:cNvPr>
                      <p:cNvPicPr>
                        <a:picLocks noChangeAspect="1" noChangeArrowheads="1"/>
                      </p:cNvPicPr>
                      <p:nvPr/>
                    </p:nvPicPr>
                    <p:blipFill>
                      <a:blip r:embed="rId8"/>
                      <a:srcRect/>
                      <a:stretch>
                        <a:fillRect/>
                      </a:stretch>
                    </p:blipFill>
                    <p:spPr bwMode="auto">
                      <a:xfrm>
                        <a:off x="890248" y="3836358"/>
                        <a:ext cx="4965701"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Object 7">
            <a:extLst>
              <a:ext uri="{FF2B5EF4-FFF2-40B4-BE49-F238E27FC236}">
                <a16:creationId xmlns:a16="http://schemas.microsoft.com/office/drawing/2014/main" id="{9670FA38-3560-4E79-A30C-3CABABDDAA70}"/>
              </a:ext>
            </a:extLst>
          </p:cNvPr>
          <p:cNvGraphicFramePr>
            <a:graphicFrameLocks noChangeAspect="1"/>
          </p:cNvGraphicFramePr>
          <p:nvPr/>
        </p:nvGraphicFramePr>
        <p:xfrm>
          <a:off x="893762" y="5135411"/>
          <a:ext cx="1081088" cy="436562"/>
        </p:xfrm>
        <a:graphic>
          <a:graphicData uri="http://schemas.openxmlformats.org/presentationml/2006/ole">
            <mc:AlternateContent xmlns:mc="http://schemas.openxmlformats.org/markup-compatibility/2006">
              <mc:Choice xmlns:v="urn:schemas-microsoft-com:vml" Requires="v">
                <p:oleObj spid="_x0000_s15373" name="Equation" r:id="rId9" imgW="469800" imgH="190440" progId="Equation.DSMT4">
                  <p:embed/>
                </p:oleObj>
              </mc:Choice>
              <mc:Fallback>
                <p:oleObj name="Equation" r:id="rId9" imgW="469800" imgH="190440" progId="Equation.DSMT4">
                  <p:embed/>
                  <p:pic>
                    <p:nvPicPr>
                      <p:cNvPr id="22" name="Object 7">
                        <a:extLst>
                          <a:ext uri="{FF2B5EF4-FFF2-40B4-BE49-F238E27FC236}">
                            <a16:creationId xmlns:a16="http://schemas.microsoft.com/office/drawing/2014/main" id="{9670FA38-3560-4E79-A30C-3CABABDDAA70}"/>
                          </a:ext>
                        </a:extLst>
                      </p:cNvPr>
                      <p:cNvPicPr>
                        <a:picLocks noChangeAspect="1" noChangeArrowheads="1"/>
                      </p:cNvPicPr>
                      <p:nvPr/>
                    </p:nvPicPr>
                    <p:blipFill>
                      <a:blip r:embed="rId10"/>
                      <a:srcRect/>
                      <a:stretch>
                        <a:fillRect/>
                      </a:stretch>
                    </p:blipFill>
                    <p:spPr bwMode="auto">
                      <a:xfrm>
                        <a:off x="893762" y="5135411"/>
                        <a:ext cx="10810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Object 7">
            <a:extLst>
              <a:ext uri="{FF2B5EF4-FFF2-40B4-BE49-F238E27FC236}">
                <a16:creationId xmlns:a16="http://schemas.microsoft.com/office/drawing/2014/main" id="{CEB417F5-65C4-42EF-A64B-84FA1A0EF972}"/>
              </a:ext>
            </a:extLst>
          </p:cNvPr>
          <p:cNvGraphicFramePr>
            <a:graphicFrameLocks noChangeAspect="1"/>
          </p:cNvGraphicFramePr>
          <p:nvPr/>
        </p:nvGraphicFramePr>
        <p:xfrm>
          <a:off x="2431600" y="5101229"/>
          <a:ext cx="1927225" cy="873125"/>
        </p:xfrm>
        <a:graphic>
          <a:graphicData uri="http://schemas.openxmlformats.org/presentationml/2006/ole">
            <mc:AlternateContent xmlns:mc="http://schemas.openxmlformats.org/markup-compatibility/2006">
              <mc:Choice xmlns:v="urn:schemas-microsoft-com:vml" Requires="v">
                <p:oleObj spid="_x0000_s15374" name="Equation" r:id="rId11" imgW="838080" imgH="380880" progId="Equation.DSMT4">
                  <p:embed/>
                </p:oleObj>
              </mc:Choice>
              <mc:Fallback>
                <p:oleObj name="Equation" r:id="rId11" imgW="838080" imgH="380880" progId="Equation.DSMT4">
                  <p:embed/>
                  <p:pic>
                    <p:nvPicPr>
                      <p:cNvPr id="23" name="Object 7">
                        <a:extLst>
                          <a:ext uri="{FF2B5EF4-FFF2-40B4-BE49-F238E27FC236}">
                            <a16:creationId xmlns:a16="http://schemas.microsoft.com/office/drawing/2014/main" id="{CEB417F5-65C4-42EF-A64B-84FA1A0EF972}"/>
                          </a:ext>
                        </a:extLst>
                      </p:cNvPr>
                      <p:cNvPicPr>
                        <a:picLocks noChangeAspect="1" noChangeArrowheads="1"/>
                      </p:cNvPicPr>
                      <p:nvPr/>
                    </p:nvPicPr>
                    <p:blipFill>
                      <a:blip r:embed="rId12"/>
                      <a:srcRect/>
                      <a:stretch>
                        <a:fillRect/>
                      </a:stretch>
                    </p:blipFill>
                    <p:spPr bwMode="auto">
                      <a:xfrm>
                        <a:off x="2431600" y="5101229"/>
                        <a:ext cx="19272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标注: 线形(带强调线) 4">
            <a:extLst>
              <a:ext uri="{FF2B5EF4-FFF2-40B4-BE49-F238E27FC236}">
                <a16:creationId xmlns:a16="http://schemas.microsoft.com/office/drawing/2014/main" id="{CF96E848-D8FA-4503-8A9C-C5C08FC8B9B7}"/>
              </a:ext>
            </a:extLst>
          </p:cNvPr>
          <p:cNvSpPr/>
          <p:nvPr/>
        </p:nvSpPr>
        <p:spPr bwMode="auto">
          <a:xfrm>
            <a:off x="5262303" y="5561834"/>
            <a:ext cx="2987936" cy="698003"/>
          </a:xfrm>
          <a:prstGeom prst="accentCallout1">
            <a:avLst>
              <a:gd name="adj1" fmla="val 18750"/>
              <a:gd name="adj2" fmla="val -8333"/>
              <a:gd name="adj3" fmla="val -41310"/>
              <a:gd name="adj4" fmla="val -28472"/>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速度*有向曲线微元的内积：</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1800" dirty="0"/>
              <a:t>没有什么物理意义，</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3" name="直接箭头连接符 2">
            <a:extLst>
              <a:ext uri="{FF2B5EF4-FFF2-40B4-BE49-F238E27FC236}">
                <a16:creationId xmlns:a16="http://schemas.microsoft.com/office/drawing/2014/main" id="{03078653-5AA4-44E4-BCA4-412C20BE8BC7}"/>
              </a:ext>
            </a:extLst>
          </p:cNvPr>
          <p:cNvCxnSpPr>
            <a:cxnSpLocks/>
          </p:cNvCxnSpPr>
          <p:nvPr/>
        </p:nvCxnSpPr>
        <p:spPr bwMode="auto">
          <a:xfrm flipV="1">
            <a:off x="6954744" y="3467206"/>
            <a:ext cx="355376" cy="1035905"/>
          </a:xfrm>
          <a:prstGeom prst="straightConnector1">
            <a:avLst/>
          </a:prstGeom>
          <a:solidFill>
            <a:schemeClr val="accent1"/>
          </a:solidFill>
          <a:ln w="9525" cap="flat" cmpd="sng" algn="ctr">
            <a:solidFill>
              <a:schemeClr val="tx1"/>
            </a:solidFill>
            <a:prstDash val="solid"/>
            <a:round/>
            <a:headEnd type="none" w="med" len="med"/>
            <a:tailEnd type="triangle"/>
          </a:ln>
        </p:spPr>
      </p:cxnSp>
      <p:graphicFrame>
        <p:nvGraphicFramePr>
          <p:cNvPr id="18" name="Object 7">
            <a:extLst>
              <a:ext uri="{FF2B5EF4-FFF2-40B4-BE49-F238E27FC236}">
                <a16:creationId xmlns:a16="http://schemas.microsoft.com/office/drawing/2014/main" id="{A0177C6E-7420-4992-80F0-484B920673E8}"/>
              </a:ext>
            </a:extLst>
          </p:cNvPr>
          <p:cNvGraphicFramePr>
            <a:graphicFrameLocks noChangeAspect="1"/>
          </p:cNvGraphicFramePr>
          <p:nvPr>
            <p:extLst>
              <p:ext uri="{D42A27DB-BD31-4B8C-83A1-F6EECF244321}">
                <p14:modId xmlns:p14="http://schemas.microsoft.com/office/powerpoint/2010/main" val="3620844766"/>
              </p:ext>
            </p:extLst>
          </p:nvPr>
        </p:nvGraphicFramePr>
        <p:xfrm>
          <a:off x="6902450" y="3300413"/>
          <a:ext cx="263525" cy="495300"/>
        </p:xfrm>
        <a:graphic>
          <a:graphicData uri="http://schemas.openxmlformats.org/presentationml/2006/ole">
            <mc:AlternateContent xmlns:mc="http://schemas.openxmlformats.org/markup-compatibility/2006">
              <mc:Choice xmlns:v="urn:schemas-microsoft-com:vml" Requires="v">
                <p:oleObj spid="_x0000_s15375" name="Equation" r:id="rId13" imgW="114120" imgH="215640" progId="Equation.DSMT4">
                  <p:embed/>
                </p:oleObj>
              </mc:Choice>
              <mc:Fallback>
                <p:oleObj name="Equation" r:id="rId13" imgW="114120" imgH="215640" progId="Equation.DSMT4">
                  <p:embed/>
                  <p:pic>
                    <p:nvPicPr>
                      <p:cNvPr id="18" name="Object 7">
                        <a:extLst>
                          <a:ext uri="{FF2B5EF4-FFF2-40B4-BE49-F238E27FC236}">
                            <a16:creationId xmlns:a16="http://schemas.microsoft.com/office/drawing/2014/main" id="{A0177C6E-7420-4992-80F0-484B920673E8}"/>
                          </a:ext>
                        </a:extLst>
                      </p:cNvPr>
                      <p:cNvPicPr>
                        <a:picLocks noChangeAspect="1" noChangeArrowheads="1"/>
                      </p:cNvPicPr>
                      <p:nvPr/>
                    </p:nvPicPr>
                    <p:blipFill>
                      <a:blip r:embed="rId14"/>
                      <a:srcRect/>
                      <a:stretch>
                        <a:fillRect/>
                      </a:stretch>
                    </p:blipFill>
                    <p:spPr bwMode="auto">
                      <a:xfrm>
                        <a:off x="6902450" y="3300413"/>
                        <a:ext cx="2635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任意多边形: 形状 6">
            <a:extLst>
              <a:ext uri="{FF2B5EF4-FFF2-40B4-BE49-F238E27FC236}">
                <a16:creationId xmlns:a16="http://schemas.microsoft.com/office/drawing/2014/main" id="{3FBA579B-467E-4F44-89E9-C0DF6122B45F}"/>
              </a:ext>
            </a:extLst>
          </p:cNvPr>
          <p:cNvSpPr/>
          <p:nvPr/>
        </p:nvSpPr>
        <p:spPr bwMode="auto">
          <a:xfrm rot="19233644">
            <a:off x="6441440" y="4195507"/>
            <a:ext cx="2214880" cy="1108013"/>
          </a:xfrm>
          <a:custGeom>
            <a:avLst/>
            <a:gdLst>
              <a:gd name="connsiteX0" fmla="*/ 0 w 2214880"/>
              <a:gd name="connsiteY0" fmla="*/ 396813 h 1108013"/>
              <a:gd name="connsiteX1" fmla="*/ 924560 w 2214880"/>
              <a:gd name="connsiteY1" fmla="*/ 31053 h 1108013"/>
              <a:gd name="connsiteX2" fmla="*/ 2214880 w 2214880"/>
              <a:gd name="connsiteY2" fmla="*/ 1108013 h 1108013"/>
            </a:gdLst>
            <a:ahLst/>
            <a:cxnLst>
              <a:cxn ang="0">
                <a:pos x="connsiteX0" y="connsiteY0"/>
              </a:cxn>
              <a:cxn ang="0">
                <a:pos x="connsiteX1" y="connsiteY1"/>
              </a:cxn>
              <a:cxn ang="0">
                <a:pos x="connsiteX2" y="connsiteY2"/>
              </a:cxn>
            </a:cxnLst>
            <a:rect l="l" t="t" r="r" b="b"/>
            <a:pathLst>
              <a:path w="2214880" h="1108013">
                <a:moveTo>
                  <a:pt x="0" y="396813"/>
                </a:moveTo>
                <a:cubicBezTo>
                  <a:pt x="277706" y="154666"/>
                  <a:pt x="555413" y="-87480"/>
                  <a:pt x="924560" y="31053"/>
                </a:cubicBezTo>
                <a:cubicBezTo>
                  <a:pt x="1293707" y="149586"/>
                  <a:pt x="1754293" y="628799"/>
                  <a:pt x="2214880" y="1108013"/>
                </a:cubicBez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27" name="直接箭头连接符 26">
            <a:extLst>
              <a:ext uri="{FF2B5EF4-FFF2-40B4-BE49-F238E27FC236}">
                <a16:creationId xmlns:a16="http://schemas.microsoft.com/office/drawing/2014/main" id="{E91A0AA5-8925-4838-B0A9-1EE04044F899}"/>
              </a:ext>
            </a:extLst>
          </p:cNvPr>
          <p:cNvCxnSpPr>
            <a:cxnSpLocks/>
          </p:cNvCxnSpPr>
          <p:nvPr/>
        </p:nvCxnSpPr>
        <p:spPr bwMode="auto">
          <a:xfrm flipV="1">
            <a:off x="6593766" y="4126456"/>
            <a:ext cx="955114" cy="591861"/>
          </a:xfrm>
          <a:prstGeom prst="straightConnector1">
            <a:avLst/>
          </a:prstGeom>
          <a:solidFill>
            <a:schemeClr val="accent1"/>
          </a:solidFill>
          <a:ln w="9525" cap="flat" cmpd="sng" algn="ctr">
            <a:solidFill>
              <a:schemeClr val="tx1"/>
            </a:solidFill>
            <a:prstDash val="solid"/>
            <a:round/>
            <a:headEnd type="none" w="med" len="med"/>
            <a:tailEnd type="triangle"/>
          </a:ln>
        </p:spPr>
      </p:cxnSp>
      <p:graphicFrame>
        <p:nvGraphicFramePr>
          <p:cNvPr id="29" name="Object 7">
            <a:extLst>
              <a:ext uri="{FF2B5EF4-FFF2-40B4-BE49-F238E27FC236}">
                <a16:creationId xmlns:a16="http://schemas.microsoft.com/office/drawing/2014/main" id="{6CFC9046-4358-46E3-8829-C1A4ED329059}"/>
              </a:ext>
            </a:extLst>
          </p:cNvPr>
          <p:cNvGraphicFramePr>
            <a:graphicFrameLocks noChangeAspect="1"/>
          </p:cNvGraphicFramePr>
          <p:nvPr/>
        </p:nvGraphicFramePr>
        <p:xfrm>
          <a:off x="7519489" y="3645347"/>
          <a:ext cx="436563" cy="496887"/>
        </p:xfrm>
        <a:graphic>
          <a:graphicData uri="http://schemas.openxmlformats.org/presentationml/2006/ole">
            <mc:AlternateContent xmlns:mc="http://schemas.openxmlformats.org/markup-compatibility/2006">
              <mc:Choice xmlns:v="urn:schemas-microsoft-com:vml" Requires="v">
                <p:oleObj spid="_x0000_s15376" name="Equation" r:id="rId15" imgW="190440" imgH="215640" progId="Equation.DSMT4">
                  <p:embed/>
                </p:oleObj>
              </mc:Choice>
              <mc:Fallback>
                <p:oleObj name="Equation" r:id="rId15" imgW="190440" imgH="215640" progId="Equation.DSMT4">
                  <p:embed/>
                  <p:pic>
                    <p:nvPicPr>
                      <p:cNvPr id="29" name="Object 7">
                        <a:extLst>
                          <a:ext uri="{FF2B5EF4-FFF2-40B4-BE49-F238E27FC236}">
                            <a16:creationId xmlns:a16="http://schemas.microsoft.com/office/drawing/2014/main" id="{6CFC9046-4358-46E3-8829-C1A4ED329059}"/>
                          </a:ext>
                        </a:extLst>
                      </p:cNvPr>
                      <p:cNvPicPr>
                        <a:picLocks noChangeAspect="1" noChangeArrowheads="1"/>
                      </p:cNvPicPr>
                      <p:nvPr/>
                    </p:nvPicPr>
                    <p:blipFill>
                      <a:blip r:embed="rId16"/>
                      <a:srcRect/>
                      <a:stretch>
                        <a:fillRect/>
                      </a:stretch>
                    </p:blipFill>
                    <p:spPr bwMode="auto">
                      <a:xfrm>
                        <a:off x="7519489" y="3645347"/>
                        <a:ext cx="436563"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 name="任意多边形: 形状 12">
            <a:extLst>
              <a:ext uri="{FF2B5EF4-FFF2-40B4-BE49-F238E27FC236}">
                <a16:creationId xmlns:a16="http://schemas.microsoft.com/office/drawing/2014/main" id="{0DB75547-9CA0-4FF5-A105-69AECFEFD0AA}"/>
              </a:ext>
            </a:extLst>
          </p:cNvPr>
          <p:cNvSpPr/>
          <p:nvPr/>
        </p:nvSpPr>
        <p:spPr bwMode="auto">
          <a:xfrm>
            <a:off x="6969760" y="4378960"/>
            <a:ext cx="680720" cy="121920"/>
          </a:xfrm>
          <a:custGeom>
            <a:avLst/>
            <a:gdLst>
              <a:gd name="connsiteX0" fmla="*/ 0 w 680720"/>
              <a:gd name="connsiteY0" fmla="*/ 121920 h 121920"/>
              <a:gd name="connsiteX1" fmla="*/ 264160 w 680720"/>
              <a:gd name="connsiteY1" fmla="*/ 40640 h 121920"/>
              <a:gd name="connsiteX2" fmla="*/ 680720 w 680720"/>
              <a:gd name="connsiteY2" fmla="*/ 0 h 121920"/>
            </a:gdLst>
            <a:ahLst/>
            <a:cxnLst>
              <a:cxn ang="0">
                <a:pos x="connsiteX0" y="connsiteY0"/>
              </a:cxn>
              <a:cxn ang="0">
                <a:pos x="connsiteX1" y="connsiteY1"/>
              </a:cxn>
              <a:cxn ang="0">
                <a:pos x="connsiteX2" y="connsiteY2"/>
              </a:cxn>
            </a:cxnLst>
            <a:rect l="l" t="t" r="r" b="b"/>
            <a:pathLst>
              <a:path w="680720" h="121920">
                <a:moveTo>
                  <a:pt x="0" y="121920"/>
                </a:moveTo>
                <a:cubicBezTo>
                  <a:pt x="75353" y="91440"/>
                  <a:pt x="150707" y="60960"/>
                  <a:pt x="264160" y="40640"/>
                </a:cubicBezTo>
                <a:cubicBezTo>
                  <a:pt x="377613" y="20320"/>
                  <a:pt x="529166" y="10160"/>
                  <a:pt x="680720" y="0"/>
                </a:cubicBezTo>
              </a:path>
            </a:pathLst>
          </a:custGeom>
          <a:noFill/>
          <a:ln w="476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30" name="Object 7">
            <a:extLst>
              <a:ext uri="{FF2B5EF4-FFF2-40B4-BE49-F238E27FC236}">
                <a16:creationId xmlns:a16="http://schemas.microsoft.com/office/drawing/2014/main" id="{7DB95A1E-3957-4E18-AFFF-7B579D9386C8}"/>
              </a:ext>
            </a:extLst>
          </p:cNvPr>
          <p:cNvGraphicFramePr>
            <a:graphicFrameLocks noChangeAspect="1"/>
          </p:cNvGraphicFramePr>
          <p:nvPr/>
        </p:nvGraphicFramePr>
        <p:xfrm>
          <a:off x="7372985" y="4441190"/>
          <a:ext cx="465138" cy="409575"/>
        </p:xfrm>
        <a:graphic>
          <a:graphicData uri="http://schemas.openxmlformats.org/presentationml/2006/ole">
            <mc:AlternateContent xmlns:mc="http://schemas.openxmlformats.org/markup-compatibility/2006">
              <mc:Choice xmlns:v="urn:schemas-microsoft-com:vml" Requires="v">
                <p:oleObj spid="_x0000_s15377" name="Equation" r:id="rId17" imgW="203040" imgH="177480" progId="Equation.DSMT4">
                  <p:embed/>
                </p:oleObj>
              </mc:Choice>
              <mc:Fallback>
                <p:oleObj name="Equation" r:id="rId17" imgW="203040" imgH="177480" progId="Equation.DSMT4">
                  <p:embed/>
                  <p:pic>
                    <p:nvPicPr>
                      <p:cNvPr id="30" name="Object 7">
                        <a:extLst>
                          <a:ext uri="{FF2B5EF4-FFF2-40B4-BE49-F238E27FC236}">
                            <a16:creationId xmlns:a16="http://schemas.microsoft.com/office/drawing/2014/main" id="{7DB95A1E-3957-4E18-AFFF-7B579D9386C8}"/>
                          </a:ext>
                        </a:extLst>
                      </p:cNvPr>
                      <p:cNvPicPr>
                        <a:picLocks noChangeAspect="1" noChangeArrowheads="1"/>
                      </p:cNvPicPr>
                      <p:nvPr/>
                    </p:nvPicPr>
                    <p:blipFill>
                      <a:blip r:embed="rId18"/>
                      <a:srcRect/>
                      <a:stretch>
                        <a:fillRect/>
                      </a:stretch>
                    </p:blipFill>
                    <p:spPr bwMode="auto">
                      <a:xfrm>
                        <a:off x="7372985" y="4441190"/>
                        <a:ext cx="4651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7137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997"/>
                                        </p:tgtEl>
                                        <p:attrNameLst>
                                          <p:attrName>style.visibility</p:attrName>
                                        </p:attrNameLst>
                                      </p:cBhvr>
                                      <p:to>
                                        <p:strVal val="visible"/>
                                      </p:to>
                                    </p:set>
                                    <p:animEffect transition="in" filter="wipe(left)">
                                      <p:cBhvr>
                                        <p:cTn id="11" dur="500"/>
                                        <p:tgtEl>
                                          <p:spTgt spid="849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4999"/>
                                        </p:tgtEl>
                                        <p:attrNameLst>
                                          <p:attrName>style.visibility</p:attrName>
                                        </p:attrNameLst>
                                      </p:cBhvr>
                                      <p:to>
                                        <p:strVal val="visible"/>
                                      </p:to>
                                    </p:set>
                                    <p:animEffect transition="in" filter="wipe(left)">
                                      <p:cBhvr>
                                        <p:cTn id="16" dur="500"/>
                                        <p:tgtEl>
                                          <p:spTgt spid="849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ppt_x</p:attrName>
                                        </p:attrNameLst>
                                      </p:cBhvr>
                                      <p:tavLst>
                                        <p:tav tm="0">
                                          <p:val>
                                            <p:strVal val="#ppt_x"/>
                                          </p:val>
                                        </p:tav>
                                        <p:tav tm="100000">
                                          <p:val>
                                            <p:strVal val="#ppt_x"/>
                                          </p:val>
                                        </p:tav>
                                      </p:tavLst>
                                    </p:anim>
                                    <p:anim calcmode="lin" valueType="num">
                                      <p:cBhvr>
                                        <p:cTn id="7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1000"/>
                                        <p:tgtEl>
                                          <p:spTgt spid="27"/>
                                        </p:tgtEl>
                                      </p:cBhvr>
                                    </p:animEffect>
                                    <p:anim calcmode="lin" valueType="num">
                                      <p:cBhvr>
                                        <p:cTn id="77" dur="1000" fill="hold"/>
                                        <p:tgtEl>
                                          <p:spTgt spid="27"/>
                                        </p:tgtEl>
                                        <p:attrNameLst>
                                          <p:attrName>ppt_x</p:attrName>
                                        </p:attrNameLst>
                                      </p:cBhvr>
                                      <p:tavLst>
                                        <p:tav tm="0">
                                          <p:val>
                                            <p:strVal val="#ppt_x"/>
                                          </p:val>
                                        </p:tav>
                                        <p:tav tm="100000">
                                          <p:val>
                                            <p:strVal val="#ppt_x"/>
                                          </p:val>
                                        </p:tav>
                                      </p:tavLst>
                                    </p:anim>
                                    <p:anim calcmode="lin" valueType="num">
                                      <p:cBhvr>
                                        <p:cTn id="7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left)">
                                      <p:cBhvr>
                                        <p:cTn id="83" dur="500"/>
                                        <p:tgtEl>
                                          <p:spTgt spid="29"/>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1000"/>
                                        <p:tgtEl>
                                          <p:spTgt spid="3"/>
                                        </p:tgtEl>
                                      </p:cBhvr>
                                    </p:animEffect>
                                    <p:anim calcmode="lin" valueType="num">
                                      <p:cBhvr>
                                        <p:cTn id="89" dur="1000" fill="hold"/>
                                        <p:tgtEl>
                                          <p:spTgt spid="3"/>
                                        </p:tgtEl>
                                        <p:attrNameLst>
                                          <p:attrName>ppt_x</p:attrName>
                                        </p:attrNameLst>
                                      </p:cBhvr>
                                      <p:tavLst>
                                        <p:tav tm="0">
                                          <p:val>
                                            <p:strVal val="#ppt_x"/>
                                          </p:val>
                                        </p:tav>
                                        <p:tav tm="100000">
                                          <p:val>
                                            <p:strVal val="#ppt_x"/>
                                          </p:val>
                                        </p:tav>
                                      </p:tavLst>
                                    </p:anim>
                                    <p:anim calcmode="lin" valueType="num">
                                      <p:cBhvr>
                                        <p:cTn id="90" dur="1000" fill="hold"/>
                                        <p:tgtEl>
                                          <p:spTgt spid="3"/>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1000"/>
                                        <p:tgtEl>
                                          <p:spTgt spid="18"/>
                                        </p:tgtEl>
                                      </p:cBhvr>
                                    </p:animEffect>
                                    <p:anim calcmode="lin" valueType="num">
                                      <p:cBhvr>
                                        <p:cTn id="94" dur="1000" fill="hold"/>
                                        <p:tgtEl>
                                          <p:spTgt spid="18"/>
                                        </p:tgtEl>
                                        <p:attrNameLst>
                                          <p:attrName>ppt_x</p:attrName>
                                        </p:attrNameLst>
                                      </p:cBhvr>
                                      <p:tavLst>
                                        <p:tav tm="0">
                                          <p:val>
                                            <p:strVal val="#ppt_x"/>
                                          </p:val>
                                        </p:tav>
                                        <p:tav tm="100000">
                                          <p:val>
                                            <p:strVal val="#ppt_x"/>
                                          </p:val>
                                        </p:tav>
                                      </p:tavLst>
                                    </p:anim>
                                    <p:anim calcmode="lin" valueType="num">
                                      <p:cBhvr>
                                        <p:cTn id="9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9" presetClass="exit" presetSubtype="0" accel="100000" fill="hold" grpId="1" nodeType="clickEffect">
                                  <p:stCondLst>
                                    <p:cond delay="0"/>
                                  </p:stCondLst>
                                  <p:childTnLst>
                                    <p:anim calcmode="lin" valueType="num">
                                      <p:cBhvr>
                                        <p:cTn id="99" dur="500"/>
                                        <p:tgtEl>
                                          <p:spTgt spid="7"/>
                                        </p:tgtEl>
                                        <p:attrNameLst>
                                          <p:attrName>ppt_w</p:attrName>
                                        </p:attrNameLst>
                                      </p:cBhvr>
                                      <p:tavLst>
                                        <p:tav tm="0">
                                          <p:val>
                                            <p:strVal val="ppt_w"/>
                                          </p:val>
                                        </p:tav>
                                        <p:tav tm="100000">
                                          <p:val>
                                            <p:fltVal val="0"/>
                                          </p:val>
                                        </p:tav>
                                      </p:tavLst>
                                    </p:anim>
                                    <p:anim calcmode="lin" valueType="num">
                                      <p:cBhvr>
                                        <p:cTn id="100" dur="500"/>
                                        <p:tgtEl>
                                          <p:spTgt spid="7"/>
                                        </p:tgtEl>
                                        <p:attrNameLst>
                                          <p:attrName>ppt_h</p:attrName>
                                        </p:attrNameLst>
                                      </p:cBhvr>
                                      <p:tavLst>
                                        <p:tav tm="0">
                                          <p:val>
                                            <p:strVal val="ppt_h"/>
                                          </p:val>
                                        </p:tav>
                                        <p:tav tm="100000">
                                          <p:val>
                                            <p:fltVal val="0"/>
                                          </p:val>
                                        </p:tav>
                                      </p:tavLst>
                                    </p:anim>
                                    <p:anim calcmode="lin" valueType="num">
                                      <p:cBhvr>
                                        <p:cTn id="101" dur="500"/>
                                        <p:tgtEl>
                                          <p:spTgt spid="7"/>
                                        </p:tgtEl>
                                        <p:attrNameLst>
                                          <p:attrName>style.rotation</p:attrName>
                                        </p:attrNameLst>
                                      </p:cBhvr>
                                      <p:tavLst>
                                        <p:tav tm="0">
                                          <p:val>
                                            <p:fltVal val="0"/>
                                          </p:val>
                                        </p:tav>
                                        <p:tav tm="100000">
                                          <p:val>
                                            <p:fltVal val="360"/>
                                          </p:val>
                                        </p:tav>
                                      </p:tavLst>
                                    </p:anim>
                                    <p:animEffect transition="out" filter="fade">
                                      <p:cBhvr>
                                        <p:cTn id="102" dur="500"/>
                                        <p:tgtEl>
                                          <p:spTgt spid="7"/>
                                        </p:tgtEl>
                                      </p:cBhvr>
                                    </p:animEffect>
                                    <p:set>
                                      <p:cBhvr>
                                        <p:cTn id="103" dur="1" fill="hold">
                                          <p:stCondLst>
                                            <p:cond delay="499"/>
                                          </p:stCondLst>
                                        </p:cTn>
                                        <p:tgtEl>
                                          <p:spTgt spid="7"/>
                                        </p:tgtEl>
                                        <p:attrNameLst>
                                          <p:attrName>style.visibility</p:attrName>
                                        </p:attrNameLst>
                                      </p:cBhvr>
                                      <p:to>
                                        <p:strVal val="hidden"/>
                                      </p:to>
                                    </p:set>
                                  </p:childTnLst>
                                </p:cTn>
                              </p:par>
                              <p:par>
                                <p:cTn id="104" presetID="49" presetClass="exit" presetSubtype="0" accel="100000" fill="hold" grpId="1" nodeType="withEffect">
                                  <p:stCondLst>
                                    <p:cond delay="0"/>
                                  </p:stCondLst>
                                  <p:childTnLst>
                                    <p:anim calcmode="lin" valueType="num">
                                      <p:cBhvr>
                                        <p:cTn id="105" dur="500"/>
                                        <p:tgtEl>
                                          <p:spTgt spid="13"/>
                                        </p:tgtEl>
                                        <p:attrNameLst>
                                          <p:attrName>ppt_w</p:attrName>
                                        </p:attrNameLst>
                                      </p:cBhvr>
                                      <p:tavLst>
                                        <p:tav tm="0">
                                          <p:val>
                                            <p:strVal val="ppt_w"/>
                                          </p:val>
                                        </p:tav>
                                        <p:tav tm="100000">
                                          <p:val>
                                            <p:fltVal val="0"/>
                                          </p:val>
                                        </p:tav>
                                      </p:tavLst>
                                    </p:anim>
                                    <p:anim calcmode="lin" valueType="num">
                                      <p:cBhvr>
                                        <p:cTn id="106" dur="500"/>
                                        <p:tgtEl>
                                          <p:spTgt spid="13"/>
                                        </p:tgtEl>
                                        <p:attrNameLst>
                                          <p:attrName>ppt_h</p:attrName>
                                        </p:attrNameLst>
                                      </p:cBhvr>
                                      <p:tavLst>
                                        <p:tav tm="0">
                                          <p:val>
                                            <p:strVal val="ppt_h"/>
                                          </p:val>
                                        </p:tav>
                                        <p:tav tm="100000">
                                          <p:val>
                                            <p:fltVal val="0"/>
                                          </p:val>
                                        </p:tav>
                                      </p:tavLst>
                                    </p:anim>
                                    <p:anim calcmode="lin" valueType="num">
                                      <p:cBhvr>
                                        <p:cTn id="107" dur="500"/>
                                        <p:tgtEl>
                                          <p:spTgt spid="13"/>
                                        </p:tgtEl>
                                        <p:attrNameLst>
                                          <p:attrName>style.rotation</p:attrName>
                                        </p:attrNameLst>
                                      </p:cBhvr>
                                      <p:tavLst>
                                        <p:tav tm="0">
                                          <p:val>
                                            <p:fltVal val="0"/>
                                          </p:val>
                                        </p:tav>
                                        <p:tav tm="100000">
                                          <p:val>
                                            <p:fltVal val="360"/>
                                          </p:val>
                                        </p:tav>
                                      </p:tavLst>
                                    </p:anim>
                                    <p:animEffect transition="out" filter="fade">
                                      <p:cBhvr>
                                        <p:cTn id="108" dur="500"/>
                                        <p:tgtEl>
                                          <p:spTgt spid="13"/>
                                        </p:tgtEl>
                                      </p:cBhvr>
                                    </p:animEffect>
                                    <p:set>
                                      <p:cBhvr>
                                        <p:cTn id="109" dur="1" fill="hold">
                                          <p:stCondLst>
                                            <p:cond delay="499"/>
                                          </p:stCondLst>
                                        </p:cTn>
                                        <p:tgtEl>
                                          <p:spTgt spid="13"/>
                                        </p:tgtEl>
                                        <p:attrNameLst>
                                          <p:attrName>style.visibility</p:attrName>
                                        </p:attrNameLst>
                                      </p:cBhvr>
                                      <p:to>
                                        <p:strVal val="hidden"/>
                                      </p:to>
                                    </p:set>
                                  </p:childTnLst>
                                </p:cTn>
                              </p:par>
                              <p:par>
                                <p:cTn id="110" presetID="49" presetClass="exit" presetSubtype="0" accel="100000" fill="hold" nodeType="withEffect">
                                  <p:stCondLst>
                                    <p:cond delay="0"/>
                                  </p:stCondLst>
                                  <p:childTnLst>
                                    <p:anim calcmode="lin" valueType="num">
                                      <p:cBhvr>
                                        <p:cTn id="111" dur="500"/>
                                        <p:tgtEl>
                                          <p:spTgt spid="30"/>
                                        </p:tgtEl>
                                        <p:attrNameLst>
                                          <p:attrName>ppt_w</p:attrName>
                                        </p:attrNameLst>
                                      </p:cBhvr>
                                      <p:tavLst>
                                        <p:tav tm="0">
                                          <p:val>
                                            <p:strVal val="ppt_w"/>
                                          </p:val>
                                        </p:tav>
                                        <p:tav tm="100000">
                                          <p:val>
                                            <p:fltVal val="0"/>
                                          </p:val>
                                        </p:tav>
                                      </p:tavLst>
                                    </p:anim>
                                    <p:anim calcmode="lin" valueType="num">
                                      <p:cBhvr>
                                        <p:cTn id="112" dur="500"/>
                                        <p:tgtEl>
                                          <p:spTgt spid="30"/>
                                        </p:tgtEl>
                                        <p:attrNameLst>
                                          <p:attrName>ppt_h</p:attrName>
                                        </p:attrNameLst>
                                      </p:cBhvr>
                                      <p:tavLst>
                                        <p:tav tm="0">
                                          <p:val>
                                            <p:strVal val="ppt_h"/>
                                          </p:val>
                                        </p:tav>
                                        <p:tav tm="100000">
                                          <p:val>
                                            <p:fltVal val="0"/>
                                          </p:val>
                                        </p:tav>
                                      </p:tavLst>
                                    </p:anim>
                                    <p:anim calcmode="lin" valueType="num">
                                      <p:cBhvr>
                                        <p:cTn id="113" dur="500"/>
                                        <p:tgtEl>
                                          <p:spTgt spid="30"/>
                                        </p:tgtEl>
                                        <p:attrNameLst>
                                          <p:attrName>style.rotation</p:attrName>
                                        </p:attrNameLst>
                                      </p:cBhvr>
                                      <p:tavLst>
                                        <p:tav tm="0">
                                          <p:val>
                                            <p:fltVal val="0"/>
                                          </p:val>
                                        </p:tav>
                                        <p:tav tm="100000">
                                          <p:val>
                                            <p:fltVal val="360"/>
                                          </p:val>
                                        </p:tav>
                                      </p:tavLst>
                                    </p:anim>
                                    <p:animEffect transition="out" filter="fade">
                                      <p:cBhvr>
                                        <p:cTn id="114" dur="500"/>
                                        <p:tgtEl>
                                          <p:spTgt spid="30"/>
                                        </p:tgtEl>
                                      </p:cBhvr>
                                    </p:animEffect>
                                    <p:set>
                                      <p:cBhvr>
                                        <p:cTn id="115" dur="1" fill="hold">
                                          <p:stCondLst>
                                            <p:cond delay="499"/>
                                          </p:stCondLst>
                                        </p:cTn>
                                        <p:tgtEl>
                                          <p:spTgt spid="30"/>
                                        </p:tgtEl>
                                        <p:attrNameLst>
                                          <p:attrName>style.visibility</p:attrName>
                                        </p:attrNameLst>
                                      </p:cBhvr>
                                      <p:to>
                                        <p:strVal val="hidden"/>
                                      </p:to>
                                    </p:set>
                                  </p:childTnLst>
                                </p:cTn>
                              </p:par>
                              <p:par>
                                <p:cTn id="116" presetID="49" presetClass="exit" presetSubtype="0" accel="100000" fill="hold" nodeType="withEffect">
                                  <p:stCondLst>
                                    <p:cond delay="0"/>
                                  </p:stCondLst>
                                  <p:childTnLst>
                                    <p:anim calcmode="lin" valueType="num">
                                      <p:cBhvr>
                                        <p:cTn id="117" dur="500"/>
                                        <p:tgtEl>
                                          <p:spTgt spid="27"/>
                                        </p:tgtEl>
                                        <p:attrNameLst>
                                          <p:attrName>ppt_w</p:attrName>
                                        </p:attrNameLst>
                                      </p:cBhvr>
                                      <p:tavLst>
                                        <p:tav tm="0">
                                          <p:val>
                                            <p:strVal val="ppt_w"/>
                                          </p:val>
                                        </p:tav>
                                        <p:tav tm="100000">
                                          <p:val>
                                            <p:fltVal val="0"/>
                                          </p:val>
                                        </p:tav>
                                      </p:tavLst>
                                    </p:anim>
                                    <p:anim calcmode="lin" valueType="num">
                                      <p:cBhvr>
                                        <p:cTn id="118" dur="500"/>
                                        <p:tgtEl>
                                          <p:spTgt spid="27"/>
                                        </p:tgtEl>
                                        <p:attrNameLst>
                                          <p:attrName>ppt_h</p:attrName>
                                        </p:attrNameLst>
                                      </p:cBhvr>
                                      <p:tavLst>
                                        <p:tav tm="0">
                                          <p:val>
                                            <p:strVal val="ppt_h"/>
                                          </p:val>
                                        </p:tav>
                                        <p:tav tm="100000">
                                          <p:val>
                                            <p:fltVal val="0"/>
                                          </p:val>
                                        </p:tav>
                                      </p:tavLst>
                                    </p:anim>
                                    <p:anim calcmode="lin" valueType="num">
                                      <p:cBhvr>
                                        <p:cTn id="119" dur="500"/>
                                        <p:tgtEl>
                                          <p:spTgt spid="27"/>
                                        </p:tgtEl>
                                        <p:attrNameLst>
                                          <p:attrName>style.rotation</p:attrName>
                                        </p:attrNameLst>
                                      </p:cBhvr>
                                      <p:tavLst>
                                        <p:tav tm="0">
                                          <p:val>
                                            <p:fltVal val="0"/>
                                          </p:val>
                                        </p:tav>
                                        <p:tav tm="100000">
                                          <p:val>
                                            <p:fltVal val="360"/>
                                          </p:val>
                                        </p:tav>
                                      </p:tavLst>
                                    </p:anim>
                                    <p:animEffect transition="out" filter="fade">
                                      <p:cBhvr>
                                        <p:cTn id="120" dur="500"/>
                                        <p:tgtEl>
                                          <p:spTgt spid="27"/>
                                        </p:tgtEl>
                                      </p:cBhvr>
                                    </p:animEffect>
                                    <p:set>
                                      <p:cBhvr>
                                        <p:cTn id="121" dur="1" fill="hold">
                                          <p:stCondLst>
                                            <p:cond delay="499"/>
                                          </p:stCondLst>
                                        </p:cTn>
                                        <p:tgtEl>
                                          <p:spTgt spid="27"/>
                                        </p:tgtEl>
                                        <p:attrNameLst>
                                          <p:attrName>style.visibility</p:attrName>
                                        </p:attrNameLst>
                                      </p:cBhvr>
                                      <p:to>
                                        <p:strVal val="hidden"/>
                                      </p:to>
                                    </p:set>
                                  </p:childTnLst>
                                </p:cTn>
                              </p:par>
                              <p:par>
                                <p:cTn id="122" presetID="49" presetClass="exit" presetSubtype="0" accel="100000" fill="hold" nodeType="withEffect">
                                  <p:stCondLst>
                                    <p:cond delay="0"/>
                                  </p:stCondLst>
                                  <p:childTnLst>
                                    <p:anim calcmode="lin" valueType="num">
                                      <p:cBhvr>
                                        <p:cTn id="123" dur="500"/>
                                        <p:tgtEl>
                                          <p:spTgt spid="29"/>
                                        </p:tgtEl>
                                        <p:attrNameLst>
                                          <p:attrName>ppt_w</p:attrName>
                                        </p:attrNameLst>
                                      </p:cBhvr>
                                      <p:tavLst>
                                        <p:tav tm="0">
                                          <p:val>
                                            <p:strVal val="ppt_w"/>
                                          </p:val>
                                        </p:tav>
                                        <p:tav tm="100000">
                                          <p:val>
                                            <p:fltVal val="0"/>
                                          </p:val>
                                        </p:tav>
                                      </p:tavLst>
                                    </p:anim>
                                    <p:anim calcmode="lin" valueType="num">
                                      <p:cBhvr>
                                        <p:cTn id="124" dur="500"/>
                                        <p:tgtEl>
                                          <p:spTgt spid="29"/>
                                        </p:tgtEl>
                                        <p:attrNameLst>
                                          <p:attrName>ppt_h</p:attrName>
                                        </p:attrNameLst>
                                      </p:cBhvr>
                                      <p:tavLst>
                                        <p:tav tm="0">
                                          <p:val>
                                            <p:strVal val="ppt_h"/>
                                          </p:val>
                                        </p:tav>
                                        <p:tav tm="100000">
                                          <p:val>
                                            <p:fltVal val="0"/>
                                          </p:val>
                                        </p:tav>
                                      </p:tavLst>
                                    </p:anim>
                                    <p:anim calcmode="lin" valueType="num">
                                      <p:cBhvr>
                                        <p:cTn id="125" dur="500"/>
                                        <p:tgtEl>
                                          <p:spTgt spid="29"/>
                                        </p:tgtEl>
                                        <p:attrNameLst>
                                          <p:attrName>style.rotation</p:attrName>
                                        </p:attrNameLst>
                                      </p:cBhvr>
                                      <p:tavLst>
                                        <p:tav tm="0">
                                          <p:val>
                                            <p:fltVal val="0"/>
                                          </p:val>
                                        </p:tav>
                                        <p:tav tm="100000">
                                          <p:val>
                                            <p:fltVal val="360"/>
                                          </p:val>
                                        </p:tav>
                                      </p:tavLst>
                                    </p:anim>
                                    <p:animEffect transition="out" filter="fade">
                                      <p:cBhvr>
                                        <p:cTn id="126" dur="500"/>
                                        <p:tgtEl>
                                          <p:spTgt spid="29"/>
                                        </p:tgtEl>
                                      </p:cBhvr>
                                    </p:animEffect>
                                    <p:set>
                                      <p:cBhvr>
                                        <p:cTn id="127" dur="1" fill="hold">
                                          <p:stCondLst>
                                            <p:cond delay="499"/>
                                          </p:stCondLst>
                                        </p:cTn>
                                        <p:tgtEl>
                                          <p:spTgt spid="29"/>
                                        </p:tgtEl>
                                        <p:attrNameLst>
                                          <p:attrName>style.visibility</p:attrName>
                                        </p:attrNameLst>
                                      </p:cBhvr>
                                      <p:to>
                                        <p:strVal val="hidden"/>
                                      </p:to>
                                    </p:set>
                                  </p:childTnLst>
                                </p:cTn>
                              </p:par>
                              <p:par>
                                <p:cTn id="128" presetID="49" presetClass="exit" presetSubtype="0" accel="100000" fill="hold" nodeType="withEffect">
                                  <p:stCondLst>
                                    <p:cond delay="0"/>
                                  </p:stCondLst>
                                  <p:childTnLst>
                                    <p:anim calcmode="lin" valueType="num">
                                      <p:cBhvr>
                                        <p:cTn id="129" dur="500"/>
                                        <p:tgtEl>
                                          <p:spTgt spid="3"/>
                                        </p:tgtEl>
                                        <p:attrNameLst>
                                          <p:attrName>ppt_w</p:attrName>
                                        </p:attrNameLst>
                                      </p:cBhvr>
                                      <p:tavLst>
                                        <p:tav tm="0">
                                          <p:val>
                                            <p:strVal val="ppt_w"/>
                                          </p:val>
                                        </p:tav>
                                        <p:tav tm="100000">
                                          <p:val>
                                            <p:fltVal val="0"/>
                                          </p:val>
                                        </p:tav>
                                      </p:tavLst>
                                    </p:anim>
                                    <p:anim calcmode="lin" valueType="num">
                                      <p:cBhvr>
                                        <p:cTn id="130" dur="500"/>
                                        <p:tgtEl>
                                          <p:spTgt spid="3"/>
                                        </p:tgtEl>
                                        <p:attrNameLst>
                                          <p:attrName>ppt_h</p:attrName>
                                        </p:attrNameLst>
                                      </p:cBhvr>
                                      <p:tavLst>
                                        <p:tav tm="0">
                                          <p:val>
                                            <p:strVal val="ppt_h"/>
                                          </p:val>
                                        </p:tav>
                                        <p:tav tm="100000">
                                          <p:val>
                                            <p:fltVal val="0"/>
                                          </p:val>
                                        </p:tav>
                                      </p:tavLst>
                                    </p:anim>
                                    <p:anim calcmode="lin" valueType="num">
                                      <p:cBhvr>
                                        <p:cTn id="131" dur="500"/>
                                        <p:tgtEl>
                                          <p:spTgt spid="3"/>
                                        </p:tgtEl>
                                        <p:attrNameLst>
                                          <p:attrName>style.rotation</p:attrName>
                                        </p:attrNameLst>
                                      </p:cBhvr>
                                      <p:tavLst>
                                        <p:tav tm="0">
                                          <p:val>
                                            <p:fltVal val="0"/>
                                          </p:val>
                                        </p:tav>
                                        <p:tav tm="100000">
                                          <p:val>
                                            <p:fltVal val="360"/>
                                          </p:val>
                                        </p:tav>
                                      </p:tavLst>
                                    </p:anim>
                                    <p:animEffect transition="out" filter="fade">
                                      <p:cBhvr>
                                        <p:cTn id="132" dur="500"/>
                                        <p:tgtEl>
                                          <p:spTgt spid="3"/>
                                        </p:tgtEl>
                                      </p:cBhvr>
                                    </p:animEffect>
                                    <p:set>
                                      <p:cBhvr>
                                        <p:cTn id="133" dur="1" fill="hold">
                                          <p:stCondLst>
                                            <p:cond delay="499"/>
                                          </p:stCondLst>
                                        </p:cTn>
                                        <p:tgtEl>
                                          <p:spTgt spid="3"/>
                                        </p:tgtEl>
                                        <p:attrNameLst>
                                          <p:attrName>style.visibility</p:attrName>
                                        </p:attrNameLst>
                                      </p:cBhvr>
                                      <p:to>
                                        <p:strVal val="hidden"/>
                                      </p:to>
                                    </p:set>
                                  </p:childTnLst>
                                </p:cTn>
                              </p:par>
                              <p:par>
                                <p:cTn id="134" presetID="49" presetClass="exit" presetSubtype="0" accel="100000" fill="hold" nodeType="withEffect">
                                  <p:stCondLst>
                                    <p:cond delay="0"/>
                                  </p:stCondLst>
                                  <p:childTnLst>
                                    <p:anim calcmode="lin" valueType="num">
                                      <p:cBhvr>
                                        <p:cTn id="135" dur="500"/>
                                        <p:tgtEl>
                                          <p:spTgt spid="18"/>
                                        </p:tgtEl>
                                        <p:attrNameLst>
                                          <p:attrName>ppt_w</p:attrName>
                                        </p:attrNameLst>
                                      </p:cBhvr>
                                      <p:tavLst>
                                        <p:tav tm="0">
                                          <p:val>
                                            <p:strVal val="ppt_w"/>
                                          </p:val>
                                        </p:tav>
                                        <p:tav tm="100000">
                                          <p:val>
                                            <p:fltVal val="0"/>
                                          </p:val>
                                        </p:tav>
                                      </p:tavLst>
                                    </p:anim>
                                    <p:anim calcmode="lin" valueType="num">
                                      <p:cBhvr>
                                        <p:cTn id="136" dur="500"/>
                                        <p:tgtEl>
                                          <p:spTgt spid="18"/>
                                        </p:tgtEl>
                                        <p:attrNameLst>
                                          <p:attrName>ppt_h</p:attrName>
                                        </p:attrNameLst>
                                      </p:cBhvr>
                                      <p:tavLst>
                                        <p:tav tm="0">
                                          <p:val>
                                            <p:strVal val="ppt_h"/>
                                          </p:val>
                                        </p:tav>
                                        <p:tav tm="100000">
                                          <p:val>
                                            <p:fltVal val="0"/>
                                          </p:val>
                                        </p:tav>
                                      </p:tavLst>
                                    </p:anim>
                                    <p:anim calcmode="lin" valueType="num">
                                      <p:cBhvr>
                                        <p:cTn id="137" dur="500"/>
                                        <p:tgtEl>
                                          <p:spTgt spid="18"/>
                                        </p:tgtEl>
                                        <p:attrNameLst>
                                          <p:attrName>style.rotation</p:attrName>
                                        </p:attrNameLst>
                                      </p:cBhvr>
                                      <p:tavLst>
                                        <p:tav tm="0">
                                          <p:val>
                                            <p:fltVal val="0"/>
                                          </p:val>
                                        </p:tav>
                                        <p:tav tm="100000">
                                          <p:val>
                                            <p:fltVal val="360"/>
                                          </p:val>
                                        </p:tav>
                                      </p:tavLst>
                                    </p:anim>
                                    <p:animEffect transition="out" filter="fade">
                                      <p:cBhvr>
                                        <p:cTn id="138" dur="500"/>
                                        <p:tgtEl>
                                          <p:spTgt spid="18"/>
                                        </p:tgtEl>
                                      </p:cBhvr>
                                    </p:animEffect>
                                    <p:set>
                                      <p:cBhvr>
                                        <p:cTn id="13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4996" grpId="0" animBg="1"/>
      <p:bldP spid="84997" grpId="0"/>
      <p:bldP spid="5" grpId="0" animBg="1"/>
      <p:bldP spid="7" grpId="0" animBg="1"/>
      <p:bldP spid="7" grpId="1" animBg="1"/>
      <p:bldP spid="13" grpId="0" animBg="1"/>
      <p:bldP spid="1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流程图: 过程 34">
            <a:extLst>
              <a:ext uri="{FF2B5EF4-FFF2-40B4-BE49-F238E27FC236}">
                <a16:creationId xmlns:a16="http://schemas.microsoft.com/office/drawing/2014/main" id="{6E207E33-C45C-412B-8198-CA34FFCBFA8B}"/>
              </a:ext>
            </a:extLst>
          </p:cNvPr>
          <p:cNvSpPr/>
          <p:nvPr/>
        </p:nvSpPr>
        <p:spPr bwMode="auto">
          <a:xfrm>
            <a:off x="2028802" y="4915552"/>
            <a:ext cx="978536" cy="986784"/>
          </a:xfrm>
          <a:prstGeom prst="flowChartProcess">
            <a:avLst/>
          </a:prstGeom>
          <a:solidFill>
            <a:srgbClr val="FFC000"/>
          </a:solidFill>
          <a:ln w="9525" cap="flat" cmpd="sng" algn="ctr">
            <a:solidFill>
              <a:srgbClr val="CC0066"/>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2" name="流程图: 过程 31">
            <a:extLst>
              <a:ext uri="{FF2B5EF4-FFF2-40B4-BE49-F238E27FC236}">
                <a16:creationId xmlns:a16="http://schemas.microsoft.com/office/drawing/2014/main" id="{E983B66C-0FB0-4C7C-8BBD-F6B2F0F98CFD}"/>
              </a:ext>
            </a:extLst>
          </p:cNvPr>
          <p:cNvSpPr/>
          <p:nvPr/>
        </p:nvSpPr>
        <p:spPr bwMode="auto">
          <a:xfrm>
            <a:off x="2509520" y="4902842"/>
            <a:ext cx="5821680" cy="986784"/>
          </a:xfrm>
          <a:prstGeom prst="flowChartProcess">
            <a:avLst/>
          </a:prstGeom>
          <a:solidFill>
            <a:schemeClr val="accent1">
              <a:alpha val="66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3" name="标注: 线形(带强调线) 32">
            <a:extLst>
              <a:ext uri="{FF2B5EF4-FFF2-40B4-BE49-F238E27FC236}">
                <a16:creationId xmlns:a16="http://schemas.microsoft.com/office/drawing/2014/main" id="{F592CDFA-BE11-4DD5-8897-4BD58946D31B}"/>
              </a:ext>
            </a:extLst>
          </p:cNvPr>
          <p:cNvSpPr/>
          <p:nvPr/>
        </p:nvSpPr>
        <p:spPr bwMode="auto">
          <a:xfrm>
            <a:off x="6658589" y="3969574"/>
            <a:ext cx="900451" cy="385396"/>
          </a:xfrm>
          <a:prstGeom prst="accentCallout1">
            <a:avLst>
              <a:gd name="adj1" fmla="val 18750"/>
              <a:gd name="adj2" fmla="val -8333"/>
              <a:gd name="adj3" fmla="val 233795"/>
              <a:gd name="adj4" fmla="val 11652"/>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平均值</a:t>
            </a:r>
          </a:p>
        </p:txBody>
      </p:sp>
      <p:sp>
        <p:nvSpPr>
          <p:cNvPr id="84996" name="Text Box 4">
            <a:extLst>
              <a:ext uri="{FF2B5EF4-FFF2-40B4-BE49-F238E27FC236}">
                <a16:creationId xmlns:a16="http://schemas.microsoft.com/office/drawing/2014/main" id="{FDCC9302-69B0-4689-9236-5DEA4DFDCEFC}"/>
              </a:ext>
            </a:extLst>
          </p:cNvPr>
          <p:cNvSpPr txBox="1">
            <a:spLocks noChangeArrowheads="1"/>
          </p:cNvSpPr>
          <p:nvPr/>
        </p:nvSpPr>
        <p:spPr bwMode="auto">
          <a:xfrm>
            <a:off x="239713" y="236538"/>
            <a:ext cx="6569075" cy="626710"/>
          </a:xfrm>
          <a:prstGeom prst="rect">
            <a:avLst/>
          </a:prstGeom>
          <a:solidFill>
            <a:srgbClr val="66FF33"/>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66FF33"/>
            </a:extrusionClr>
            <a:contourClr>
              <a:srgbClr val="66FF33"/>
            </a:contourClr>
          </a:sp3d>
        </p:spPr>
        <p:txBody>
          <a:bodyPr>
            <a:spAutoFit/>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zh-CN" altLang="en-US" dirty="0">
                <a:solidFill>
                  <a:srgbClr val="0000FF"/>
                </a:solidFill>
                <a:latin typeface="+mj-ea"/>
                <a:ea typeface="+mj-ea"/>
              </a:rPr>
              <a:t>斯托克斯公式</a:t>
            </a:r>
            <a:r>
              <a:rPr lang="zh-CN" altLang="en-US" dirty="0">
                <a:latin typeface="+mj-ea"/>
                <a:ea typeface="+mj-ea"/>
              </a:rPr>
              <a:t>的</a:t>
            </a:r>
            <a:r>
              <a:rPr lang="zh-CN" altLang="en-US" b="1" dirty="0">
                <a:latin typeface="+mj-ea"/>
                <a:ea typeface="+mj-ea"/>
              </a:rPr>
              <a:t>意义物理</a:t>
            </a:r>
          </a:p>
        </p:txBody>
      </p:sp>
      <p:sp>
        <p:nvSpPr>
          <p:cNvPr id="84997" name="Text Box 5">
            <a:extLst>
              <a:ext uri="{FF2B5EF4-FFF2-40B4-BE49-F238E27FC236}">
                <a16:creationId xmlns:a16="http://schemas.microsoft.com/office/drawing/2014/main" id="{B7394C2C-F9EE-4A10-8948-8A94932C86A1}"/>
              </a:ext>
            </a:extLst>
          </p:cNvPr>
          <p:cNvSpPr txBox="1">
            <a:spLocks noChangeArrowheads="1"/>
          </p:cNvSpPr>
          <p:nvPr/>
        </p:nvSpPr>
        <p:spPr bwMode="auto">
          <a:xfrm>
            <a:off x="406400" y="1260475"/>
            <a:ext cx="7410450" cy="73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4000" b="1" dirty="0">
                <a:solidFill>
                  <a:srgbClr val="CC0066"/>
                </a:solidFill>
                <a:latin typeface="隶书" panose="02010509060101010101" pitchFamily="49" charset="-122"/>
                <a:ea typeface="隶书" panose="02010509060101010101" pitchFamily="49" charset="-122"/>
              </a:rPr>
              <a:t>1.</a:t>
            </a:r>
            <a:r>
              <a:rPr lang="zh-CN" altLang="en-US" sz="4000" b="1" dirty="0">
                <a:solidFill>
                  <a:srgbClr val="CC0066"/>
                </a:solidFill>
                <a:latin typeface="隶书" panose="02010509060101010101" pitchFamily="49" charset="-122"/>
                <a:ea typeface="隶书" panose="02010509060101010101" pitchFamily="49" charset="-122"/>
              </a:rPr>
              <a:t>斯托克斯公式</a:t>
            </a:r>
            <a:endParaRPr lang="zh-CN" altLang="en-US" sz="4000" b="1" dirty="0">
              <a:solidFill>
                <a:srgbClr val="CC0066"/>
              </a:solidFill>
              <a:latin typeface="隶书" panose="02010509060101010101" pitchFamily="49" charset="-122"/>
              <a:ea typeface="隶书" panose="02010509060101010101" pitchFamily="49" charset="-122"/>
              <a:sym typeface="Symbol" panose="05050102010706020507" pitchFamily="18" charset="2"/>
            </a:endParaRPr>
          </a:p>
        </p:txBody>
      </p:sp>
      <p:graphicFrame>
        <p:nvGraphicFramePr>
          <p:cNvPr id="84999" name="Object 7">
            <a:extLst>
              <a:ext uri="{FF2B5EF4-FFF2-40B4-BE49-F238E27FC236}">
                <a16:creationId xmlns:a16="http://schemas.microsoft.com/office/drawing/2014/main" id="{FAF73D47-888F-4DD1-89DF-8527E54EB8DC}"/>
              </a:ext>
            </a:extLst>
          </p:cNvPr>
          <p:cNvGraphicFramePr>
            <a:graphicFrameLocks noChangeAspect="1"/>
          </p:cNvGraphicFramePr>
          <p:nvPr/>
        </p:nvGraphicFramePr>
        <p:xfrm>
          <a:off x="116488" y="2131924"/>
          <a:ext cx="8976430" cy="873125"/>
        </p:xfrm>
        <a:graphic>
          <a:graphicData uri="http://schemas.openxmlformats.org/presentationml/2006/ole">
            <mc:AlternateContent xmlns:mc="http://schemas.openxmlformats.org/markup-compatibility/2006">
              <mc:Choice xmlns:v="urn:schemas-microsoft-com:vml" Requires="v">
                <p:oleObj spid="_x0000_s16393" name="Equation" r:id="rId3" imgW="4546440" imgH="444240" progId="Equation.DSMT4">
                  <p:embed/>
                </p:oleObj>
              </mc:Choice>
              <mc:Fallback>
                <p:oleObj name="Equation" r:id="rId3" imgW="4546440" imgH="44424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4"/>
                      <a:srcRect/>
                      <a:stretch>
                        <a:fillRect/>
                      </a:stretch>
                    </p:blipFill>
                    <p:spPr bwMode="auto">
                      <a:xfrm>
                        <a:off x="116488" y="2131924"/>
                        <a:ext cx="8976430" cy="873125"/>
                      </a:xfrm>
                      <a:prstGeom prst="rect">
                        <a:avLst/>
                      </a:prstGeom>
                      <a:noFill/>
                      <a:ln>
                        <a:noFill/>
                      </a:ln>
                    </p:spPr>
                  </p:pic>
                </p:oleObj>
              </mc:Fallback>
            </mc:AlternateContent>
          </a:graphicData>
        </a:graphic>
      </p:graphicFrame>
      <p:graphicFrame>
        <p:nvGraphicFramePr>
          <p:cNvPr id="20" name="Object 7">
            <a:extLst>
              <a:ext uri="{FF2B5EF4-FFF2-40B4-BE49-F238E27FC236}">
                <a16:creationId xmlns:a16="http://schemas.microsoft.com/office/drawing/2014/main" id="{47EE1C30-890C-47B5-B731-7BCE9DEA8418}"/>
              </a:ext>
            </a:extLst>
          </p:cNvPr>
          <p:cNvGraphicFramePr>
            <a:graphicFrameLocks noChangeAspect="1"/>
          </p:cNvGraphicFramePr>
          <p:nvPr>
            <p:extLst>
              <p:ext uri="{D42A27DB-BD31-4B8C-83A1-F6EECF244321}">
                <p14:modId xmlns:p14="http://schemas.microsoft.com/office/powerpoint/2010/main" val="3541193623"/>
              </p:ext>
            </p:extLst>
          </p:nvPr>
        </p:nvGraphicFramePr>
        <p:xfrm>
          <a:off x="949325" y="3159125"/>
          <a:ext cx="3446463" cy="611188"/>
        </p:xfrm>
        <a:graphic>
          <a:graphicData uri="http://schemas.openxmlformats.org/presentationml/2006/ole">
            <mc:AlternateContent xmlns:mc="http://schemas.openxmlformats.org/markup-compatibility/2006">
              <mc:Choice xmlns:v="urn:schemas-microsoft-com:vml" Requires="v">
                <p:oleObj spid="_x0000_s16394" name="Equation" r:id="rId5" imgW="1498320" imgH="266400" progId="Equation.DSMT4">
                  <p:embed/>
                </p:oleObj>
              </mc:Choice>
              <mc:Fallback>
                <p:oleObj name="Equation" r:id="rId5" imgW="1498320" imgH="266400" progId="Equation.DSMT4">
                  <p:embed/>
                  <p:pic>
                    <p:nvPicPr>
                      <p:cNvPr id="20" name="Object 7">
                        <a:extLst>
                          <a:ext uri="{FF2B5EF4-FFF2-40B4-BE49-F238E27FC236}">
                            <a16:creationId xmlns:a16="http://schemas.microsoft.com/office/drawing/2014/main" id="{47EE1C30-890C-47B5-B731-7BCE9DEA8418}"/>
                          </a:ext>
                        </a:extLst>
                      </p:cNvPr>
                      <p:cNvPicPr>
                        <a:picLocks noChangeAspect="1" noChangeArrowheads="1"/>
                      </p:cNvPicPr>
                      <p:nvPr/>
                    </p:nvPicPr>
                    <p:blipFill>
                      <a:blip r:embed="rId6"/>
                      <a:srcRect/>
                      <a:stretch>
                        <a:fillRect/>
                      </a:stretch>
                    </p:blipFill>
                    <p:spPr bwMode="auto">
                      <a:xfrm>
                        <a:off x="949325" y="3159125"/>
                        <a:ext cx="344646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Object 7">
            <a:extLst>
              <a:ext uri="{FF2B5EF4-FFF2-40B4-BE49-F238E27FC236}">
                <a16:creationId xmlns:a16="http://schemas.microsoft.com/office/drawing/2014/main" id="{F6F7A500-DFFA-4038-85AE-093C7555888D}"/>
              </a:ext>
            </a:extLst>
          </p:cNvPr>
          <p:cNvGraphicFramePr>
            <a:graphicFrameLocks noChangeAspect="1"/>
          </p:cNvGraphicFramePr>
          <p:nvPr/>
        </p:nvGraphicFramePr>
        <p:xfrm>
          <a:off x="890248" y="3836358"/>
          <a:ext cx="4965701" cy="611188"/>
        </p:xfrm>
        <a:graphic>
          <a:graphicData uri="http://schemas.openxmlformats.org/presentationml/2006/ole">
            <mc:AlternateContent xmlns:mc="http://schemas.openxmlformats.org/markup-compatibility/2006">
              <mc:Choice xmlns:v="urn:schemas-microsoft-com:vml" Requires="v">
                <p:oleObj spid="_x0000_s16395" name="Equation" r:id="rId7" imgW="2158920" imgH="266400" progId="Equation.DSMT4">
                  <p:embed/>
                </p:oleObj>
              </mc:Choice>
              <mc:Fallback>
                <p:oleObj name="Equation" r:id="rId7" imgW="2158920" imgH="266400" progId="Equation.DSMT4">
                  <p:embed/>
                  <p:pic>
                    <p:nvPicPr>
                      <p:cNvPr id="21" name="Object 7">
                        <a:extLst>
                          <a:ext uri="{FF2B5EF4-FFF2-40B4-BE49-F238E27FC236}">
                            <a16:creationId xmlns:a16="http://schemas.microsoft.com/office/drawing/2014/main" id="{F6F7A500-DFFA-4038-85AE-093C7555888D}"/>
                          </a:ext>
                        </a:extLst>
                      </p:cNvPr>
                      <p:cNvPicPr>
                        <a:picLocks noChangeAspect="1" noChangeArrowheads="1"/>
                      </p:cNvPicPr>
                      <p:nvPr/>
                    </p:nvPicPr>
                    <p:blipFill>
                      <a:blip r:embed="rId8"/>
                      <a:srcRect/>
                      <a:stretch>
                        <a:fillRect/>
                      </a:stretch>
                    </p:blipFill>
                    <p:spPr bwMode="auto">
                      <a:xfrm>
                        <a:off x="890248" y="3836358"/>
                        <a:ext cx="4965701"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Object 7">
            <a:extLst>
              <a:ext uri="{FF2B5EF4-FFF2-40B4-BE49-F238E27FC236}">
                <a16:creationId xmlns:a16="http://schemas.microsoft.com/office/drawing/2014/main" id="{9670FA38-3560-4E79-A30C-3CABABDDAA70}"/>
              </a:ext>
            </a:extLst>
          </p:cNvPr>
          <p:cNvGraphicFramePr>
            <a:graphicFrameLocks noChangeAspect="1"/>
          </p:cNvGraphicFramePr>
          <p:nvPr/>
        </p:nvGraphicFramePr>
        <p:xfrm>
          <a:off x="893762" y="5135411"/>
          <a:ext cx="1081088" cy="436562"/>
        </p:xfrm>
        <a:graphic>
          <a:graphicData uri="http://schemas.openxmlformats.org/presentationml/2006/ole">
            <mc:AlternateContent xmlns:mc="http://schemas.openxmlformats.org/markup-compatibility/2006">
              <mc:Choice xmlns:v="urn:schemas-microsoft-com:vml" Requires="v">
                <p:oleObj spid="_x0000_s16396" name="Equation" r:id="rId9" imgW="469800" imgH="190440" progId="Equation.DSMT4">
                  <p:embed/>
                </p:oleObj>
              </mc:Choice>
              <mc:Fallback>
                <p:oleObj name="Equation" r:id="rId9" imgW="469800" imgH="190440" progId="Equation.DSMT4">
                  <p:embed/>
                  <p:pic>
                    <p:nvPicPr>
                      <p:cNvPr id="22" name="Object 7">
                        <a:extLst>
                          <a:ext uri="{FF2B5EF4-FFF2-40B4-BE49-F238E27FC236}">
                            <a16:creationId xmlns:a16="http://schemas.microsoft.com/office/drawing/2014/main" id="{9670FA38-3560-4E79-A30C-3CABABDDAA70}"/>
                          </a:ext>
                        </a:extLst>
                      </p:cNvPr>
                      <p:cNvPicPr>
                        <a:picLocks noChangeAspect="1" noChangeArrowheads="1"/>
                      </p:cNvPicPr>
                      <p:nvPr/>
                    </p:nvPicPr>
                    <p:blipFill>
                      <a:blip r:embed="rId10"/>
                      <a:srcRect/>
                      <a:stretch>
                        <a:fillRect/>
                      </a:stretch>
                    </p:blipFill>
                    <p:spPr bwMode="auto">
                      <a:xfrm>
                        <a:off x="893762" y="5135411"/>
                        <a:ext cx="10810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Object 7">
            <a:extLst>
              <a:ext uri="{FF2B5EF4-FFF2-40B4-BE49-F238E27FC236}">
                <a16:creationId xmlns:a16="http://schemas.microsoft.com/office/drawing/2014/main" id="{CEB417F5-65C4-42EF-A64B-84FA1A0EF972}"/>
              </a:ext>
            </a:extLst>
          </p:cNvPr>
          <p:cNvGraphicFramePr>
            <a:graphicFrameLocks noChangeAspect="1"/>
          </p:cNvGraphicFramePr>
          <p:nvPr>
            <p:extLst>
              <p:ext uri="{D42A27DB-BD31-4B8C-83A1-F6EECF244321}">
                <p14:modId xmlns:p14="http://schemas.microsoft.com/office/powerpoint/2010/main" val="467325274"/>
              </p:ext>
            </p:extLst>
          </p:nvPr>
        </p:nvGraphicFramePr>
        <p:xfrm>
          <a:off x="3233738" y="5016500"/>
          <a:ext cx="4524375" cy="873125"/>
        </p:xfrm>
        <a:graphic>
          <a:graphicData uri="http://schemas.openxmlformats.org/presentationml/2006/ole">
            <mc:AlternateContent xmlns:mc="http://schemas.openxmlformats.org/markup-compatibility/2006">
              <mc:Choice xmlns:v="urn:schemas-microsoft-com:vml" Requires="v">
                <p:oleObj spid="_x0000_s16397" name="Equation" r:id="rId11" imgW="1968480" imgH="380880" progId="Equation.DSMT4">
                  <p:embed/>
                </p:oleObj>
              </mc:Choice>
              <mc:Fallback>
                <p:oleObj name="Equation" r:id="rId11" imgW="1968480" imgH="380880" progId="Equation.DSMT4">
                  <p:embed/>
                  <p:pic>
                    <p:nvPicPr>
                      <p:cNvPr id="23" name="Object 7">
                        <a:extLst>
                          <a:ext uri="{FF2B5EF4-FFF2-40B4-BE49-F238E27FC236}">
                            <a16:creationId xmlns:a16="http://schemas.microsoft.com/office/drawing/2014/main" id="{CEB417F5-65C4-42EF-A64B-84FA1A0EF972}"/>
                          </a:ext>
                        </a:extLst>
                      </p:cNvPr>
                      <p:cNvPicPr>
                        <a:picLocks noChangeAspect="1" noChangeArrowheads="1"/>
                      </p:cNvPicPr>
                      <p:nvPr/>
                    </p:nvPicPr>
                    <p:blipFill>
                      <a:blip r:embed="rId12"/>
                      <a:srcRect/>
                      <a:stretch>
                        <a:fillRect/>
                      </a:stretch>
                    </p:blipFill>
                    <p:spPr bwMode="auto">
                      <a:xfrm>
                        <a:off x="3233738" y="5016500"/>
                        <a:ext cx="452437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 name="Object 7">
            <a:extLst>
              <a:ext uri="{FF2B5EF4-FFF2-40B4-BE49-F238E27FC236}">
                <a16:creationId xmlns:a16="http://schemas.microsoft.com/office/drawing/2014/main" id="{B7D5B4C9-7041-431D-B442-F304F94DE1CF}"/>
              </a:ext>
            </a:extLst>
          </p:cNvPr>
          <p:cNvGraphicFramePr>
            <a:graphicFrameLocks noChangeAspect="1"/>
          </p:cNvGraphicFramePr>
          <p:nvPr>
            <p:extLst>
              <p:ext uri="{D42A27DB-BD31-4B8C-83A1-F6EECF244321}">
                <p14:modId xmlns:p14="http://schemas.microsoft.com/office/powerpoint/2010/main" val="1306931988"/>
              </p:ext>
            </p:extLst>
          </p:nvPr>
        </p:nvGraphicFramePr>
        <p:xfrm>
          <a:off x="2672217" y="4902842"/>
          <a:ext cx="320675" cy="901700"/>
        </p:xfrm>
        <a:graphic>
          <a:graphicData uri="http://schemas.openxmlformats.org/presentationml/2006/ole">
            <mc:AlternateContent xmlns:mc="http://schemas.openxmlformats.org/markup-compatibility/2006">
              <mc:Choice xmlns:v="urn:schemas-microsoft-com:vml" Requires="v">
                <p:oleObj spid="_x0000_s16398" name="Equation" r:id="rId13" imgW="139680" imgH="393480" progId="Equation.DSMT4">
                  <p:embed/>
                </p:oleObj>
              </mc:Choice>
              <mc:Fallback>
                <p:oleObj name="Equation" r:id="rId13" imgW="139680" imgH="393480" progId="Equation.DSMT4">
                  <p:embed/>
                  <p:pic>
                    <p:nvPicPr>
                      <p:cNvPr id="23" name="Object 7">
                        <a:extLst>
                          <a:ext uri="{FF2B5EF4-FFF2-40B4-BE49-F238E27FC236}">
                            <a16:creationId xmlns:a16="http://schemas.microsoft.com/office/drawing/2014/main" id="{CEB417F5-65C4-42EF-A64B-84FA1A0EF972}"/>
                          </a:ext>
                        </a:extLst>
                      </p:cNvPr>
                      <p:cNvPicPr>
                        <a:picLocks noChangeAspect="1" noChangeArrowheads="1"/>
                      </p:cNvPicPr>
                      <p:nvPr/>
                    </p:nvPicPr>
                    <p:blipFill>
                      <a:blip r:embed="rId14"/>
                      <a:srcRect/>
                      <a:stretch>
                        <a:fillRect/>
                      </a:stretch>
                    </p:blipFill>
                    <p:spPr bwMode="auto">
                      <a:xfrm>
                        <a:off x="2672217" y="4902842"/>
                        <a:ext cx="3206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 name="Object 7">
            <a:extLst>
              <a:ext uri="{FF2B5EF4-FFF2-40B4-BE49-F238E27FC236}">
                <a16:creationId xmlns:a16="http://schemas.microsoft.com/office/drawing/2014/main" id="{DFF5F332-8A5E-4AB5-9637-DC1A2D1FF363}"/>
              </a:ext>
            </a:extLst>
          </p:cNvPr>
          <p:cNvGraphicFramePr>
            <a:graphicFrameLocks noChangeAspect="1"/>
          </p:cNvGraphicFramePr>
          <p:nvPr>
            <p:extLst>
              <p:ext uri="{D42A27DB-BD31-4B8C-83A1-F6EECF244321}">
                <p14:modId xmlns:p14="http://schemas.microsoft.com/office/powerpoint/2010/main" val="3204647217"/>
              </p:ext>
            </p:extLst>
          </p:nvPr>
        </p:nvGraphicFramePr>
        <p:xfrm>
          <a:off x="2151063" y="5235575"/>
          <a:ext cx="261937" cy="320675"/>
        </p:xfrm>
        <a:graphic>
          <a:graphicData uri="http://schemas.openxmlformats.org/presentationml/2006/ole">
            <mc:AlternateContent xmlns:mc="http://schemas.openxmlformats.org/markup-compatibility/2006">
              <mc:Choice xmlns:v="urn:schemas-microsoft-com:vml" Requires="v">
                <p:oleObj spid="_x0000_s16399" name="Equation" r:id="rId15" imgW="114120" imgH="139680" progId="Equation.DSMT4">
                  <p:embed/>
                </p:oleObj>
              </mc:Choice>
              <mc:Fallback>
                <p:oleObj name="Equation" r:id="rId15" imgW="114120" imgH="139680" progId="Equation.DSMT4">
                  <p:embed/>
                  <p:pic>
                    <p:nvPicPr>
                      <p:cNvPr id="24" name="Object 7">
                        <a:extLst>
                          <a:ext uri="{FF2B5EF4-FFF2-40B4-BE49-F238E27FC236}">
                            <a16:creationId xmlns:a16="http://schemas.microsoft.com/office/drawing/2014/main" id="{B7D5B4C9-7041-431D-B442-F304F94DE1CF}"/>
                          </a:ext>
                        </a:extLst>
                      </p:cNvPr>
                      <p:cNvPicPr>
                        <a:picLocks noChangeAspect="1" noChangeArrowheads="1"/>
                      </p:cNvPicPr>
                      <p:nvPr/>
                    </p:nvPicPr>
                    <p:blipFill>
                      <a:blip r:embed="rId16"/>
                      <a:srcRect/>
                      <a:stretch>
                        <a:fillRect/>
                      </a:stretch>
                    </p:blipFill>
                    <p:spPr bwMode="auto">
                      <a:xfrm>
                        <a:off x="2151063" y="5235575"/>
                        <a:ext cx="2619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 name="标注: 线形(带强调线) 33">
            <a:extLst>
              <a:ext uri="{FF2B5EF4-FFF2-40B4-BE49-F238E27FC236}">
                <a16:creationId xmlns:a16="http://schemas.microsoft.com/office/drawing/2014/main" id="{6232B543-316D-419E-98CE-1E2FE62271AA}"/>
              </a:ext>
            </a:extLst>
          </p:cNvPr>
          <p:cNvSpPr/>
          <p:nvPr/>
        </p:nvSpPr>
        <p:spPr bwMode="auto">
          <a:xfrm flipH="1">
            <a:off x="3407048" y="6068880"/>
            <a:ext cx="1977480" cy="676276"/>
          </a:xfrm>
          <a:prstGeom prst="accentCallout1">
            <a:avLst>
              <a:gd name="adj1" fmla="val 18750"/>
              <a:gd name="adj2" fmla="val -8333"/>
              <a:gd name="adj3" fmla="val -22850"/>
              <a:gd name="adj4" fmla="val -22936"/>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绕环路一周，速度场的平均值</a:t>
            </a:r>
          </a:p>
        </p:txBody>
      </p:sp>
      <p:sp>
        <p:nvSpPr>
          <p:cNvPr id="38" name="标注: 线形(带强调线) 37">
            <a:extLst>
              <a:ext uri="{FF2B5EF4-FFF2-40B4-BE49-F238E27FC236}">
                <a16:creationId xmlns:a16="http://schemas.microsoft.com/office/drawing/2014/main" id="{A18C54DC-67B2-4243-9675-16488A2C1A61}"/>
              </a:ext>
            </a:extLst>
          </p:cNvPr>
          <p:cNvSpPr/>
          <p:nvPr/>
        </p:nvSpPr>
        <p:spPr bwMode="auto">
          <a:xfrm>
            <a:off x="2337095" y="6332231"/>
            <a:ext cx="670243" cy="380670"/>
          </a:xfrm>
          <a:prstGeom prst="accentCallout1">
            <a:avLst>
              <a:gd name="adj1" fmla="val 18750"/>
              <a:gd name="adj2" fmla="val -8333"/>
              <a:gd name="adj3" fmla="val -125542"/>
              <a:gd name="adj4" fmla="val -29863"/>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弧长</a:t>
            </a:r>
          </a:p>
        </p:txBody>
      </p:sp>
      <p:sp>
        <p:nvSpPr>
          <p:cNvPr id="39" name="标注: 线形(带强调线) 38">
            <a:extLst>
              <a:ext uri="{FF2B5EF4-FFF2-40B4-BE49-F238E27FC236}">
                <a16:creationId xmlns:a16="http://schemas.microsoft.com/office/drawing/2014/main" id="{024004F6-99AC-445D-AE67-FA877184C5A0}"/>
              </a:ext>
            </a:extLst>
          </p:cNvPr>
          <p:cNvSpPr/>
          <p:nvPr/>
        </p:nvSpPr>
        <p:spPr bwMode="auto">
          <a:xfrm flipH="1">
            <a:off x="406400" y="6260983"/>
            <a:ext cx="683595" cy="337960"/>
          </a:xfrm>
          <a:prstGeom prst="accentCallout1">
            <a:avLst>
              <a:gd name="adj1" fmla="val 18750"/>
              <a:gd name="adj2" fmla="val -8333"/>
              <a:gd name="adj3" fmla="val -113038"/>
              <a:gd name="adj4" fmla="val -15505"/>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环量</a:t>
            </a:r>
          </a:p>
        </p:txBody>
      </p:sp>
      <p:sp>
        <p:nvSpPr>
          <p:cNvPr id="40" name="椭圆 39">
            <a:extLst>
              <a:ext uri="{FF2B5EF4-FFF2-40B4-BE49-F238E27FC236}">
                <a16:creationId xmlns:a16="http://schemas.microsoft.com/office/drawing/2014/main" id="{80427DA2-5FFE-4B96-AFBC-5F0010BAF62A}"/>
              </a:ext>
            </a:extLst>
          </p:cNvPr>
          <p:cNvSpPr/>
          <p:nvPr/>
        </p:nvSpPr>
        <p:spPr bwMode="auto">
          <a:xfrm>
            <a:off x="640352" y="4837245"/>
            <a:ext cx="1162050" cy="1052380"/>
          </a:xfrm>
          <a:prstGeom prst="ellipse">
            <a:avLst/>
          </a:prstGeom>
          <a:solidFill>
            <a:srgbClr val="92D050">
              <a:alpha val="56000"/>
            </a:srgb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60520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997"/>
                                        </p:tgtEl>
                                        <p:attrNameLst>
                                          <p:attrName>style.visibility</p:attrName>
                                        </p:attrNameLst>
                                      </p:cBhvr>
                                      <p:to>
                                        <p:strVal val="visible"/>
                                      </p:to>
                                    </p:set>
                                    <p:animEffect transition="in" filter="wipe(left)">
                                      <p:cBhvr>
                                        <p:cTn id="11" dur="500"/>
                                        <p:tgtEl>
                                          <p:spTgt spid="849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4999"/>
                                        </p:tgtEl>
                                        <p:attrNameLst>
                                          <p:attrName>style.visibility</p:attrName>
                                        </p:attrNameLst>
                                      </p:cBhvr>
                                      <p:to>
                                        <p:strVal val="visible"/>
                                      </p:to>
                                    </p:set>
                                    <p:animEffect transition="in" filter="wipe(left)">
                                      <p:cBhvr>
                                        <p:cTn id="16" dur="500"/>
                                        <p:tgtEl>
                                          <p:spTgt spid="849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1000"/>
                                        <p:tgtEl>
                                          <p:spTgt spid="35"/>
                                        </p:tgtEl>
                                      </p:cBhvr>
                                    </p:animEffect>
                                    <p:anim calcmode="lin" valueType="num">
                                      <p:cBhvr>
                                        <p:cTn id="52" dur="1000" fill="hold"/>
                                        <p:tgtEl>
                                          <p:spTgt spid="35"/>
                                        </p:tgtEl>
                                        <p:attrNameLst>
                                          <p:attrName>ppt_x</p:attrName>
                                        </p:attrNameLst>
                                      </p:cBhvr>
                                      <p:tavLst>
                                        <p:tav tm="0">
                                          <p:val>
                                            <p:strVal val="#ppt_x"/>
                                          </p:val>
                                        </p:tav>
                                        <p:tav tm="100000">
                                          <p:val>
                                            <p:strVal val="#ppt_x"/>
                                          </p:val>
                                        </p:tav>
                                      </p:tavLst>
                                    </p:anim>
                                    <p:anim calcmode="lin" valueType="num">
                                      <p:cBhvr>
                                        <p:cTn id="5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1000"/>
                                        <p:tgtEl>
                                          <p:spTgt spid="38"/>
                                        </p:tgtEl>
                                      </p:cBhvr>
                                    </p:animEffect>
                                    <p:anim calcmode="lin" valueType="num">
                                      <p:cBhvr>
                                        <p:cTn id="59" dur="1000" fill="hold"/>
                                        <p:tgtEl>
                                          <p:spTgt spid="38"/>
                                        </p:tgtEl>
                                        <p:attrNameLst>
                                          <p:attrName>ppt_x</p:attrName>
                                        </p:attrNameLst>
                                      </p:cBhvr>
                                      <p:tavLst>
                                        <p:tav tm="0">
                                          <p:val>
                                            <p:strVal val="#ppt_x"/>
                                          </p:val>
                                        </p:tav>
                                        <p:tav tm="100000">
                                          <p:val>
                                            <p:strVal val="#ppt_x"/>
                                          </p:val>
                                        </p:tav>
                                      </p:tavLst>
                                    </p:anim>
                                    <p:anim calcmode="lin" valueType="num">
                                      <p:cBhvr>
                                        <p:cTn id="6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1000"/>
                                        <p:tgtEl>
                                          <p:spTgt spid="32"/>
                                        </p:tgtEl>
                                      </p:cBhvr>
                                    </p:animEffect>
                                    <p:anim calcmode="lin" valueType="num">
                                      <p:cBhvr>
                                        <p:cTn id="66" dur="1000" fill="hold"/>
                                        <p:tgtEl>
                                          <p:spTgt spid="32"/>
                                        </p:tgtEl>
                                        <p:attrNameLst>
                                          <p:attrName>ppt_x</p:attrName>
                                        </p:attrNameLst>
                                      </p:cBhvr>
                                      <p:tavLst>
                                        <p:tav tm="0">
                                          <p:val>
                                            <p:strVal val="#ppt_x"/>
                                          </p:val>
                                        </p:tav>
                                        <p:tav tm="100000">
                                          <p:val>
                                            <p:strVal val="#ppt_x"/>
                                          </p:val>
                                        </p:tav>
                                      </p:tavLst>
                                    </p:anim>
                                    <p:anim calcmode="lin" valueType="num">
                                      <p:cBhvr>
                                        <p:cTn id="6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anim calcmode="lin" valueType="num">
                                      <p:cBhvr>
                                        <p:cTn id="73" dur="1000" fill="hold"/>
                                        <p:tgtEl>
                                          <p:spTgt spid="33"/>
                                        </p:tgtEl>
                                        <p:attrNameLst>
                                          <p:attrName>ppt_x</p:attrName>
                                        </p:attrNameLst>
                                      </p:cBhvr>
                                      <p:tavLst>
                                        <p:tav tm="0">
                                          <p:val>
                                            <p:strVal val="#ppt_x"/>
                                          </p:val>
                                        </p:tav>
                                        <p:tav tm="100000">
                                          <p:val>
                                            <p:strVal val="#ppt_x"/>
                                          </p:val>
                                        </p:tav>
                                      </p:tavLst>
                                    </p:anim>
                                    <p:anim calcmode="lin" valueType="num">
                                      <p:cBhvr>
                                        <p:cTn id="7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1000"/>
                                        <p:tgtEl>
                                          <p:spTgt spid="34"/>
                                        </p:tgtEl>
                                      </p:cBhvr>
                                    </p:animEffect>
                                    <p:anim calcmode="lin" valueType="num">
                                      <p:cBhvr>
                                        <p:cTn id="80" dur="1000" fill="hold"/>
                                        <p:tgtEl>
                                          <p:spTgt spid="34"/>
                                        </p:tgtEl>
                                        <p:attrNameLst>
                                          <p:attrName>ppt_x</p:attrName>
                                        </p:attrNameLst>
                                      </p:cBhvr>
                                      <p:tavLst>
                                        <p:tav tm="0">
                                          <p:val>
                                            <p:strVal val="#ppt_x"/>
                                          </p:val>
                                        </p:tav>
                                        <p:tav tm="100000">
                                          <p:val>
                                            <p:strVal val="#ppt_x"/>
                                          </p:val>
                                        </p:tav>
                                      </p:tavLst>
                                    </p:anim>
                                    <p:anim calcmode="lin" valueType="num">
                                      <p:cBhvr>
                                        <p:cTn id="8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1000"/>
                                        <p:tgtEl>
                                          <p:spTgt spid="40"/>
                                        </p:tgtEl>
                                      </p:cBhvr>
                                    </p:animEffect>
                                    <p:anim calcmode="lin" valueType="num">
                                      <p:cBhvr>
                                        <p:cTn id="87" dur="1000" fill="hold"/>
                                        <p:tgtEl>
                                          <p:spTgt spid="40"/>
                                        </p:tgtEl>
                                        <p:attrNameLst>
                                          <p:attrName>ppt_x</p:attrName>
                                        </p:attrNameLst>
                                      </p:cBhvr>
                                      <p:tavLst>
                                        <p:tav tm="0">
                                          <p:val>
                                            <p:strVal val="#ppt_x"/>
                                          </p:val>
                                        </p:tav>
                                        <p:tav tm="100000">
                                          <p:val>
                                            <p:strVal val="#ppt_x"/>
                                          </p:val>
                                        </p:tav>
                                      </p:tavLst>
                                    </p:anim>
                                    <p:anim calcmode="lin" valueType="num">
                                      <p:cBhvr>
                                        <p:cTn id="8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1000"/>
                                        <p:tgtEl>
                                          <p:spTgt spid="39"/>
                                        </p:tgtEl>
                                      </p:cBhvr>
                                    </p:animEffect>
                                    <p:anim calcmode="lin" valueType="num">
                                      <p:cBhvr>
                                        <p:cTn id="94" dur="1000" fill="hold"/>
                                        <p:tgtEl>
                                          <p:spTgt spid="39"/>
                                        </p:tgtEl>
                                        <p:attrNameLst>
                                          <p:attrName>ppt_x</p:attrName>
                                        </p:attrNameLst>
                                      </p:cBhvr>
                                      <p:tavLst>
                                        <p:tav tm="0">
                                          <p:val>
                                            <p:strVal val="#ppt_x"/>
                                          </p:val>
                                        </p:tav>
                                        <p:tav tm="100000">
                                          <p:val>
                                            <p:strVal val="#ppt_x"/>
                                          </p:val>
                                        </p:tav>
                                      </p:tavLst>
                                    </p:anim>
                                    <p:anim calcmode="lin" valueType="num">
                                      <p:cBhvr>
                                        <p:cTn id="9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2" grpId="0" animBg="1"/>
      <p:bldP spid="33" grpId="0" animBg="1"/>
      <p:bldP spid="84996" grpId="0" animBg="1"/>
      <p:bldP spid="84997" grpId="0"/>
      <p:bldP spid="34" grpId="0" animBg="1"/>
      <p:bldP spid="38" grpId="0" animBg="1"/>
      <p:bldP spid="39"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690A1A64-201D-4199-8A45-71B464254D17}"/>
              </a:ext>
            </a:extLst>
          </p:cNvPr>
          <p:cNvGrpSpPr/>
          <p:nvPr/>
        </p:nvGrpSpPr>
        <p:grpSpPr>
          <a:xfrm>
            <a:off x="717709" y="641975"/>
            <a:ext cx="6263640" cy="4844425"/>
            <a:chOff x="736600" y="629920"/>
            <a:chExt cx="6263640" cy="4844425"/>
          </a:xfrm>
        </p:grpSpPr>
        <p:sp>
          <p:nvSpPr>
            <p:cNvPr id="4" name="任意多边形: 形状 3">
              <a:extLst>
                <a:ext uri="{FF2B5EF4-FFF2-40B4-BE49-F238E27FC236}">
                  <a16:creationId xmlns:a16="http://schemas.microsoft.com/office/drawing/2014/main" id="{3298081D-F00B-4D32-86DA-95D554174CB5}"/>
                </a:ext>
              </a:extLst>
            </p:cNvPr>
            <p:cNvSpPr/>
            <p:nvPr/>
          </p:nvSpPr>
          <p:spPr bwMode="auto">
            <a:xfrm>
              <a:off x="1676400" y="1240467"/>
              <a:ext cx="3718560" cy="3716665"/>
            </a:xfrm>
            <a:custGeom>
              <a:avLst/>
              <a:gdLst>
                <a:gd name="connsiteX0" fmla="*/ 0 w 3921760"/>
                <a:gd name="connsiteY0" fmla="*/ 3535680 h 3535680"/>
                <a:gd name="connsiteX1" fmla="*/ 1026160 w 3921760"/>
                <a:gd name="connsiteY1" fmla="*/ 1717040 h 3535680"/>
                <a:gd name="connsiteX2" fmla="*/ 3921760 w 3921760"/>
                <a:gd name="connsiteY2" fmla="*/ 0 h 3535680"/>
                <a:gd name="connsiteX3" fmla="*/ 3921760 w 3921760"/>
                <a:gd name="connsiteY3" fmla="*/ 0 h 3535680"/>
              </a:gdLst>
              <a:ahLst/>
              <a:cxnLst>
                <a:cxn ang="0">
                  <a:pos x="connsiteX0" y="connsiteY0"/>
                </a:cxn>
                <a:cxn ang="0">
                  <a:pos x="connsiteX1" y="connsiteY1"/>
                </a:cxn>
                <a:cxn ang="0">
                  <a:pos x="connsiteX2" y="connsiteY2"/>
                </a:cxn>
                <a:cxn ang="0">
                  <a:pos x="connsiteX3" y="connsiteY3"/>
                </a:cxn>
              </a:cxnLst>
              <a:rect l="l" t="t" r="r" b="b"/>
              <a:pathLst>
                <a:path w="3921760" h="3535680">
                  <a:moveTo>
                    <a:pt x="0" y="3535680"/>
                  </a:moveTo>
                  <a:cubicBezTo>
                    <a:pt x="186266" y="2921000"/>
                    <a:pt x="372533" y="2306320"/>
                    <a:pt x="1026160" y="1717040"/>
                  </a:cubicBezTo>
                  <a:cubicBezTo>
                    <a:pt x="1679787" y="1127760"/>
                    <a:pt x="3921760" y="0"/>
                    <a:pt x="3921760" y="0"/>
                  </a:cubicBezTo>
                  <a:lnTo>
                    <a:pt x="3921760" y="0"/>
                  </a:ln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 name="任意多边形: 形状 6">
              <a:extLst>
                <a:ext uri="{FF2B5EF4-FFF2-40B4-BE49-F238E27FC236}">
                  <a16:creationId xmlns:a16="http://schemas.microsoft.com/office/drawing/2014/main" id="{7FFBCF0F-7879-465E-9A41-CC98F9176DA3}"/>
                </a:ext>
              </a:extLst>
            </p:cNvPr>
            <p:cNvSpPr/>
            <p:nvPr/>
          </p:nvSpPr>
          <p:spPr bwMode="auto">
            <a:xfrm>
              <a:off x="2753360" y="2560320"/>
              <a:ext cx="4216400" cy="2895600"/>
            </a:xfrm>
            <a:custGeom>
              <a:avLst/>
              <a:gdLst>
                <a:gd name="connsiteX0" fmla="*/ 0 w 3921760"/>
                <a:gd name="connsiteY0" fmla="*/ 3535680 h 3535680"/>
                <a:gd name="connsiteX1" fmla="*/ 1026160 w 3921760"/>
                <a:gd name="connsiteY1" fmla="*/ 1717040 h 3535680"/>
                <a:gd name="connsiteX2" fmla="*/ 3921760 w 3921760"/>
                <a:gd name="connsiteY2" fmla="*/ 0 h 3535680"/>
                <a:gd name="connsiteX3" fmla="*/ 3921760 w 3921760"/>
                <a:gd name="connsiteY3" fmla="*/ 0 h 3535680"/>
              </a:gdLst>
              <a:ahLst/>
              <a:cxnLst>
                <a:cxn ang="0">
                  <a:pos x="connsiteX0" y="connsiteY0"/>
                </a:cxn>
                <a:cxn ang="0">
                  <a:pos x="connsiteX1" y="connsiteY1"/>
                </a:cxn>
                <a:cxn ang="0">
                  <a:pos x="connsiteX2" y="connsiteY2"/>
                </a:cxn>
                <a:cxn ang="0">
                  <a:pos x="connsiteX3" y="connsiteY3"/>
                </a:cxn>
              </a:cxnLst>
              <a:rect l="l" t="t" r="r" b="b"/>
              <a:pathLst>
                <a:path w="3921760" h="3535680">
                  <a:moveTo>
                    <a:pt x="0" y="3535680"/>
                  </a:moveTo>
                  <a:cubicBezTo>
                    <a:pt x="186266" y="2921000"/>
                    <a:pt x="372533" y="2306320"/>
                    <a:pt x="1026160" y="1717040"/>
                  </a:cubicBezTo>
                  <a:cubicBezTo>
                    <a:pt x="1679787" y="1127760"/>
                    <a:pt x="3921760" y="0"/>
                    <a:pt x="3921760" y="0"/>
                  </a:cubicBezTo>
                  <a:lnTo>
                    <a:pt x="3921760" y="0"/>
                  </a:ln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 name="任意多边形: 形状 7">
              <a:extLst>
                <a:ext uri="{FF2B5EF4-FFF2-40B4-BE49-F238E27FC236}">
                  <a16:creationId xmlns:a16="http://schemas.microsoft.com/office/drawing/2014/main" id="{D93A8AC0-5490-4B27-BC9A-B480D22D1816}"/>
                </a:ext>
              </a:extLst>
            </p:cNvPr>
            <p:cNvSpPr/>
            <p:nvPr/>
          </p:nvSpPr>
          <p:spPr bwMode="auto">
            <a:xfrm>
              <a:off x="736600" y="629920"/>
              <a:ext cx="4262120" cy="2524760"/>
            </a:xfrm>
            <a:custGeom>
              <a:avLst/>
              <a:gdLst>
                <a:gd name="connsiteX0" fmla="*/ 0 w 3921760"/>
                <a:gd name="connsiteY0" fmla="*/ 3535680 h 3535680"/>
                <a:gd name="connsiteX1" fmla="*/ 1026160 w 3921760"/>
                <a:gd name="connsiteY1" fmla="*/ 1717040 h 3535680"/>
                <a:gd name="connsiteX2" fmla="*/ 3921760 w 3921760"/>
                <a:gd name="connsiteY2" fmla="*/ 0 h 3535680"/>
                <a:gd name="connsiteX3" fmla="*/ 3921760 w 3921760"/>
                <a:gd name="connsiteY3" fmla="*/ 0 h 3535680"/>
              </a:gdLst>
              <a:ahLst/>
              <a:cxnLst>
                <a:cxn ang="0">
                  <a:pos x="connsiteX0" y="connsiteY0"/>
                </a:cxn>
                <a:cxn ang="0">
                  <a:pos x="connsiteX1" y="connsiteY1"/>
                </a:cxn>
                <a:cxn ang="0">
                  <a:pos x="connsiteX2" y="connsiteY2"/>
                </a:cxn>
                <a:cxn ang="0">
                  <a:pos x="connsiteX3" y="connsiteY3"/>
                </a:cxn>
              </a:cxnLst>
              <a:rect l="l" t="t" r="r" b="b"/>
              <a:pathLst>
                <a:path w="3921760" h="3535680">
                  <a:moveTo>
                    <a:pt x="0" y="3535680"/>
                  </a:moveTo>
                  <a:cubicBezTo>
                    <a:pt x="186266" y="2921000"/>
                    <a:pt x="372533" y="2306320"/>
                    <a:pt x="1026160" y="1717040"/>
                  </a:cubicBezTo>
                  <a:cubicBezTo>
                    <a:pt x="1679787" y="1127760"/>
                    <a:pt x="3921760" y="0"/>
                    <a:pt x="3921760" y="0"/>
                  </a:cubicBezTo>
                  <a:lnTo>
                    <a:pt x="3921760" y="0"/>
                  </a:ln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任意多边形: 形状 5">
              <a:extLst>
                <a:ext uri="{FF2B5EF4-FFF2-40B4-BE49-F238E27FC236}">
                  <a16:creationId xmlns:a16="http://schemas.microsoft.com/office/drawing/2014/main" id="{8A50DDF4-5006-4757-8214-820669FD7EDC}"/>
                </a:ext>
              </a:extLst>
            </p:cNvPr>
            <p:cNvSpPr/>
            <p:nvPr/>
          </p:nvSpPr>
          <p:spPr bwMode="auto">
            <a:xfrm>
              <a:off x="736600" y="3154680"/>
              <a:ext cx="2016760" cy="2319665"/>
            </a:xfrm>
            <a:custGeom>
              <a:avLst/>
              <a:gdLst>
                <a:gd name="connsiteX0" fmla="*/ 0 w 1991360"/>
                <a:gd name="connsiteY0" fmla="*/ 0 h 2365385"/>
                <a:gd name="connsiteX1" fmla="*/ 1016000 w 1991360"/>
                <a:gd name="connsiteY1" fmla="*/ 2021840 h 2365385"/>
                <a:gd name="connsiteX2" fmla="*/ 1991360 w 1991360"/>
                <a:gd name="connsiteY2" fmla="*/ 2346960 h 2365385"/>
              </a:gdLst>
              <a:ahLst/>
              <a:cxnLst>
                <a:cxn ang="0">
                  <a:pos x="connsiteX0" y="connsiteY0"/>
                </a:cxn>
                <a:cxn ang="0">
                  <a:pos x="connsiteX1" y="connsiteY1"/>
                </a:cxn>
                <a:cxn ang="0">
                  <a:pos x="connsiteX2" y="connsiteY2"/>
                </a:cxn>
              </a:cxnLst>
              <a:rect l="l" t="t" r="r" b="b"/>
              <a:pathLst>
                <a:path w="1991360" h="2365385">
                  <a:moveTo>
                    <a:pt x="0" y="0"/>
                  </a:moveTo>
                  <a:cubicBezTo>
                    <a:pt x="342053" y="815340"/>
                    <a:pt x="684107" y="1630680"/>
                    <a:pt x="1016000" y="2021840"/>
                  </a:cubicBezTo>
                  <a:cubicBezTo>
                    <a:pt x="1347893" y="2413000"/>
                    <a:pt x="1669626" y="2379980"/>
                    <a:pt x="1991360" y="2346960"/>
                  </a:cubicBez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任意多边形: 形状 8">
              <a:extLst>
                <a:ext uri="{FF2B5EF4-FFF2-40B4-BE49-F238E27FC236}">
                  <a16:creationId xmlns:a16="http://schemas.microsoft.com/office/drawing/2014/main" id="{08916D53-F6D3-414A-81F2-F09729ED69A2}"/>
                </a:ext>
              </a:extLst>
            </p:cNvPr>
            <p:cNvSpPr/>
            <p:nvPr/>
          </p:nvSpPr>
          <p:spPr bwMode="auto">
            <a:xfrm>
              <a:off x="4998720" y="629920"/>
              <a:ext cx="2001520" cy="1920240"/>
            </a:xfrm>
            <a:custGeom>
              <a:avLst/>
              <a:gdLst>
                <a:gd name="connsiteX0" fmla="*/ 0 w 2001520"/>
                <a:gd name="connsiteY0" fmla="*/ 0 h 1920240"/>
                <a:gd name="connsiteX1" fmla="*/ 680720 w 2001520"/>
                <a:gd name="connsiteY1" fmla="*/ 965200 h 1920240"/>
                <a:gd name="connsiteX2" fmla="*/ 2001520 w 2001520"/>
                <a:gd name="connsiteY2" fmla="*/ 1920240 h 1920240"/>
              </a:gdLst>
              <a:ahLst/>
              <a:cxnLst>
                <a:cxn ang="0">
                  <a:pos x="connsiteX0" y="connsiteY0"/>
                </a:cxn>
                <a:cxn ang="0">
                  <a:pos x="connsiteX1" y="connsiteY1"/>
                </a:cxn>
                <a:cxn ang="0">
                  <a:pos x="connsiteX2" y="connsiteY2"/>
                </a:cxn>
              </a:cxnLst>
              <a:rect l="l" t="t" r="r" b="b"/>
              <a:pathLst>
                <a:path w="2001520" h="1920240">
                  <a:moveTo>
                    <a:pt x="0" y="0"/>
                  </a:moveTo>
                  <a:cubicBezTo>
                    <a:pt x="173566" y="322580"/>
                    <a:pt x="347133" y="645160"/>
                    <a:pt x="680720" y="965200"/>
                  </a:cubicBezTo>
                  <a:cubicBezTo>
                    <a:pt x="1014307" y="1285240"/>
                    <a:pt x="1507913" y="1602740"/>
                    <a:pt x="2001520" y="1920240"/>
                  </a:cubicBez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 name="任意多边形: 形状 9">
              <a:extLst>
                <a:ext uri="{FF2B5EF4-FFF2-40B4-BE49-F238E27FC236}">
                  <a16:creationId xmlns:a16="http://schemas.microsoft.com/office/drawing/2014/main" id="{66460090-B1A1-431F-B079-346803F66F80}"/>
                </a:ext>
              </a:extLst>
            </p:cNvPr>
            <p:cNvSpPr/>
            <p:nvPr/>
          </p:nvSpPr>
          <p:spPr bwMode="auto">
            <a:xfrm>
              <a:off x="1757680" y="1910080"/>
              <a:ext cx="1534160" cy="2570480"/>
            </a:xfrm>
            <a:custGeom>
              <a:avLst/>
              <a:gdLst>
                <a:gd name="connsiteX0" fmla="*/ 0 w 1534160"/>
                <a:gd name="connsiteY0" fmla="*/ 0 h 2570480"/>
                <a:gd name="connsiteX1" fmla="*/ 375920 w 1534160"/>
                <a:gd name="connsiteY1" fmla="*/ 1818640 h 2570480"/>
                <a:gd name="connsiteX2" fmla="*/ 1534160 w 1534160"/>
                <a:gd name="connsiteY2" fmla="*/ 2570480 h 2570480"/>
              </a:gdLst>
              <a:ahLst/>
              <a:cxnLst>
                <a:cxn ang="0">
                  <a:pos x="connsiteX0" y="connsiteY0"/>
                </a:cxn>
                <a:cxn ang="0">
                  <a:pos x="connsiteX1" y="connsiteY1"/>
                </a:cxn>
                <a:cxn ang="0">
                  <a:pos x="connsiteX2" y="connsiteY2"/>
                </a:cxn>
              </a:cxnLst>
              <a:rect l="l" t="t" r="r" b="b"/>
              <a:pathLst>
                <a:path w="1534160" h="2570480">
                  <a:moveTo>
                    <a:pt x="0" y="0"/>
                  </a:moveTo>
                  <a:cubicBezTo>
                    <a:pt x="60113" y="695113"/>
                    <a:pt x="120227" y="1390227"/>
                    <a:pt x="375920" y="1818640"/>
                  </a:cubicBezTo>
                  <a:cubicBezTo>
                    <a:pt x="631613" y="2247053"/>
                    <a:pt x="1082886" y="2408766"/>
                    <a:pt x="1534160" y="2570480"/>
                  </a:cubicBez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任意多边形: 形状 10">
              <a:extLst>
                <a:ext uri="{FF2B5EF4-FFF2-40B4-BE49-F238E27FC236}">
                  <a16:creationId xmlns:a16="http://schemas.microsoft.com/office/drawing/2014/main" id="{02F48630-7ACE-4FC9-A2D3-B5D311EFC6E6}"/>
                </a:ext>
              </a:extLst>
            </p:cNvPr>
            <p:cNvSpPr/>
            <p:nvPr/>
          </p:nvSpPr>
          <p:spPr bwMode="auto">
            <a:xfrm>
              <a:off x="3275990" y="1148080"/>
              <a:ext cx="2281530" cy="2001520"/>
            </a:xfrm>
            <a:custGeom>
              <a:avLst/>
              <a:gdLst>
                <a:gd name="connsiteX0" fmla="*/ 229210 w 2281530"/>
                <a:gd name="connsiteY0" fmla="*/ 0 h 2001520"/>
                <a:gd name="connsiteX1" fmla="*/ 188570 w 2281530"/>
                <a:gd name="connsiteY1" fmla="*/ 1290320 h 2001520"/>
                <a:gd name="connsiteX2" fmla="*/ 2281530 w 2281530"/>
                <a:gd name="connsiteY2" fmla="*/ 2001520 h 2001520"/>
              </a:gdLst>
              <a:ahLst/>
              <a:cxnLst>
                <a:cxn ang="0">
                  <a:pos x="connsiteX0" y="connsiteY0"/>
                </a:cxn>
                <a:cxn ang="0">
                  <a:pos x="connsiteX1" y="connsiteY1"/>
                </a:cxn>
                <a:cxn ang="0">
                  <a:pos x="connsiteX2" y="connsiteY2"/>
                </a:cxn>
              </a:cxnLst>
              <a:rect l="l" t="t" r="r" b="b"/>
              <a:pathLst>
                <a:path w="2281530" h="2001520">
                  <a:moveTo>
                    <a:pt x="229210" y="0"/>
                  </a:moveTo>
                  <a:cubicBezTo>
                    <a:pt x="37863" y="478366"/>
                    <a:pt x="-153483" y="956733"/>
                    <a:pt x="188570" y="1290320"/>
                  </a:cubicBezTo>
                  <a:cubicBezTo>
                    <a:pt x="530623" y="1623907"/>
                    <a:pt x="1406076" y="1812713"/>
                    <a:pt x="2281530" y="2001520"/>
                  </a:cubicBez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
        <p:nvSpPr>
          <p:cNvPr id="13" name="Text Box 5">
            <a:extLst>
              <a:ext uri="{FF2B5EF4-FFF2-40B4-BE49-F238E27FC236}">
                <a16:creationId xmlns:a16="http://schemas.microsoft.com/office/drawing/2014/main" id="{112739B6-DC5C-49B5-9D9C-53666F673A1D}"/>
              </a:ext>
            </a:extLst>
          </p:cNvPr>
          <p:cNvSpPr txBox="1">
            <a:spLocks noChangeArrowheads="1"/>
          </p:cNvSpPr>
          <p:nvPr/>
        </p:nvSpPr>
        <p:spPr bwMode="auto">
          <a:xfrm>
            <a:off x="779462" y="27041"/>
            <a:ext cx="7410450" cy="73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zh-CN" altLang="en-US" sz="4000" b="1" dirty="0">
                <a:solidFill>
                  <a:srgbClr val="CC0066"/>
                </a:solidFill>
                <a:latin typeface="隶书" panose="02010509060101010101" pitchFamily="49" charset="-122"/>
                <a:ea typeface="隶书" panose="02010509060101010101" pitchFamily="49" charset="-122"/>
              </a:rPr>
              <a:t>环量的性质</a:t>
            </a:r>
            <a:endParaRPr lang="zh-CN" altLang="en-US" sz="4000" b="1" dirty="0">
              <a:solidFill>
                <a:srgbClr val="CC0066"/>
              </a:solidFill>
              <a:latin typeface="隶书" panose="02010509060101010101" pitchFamily="49" charset="-122"/>
              <a:ea typeface="隶书" panose="02010509060101010101" pitchFamily="49" charset="-122"/>
              <a:sym typeface="Symbol" panose="05050102010706020507" pitchFamily="18" charset="2"/>
            </a:endParaRPr>
          </a:p>
        </p:txBody>
      </p:sp>
      <p:graphicFrame>
        <p:nvGraphicFramePr>
          <p:cNvPr id="14" name="Object 7">
            <a:extLst>
              <a:ext uri="{FF2B5EF4-FFF2-40B4-BE49-F238E27FC236}">
                <a16:creationId xmlns:a16="http://schemas.microsoft.com/office/drawing/2014/main" id="{2FB4FC32-F2D0-493D-A43B-E561049BE956}"/>
              </a:ext>
            </a:extLst>
          </p:cNvPr>
          <p:cNvGraphicFramePr>
            <a:graphicFrameLocks noChangeAspect="1"/>
          </p:cNvGraphicFramePr>
          <p:nvPr>
            <p:extLst>
              <p:ext uri="{D42A27DB-BD31-4B8C-83A1-F6EECF244321}">
                <p14:modId xmlns:p14="http://schemas.microsoft.com/office/powerpoint/2010/main" val="3337990983"/>
              </p:ext>
            </p:extLst>
          </p:nvPr>
        </p:nvGraphicFramePr>
        <p:xfrm>
          <a:off x="5067618" y="3678716"/>
          <a:ext cx="2782888" cy="749300"/>
        </p:xfrm>
        <a:graphic>
          <a:graphicData uri="http://schemas.openxmlformats.org/presentationml/2006/ole">
            <mc:AlternateContent xmlns:mc="http://schemas.openxmlformats.org/markup-compatibility/2006">
              <mc:Choice xmlns:v="urn:schemas-microsoft-com:vml" Requires="v">
                <p:oleObj spid="_x0000_s17412" name="Equation" r:id="rId3" imgW="1409400" imgH="380880" progId="Equation.DSMT4">
                  <p:embed/>
                </p:oleObj>
              </mc:Choice>
              <mc:Fallback>
                <p:oleObj name="Equation" r:id="rId3" imgW="1409400" imgH="38088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4"/>
                      <a:srcRect/>
                      <a:stretch>
                        <a:fillRect/>
                      </a:stretch>
                    </p:blipFill>
                    <p:spPr bwMode="auto">
                      <a:xfrm>
                        <a:off x="5067618" y="3678716"/>
                        <a:ext cx="2782888" cy="749300"/>
                      </a:xfrm>
                      <a:prstGeom prst="rect">
                        <a:avLst/>
                      </a:prstGeom>
                      <a:noFill/>
                      <a:ln>
                        <a:noFill/>
                      </a:ln>
                    </p:spPr>
                  </p:pic>
                </p:oleObj>
              </mc:Fallback>
            </mc:AlternateContent>
          </a:graphicData>
        </a:graphic>
      </p:graphicFrame>
      <p:graphicFrame>
        <p:nvGraphicFramePr>
          <p:cNvPr id="15" name="Object 7">
            <a:extLst>
              <a:ext uri="{FF2B5EF4-FFF2-40B4-BE49-F238E27FC236}">
                <a16:creationId xmlns:a16="http://schemas.microsoft.com/office/drawing/2014/main" id="{52B60BF6-339F-4928-AC81-8BF6616EB671}"/>
              </a:ext>
            </a:extLst>
          </p:cNvPr>
          <p:cNvGraphicFramePr>
            <a:graphicFrameLocks noChangeAspect="1"/>
          </p:cNvGraphicFramePr>
          <p:nvPr>
            <p:extLst>
              <p:ext uri="{D42A27DB-BD31-4B8C-83A1-F6EECF244321}">
                <p14:modId xmlns:p14="http://schemas.microsoft.com/office/powerpoint/2010/main" val="2999964629"/>
              </p:ext>
            </p:extLst>
          </p:nvPr>
        </p:nvGraphicFramePr>
        <p:xfrm>
          <a:off x="5257800" y="4506595"/>
          <a:ext cx="2932112" cy="949325"/>
        </p:xfrm>
        <a:graphic>
          <a:graphicData uri="http://schemas.openxmlformats.org/presentationml/2006/ole">
            <mc:AlternateContent xmlns:mc="http://schemas.openxmlformats.org/markup-compatibility/2006">
              <mc:Choice xmlns:v="urn:schemas-microsoft-com:vml" Requires="v">
                <p:oleObj spid="_x0000_s17413" name="Equation" r:id="rId5" imgW="1485720" imgH="482400" progId="Equation.DSMT4">
                  <p:embed/>
                </p:oleObj>
              </mc:Choice>
              <mc:Fallback>
                <p:oleObj name="Equation" r:id="rId5" imgW="1485720" imgH="482400" progId="Equation.DSMT4">
                  <p:embed/>
                  <p:pic>
                    <p:nvPicPr>
                      <p:cNvPr id="14" name="Object 7">
                        <a:extLst>
                          <a:ext uri="{FF2B5EF4-FFF2-40B4-BE49-F238E27FC236}">
                            <a16:creationId xmlns:a16="http://schemas.microsoft.com/office/drawing/2014/main" id="{2FB4FC32-F2D0-493D-A43B-E561049BE956}"/>
                          </a:ext>
                        </a:extLst>
                      </p:cNvPr>
                      <p:cNvPicPr>
                        <a:picLocks noChangeAspect="1" noChangeArrowheads="1"/>
                      </p:cNvPicPr>
                      <p:nvPr/>
                    </p:nvPicPr>
                    <p:blipFill>
                      <a:blip r:embed="rId6"/>
                      <a:srcRect/>
                      <a:stretch>
                        <a:fillRect/>
                      </a:stretch>
                    </p:blipFill>
                    <p:spPr bwMode="auto">
                      <a:xfrm>
                        <a:off x="5257800" y="4506595"/>
                        <a:ext cx="2932112" cy="949325"/>
                      </a:xfrm>
                      <a:prstGeom prst="rect">
                        <a:avLst/>
                      </a:prstGeom>
                      <a:noFill/>
                      <a:ln>
                        <a:noFill/>
                      </a:ln>
                    </p:spPr>
                  </p:pic>
                </p:oleObj>
              </mc:Fallback>
            </mc:AlternateContent>
          </a:graphicData>
        </a:graphic>
      </p:graphicFrame>
      <p:sp>
        <p:nvSpPr>
          <p:cNvPr id="16" name="任意多边形: 形状 15">
            <a:extLst>
              <a:ext uri="{FF2B5EF4-FFF2-40B4-BE49-F238E27FC236}">
                <a16:creationId xmlns:a16="http://schemas.microsoft.com/office/drawing/2014/main" id="{1BF2D7EF-1D91-4964-A9E7-8CDB46FA175F}"/>
              </a:ext>
            </a:extLst>
          </p:cNvPr>
          <p:cNvSpPr/>
          <p:nvPr/>
        </p:nvSpPr>
        <p:spPr bwMode="auto">
          <a:xfrm>
            <a:off x="2524527" y="1509707"/>
            <a:ext cx="1502925" cy="2346960"/>
          </a:xfrm>
          <a:custGeom>
            <a:avLst/>
            <a:gdLst>
              <a:gd name="connsiteX0" fmla="*/ 90685 w 1502925"/>
              <a:gd name="connsiteY0" fmla="*/ 0 h 2346960"/>
              <a:gd name="connsiteX1" fmla="*/ 151645 w 1502925"/>
              <a:gd name="connsiteY1" fmla="*/ 1605280 h 2346960"/>
              <a:gd name="connsiteX2" fmla="*/ 1502925 w 1502925"/>
              <a:gd name="connsiteY2" fmla="*/ 2346960 h 2346960"/>
            </a:gdLst>
            <a:ahLst/>
            <a:cxnLst>
              <a:cxn ang="0">
                <a:pos x="connsiteX0" y="connsiteY0"/>
              </a:cxn>
              <a:cxn ang="0">
                <a:pos x="connsiteX1" y="connsiteY1"/>
              </a:cxn>
              <a:cxn ang="0">
                <a:pos x="connsiteX2" y="connsiteY2"/>
              </a:cxn>
            </a:cxnLst>
            <a:rect l="l" t="t" r="r" b="b"/>
            <a:pathLst>
              <a:path w="1502925" h="2346960">
                <a:moveTo>
                  <a:pt x="90685" y="0"/>
                </a:moveTo>
                <a:cubicBezTo>
                  <a:pt x="3478" y="607060"/>
                  <a:pt x="-83728" y="1214120"/>
                  <a:pt x="151645" y="1605280"/>
                </a:cubicBezTo>
                <a:cubicBezTo>
                  <a:pt x="387018" y="1996440"/>
                  <a:pt x="944971" y="2171700"/>
                  <a:pt x="1502925" y="2346960"/>
                </a:cubicBez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7" name="任意多边形: 形状 16">
            <a:extLst>
              <a:ext uri="{FF2B5EF4-FFF2-40B4-BE49-F238E27FC236}">
                <a16:creationId xmlns:a16="http://schemas.microsoft.com/office/drawing/2014/main" id="{7FF60288-8227-4133-9561-98F40E06BF2B}"/>
              </a:ext>
            </a:extLst>
          </p:cNvPr>
          <p:cNvSpPr/>
          <p:nvPr/>
        </p:nvSpPr>
        <p:spPr bwMode="auto">
          <a:xfrm>
            <a:off x="1046480" y="985519"/>
            <a:ext cx="4145280" cy="2838773"/>
          </a:xfrm>
          <a:custGeom>
            <a:avLst/>
            <a:gdLst>
              <a:gd name="connsiteX0" fmla="*/ 0 w 4124960"/>
              <a:gd name="connsiteY0" fmla="*/ 2814320 h 2814320"/>
              <a:gd name="connsiteX1" fmla="*/ 772160 w 4124960"/>
              <a:gd name="connsiteY1" fmla="*/ 1727200 h 2814320"/>
              <a:gd name="connsiteX2" fmla="*/ 2286000 w 4124960"/>
              <a:gd name="connsiteY2" fmla="*/ 650240 h 2814320"/>
              <a:gd name="connsiteX3" fmla="*/ 4124960 w 4124960"/>
              <a:gd name="connsiteY3" fmla="*/ 0 h 2814320"/>
            </a:gdLst>
            <a:ahLst/>
            <a:cxnLst>
              <a:cxn ang="0">
                <a:pos x="connsiteX0" y="connsiteY0"/>
              </a:cxn>
              <a:cxn ang="0">
                <a:pos x="connsiteX1" y="connsiteY1"/>
              </a:cxn>
              <a:cxn ang="0">
                <a:pos x="connsiteX2" y="connsiteY2"/>
              </a:cxn>
              <a:cxn ang="0">
                <a:pos x="connsiteX3" y="connsiteY3"/>
              </a:cxn>
            </a:cxnLst>
            <a:rect l="l" t="t" r="r" b="b"/>
            <a:pathLst>
              <a:path w="4124960" h="2814320">
                <a:moveTo>
                  <a:pt x="0" y="2814320"/>
                </a:moveTo>
                <a:cubicBezTo>
                  <a:pt x="195580" y="2451100"/>
                  <a:pt x="391160" y="2087880"/>
                  <a:pt x="772160" y="1727200"/>
                </a:cubicBezTo>
                <a:cubicBezTo>
                  <a:pt x="1153160" y="1366520"/>
                  <a:pt x="1727200" y="938107"/>
                  <a:pt x="2286000" y="650240"/>
                </a:cubicBezTo>
                <a:cubicBezTo>
                  <a:pt x="2844800" y="362373"/>
                  <a:pt x="3484880" y="181186"/>
                  <a:pt x="4124960" y="0"/>
                </a:cubicBez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9" name="任意多边形: 形状 18">
            <a:extLst>
              <a:ext uri="{FF2B5EF4-FFF2-40B4-BE49-F238E27FC236}">
                <a16:creationId xmlns:a16="http://schemas.microsoft.com/office/drawing/2014/main" id="{7CB3B94B-EDA8-4B4F-BB02-651329765BBA}"/>
              </a:ext>
            </a:extLst>
          </p:cNvPr>
          <p:cNvSpPr/>
          <p:nvPr/>
        </p:nvSpPr>
        <p:spPr bwMode="auto">
          <a:xfrm>
            <a:off x="2326640" y="1839605"/>
            <a:ext cx="3628108" cy="3634740"/>
          </a:xfrm>
          <a:custGeom>
            <a:avLst/>
            <a:gdLst>
              <a:gd name="connsiteX0" fmla="*/ 0 w 3667760"/>
              <a:gd name="connsiteY0" fmla="*/ 3667760 h 3667760"/>
              <a:gd name="connsiteX1" fmla="*/ 812800 w 3667760"/>
              <a:gd name="connsiteY1" fmla="*/ 1686560 h 3667760"/>
              <a:gd name="connsiteX2" fmla="*/ 3667760 w 3667760"/>
              <a:gd name="connsiteY2" fmla="*/ 0 h 3667760"/>
            </a:gdLst>
            <a:ahLst/>
            <a:cxnLst>
              <a:cxn ang="0">
                <a:pos x="connsiteX0" y="connsiteY0"/>
              </a:cxn>
              <a:cxn ang="0">
                <a:pos x="connsiteX1" y="connsiteY1"/>
              </a:cxn>
              <a:cxn ang="0">
                <a:pos x="connsiteX2" y="connsiteY2"/>
              </a:cxn>
            </a:cxnLst>
            <a:rect l="l" t="t" r="r" b="b"/>
            <a:pathLst>
              <a:path w="3667760" h="3667760">
                <a:moveTo>
                  <a:pt x="0" y="3667760"/>
                </a:moveTo>
                <a:cubicBezTo>
                  <a:pt x="100753" y="2982806"/>
                  <a:pt x="201507" y="2297853"/>
                  <a:pt x="812800" y="1686560"/>
                </a:cubicBezTo>
                <a:cubicBezTo>
                  <a:pt x="1424093" y="1075267"/>
                  <a:pt x="2545926" y="537633"/>
                  <a:pt x="3667760" y="0"/>
                </a:cubicBezTo>
              </a:path>
            </a:pathLst>
          </a:cu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5246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anim calcmode="lin" valueType="num">
                                      <p:cBhvr>
                                        <p:cTn id="46" dur="1000" fill="hold"/>
                                        <p:tgtEl>
                                          <p:spTgt spid="19"/>
                                        </p:tgtEl>
                                        <p:attrNameLst>
                                          <p:attrName>ppt_x</p:attrName>
                                        </p:attrNameLst>
                                      </p:cBhvr>
                                      <p:tavLst>
                                        <p:tav tm="0">
                                          <p:val>
                                            <p:strVal val="#ppt_x"/>
                                          </p:val>
                                        </p:tav>
                                        <p:tav tm="100000">
                                          <p:val>
                                            <p:strVal val="#ppt_x"/>
                                          </p:val>
                                        </p:tav>
                                      </p:tavLst>
                                    </p:anim>
                                    <p:anim calcmode="lin" valueType="num">
                                      <p:cBhvr>
                                        <p:cTn id="4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3">
            <a:extLst>
              <a:ext uri="{FF2B5EF4-FFF2-40B4-BE49-F238E27FC236}">
                <a16:creationId xmlns:a16="http://schemas.microsoft.com/office/drawing/2014/main" id="{211FF688-82F4-4063-93C0-54524BFE40E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DDA3A5CB-B6DC-4E2C-B407-2DA6992E630E}" type="slidenum">
              <a:rPr lang="en-US" altLang="zh-CN" sz="1400" smtClean="0"/>
              <a:pPr/>
              <a:t>2</a:t>
            </a:fld>
            <a:endParaRPr lang="en-US" altLang="zh-CN" sz="1400"/>
          </a:p>
        </p:txBody>
      </p:sp>
      <p:sp>
        <p:nvSpPr>
          <p:cNvPr id="90115" name="Text Box 3">
            <a:extLst>
              <a:ext uri="{FF2B5EF4-FFF2-40B4-BE49-F238E27FC236}">
                <a16:creationId xmlns:a16="http://schemas.microsoft.com/office/drawing/2014/main" id="{3765D748-0DE0-4F62-B802-AC5F04EC025D}"/>
              </a:ext>
            </a:extLst>
          </p:cNvPr>
          <p:cNvSpPr txBox="1">
            <a:spLocks noChangeArrowheads="1"/>
          </p:cNvSpPr>
          <p:nvPr/>
        </p:nvSpPr>
        <p:spPr bwMode="auto">
          <a:xfrm>
            <a:off x="285750" y="0"/>
            <a:ext cx="74104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4000" b="1">
                <a:solidFill>
                  <a:srgbClr val="0000FF"/>
                </a:solidFill>
                <a:latin typeface="隶书" panose="02010509060101010101" pitchFamily="49" charset="-122"/>
                <a:ea typeface="隶书" panose="02010509060101010101" pitchFamily="49" charset="-122"/>
              </a:rPr>
              <a:t>2.</a:t>
            </a:r>
            <a:r>
              <a:rPr lang="zh-CN" altLang="en-US" sz="4000" b="1">
                <a:solidFill>
                  <a:srgbClr val="0000FF"/>
                </a:solidFill>
                <a:latin typeface="隶书" panose="02010509060101010101" pitchFamily="49" charset="-122"/>
                <a:ea typeface="隶书" panose="02010509060101010101" pitchFamily="49" charset="-122"/>
              </a:rPr>
              <a:t>斯托克斯公式</a:t>
            </a:r>
          </a:p>
        </p:txBody>
      </p:sp>
      <p:graphicFrame>
        <p:nvGraphicFramePr>
          <p:cNvPr id="90116" name="Object 4">
            <a:extLst>
              <a:ext uri="{FF2B5EF4-FFF2-40B4-BE49-F238E27FC236}">
                <a16:creationId xmlns:a16="http://schemas.microsoft.com/office/drawing/2014/main" id="{37775BE8-4826-4917-8E8F-8173FD0A1D99}"/>
              </a:ext>
            </a:extLst>
          </p:cNvPr>
          <p:cNvGraphicFramePr>
            <a:graphicFrameLocks noChangeAspect="1"/>
          </p:cNvGraphicFramePr>
          <p:nvPr>
            <p:extLst>
              <p:ext uri="{D42A27DB-BD31-4B8C-83A1-F6EECF244321}">
                <p14:modId xmlns:p14="http://schemas.microsoft.com/office/powerpoint/2010/main" val="2336177720"/>
              </p:ext>
            </p:extLst>
          </p:nvPr>
        </p:nvGraphicFramePr>
        <p:xfrm>
          <a:off x="545550" y="996950"/>
          <a:ext cx="8445500" cy="3206750"/>
        </p:xfrm>
        <a:graphic>
          <a:graphicData uri="http://schemas.openxmlformats.org/presentationml/2006/ole">
            <mc:AlternateContent xmlns:mc="http://schemas.openxmlformats.org/markup-compatibility/2006">
              <mc:Choice xmlns:v="urn:schemas-microsoft-com:vml" Requires="v">
                <p:oleObj spid="_x0000_s1028" name="Equation" r:id="rId3" imgW="3670200" imgH="1396800" progId="Equation.DSMT4">
                  <p:embed/>
                </p:oleObj>
              </mc:Choice>
              <mc:Fallback>
                <p:oleObj name="Equation" r:id="rId3" imgW="3670200" imgH="1396800" progId="Equation.DSMT4">
                  <p:embed/>
                  <p:pic>
                    <p:nvPicPr>
                      <p:cNvPr id="0" name="Object 4"/>
                      <p:cNvPicPr>
                        <a:picLocks noChangeAspect="1" noChangeArrowheads="1"/>
                      </p:cNvPicPr>
                      <p:nvPr/>
                    </p:nvPicPr>
                    <p:blipFill>
                      <a:blip r:embed="rId4"/>
                      <a:srcRect/>
                      <a:stretch>
                        <a:fillRect/>
                      </a:stretch>
                    </p:blipFill>
                    <p:spPr bwMode="auto">
                      <a:xfrm>
                        <a:off x="545550" y="996950"/>
                        <a:ext cx="844550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0117" name="Object 5">
            <a:extLst>
              <a:ext uri="{FF2B5EF4-FFF2-40B4-BE49-F238E27FC236}">
                <a16:creationId xmlns:a16="http://schemas.microsoft.com/office/drawing/2014/main" id="{D20CDF70-778A-42A1-BB52-08903FCF28A9}"/>
              </a:ext>
            </a:extLst>
          </p:cNvPr>
          <p:cNvGraphicFramePr>
            <a:graphicFrameLocks noChangeAspect="1"/>
          </p:cNvGraphicFramePr>
          <p:nvPr/>
        </p:nvGraphicFramePr>
        <p:xfrm>
          <a:off x="611188" y="4295775"/>
          <a:ext cx="7918450" cy="2038350"/>
        </p:xfrm>
        <a:graphic>
          <a:graphicData uri="http://schemas.openxmlformats.org/presentationml/2006/ole">
            <mc:AlternateContent xmlns:mc="http://schemas.openxmlformats.org/markup-compatibility/2006">
              <mc:Choice xmlns:v="urn:schemas-microsoft-com:vml" Requires="v">
                <p:oleObj spid="_x0000_s1029" r:id="rId5" imgW="3441700" imgH="889000" progId="Equation.DSMT4">
                  <p:embed/>
                </p:oleObj>
              </mc:Choice>
              <mc:Fallback>
                <p:oleObj r:id="rId5" imgW="3441700" imgH="889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295775"/>
                        <a:ext cx="791845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3" name="直接连接符 2">
            <a:extLst>
              <a:ext uri="{FF2B5EF4-FFF2-40B4-BE49-F238E27FC236}">
                <a16:creationId xmlns:a16="http://schemas.microsoft.com/office/drawing/2014/main" id="{42677AB7-D267-41FF-B1F3-2E837D1F86A2}"/>
              </a:ext>
            </a:extLst>
          </p:cNvPr>
          <p:cNvCxnSpPr/>
          <p:nvPr/>
        </p:nvCxnSpPr>
        <p:spPr bwMode="auto">
          <a:xfrm>
            <a:off x="466531" y="3107094"/>
            <a:ext cx="1446245"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04A4FEE6-30C7-4C65-A09F-F76A100FA240}"/>
              </a:ext>
            </a:extLst>
          </p:cNvPr>
          <p:cNvCxnSpPr>
            <a:cxnSpLocks/>
          </p:cNvCxnSpPr>
          <p:nvPr/>
        </p:nvCxnSpPr>
        <p:spPr bwMode="auto">
          <a:xfrm>
            <a:off x="4827037" y="2606351"/>
            <a:ext cx="3887755" cy="0"/>
          </a:xfrm>
          <a:prstGeom prst="line">
            <a:avLst/>
          </a:prstGeom>
          <a:solidFill>
            <a:schemeClr val="accent1"/>
          </a:solidFill>
          <a:ln w="38100" cap="flat" cmpd="sng" algn="ctr">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wipe(left)">
                                      <p:cBhvr>
                                        <p:cTn id="7" dur="500"/>
                                        <p:tgtEl>
                                          <p:spTgt spid="90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wipe(left)">
                                      <p:cBhvr>
                                        <p:cTn id="12" dur="500"/>
                                        <p:tgtEl>
                                          <p:spTgt spid="90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117"/>
                                        </p:tgtEl>
                                        <p:attrNameLst>
                                          <p:attrName>style.visibility</p:attrName>
                                        </p:attrNameLst>
                                      </p:cBhvr>
                                      <p:to>
                                        <p:strVal val="visible"/>
                                      </p:to>
                                    </p:set>
                                    <p:animEffect transition="in" filter="wipe(left)">
                                      <p:cBhvr>
                                        <p:cTn id="17"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流程图: 过程 37">
            <a:extLst>
              <a:ext uri="{FF2B5EF4-FFF2-40B4-BE49-F238E27FC236}">
                <a16:creationId xmlns:a16="http://schemas.microsoft.com/office/drawing/2014/main" id="{3739BE1B-CAED-4413-AA98-4FA5A1D52976}"/>
              </a:ext>
            </a:extLst>
          </p:cNvPr>
          <p:cNvSpPr/>
          <p:nvPr/>
        </p:nvSpPr>
        <p:spPr bwMode="auto">
          <a:xfrm flipH="1">
            <a:off x="2550534" y="3127871"/>
            <a:ext cx="276146" cy="1088530"/>
          </a:xfrm>
          <a:prstGeom prst="flowChartProcess">
            <a:avLst/>
          </a:prstGeom>
          <a:solidFill>
            <a:srgbClr val="FFC000"/>
          </a:solidFill>
          <a:ln w="9525" cap="flat" cmpd="sng" algn="ctr">
            <a:solidFill>
              <a:srgbClr val="CC0066"/>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4" name="流程图: 过程 33">
            <a:extLst>
              <a:ext uri="{FF2B5EF4-FFF2-40B4-BE49-F238E27FC236}">
                <a16:creationId xmlns:a16="http://schemas.microsoft.com/office/drawing/2014/main" id="{231D5CA0-39D0-449A-A723-0534C3F982C5}"/>
              </a:ext>
            </a:extLst>
          </p:cNvPr>
          <p:cNvSpPr/>
          <p:nvPr/>
        </p:nvSpPr>
        <p:spPr bwMode="auto">
          <a:xfrm>
            <a:off x="2826680" y="3243420"/>
            <a:ext cx="1582760" cy="698660"/>
          </a:xfrm>
          <a:prstGeom prst="flowChartProcess">
            <a:avLst/>
          </a:prstGeom>
          <a:solidFill>
            <a:srgbClr val="FFC000"/>
          </a:solidFill>
          <a:ln w="9525" cap="flat" cmpd="sng" algn="ctr">
            <a:solidFill>
              <a:srgbClr val="CC0066"/>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2" name="流程图: 过程 31">
            <a:extLst>
              <a:ext uri="{FF2B5EF4-FFF2-40B4-BE49-F238E27FC236}">
                <a16:creationId xmlns:a16="http://schemas.microsoft.com/office/drawing/2014/main" id="{40F64B42-C057-43A3-9DAB-AB85B7546545}"/>
              </a:ext>
            </a:extLst>
          </p:cNvPr>
          <p:cNvSpPr/>
          <p:nvPr/>
        </p:nvSpPr>
        <p:spPr bwMode="auto">
          <a:xfrm>
            <a:off x="2847000" y="3294220"/>
            <a:ext cx="1125559" cy="586900"/>
          </a:xfrm>
          <a:prstGeom prst="flowChartProcess">
            <a:avLst/>
          </a:prstGeom>
          <a:solidFill>
            <a:schemeClr val="accent1">
              <a:alpha val="66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4996" name="Text Box 4">
            <a:extLst>
              <a:ext uri="{FF2B5EF4-FFF2-40B4-BE49-F238E27FC236}">
                <a16:creationId xmlns:a16="http://schemas.microsoft.com/office/drawing/2014/main" id="{FDCC9302-69B0-4689-9236-5DEA4DFDCEFC}"/>
              </a:ext>
            </a:extLst>
          </p:cNvPr>
          <p:cNvSpPr txBox="1">
            <a:spLocks noChangeArrowheads="1"/>
          </p:cNvSpPr>
          <p:nvPr/>
        </p:nvSpPr>
        <p:spPr bwMode="auto">
          <a:xfrm>
            <a:off x="239713" y="236538"/>
            <a:ext cx="6569075" cy="626710"/>
          </a:xfrm>
          <a:prstGeom prst="rect">
            <a:avLst/>
          </a:prstGeom>
          <a:solidFill>
            <a:srgbClr val="66FF33"/>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66FF33"/>
            </a:extrusionClr>
            <a:contourClr>
              <a:srgbClr val="66FF33"/>
            </a:contourClr>
          </a:sp3d>
        </p:spPr>
        <p:txBody>
          <a:bodyPr>
            <a:spAutoFit/>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zh-CN" altLang="en-US" b="1" dirty="0"/>
              <a:t>斯托克斯公式的物理意义</a:t>
            </a:r>
          </a:p>
        </p:txBody>
      </p:sp>
      <p:sp>
        <p:nvSpPr>
          <p:cNvPr id="84997" name="Text Box 5">
            <a:extLst>
              <a:ext uri="{FF2B5EF4-FFF2-40B4-BE49-F238E27FC236}">
                <a16:creationId xmlns:a16="http://schemas.microsoft.com/office/drawing/2014/main" id="{B7394C2C-F9EE-4A10-8948-8A94932C86A1}"/>
              </a:ext>
            </a:extLst>
          </p:cNvPr>
          <p:cNvSpPr txBox="1">
            <a:spLocks noChangeArrowheads="1"/>
          </p:cNvSpPr>
          <p:nvPr/>
        </p:nvSpPr>
        <p:spPr bwMode="auto">
          <a:xfrm>
            <a:off x="406400" y="1260475"/>
            <a:ext cx="7410450" cy="76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4000" b="1" dirty="0">
                <a:solidFill>
                  <a:srgbClr val="CC0066"/>
                </a:solidFill>
                <a:latin typeface="隶书" panose="02010509060101010101" pitchFamily="49" charset="-122"/>
                <a:ea typeface="隶书" panose="02010509060101010101" pitchFamily="49" charset="-122"/>
              </a:rPr>
              <a:t>1.</a:t>
            </a:r>
            <a:r>
              <a:rPr lang="zh-CN" altLang="en-US" sz="4000" b="1" dirty="0">
                <a:solidFill>
                  <a:srgbClr val="CC0066"/>
                </a:solidFill>
                <a:latin typeface="隶书" panose="02010509060101010101" pitchFamily="49" charset="-122"/>
                <a:ea typeface="隶书" panose="02010509060101010101" pitchFamily="49" charset="-122"/>
              </a:rPr>
              <a:t>高斯公式（</a:t>
            </a:r>
            <a:r>
              <a:rPr lang="zh-CN" altLang="en-US" sz="4000" b="1" dirty="0">
                <a:solidFill>
                  <a:srgbClr val="0070C0"/>
                </a:solidFill>
                <a:latin typeface="隶书" panose="02010509060101010101" pitchFamily="49" charset="-122"/>
                <a:ea typeface="隶书" panose="02010509060101010101" pitchFamily="49" charset="-122"/>
              </a:rPr>
              <a:t>发散量</a:t>
            </a:r>
            <a:r>
              <a:rPr lang="zh-CN" altLang="en-US" sz="4000" b="1" dirty="0">
                <a:solidFill>
                  <a:srgbClr val="CC0066"/>
                </a:solidFill>
                <a:latin typeface="隶书" panose="02010509060101010101" pitchFamily="49" charset="-122"/>
                <a:ea typeface="隶书" panose="02010509060101010101" pitchFamily="49" charset="-122"/>
              </a:rPr>
              <a:t>定理）</a:t>
            </a:r>
            <a:endParaRPr lang="zh-CN" altLang="en-US" sz="4000" b="1" i="1" dirty="0">
              <a:solidFill>
                <a:srgbClr val="CC0066"/>
              </a:solidFill>
              <a:ea typeface="隶书" panose="02010509060101010101" pitchFamily="49" charset="-122"/>
              <a:sym typeface="Symbol" panose="05050102010706020507" pitchFamily="18" charset="2"/>
            </a:endParaRPr>
          </a:p>
        </p:txBody>
      </p:sp>
      <p:graphicFrame>
        <p:nvGraphicFramePr>
          <p:cNvPr id="29" name="Object 7">
            <a:extLst>
              <a:ext uri="{FF2B5EF4-FFF2-40B4-BE49-F238E27FC236}">
                <a16:creationId xmlns:a16="http://schemas.microsoft.com/office/drawing/2014/main" id="{A9DE350A-615C-4FAE-BA98-2A33C1059F52}"/>
              </a:ext>
            </a:extLst>
          </p:cNvPr>
          <p:cNvGraphicFramePr>
            <a:graphicFrameLocks noChangeAspect="1"/>
          </p:cNvGraphicFramePr>
          <p:nvPr>
            <p:extLst>
              <p:ext uri="{D42A27DB-BD31-4B8C-83A1-F6EECF244321}">
                <p14:modId xmlns:p14="http://schemas.microsoft.com/office/powerpoint/2010/main" val="3809211496"/>
              </p:ext>
            </p:extLst>
          </p:nvPr>
        </p:nvGraphicFramePr>
        <p:xfrm>
          <a:off x="52000" y="2304100"/>
          <a:ext cx="8976430" cy="873125"/>
        </p:xfrm>
        <a:graphic>
          <a:graphicData uri="http://schemas.openxmlformats.org/presentationml/2006/ole">
            <mc:AlternateContent xmlns:mc="http://schemas.openxmlformats.org/markup-compatibility/2006">
              <mc:Choice xmlns:v="urn:schemas-microsoft-com:vml" Requires="v">
                <p:oleObj spid="_x0000_s18440" name="Equation" r:id="rId3" imgW="4546440" imgH="444240" progId="Equation.DSMT4">
                  <p:embed/>
                </p:oleObj>
              </mc:Choice>
              <mc:Fallback>
                <p:oleObj name="Equation" r:id="rId3" imgW="4546440" imgH="44424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4"/>
                      <a:srcRect/>
                      <a:stretch>
                        <a:fillRect/>
                      </a:stretch>
                    </p:blipFill>
                    <p:spPr bwMode="auto">
                      <a:xfrm>
                        <a:off x="52000" y="2304100"/>
                        <a:ext cx="8976430" cy="873125"/>
                      </a:xfrm>
                      <a:prstGeom prst="rect">
                        <a:avLst/>
                      </a:prstGeom>
                      <a:noFill/>
                      <a:ln>
                        <a:noFill/>
                      </a:ln>
                    </p:spPr>
                  </p:pic>
                </p:oleObj>
              </mc:Fallback>
            </mc:AlternateContent>
          </a:graphicData>
        </a:graphic>
      </p:graphicFrame>
      <p:graphicFrame>
        <p:nvGraphicFramePr>
          <p:cNvPr id="30" name="Object 7">
            <a:extLst>
              <a:ext uri="{FF2B5EF4-FFF2-40B4-BE49-F238E27FC236}">
                <a16:creationId xmlns:a16="http://schemas.microsoft.com/office/drawing/2014/main" id="{8922C3A8-1D86-4E9F-AD5F-B9CACFFE7746}"/>
              </a:ext>
            </a:extLst>
          </p:cNvPr>
          <p:cNvGraphicFramePr>
            <a:graphicFrameLocks noChangeAspect="1"/>
          </p:cNvGraphicFramePr>
          <p:nvPr>
            <p:extLst>
              <p:ext uri="{D42A27DB-BD31-4B8C-83A1-F6EECF244321}">
                <p14:modId xmlns:p14="http://schemas.microsoft.com/office/powerpoint/2010/main" val="4005616596"/>
              </p:ext>
            </p:extLst>
          </p:nvPr>
        </p:nvGraphicFramePr>
        <p:xfrm>
          <a:off x="2326323" y="3294220"/>
          <a:ext cx="2005012" cy="773112"/>
        </p:xfrm>
        <a:graphic>
          <a:graphicData uri="http://schemas.openxmlformats.org/presentationml/2006/ole">
            <mc:AlternateContent xmlns:mc="http://schemas.openxmlformats.org/markup-compatibility/2006">
              <mc:Choice xmlns:v="urn:schemas-microsoft-com:vml" Requires="v">
                <p:oleObj spid="_x0000_s18441" name="Equation" r:id="rId5" imgW="1015920" imgH="393480" progId="Equation.DSMT4">
                  <p:embed/>
                </p:oleObj>
              </mc:Choice>
              <mc:Fallback>
                <p:oleObj name="Equation" r:id="rId5" imgW="1015920" imgH="393480" progId="Equation.DSMT4">
                  <p:embed/>
                  <p:pic>
                    <p:nvPicPr>
                      <p:cNvPr id="29" name="Object 7">
                        <a:extLst>
                          <a:ext uri="{FF2B5EF4-FFF2-40B4-BE49-F238E27FC236}">
                            <a16:creationId xmlns:a16="http://schemas.microsoft.com/office/drawing/2014/main" id="{A9DE350A-615C-4FAE-BA98-2A33C1059F52}"/>
                          </a:ext>
                        </a:extLst>
                      </p:cNvPr>
                      <p:cNvPicPr>
                        <a:picLocks noChangeAspect="1" noChangeArrowheads="1"/>
                      </p:cNvPicPr>
                      <p:nvPr/>
                    </p:nvPicPr>
                    <p:blipFill>
                      <a:blip r:embed="rId6"/>
                      <a:srcRect/>
                      <a:stretch>
                        <a:fillRect/>
                      </a:stretch>
                    </p:blipFill>
                    <p:spPr bwMode="auto">
                      <a:xfrm>
                        <a:off x="2326323" y="3294220"/>
                        <a:ext cx="2005012" cy="773112"/>
                      </a:xfrm>
                      <a:prstGeom prst="rect">
                        <a:avLst/>
                      </a:prstGeom>
                      <a:noFill/>
                      <a:ln>
                        <a:noFill/>
                      </a:ln>
                    </p:spPr>
                  </p:pic>
                </p:oleObj>
              </mc:Fallback>
            </mc:AlternateContent>
          </a:graphicData>
        </a:graphic>
      </p:graphicFrame>
      <p:sp>
        <p:nvSpPr>
          <p:cNvPr id="33" name="标注: 线形(带强调线) 32">
            <a:extLst>
              <a:ext uri="{FF2B5EF4-FFF2-40B4-BE49-F238E27FC236}">
                <a16:creationId xmlns:a16="http://schemas.microsoft.com/office/drawing/2014/main" id="{04D02A3A-DDE3-4CFB-A99F-44E5EEFE83AB}"/>
              </a:ext>
            </a:extLst>
          </p:cNvPr>
          <p:cNvSpPr/>
          <p:nvPr/>
        </p:nvSpPr>
        <p:spPr bwMode="auto">
          <a:xfrm>
            <a:off x="3328829" y="4494228"/>
            <a:ext cx="1360826" cy="385396"/>
          </a:xfrm>
          <a:prstGeom prst="accentCallout1">
            <a:avLst>
              <a:gd name="adj1" fmla="val 18750"/>
              <a:gd name="adj2" fmla="val -8333"/>
              <a:gd name="adj3" fmla="val -156370"/>
              <a:gd name="adj4" fmla="val 369"/>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环量面密度</a:t>
            </a:r>
          </a:p>
        </p:txBody>
      </p:sp>
      <p:sp>
        <p:nvSpPr>
          <p:cNvPr id="37" name="标注: 线形(带强调线) 36">
            <a:extLst>
              <a:ext uri="{FF2B5EF4-FFF2-40B4-BE49-F238E27FC236}">
                <a16:creationId xmlns:a16="http://schemas.microsoft.com/office/drawing/2014/main" id="{08E9F027-EF44-4038-BB40-3F4202DFCD84}"/>
              </a:ext>
            </a:extLst>
          </p:cNvPr>
          <p:cNvSpPr/>
          <p:nvPr/>
        </p:nvSpPr>
        <p:spPr bwMode="auto">
          <a:xfrm>
            <a:off x="5562716" y="3587670"/>
            <a:ext cx="2158884" cy="380670"/>
          </a:xfrm>
          <a:prstGeom prst="accentCallout1">
            <a:avLst>
              <a:gd name="adj1" fmla="val 18750"/>
              <a:gd name="adj2" fmla="val -8333"/>
              <a:gd name="adj3" fmla="val 26590"/>
              <a:gd name="adj4" fmla="val -53164"/>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面密度*面积：环量</a:t>
            </a:r>
          </a:p>
        </p:txBody>
      </p:sp>
      <p:sp>
        <p:nvSpPr>
          <p:cNvPr id="41" name="标注: 线形(带强调线) 40">
            <a:extLst>
              <a:ext uri="{FF2B5EF4-FFF2-40B4-BE49-F238E27FC236}">
                <a16:creationId xmlns:a16="http://schemas.microsoft.com/office/drawing/2014/main" id="{F8ACC0B0-F4BD-41D8-9B1F-91A58B856020}"/>
              </a:ext>
            </a:extLst>
          </p:cNvPr>
          <p:cNvSpPr/>
          <p:nvPr/>
        </p:nvSpPr>
        <p:spPr bwMode="auto">
          <a:xfrm>
            <a:off x="1303780" y="5061064"/>
            <a:ext cx="1401763" cy="380670"/>
          </a:xfrm>
          <a:prstGeom prst="accentCallout1">
            <a:avLst>
              <a:gd name="adj1" fmla="val 18750"/>
              <a:gd name="adj2" fmla="val -8333"/>
              <a:gd name="adj3" fmla="val -216287"/>
              <a:gd name="adj4" fmla="val 8889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求和取极限</a:t>
            </a:r>
          </a:p>
        </p:txBody>
      </p:sp>
      <p:graphicFrame>
        <p:nvGraphicFramePr>
          <p:cNvPr id="42" name="Object 7">
            <a:extLst>
              <a:ext uri="{FF2B5EF4-FFF2-40B4-BE49-F238E27FC236}">
                <a16:creationId xmlns:a16="http://schemas.microsoft.com/office/drawing/2014/main" id="{32FF5B42-701B-4663-BB11-583449E9926D}"/>
              </a:ext>
            </a:extLst>
          </p:cNvPr>
          <p:cNvGraphicFramePr>
            <a:graphicFrameLocks noChangeAspect="1"/>
          </p:cNvGraphicFramePr>
          <p:nvPr>
            <p:extLst>
              <p:ext uri="{D42A27DB-BD31-4B8C-83A1-F6EECF244321}">
                <p14:modId xmlns:p14="http://schemas.microsoft.com/office/powerpoint/2010/main" val="3978273354"/>
              </p:ext>
            </p:extLst>
          </p:nvPr>
        </p:nvGraphicFramePr>
        <p:xfrm>
          <a:off x="4689655" y="5106495"/>
          <a:ext cx="1579563" cy="400050"/>
        </p:xfrm>
        <a:graphic>
          <a:graphicData uri="http://schemas.openxmlformats.org/presentationml/2006/ole">
            <mc:AlternateContent xmlns:mc="http://schemas.openxmlformats.org/markup-compatibility/2006">
              <mc:Choice xmlns:v="urn:schemas-microsoft-com:vml" Requires="v">
                <p:oleObj spid="_x0000_s18442" name="Equation" r:id="rId7" imgW="799920" imgH="203040" progId="Equation.DSMT4">
                  <p:embed/>
                </p:oleObj>
              </mc:Choice>
              <mc:Fallback>
                <p:oleObj name="Equation" r:id="rId7" imgW="799920" imgH="203040" progId="Equation.DSMT4">
                  <p:embed/>
                  <p:pic>
                    <p:nvPicPr>
                      <p:cNvPr id="29" name="Object 7">
                        <a:extLst>
                          <a:ext uri="{FF2B5EF4-FFF2-40B4-BE49-F238E27FC236}">
                            <a16:creationId xmlns:a16="http://schemas.microsoft.com/office/drawing/2014/main" id="{A9DE350A-615C-4FAE-BA98-2A33C1059F52}"/>
                          </a:ext>
                        </a:extLst>
                      </p:cNvPr>
                      <p:cNvPicPr>
                        <a:picLocks noChangeAspect="1" noChangeArrowheads="1"/>
                      </p:cNvPicPr>
                      <p:nvPr/>
                    </p:nvPicPr>
                    <p:blipFill>
                      <a:blip r:embed="rId8"/>
                      <a:srcRect/>
                      <a:stretch>
                        <a:fillRect/>
                      </a:stretch>
                    </p:blipFill>
                    <p:spPr bwMode="auto">
                      <a:xfrm>
                        <a:off x="4689655" y="5106495"/>
                        <a:ext cx="1579563" cy="400050"/>
                      </a:xfrm>
                      <a:prstGeom prst="rect">
                        <a:avLst/>
                      </a:prstGeom>
                      <a:noFill/>
                      <a:ln>
                        <a:noFill/>
                      </a:ln>
                    </p:spPr>
                  </p:pic>
                </p:oleObj>
              </mc:Fallback>
            </mc:AlternateContent>
          </a:graphicData>
        </a:graphic>
      </p:graphicFrame>
      <p:graphicFrame>
        <p:nvGraphicFramePr>
          <p:cNvPr id="43" name="Object 7">
            <a:extLst>
              <a:ext uri="{FF2B5EF4-FFF2-40B4-BE49-F238E27FC236}">
                <a16:creationId xmlns:a16="http://schemas.microsoft.com/office/drawing/2014/main" id="{482A1714-07EE-4E69-A910-BE0AF1B5C064}"/>
              </a:ext>
            </a:extLst>
          </p:cNvPr>
          <p:cNvGraphicFramePr>
            <a:graphicFrameLocks noChangeAspect="1"/>
          </p:cNvGraphicFramePr>
          <p:nvPr>
            <p:extLst>
              <p:ext uri="{D42A27DB-BD31-4B8C-83A1-F6EECF244321}">
                <p14:modId xmlns:p14="http://schemas.microsoft.com/office/powerpoint/2010/main" val="4255586065"/>
              </p:ext>
            </p:extLst>
          </p:nvPr>
        </p:nvGraphicFramePr>
        <p:xfrm>
          <a:off x="6316663" y="5007276"/>
          <a:ext cx="1404937" cy="598488"/>
        </p:xfrm>
        <a:graphic>
          <a:graphicData uri="http://schemas.openxmlformats.org/presentationml/2006/ole">
            <mc:AlternateContent xmlns:mc="http://schemas.openxmlformats.org/markup-compatibility/2006">
              <mc:Choice xmlns:v="urn:schemas-microsoft-com:vml" Requires="v">
                <p:oleObj spid="_x0000_s18443" name="Equation" r:id="rId9" imgW="711000" imgH="304560" progId="Equation.DSMT4">
                  <p:embed/>
                </p:oleObj>
              </mc:Choice>
              <mc:Fallback>
                <p:oleObj name="Equation" r:id="rId9" imgW="711000" imgH="304560" progId="Equation.DSMT4">
                  <p:embed/>
                  <p:pic>
                    <p:nvPicPr>
                      <p:cNvPr id="29" name="Object 7">
                        <a:extLst>
                          <a:ext uri="{FF2B5EF4-FFF2-40B4-BE49-F238E27FC236}">
                            <a16:creationId xmlns:a16="http://schemas.microsoft.com/office/drawing/2014/main" id="{A9DE350A-615C-4FAE-BA98-2A33C1059F52}"/>
                          </a:ext>
                        </a:extLst>
                      </p:cNvPr>
                      <p:cNvPicPr>
                        <a:picLocks noChangeAspect="1" noChangeArrowheads="1"/>
                      </p:cNvPicPr>
                      <p:nvPr/>
                    </p:nvPicPr>
                    <p:blipFill>
                      <a:blip r:embed="rId10"/>
                      <a:srcRect/>
                      <a:stretch>
                        <a:fillRect/>
                      </a:stretch>
                    </p:blipFill>
                    <p:spPr bwMode="auto">
                      <a:xfrm>
                        <a:off x="6316663" y="5007276"/>
                        <a:ext cx="1404937" cy="598488"/>
                      </a:xfrm>
                      <a:prstGeom prst="rect">
                        <a:avLst/>
                      </a:prstGeom>
                      <a:noFill/>
                      <a:ln>
                        <a:noFill/>
                      </a:ln>
                    </p:spPr>
                  </p:pic>
                </p:oleObj>
              </mc:Fallback>
            </mc:AlternateContent>
          </a:graphicData>
        </a:graphic>
      </p:graphicFrame>
      <p:graphicFrame>
        <p:nvGraphicFramePr>
          <p:cNvPr id="44" name="Object 7">
            <a:extLst>
              <a:ext uri="{FF2B5EF4-FFF2-40B4-BE49-F238E27FC236}">
                <a16:creationId xmlns:a16="http://schemas.microsoft.com/office/drawing/2014/main" id="{D3EDCADE-39A6-4287-AE99-E3D2CD777764}"/>
              </a:ext>
            </a:extLst>
          </p:cNvPr>
          <p:cNvGraphicFramePr>
            <a:graphicFrameLocks noChangeAspect="1"/>
          </p:cNvGraphicFramePr>
          <p:nvPr>
            <p:extLst>
              <p:ext uri="{D42A27DB-BD31-4B8C-83A1-F6EECF244321}">
                <p14:modId xmlns:p14="http://schemas.microsoft.com/office/powerpoint/2010/main" val="2685419176"/>
              </p:ext>
            </p:extLst>
          </p:nvPr>
        </p:nvGraphicFramePr>
        <p:xfrm>
          <a:off x="3708284" y="5545752"/>
          <a:ext cx="2533650" cy="800100"/>
        </p:xfrm>
        <a:graphic>
          <a:graphicData uri="http://schemas.openxmlformats.org/presentationml/2006/ole">
            <mc:AlternateContent xmlns:mc="http://schemas.openxmlformats.org/markup-compatibility/2006">
              <mc:Choice xmlns:v="urn:schemas-microsoft-com:vml" Requires="v">
                <p:oleObj spid="_x0000_s18444" name="Equation" r:id="rId11" imgW="1282680" imgH="406080" progId="Equation.DSMT4">
                  <p:embed/>
                </p:oleObj>
              </mc:Choice>
              <mc:Fallback>
                <p:oleObj name="Equation" r:id="rId11" imgW="1282680" imgH="406080" progId="Equation.DSMT4">
                  <p:embed/>
                  <p:pic>
                    <p:nvPicPr>
                      <p:cNvPr id="42" name="Object 7">
                        <a:extLst>
                          <a:ext uri="{FF2B5EF4-FFF2-40B4-BE49-F238E27FC236}">
                            <a16:creationId xmlns:a16="http://schemas.microsoft.com/office/drawing/2014/main" id="{32FF5B42-701B-4663-BB11-583449E9926D}"/>
                          </a:ext>
                        </a:extLst>
                      </p:cNvPr>
                      <p:cNvPicPr>
                        <a:picLocks noChangeAspect="1" noChangeArrowheads="1"/>
                      </p:cNvPicPr>
                      <p:nvPr/>
                    </p:nvPicPr>
                    <p:blipFill>
                      <a:blip r:embed="rId12"/>
                      <a:srcRect/>
                      <a:stretch>
                        <a:fillRect/>
                      </a:stretch>
                    </p:blipFill>
                    <p:spPr bwMode="auto">
                      <a:xfrm>
                        <a:off x="3708284" y="5545752"/>
                        <a:ext cx="2533650" cy="800100"/>
                      </a:xfrm>
                      <a:prstGeom prst="rect">
                        <a:avLst/>
                      </a:prstGeom>
                      <a:noFill/>
                      <a:ln>
                        <a:noFill/>
                      </a:ln>
                    </p:spPr>
                  </p:pic>
                </p:oleObj>
              </mc:Fallback>
            </mc:AlternateContent>
          </a:graphicData>
        </a:graphic>
      </p:graphicFrame>
      <p:graphicFrame>
        <p:nvGraphicFramePr>
          <p:cNvPr id="45" name="Object 7">
            <a:extLst>
              <a:ext uri="{FF2B5EF4-FFF2-40B4-BE49-F238E27FC236}">
                <a16:creationId xmlns:a16="http://schemas.microsoft.com/office/drawing/2014/main" id="{90B256C5-9E63-48B0-95EA-0E1D9A26D75B}"/>
              </a:ext>
            </a:extLst>
          </p:cNvPr>
          <p:cNvGraphicFramePr>
            <a:graphicFrameLocks noChangeAspect="1"/>
          </p:cNvGraphicFramePr>
          <p:nvPr>
            <p:extLst>
              <p:ext uri="{D42A27DB-BD31-4B8C-83A1-F6EECF244321}">
                <p14:modId xmlns:p14="http://schemas.microsoft.com/office/powerpoint/2010/main" val="1435219793"/>
              </p:ext>
            </p:extLst>
          </p:nvPr>
        </p:nvGraphicFramePr>
        <p:xfrm>
          <a:off x="6308429" y="5673705"/>
          <a:ext cx="1681162" cy="523875"/>
        </p:xfrm>
        <a:graphic>
          <a:graphicData uri="http://schemas.openxmlformats.org/presentationml/2006/ole">
            <mc:AlternateContent xmlns:mc="http://schemas.openxmlformats.org/markup-compatibility/2006">
              <mc:Choice xmlns:v="urn:schemas-microsoft-com:vml" Requires="v">
                <p:oleObj spid="_x0000_s18445" name="Equation" r:id="rId13" imgW="850680" imgH="266400" progId="Equation.DSMT4">
                  <p:embed/>
                </p:oleObj>
              </mc:Choice>
              <mc:Fallback>
                <p:oleObj name="Equation" r:id="rId13" imgW="850680" imgH="266400" progId="Equation.DSMT4">
                  <p:embed/>
                  <p:pic>
                    <p:nvPicPr>
                      <p:cNvPr id="43" name="Object 7">
                        <a:extLst>
                          <a:ext uri="{FF2B5EF4-FFF2-40B4-BE49-F238E27FC236}">
                            <a16:creationId xmlns:a16="http://schemas.microsoft.com/office/drawing/2014/main" id="{482A1714-07EE-4E69-A910-BE0AF1B5C064}"/>
                          </a:ext>
                        </a:extLst>
                      </p:cNvPr>
                      <p:cNvPicPr>
                        <a:picLocks noChangeAspect="1" noChangeArrowheads="1"/>
                      </p:cNvPicPr>
                      <p:nvPr/>
                    </p:nvPicPr>
                    <p:blipFill>
                      <a:blip r:embed="rId14"/>
                      <a:srcRect/>
                      <a:stretch>
                        <a:fillRect/>
                      </a:stretch>
                    </p:blipFill>
                    <p:spPr bwMode="auto">
                      <a:xfrm>
                        <a:off x="6308429" y="5673705"/>
                        <a:ext cx="1681162" cy="5238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30026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997"/>
                                        </p:tgtEl>
                                        <p:attrNameLst>
                                          <p:attrName>style.visibility</p:attrName>
                                        </p:attrNameLst>
                                      </p:cBhvr>
                                      <p:to>
                                        <p:strVal val="visible"/>
                                      </p:to>
                                    </p:set>
                                    <p:animEffect transition="in" filter="wipe(left)">
                                      <p:cBhvr>
                                        <p:cTn id="11" dur="500"/>
                                        <p:tgtEl>
                                          <p:spTgt spid="8499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1000"/>
                                        <p:tgtEl>
                                          <p:spTgt spid="32"/>
                                        </p:tgtEl>
                                      </p:cBhvr>
                                    </p:animEffect>
                                    <p:anim calcmode="lin" valueType="num">
                                      <p:cBhvr>
                                        <p:cTn id="27" dur="1000" fill="hold"/>
                                        <p:tgtEl>
                                          <p:spTgt spid="32"/>
                                        </p:tgtEl>
                                        <p:attrNameLst>
                                          <p:attrName>ppt_x</p:attrName>
                                        </p:attrNameLst>
                                      </p:cBhvr>
                                      <p:tavLst>
                                        <p:tav tm="0">
                                          <p:val>
                                            <p:strVal val="#ppt_x"/>
                                          </p:val>
                                        </p:tav>
                                        <p:tav tm="100000">
                                          <p:val>
                                            <p:strVal val="#ppt_x"/>
                                          </p:val>
                                        </p:tav>
                                      </p:tavLst>
                                    </p:anim>
                                    <p:anim calcmode="lin" valueType="num">
                                      <p:cBhvr>
                                        <p:cTn id="2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1000"/>
                                        <p:tgtEl>
                                          <p:spTgt spid="33"/>
                                        </p:tgtEl>
                                      </p:cBhvr>
                                    </p:animEffect>
                                    <p:anim calcmode="lin" valueType="num">
                                      <p:cBhvr>
                                        <p:cTn id="34" dur="1000" fill="hold"/>
                                        <p:tgtEl>
                                          <p:spTgt spid="33"/>
                                        </p:tgtEl>
                                        <p:attrNameLst>
                                          <p:attrName>ppt_x</p:attrName>
                                        </p:attrNameLst>
                                      </p:cBhvr>
                                      <p:tavLst>
                                        <p:tav tm="0">
                                          <p:val>
                                            <p:strVal val="#ppt_x"/>
                                          </p:val>
                                        </p:tav>
                                        <p:tav tm="100000">
                                          <p:val>
                                            <p:strVal val="#ppt_x"/>
                                          </p:val>
                                        </p:tav>
                                      </p:tavLst>
                                    </p:anim>
                                    <p:anim calcmode="lin" valueType="num">
                                      <p:cBhvr>
                                        <p:cTn id="3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1000"/>
                                        <p:tgtEl>
                                          <p:spTgt spid="34"/>
                                        </p:tgtEl>
                                      </p:cBhvr>
                                    </p:animEffect>
                                    <p:anim calcmode="lin" valueType="num">
                                      <p:cBhvr>
                                        <p:cTn id="41" dur="1000" fill="hold"/>
                                        <p:tgtEl>
                                          <p:spTgt spid="34"/>
                                        </p:tgtEl>
                                        <p:attrNameLst>
                                          <p:attrName>ppt_x</p:attrName>
                                        </p:attrNameLst>
                                      </p:cBhvr>
                                      <p:tavLst>
                                        <p:tav tm="0">
                                          <p:val>
                                            <p:strVal val="#ppt_x"/>
                                          </p:val>
                                        </p:tav>
                                        <p:tav tm="100000">
                                          <p:val>
                                            <p:strVal val="#ppt_x"/>
                                          </p:val>
                                        </p:tav>
                                      </p:tavLst>
                                    </p:anim>
                                    <p:anim calcmode="lin" valueType="num">
                                      <p:cBhvr>
                                        <p:cTn id="4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1000"/>
                                        <p:tgtEl>
                                          <p:spTgt spid="41"/>
                                        </p:tgtEl>
                                      </p:cBhvr>
                                    </p:animEffect>
                                    <p:anim calcmode="lin" valueType="num">
                                      <p:cBhvr>
                                        <p:cTn id="62" dur="1000" fill="hold"/>
                                        <p:tgtEl>
                                          <p:spTgt spid="41"/>
                                        </p:tgtEl>
                                        <p:attrNameLst>
                                          <p:attrName>ppt_x</p:attrName>
                                        </p:attrNameLst>
                                      </p:cBhvr>
                                      <p:tavLst>
                                        <p:tav tm="0">
                                          <p:val>
                                            <p:strVal val="#ppt_x"/>
                                          </p:val>
                                        </p:tav>
                                        <p:tav tm="100000">
                                          <p:val>
                                            <p:strVal val="#ppt_x"/>
                                          </p:val>
                                        </p:tav>
                                      </p:tavLst>
                                    </p:anim>
                                    <p:anim calcmode="lin" valueType="num">
                                      <p:cBhvr>
                                        <p:cTn id="6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wipe(left)">
                                      <p:cBhvr>
                                        <p:cTn id="68" dur="500"/>
                                        <p:tgtEl>
                                          <p:spTgt spid="4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ipe(left)">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left)">
                                      <p:cBhvr>
                                        <p:cTn id="8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4" grpId="0" animBg="1"/>
      <p:bldP spid="32" grpId="0" animBg="1"/>
      <p:bldP spid="84996" grpId="0" animBg="1"/>
      <p:bldP spid="84997" grpId="0"/>
      <p:bldP spid="33" grpId="0" animBg="1"/>
      <p:bldP spid="37"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表格 4">
            <a:extLst>
              <a:ext uri="{FF2B5EF4-FFF2-40B4-BE49-F238E27FC236}">
                <a16:creationId xmlns:a16="http://schemas.microsoft.com/office/drawing/2014/main" id="{8CBAB209-51A2-491B-8156-7420AC981B4F}"/>
              </a:ext>
            </a:extLst>
          </p:cNvPr>
          <p:cNvGraphicFramePr>
            <a:graphicFrameLocks noGrp="1"/>
          </p:cNvGraphicFramePr>
          <p:nvPr>
            <p:extLst>
              <p:ext uri="{D42A27DB-BD31-4B8C-83A1-F6EECF244321}">
                <p14:modId xmlns:p14="http://schemas.microsoft.com/office/powerpoint/2010/main" val="3075611332"/>
              </p:ext>
            </p:extLst>
          </p:nvPr>
        </p:nvGraphicFramePr>
        <p:xfrm>
          <a:off x="68093" y="282301"/>
          <a:ext cx="8978628" cy="6272543"/>
        </p:xfrm>
        <a:graphic>
          <a:graphicData uri="http://schemas.openxmlformats.org/drawingml/2006/table">
            <a:tbl>
              <a:tblPr firstRow="1" bandRow="1">
                <a:tableStyleId>{5C22544A-7EE6-4342-B048-85BDC9FD1C3A}</a:tableStyleId>
              </a:tblPr>
              <a:tblGrid>
                <a:gridCol w="2244657">
                  <a:extLst>
                    <a:ext uri="{9D8B030D-6E8A-4147-A177-3AD203B41FA5}">
                      <a16:colId xmlns:a16="http://schemas.microsoft.com/office/drawing/2014/main" val="1341283203"/>
                    </a:ext>
                  </a:extLst>
                </a:gridCol>
                <a:gridCol w="2244657">
                  <a:extLst>
                    <a:ext uri="{9D8B030D-6E8A-4147-A177-3AD203B41FA5}">
                      <a16:colId xmlns:a16="http://schemas.microsoft.com/office/drawing/2014/main" val="2712057075"/>
                    </a:ext>
                  </a:extLst>
                </a:gridCol>
                <a:gridCol w="2244657">
                  <a:extLst>
                    <a:ext uri="{9D8B030D-6E8A-4147-A177-3AD203B41FA5}">
                      <a16:colId xmlns:a16="http://schemas.microsoft.com/office/drawing/2014/main" val="4105969983"/>
                    </a:ext>
                  </a:extLst>
                </a:gridCol>
                <a:gridCol w="2244657">
                  <a:extLst>
                    <a:ext uri="{9D8B030D-6E8A-4147-A177-3AD203B41FA5}">
                      <a16:colId xmlns:a16="http://schemas.microsoft.com/office/drawing/2014/main" val="2046697125"/>
                    </a:ext>
                  </a:extLst>
                </a:gridCol>
              </a:tblGrid>
              <a:tr h="526159">
                <a:tc gridSpan="2">
                  <a:txBody>
                    <a:bodyPr/>
                    <a:lstStyle/>
                    <a:p>
                      <a:pPr marL="0" algn="ctr" defTabSz="914400" rtl="0" eaLnBrk="1" latinLnBrk="0" hangingPunct="1"/>
                      <a:r>
                        <a:rPr lang="zh-CN" altLang="en-US" sz="3600" b="1" kern="1200" dirty="0">
                          <a:solidFill>
                            <a:schemeClr val="lt1"/>
                          </a:solidFill>
                          <a:latin typeface="+mn-lt"/>
                          <a:ea typeface="+mn-ea"/>
                          <a:cs typeface="+mn-cs"/>
                        </a:rPr>
                        <a:t>梯度</a:t>
                      </a:r>
                    </a:p>
                  </a:txBody>
                  <a:tcPr/>
                </a:tc>
                <a:tc hMerge="1">
                  <a:txBody>
                    <a:bodyPr/>
                    <a:lstStyle/>
                    <a:p>
                      <a:endParaRPr lang="zh-CN" altLang="en-US" dirty="0"/>
                    </a:p>
                  </a:txBody>
                  <a:tcPr/>
                </a:tc>
                <a:tc gridSpan="2">
                  <a:txBody>
                    <a:bodyPr/>
                    <a:lstStyle/>
                    <a:p>
                      <a:pPr marL="0" algn="ctr" defTabSz="914400" rtl="0" eaLnBrk="1" latinLnBrk="0" hangingPunct="1"/>
                      <a:r>
                        <a:rPr lang="zh-CN" altLang="en-US" sz="3600" b="1" kern="1200" dirty="0">
                          <a:solidFill>
                            <a:schemeClr val="lt1"/>
                          </a:solidFill>
                          <a:latin typeface="+mn-lt"/>
                          <a:ea typeface="+mn-ea"/>
                          <a:cs typeface="+mn-cs"/>
                        </a:rPr>
                        <a:t>旋度</a:t>
                      </a:r>
                    </a:p>
                  </a:txBody>
                  <a:tcPr/>
                </a:tc>
                <a:tc hMerge="1">
                  <a:txBody>
                    <a:bodyPr/>
                    <a:lstStyle/>
                    <a:p>
                      <a:endParaRPr lang="zh-CN" altLang="en-US" dirty="0"/>
                    </a:p>
                  </a:txBody>
                  <a:tcPr/>
                </a:tc>
                <a:extLst>
                  <a:ext uri="{0D108BD9-81ED-4DB2-BD59-A6C34878D82A}">
                    <a16:rowId xmlns:a16="http://schemas.microsoft.com/office/drawing/2014/main" val="3955713287"/>
                  </a:ext>
                </a:extLst>
              </a:tr>
              <a:tr h="682683">
                <a:tc>
                  <a:txBody>
                    <a:bodyPr/>
                    <a:lstStyle/>
                    <a:p>
                      <a:pPr marL="0" algn="ctr" defTabSz="914400" rtl="0" eaLnBrk="1" latinLnBrk="0" hangingPunct="1"/>
                      <a:endParaRPr lang="zh-CN" altLang="en-US" sz="2400" kern="1200" dirty="0">
                        <a:solidFill>
                          <a:schemeClr val="dk1"/>
                        </a:solidFill>
                        <a:latin typeface="+mn-lt"/>
                        <a:ea typeface="+mn-ea"/>
                        <a:cs typeface="+mn-cs"/>
                      </a:endParaRPr>
                    </a:p>
                  </a:txBody>
                  <a:tcPr/>
                </a:tc>
                <a:tc>
                  <a:txBody>
                    <a:bodyPr/>
                    <a:lstStyle/>
                    <a:p>
                      <a:pPr marL="0" algn="ctr" defTabSz="914400" rtl="0" eaLnBrk="1" latinLnBrk="0" hangingPunct="1"/>
                      <a:endParaRPr lang="zh-CN" altLang="en-US" sz="2400" kern="1200" dirty="0">
                        <a:solidFill>
                          <a:schemeClr val="dk1"/>
                        </a:solidFill>
                        <a:latin typeface="+mn-lt"/>
                        <a:ea typeface="+mn-ea"/>
                        <a:cs typeface="+mn-cs"/>
                      </a:endParaRPr>
                    </a:p>
                  </a:txBody>
                  <a:tcPr/>
                </a:tc>
                <a:tc>
                  <a:txBody>
                    <a:bodyPr/>
                    <a:lstStyle/>
                    <a:p>
                      <a:pPr marL="0" algn="ctr" defTabSz="914400" rtl="0" eaLnBrk="1" latinLnBrk="0" hangingPunct="1"/>
                      <a:endParaRPr lang="zh-CN" altLang="en-US" sz="2400" kern="1200" dirty="0">
                        <a:solidFill>
                          <a:schemeClr val="dk1"/>
                        </a:solidFill>
                        <a:latin typeface="+mn-lt"/>
                        <a:ea typeface="+mn-ea"/>
                        <a:cs typeface="+mn-cs"/>
                      </a:endParaRPr>
                    </a:p>
                  </a:txBody>
                  <a:tcPr/>
                </a:tc>
                <a:tc>
                  <a:txBody>
                    <a:bodyPr/>
                    <a:lstStyle/>
                    <a:p>
                      <a:endParaRPr lang="zh-CN" altLang="en-US"/>
                    </a:p>
                  </a:txBody>
                  <a:tcPr/>
                </a:tc>
                <a:extLst>
                  <a:ext uri="{0D108BD9-81ED-4DB2-BD59-A6C34878D82A}">
                    <a16:rowId xmlns:a16="http://schemas.microsoft.com/office/drawing/2014/main" val="415926959"/>
                  </a:ext>
                </a:extLst>
              </a:tr>
              <a:tr h="846306">
                <a:tc gridSpan="2">
                  <a:txBody>
                    <a:bodyPr/>
                    <a:lstStyle/>
                    <a:p>
                      <a:endParaRPr lang="zh-CN" altLang="en-US" dirty="0"/>
                    </a:p>
                  </a:txBody>
                  <a:tcPr/>
                </a:tc>
                <a:tc hMerge="1">
                  <a:txBody>
                    <a:bodyPr/>
                    <a:lstStyle/>
                    <a:p>
                      <a:endParaRPr lang="zh-CN" altLang="en-US" dirty="0"/>
                    </a:p>
                  </a:txBody>
                  <a:tcPr/>
                </a:tc>
                <a:tc gridSpan="2">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1903132"/>
                  </a:ext>
                </a:extLst>
              </a:tr>
              <a:tr h="3151762">
                <a:tc gridSpan="2">
                  <a:txBody>
                    <a:bodyPr/>
                    <a:lstStyle/>
                    <a:p>
                      <a:endParaRPr lang="zh-CN" altLang="en-US" dirty="0"/>
                    </a:p>
                  </a:txBody>
                  <a:tcPr/>
                </a:tc>
                <a:tc hMerge="1">
                  <a:txBody>
                    <a:bodyPr/>
                    <a:lstStyle/>
                    <a:p>
                      <a:endParaRPr lang="zh-CN" altLang="en-US" dirty="0"/>
                    </a:p>
                  </a:txBody>
                  <a:tcPr/>
                </a:tc>
                <a:tc gridSpan="2">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51492511"/>
                  </a:ext>
                </a:extLst>
              </a:tr>
              <a:tr h="951712">
                <a:tc gridSpan="2">
                  <a:txBody>
                    <a:bodyPr/>
                    <a:lstStyle/>
                    <a:p>
                      <a:endParaRPr lang="zh-CN" altLang="en-US" dirty="0"/>
                    </a:p>
                  </a:txBody>
                  <a:tcPr/>
                </a:tc>
                <a:tc hMerge="1">
                  <a:txBody>
                    <a:bodyPr/>
                    <a:lstStyle/>
                    <a:p>
                      <a:endParaRPr lang="zh-CN" altLang="en-US" dirty="0"/>
                    </a:p>
                  </a:txBody>
                  <a:tcPr/>
                </a:tc>
                <a:tc gridSpan="2">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09975098"/>
                  </a:ext>
                </a:extLst>
              </a:tr>
            </a:tbl>
          </a:graphicData>
        </a:graphic>
      </p:graphicFrame>
      <p:graphicFrame>
        <p:nvGraphicFramePr>
          <p:cNvPr id="17" name="Object 7">
            <a:extLst>
              <a:ext uri="{FF2B5EF4-FFF2-40B4-BE49-F238E27FC236}">
                <a16:creationId xmlns:a16="http://schemas.microsoft.com/office/drawing/2014/main" id="{A2EBDFB4-4AD4-4EFD-8681-6611DFC379D5}"/>
              </a:ext>
            </a:extLst>
          </p:cNvPr>
          <p:cNvGraphicFramePr>
            <a:graphicFrameLocks noChangeAspect="1"/>
          </p:cNvGraphicFramePr>
          <p:nvPr>
            <p:extLst>
              <p:ext uri="{D42A27DB-BD31-4B8C-83A1-F6EECF244321}">
                <p14:modId xmlns:p14="http://schemas.microsoft.com/office/powerpoint/2010/main" val="2347215460"/>
              </p:ext>
            </p:extLst>
          </p:nvPr>
        </p:nvGraphicFramePr>
        <p:xfrm>
          <a:off x="2835985" y="1043405"/>
          <a:ext cx="1189037" cy="500063"/>
        </p:xfrm>
        <a:graphic>
          <a:graphicData uri="http://schemas.openxmlformats.org/presentationml/2006/ole">
            <mc:AlternateContent xmlns:mc="http://schemas.openxmlformats.org/markup-compatibility/2006">
              <mc:Choice xmlns:v="urn:schemas-microsoft-com:vml" Requires="v">
                <p:oleObj spid="_x0000_s19474" name="Equation" r:id="rId3" imgW="482400" imgH="203040" progId="Equation.DSMT4">
                  <p:embed/>
                </p:oleObj>
              </mc:Choice>
              <mc:Fallback>
                <p:oleObj name="Equation" r:id="rId3" imgW="482400" imgH="203040" progId="Equation.DSMT4">
                  <p:embed/>
                  <p:pic>
                    <p:nvPicPr>
                      <p:cNvPr id="45" name="Object 7">
                        <a:extLst>
                          <a:ext uri="{FF2B5EF4-FFF2-40B4-BE49-F238E27FC236}">
                            <a16:creationId xmlns:a16="http://schemas.microsoft.com/office/drawing/2014/main" id="{90B256C5-9E63-48B0-95EA-0E1D9A26D75B}"/>
                          </a:ext>
                        </a:extLst>
                      </p:cNvPr>
                      <p:cNvPicPr>
                        <a:picLocks noChangeAspect="1" noChangeArrowheads="1"/>
                      </p:cNvPicPr>
                      <p:nvPr/>
                    </p:nvPicPr>
                    <p:blipFill>
                      <a:blip r:embed="rId4"/>
                      <a:srcRect/>
                      <a:stretch>
                        <a:fillRect/>
                      </a:stretch>
                    </p:blipFill>
                    <p:spPr bwMode="auto">
                      <a:xfrm>
                        <a:off x="2835985" y="1043405"/>
                        <a:ext cx="1189037" cy="500063"/>
                      </a:xfrm>
                      <a:prstGeom prst="rect">
                        <a:avLst/>
                      </a:prstGeom>
                      <a:noFill/>
                      <a:ln>
                        <a:noFill/>
                      </a:ln>
                    </p:spPr>
                  </p:pic>
                </p:oleObj>
              </mc:Fallback>
            </mc:AlternateContent>
          </a:graphicData>
        </a:graphic>
      </p:graphicFrame>
      <p:graphicFrame>
        <p:nvGraphicFramePr>
          <p:cNvPr id="18" name="Object 7">
            <a:extLst>
              <a:ext uri="{FF2B5EF4-FFF2-40B4-BE49-F238E27FC236}">
                <a16:creationId xmlns:a16="http://schemas.microsoft.com/office/drawing/2014/main" id="{A301611B-9EA4-4B79-86D7-169B3313E73C}"/>
              </a:ext>
            </a:extLst>
          </p:cNvPr>
          <p:cNvGraphicFramePr>
            <a:graphicFrameLocks noChangeAspect="1"/>
          </p:cNvGraphicFramePr>
          <p:nvPr>
            <p:extLst>
              <p:ext uri="{D42A27DB-BD31-4B8C-83A1-F6EECF244321}">
                <p14:modId xmlns:p14="http://schemas.microsoft.com/office/powerpoint/2010/main" val="1535509258"/>
              </p:ext>
            </p:extLst>
          </p:nvPr>
        </p:nvGraphicFramePr>
        <p:xfrm>
          <a:off x="6792913" y="930601"/>
          <a:ext cx="1536700" cy="595312"/>
        </p:xfrm>
        <a:graphic>
          <a:graphicData uri="http://schemas.openxmlformats.org/presentationml/2006/ole">
            <mc:AlternateContent xmlns:mc="http://schemas.openxmlformats.org/markup-compatibility/2006">
              <mc:Choice xmlns:v="urn:schemas-microsoft-com:vml" Requires="v">
                <p:oleObj spid="_x0000_s19475" name="Equation" r:id="rId5" imgW="622080" imgH="241200" progId="Equation.DSMT4">
                  <p:embed/>
                </p:oleObj>
              </mc:Choice>
              <mc:Fallback>
                <p:oleObj name="Equation" r:id="rId5" imgW="622080" imgH="241200" progId="Equation.DSMT4">
                  <p:embed/>
                  <p:pic>
                    <p:nvPicPr>
                      <p:cNvPr id="17" name="Object 7">
                        <a:extLst>
                          <a:ext uri="{FF2B5EF4-FFF2-40B4-BE49-F238E27FC236}">
                            <a16:creationId xmlns:a16="http://schemas.microsoft.com/office/drawing/2014/main" id="{A2EBDFB4-4AD4-4EFD-8681-6611DFC379D5}"/>
                          </a:ext>
                        </a:extLst>
                      </p:cNvPr>
                      <p:cNvPicPr>
                        <a:picLocks noChangeAspect="1" noChangeArrowheads="1"/>
                      </p:cNvPicPr>
                      <p:nvPr/>
                    </p:nvPicPr>
                    <p:blipFill>
                      <a:blip r:embed="rId6"/>
                      <a:srcRect/>
                      <a:stretch>
                        <a:fillRect/>
                      </a:stretch>
                    </p:blipFill>
                    <p:spPr bwMode="auto">
                      <a:xfrm>
                        <a:off x="6792913" y="930601"/>
                        <a:ext cx="1536700" cy="595312"/>
                      </a:xfrm>
                      <a:prstGeom prst="rect">
                        <a:avLst/>
                      </a:prstGeom>
                      <a:noFill/>
                      <a:ln>
                        <a:noFill/>
                      </a:ln>
                    </p:spPr>
                  </p:pic>
                </p:oleObj>
              </mc:Fallback>
            </mc:AlternateContent>
          </a:graphicData>
        </a:graphic>
      </p:graphicFrame>
      <p:graphicFrame>
        <p:nvGraphicFramePr>
          <p:cNvPr id="19" name="Object 7">
            <a:extLst>
              <a:ext uri="{FF2B5EF4-FFF2-40B4-BE49-F238E27FC236}">
                <a16:creationId xmlns:a16="http://schemas.microsoft.com/office/drawing/2014/main" id="{B0011AEE-FA90-4603-ADAE-B93E87587FAE}"/>
              </a:ext>
            </a:extLst>
          </p:cNvPr>
          <p:cNvGraphicFramePr>
            <a:graphicFrameLocks noChangeAspect="1"/>
          </p:cNvGraphicFramePr>
          <p:nvPr>
            <p:extLst>
              <p:ext uri="{D42A27DB-BD31-4B8C-83A1-F6EECF244321}">
                <p14:modId xmlns:p14="http://schemas.microsoft.com/office/powerpoint/2010/main" val="1286087251"/>
              </p:ext>
            </p:extLst>
          </p:nvPr>
        </p:nvGraphicFramePr>
        <p:xfrm>
          <a:off x="915988" y="1914525"/>
          <a:ext cx="2955925" cy="541338"/>
        </p:xfrm>
        <a:graphic>
          <a:graphicData uri="http://schemas.openxmlformats.org/presentationml/2006/ole">
            <mc:AlternateContent xmlns:mc="http://schemas.openxmlformats.org/markup-compatibility/2006">
              <mc:Choice xmlns:v="urn:schemas-microsoft-com:vml" Requires="v">
                <p:oleObj spid="_x0000_s19476" name="Equation" r:id="rId7" imgW="1384200" imgH="253800" progId="Equation.DSMT4">
                  <p:embed/>
                </p:oleObj>
              </mc:Choice>
              <mc:Fallback>
                <p:oleObj name="Equation" r:id="rId7" imgW="1384200" imgH="253800" progId="Equation.DSMT4">
                  <p:embed/>
                  <p:pic>
                    <p:nvPicPr>
                      <p:cNvPr id="17" name="Object 7">
                        <a:extLst>
                          <a:ext uri="{FF2B5EF4-FFF2-40B4-BE49-F238E27FC236}">
                            <a16:creationId xmlns:a16="http://schemas.microsoft.com/office/drawing/2014/main" id="{A2EBDFB4-4AD4-4EFD-8681-6611DFC379D5}"/>
                          </a:ext>
                        </a:extLst>
                      </p:cNvPr>
                      <p:cNvPicPr>
                        <a:picLocks noChangeAspect="1" noChangeArrowheads="1"/>
                      </p:cNvPicPr>
                      <p:nvPr/>
                    </p:nvPicPr>
                    <p:blipFill>
                      <a:blip r:embed="rId8"/>
                      <a:srcRect/>
                      <a:stretch>
                        <a:fillRect/>
                      </a:stretch>
                    </p:blipFill>
                    <p:spPr bwMode="auto">
                      <a:xfrm>
                        <a:off x="915988" y="1914525"/>
                        <a:ext cx="2955925" cy="541338"/>
                      </a:xfrm>
                      <a:prstGeom prst="rect">
                        <a:avLst/>
                      </a:prstGeom>
                      <a:noFill/>
                      <a:ln>
                        <a:noFill/>
                      </a:ln>
                    </p:spPr>
                  </p:pic>
                </p:oleObj>
              </mc:Fallback>
            </mc:AlternateContent>
          </a:graphicData>
        </a:graphic>
      </p:graphicFrame>
      <p:graphicFrame>
        <p:nvGraphicFramePr>
          <p:cNvPr id="21" name="Object 7">
            <a:extLst>
              <a:ext uri="{FF2B5EF4-FFF2-40B4-BE49-F238E27FC236}">
                <a16:creationId xmlns:a16="http://schemas.microsoft.com/office/drawing/2014/main" id="{E35F3816-9E5B-45CC-9A7B-6F6FADAC3E52}"/>
              </a:ext>
            </a:extLst>
          </p:cNvPr>
          <p:cNvGraphicFramePr>
            <a:graphicFrameLocks noChangeAspect="1"/>
          </p:cNvGraphicFramePr>
          <p:nvPr>
            <p:extLst>
              <p:ext uri="{D42A27DB-BD31-4B8C-83A1-F6EECF244321}">
                <p14:modId xmlns:p14="http://schemas.microsoft.com/office/powerpoint/2010/main" val="759480907"/>
              </p:ext>
            </p:extLst>
          </p:nvPr>
        </p:nvGraphicFramePr>
        <p:xfrm>
          <a:off x="5144769" y="1830630"/>
          <a:ext cx="2984500" cy="631825"/>
        </p:xfrm>
        <a:graphic>
          <a:graphicData uri="http://schemas.openxmlformats.org/presentationml/2006/ole">
            <mc:AlternateContent xmlns:mc="http://schemas.openxmlformats.org/markup-compatibility/2006">
              <mc:Choice xmlns:v="urn:schemas-microsoft-com:vml" Requires="v">
                <p:oleObj spid="_x0000_s19477" name="Equation" r:id="rId9" imgW="1434960" imgH="304560" progId="Equation.DSMT4">
                  <p:embed/>
                </p:oleObj>
              </mc:Choice>
              <mc:Fallback>
                <p:oleObj name="Equation" r:id="rId9" imgW="1434960" imgH="304560" progId="Equation.DSMT4">
                  <p:embed/>
                  <p:pic>
                    <p:nvPicPr>
                      <p:cNvPr id="19" name="Object 7">
                        <a:extLst>
                          <a:ext uri="{FF2B5EF4-FFF2-40B4-BE49-F238E27FC236}">
                            <a16:creationId xmlns:a16="http://schemas.microsoft.com/office/drawing/2014/main" id="{B0011AEE-FA90-4603-ADAE-B93E87587FAE}"/>
                          </a:ext>
                        </a:extLst>
                      </p:cNvPr>
                      <p:cNvPicPr>
                        <a:picLocks noChangeAspect="1" noChangeArrowheads="1"/>
                      </p:cNvPicPr>
                      <p:nvPr/>
                    </p:nvPicPr>
                    <p:blipFill>
                      <a:blip r:embed="rId10"/>
                      <a:srcRect/>
                      <a:stretch>
                        <a:fillRect/>
                      </a:stretch>
                    </p:blipFill>
                    <p:spPr bwMode="auto">
                      <a:xfrm>
                        <a:off x="5144769" y="1830630"/>
                        <a:ext cx="2984500" cy="631825"/>
                      </a:xfrm>
                      <a:prstGeom prst="rect">
                        <a:avLst/>
                      </a:prstGeom>
                      <a:noFill/>
                      <a:ln>
                        <a:noFill/>
                      </a:ln>
                    </p:spPr>
                  </p:pic>
                </p:oleObj>
              </mc:Fallback>
            </mc:AlternateContent>
          </a:graphicData>
        </a:graphic>
      </p:graphicFrame>
      <p:graphicFrame>
        <p:nvGraphicFramePr>
          <p:cNvPr id="23" name="Object 7">
            <a:extLst>
              <a:ext uri="{FF2B5EF4-FFF2-40B4-BE49-F238E27FC236}">
                <a16:creationId xmlns:a16="http://schemas.microsoft.com/office/drawing/2014/main" id="{86011DFE-EEC8-46AD-B986-D491B321358F}"/>
              </a:ext>
            </a:extLst>
          </p:cNvPr>
          <p:cNvGraphicFramePr>
            <a:graphicFrameLocks noChangeAspect="1"/>
          </p:cNvGraphicFramePr>
          <p:nvPr>
            <p:extLst>
              <p:ext uri="{D42A27DB-BD31-4B8C-83A1-F6EECF244321}">
                <p14:modId xmlns:p14="http://schemas.microsoft.com/office/powerpoint/2010/main" val="23271372"/>
              </p:ext>
            </p:extLst>
          </p:nvPr>
        </p:nvGraphicFramePr>
        <p:xfrm>
          <a:off x="1273351" y="3267107"/>
          <a:ext cx="282575" cy="531812"/>
        </p:xfrm>
        <a:graphic>
          <a:graphicData uri="http://schemas.openxmlformats.org/presentationml/2006/ole">
            <mc:AlternateContent xmlns:mc="http://schemas.openxmlformats.org/markup-compatibility/2006">
              <mc:Choice xmlns:v="urn:schemas-microsoft-com:vml" Requires="v">
                <p:oleObj spid="_x0000_s19478" name="Equation" r:id="rId11" imgW="114120" imgH="215640" progId="Equation.DSMT4">
                  <p:embed/>
                </p:oleObj>
              </mc:Choice>
              <mc:Fallback>
                <p:oleObj name="Equation" r:id="rId11" imgW="114120" imgH="215640" progId="Equation.DSMT4">
                  <p:embed/>
                  <p:pic>
                    <p:nvPicPr>
                      <p:cNvPr id="19" name="Object 7">
                        <a:extLst>
                          <a:ext uri="{FF2B5EF4-FFF2-40B4-BE49-F238E27FC236}">
                            <a16:creationId xmlns:a16="http://schemas.microsoft.com/office/drawing/2014/main" id="{B0011AEE-FA90-4603-ADAE-B93E87587FAE}"/>
                          </a:ext>
                        </a:extLst>
                      </p:cNvPr>
                      <p:cNvPicPr>
                        <a:picLocks noChangeAspect="1" noChangeArrowheads="1"/>
                      </p:cNvPicPr>
                      <p:nvPr/>
                    </p:nvPicPr>
                    <p:blipFill>
                      <a:blip r:embed="rId12"/>
                      <a:srcRect/>
                      <a:stretch>
                        <a:fillRect/>
                      </a:stretch>
                    </p:blipFill>
                    <p:spPr bwMode="auto">
                      <a:xfrm>
                        <a:off x="1273351" y="3267107"/>
                        <a:ext cx="282575" cy="531812"/>
                      </a:xfrm>
                      <a:prstGeom prst="rect">
                        <a:avLst/>
                      </a:prstGeom>
                      <a:noFill/>
                      <a:ln>
                        <a:noFill/>
                      </a:ln>
                    </p:spPr>
                  </p:pic>
                </p:oleObj>
              </mc:Fallback>
            </mc:AlternateContent>
          </a:graphicData>
        </a:graphic>
      </p:graphicFrame>
      <p:graphicFrame>
        <p:nvGraphicFramePr>
          <p:cNvPr id="24" name="Object 7">
            <a:extLst>
              <a:ext uri="{FF2B5EF4-FFF2-40B4-BE49-F238E27FC236}">
                <a16:creationId xmlns:a16="http://schemas.microsoft.com/office/drawing/2014/main" id="{C768ABB5-2727-4A7A-9090-11827FBECECC}"/>
              </a:ext>
            </a:extLst>
          </p:cNvPr>
          <p:cNvGraphicFramePr>
            <a:graphicFrameLocks noChangeAspect="1"/>
          </p:cNvGraphicFramePr>
          <p:nvPr>
            <p:extLst>
              <p:ext uri="{D42A27DB-BD31-4B8C-83A1-F6EECF244321}">
                <p14:modId xmlns:p14="http://schemas.microsoft.com/office/powerpoint/2010/main" val="4201523617"/>
              </p:ext>
            </p:extLst>
          </p:nvPr>
        </p:nvGraphicFramePr>
        <p:xfrm>
          <a:off x="1194209" y="3896154"/>
          <a:ext cx="2203115" cy="835802"/>
        </p:xfrm>
        <a:graphic>
          <a:graphicData uri="http://schemas.openxmlformats.org/presentationml/2006/ole">
            <mc:AlternateContent xmlns:mc="http://schemas.openxmlformats.org/markup-compatibility/2006">
              <mc:Choice xmlns:v="urn:schemas-microsoft-com:vml" Requires="v">
                <p:oleObj spid="_x0000_s19479" name="Equation" r:id="rId13" imgW="1066680" imgH="406080" progId="Equation.DSMT4">
                  <p:embed/>
                </p:oleObj>
              </mc:Choice>
              <mc:Fallback>
                <p:oleObj name="Equation" r:id="rId13" imgW="1066680" imgH="406080" progId="Equation.DSMT4">
                  <p:embed/>
                  <p:pic>
                    <p:nvPicPr>
                      <p:cNvPr id="19" name="Object 7">
                        <a:extLst>
                          <a:ext uri="{FF2B5EF4-FFF2-40B4-BE49-F238E27FC236}">
                            <a16:creationId xmlns:a16="http://schemas.microsoft.com/office/drawing/2014/main" id="{B0011AEE-FA90-4603-ADAE-B93E87587FAE}"/>
                          </a:ext>
                        </a:extLst>
                      </p:cNvPr>
                      <p:cNvPicPr>
                        <a:picLocks noChangeAspect="1" noChangeArrowheads="1"/>
                      </p:cNvPicPr>
                      <p:nvPr/>
                    </p:nvPicPr>
                    <p:blipFill>
                      <a:blip r:embed="rId14"/>
                      <a:srcRect/>
                      <a:stretch>
                        <a:fillRect/>
                      </a:stretch>
                    </p:blipFill>
                    <p:spPr bwMode="auto">
                      <a:xfrm>
                        <a:off x="1194209" y="3896154"/>
                        <a:ext cx="2203115" cy="835802"/>
                      </a:xfrm>
                      <a:prstGeom prst="rect">
                        <a:avLst/>
                      </a:prstGeom>
                      <a:noFill/>
                      <a:ln>
                        <a:noFill/>
                      </a:ln>
                    </p:spPr>
                  </p:pic>
                </p:oleObj>
              </mc:Fallback>
            </mc:AlternateContent>
          </a:graphicData>
        </a:graphic>
      </p:graphicFrame>
      <p:sp>
        <p:nvSpPr>
          <p:cNvPr id="26" name="文本框 25">
            <a:extLst>
              <a:ext uri="{FF2B5EF4-FFF2-40B4-BE49-F238E27FC236}">
                <a16:creationId xmlns:a16="http://schemas.microsoft.com/office/drawing/2014/main" id="{6BF06D18-F420-4698-B176-C3C41D98A031}"/>
              </a:ext>
            </a:extLst>
          </p:cNvPr>
          <p:cNvSpPr txBox="1"/>
          <p:nvPr/>
        </p:nvSpPr>
        <p:spPr>
          <a:xfrm>
            <a:off x="4581427" y="2879291"/>
            <a:ext cx="4172341" cy="830997"/>
          </a:xfrm>
          <a:prstGeom prst="rect">
            <a:avLst/>
          </a:prstGeom>
          <a:noFill/>
        </p:spPr>
        <p:txBody>
          <a:bodyPr wrap="square">
            <a:spAutoFit/>
          </a:bodyPr>
          <a:lstStyle/>
          <a:p>
            <a:r>
              <a:rPr lang="zh-CN" altLang="en-US" sz="2400" dirty="0">
                <a:solidFill>
                  <a:schemeClr val="dk1"/>
                </a:solidFill>
                <a:latin typeface="+mn-lt"/>
                <a:ea typeface="+mn-ea"/>
              </a:rPr>
              <a:t>法方向为    的面积微元      上的环量面密度：</a:t>
            </a:r>
          </a:p>
        </p:txBody>
      </p:sp>
      <p:graphicFrame>
        <p:nvGraphicFramePr>
          <p:cNvPr id="27" name="Object 7">
            <a:extLst>
              <a:ext uri="{FF2B5EF4-FFF2-40B4-BE49-F238E27FC236}">
                <a16:creationId xmlns:a16="http://schemas.microsoft.com/office/drawing/2014/main" id="{1D588608-2CCE-4DAE-AB3C-75F1CFE16B8D}"/>
              </a:ext>
            </a:extLst>
          </p:cNvPr>
          <p:cNvGraphicFramePr>
            <a:graphicFrameLocks noChangeAspect="1"/>
          </p:cNvGraphicFramePr>
          <p:nvPr>
            <p:extLst>
              <p:ext uri="{D42A27DB-BD31-4B8C-83A1-F6EECF244321}">
                <p14:modId xmlns:p14="http://schemas.microsoft.com/office/powerpoint/2010/main" val="2746584949"/>
              </p:ext>
            </p:extLst>
          </p:nvPr>
        </p:nvGraphicFramePr>
        <p:xfrm>
          <a:off x="5894856" y="2831438"/>
          <a:ext cx="314325" cy="531813"/>
        </p:xfrm>
        <a:graphic>
          <a:graphicData uri="http://schemas.openxmlformats.org/presentationml/2006/ole">
            <mc:AlternateContent xmlns:mc="http://schemas.openxmlformats.org/markup-compatibility/2006">
              <mc:Choice xmlns:v="urn:schemas-microsoft-com:vml" Requires="v">
                <p:oleObj spid="_x0000_s19480" name="Equation" r:id="rId15" imgW="126720" imgH="215640" progId="Equation.DSMT4">
                  <p:embed/>
                </p:oleObj>
              </mc:Choice>
              <mc:Fallback>
                <p:oleObj name="Equation" r:id="rId15" imgW="126720" imgH="215640" progId="Equation.DSMT4">
                  <p:embed/>
                  <p:pic>
                    <p:nvPicPr>
                      <p:cNvPr id="23" name="Object 7">
                        <a:extLst>
                          <a:ext uri="{FF2B5EF4-FFF2-40B4-BE49-F238E27FC236}">
                            <a16:creationId xmlns:a16="http://schemas.microsoft.com/office/drawing/2014/main" id="{86011DFE-EEC8-46AD-B986-D491B321358F}"/>
                          </a:ext>
                        </a:extLst>
                      </p:cNvPr>
                      <p:cNvPicPr>
                        <a:picLocks noChangeAspect="1" noChangeArrowheads="1"/>
                      </p:cNvPicPr>
                      <p:nvPr/>
                    </p:nvPicPr>
                    <p:blipFill>
                      <a:blip r:embed="rId16"/>
                      <a:srcRect/>
                      <a:stretch>
                        <a:fillRect/>
                      </a:stretch>
                    </p:blipFill>
                    <p:spPr bwMode="auto">
                      <a:xfrm>
                        <a:off x="5894856" y="2831438"/>
                        <a:ext cx="314325" cy="531813"/>
                      </a:xfrm>
                      <a:prstGeom prst="rect">
                        <a:avLst/>
                      </a:prstGeom>
                      <a:noFill/>
                      <a:ln>
                        <a:noFill/>
                      </a:ln>
                    </p:spPr>
                  </p:pic>
                </p:oleObj>
              </mc:Fallback>
            </mc:AlternateContent>
          </a:graphicData>
        </a:graphic>
      </p:graphicFrame>
      <p:graphicFrame>
        <p:nvGraphicFramePr>
          <p:cNvPr id="28" name="Object 7">
            <a:extLst>
              <a:ext uri="{FF2B5EF4-FFF2-40B4-BE49-F238E27FC236}">
                <a16:creationId xmlns:a16="http://schemas.microsoft.com/office/drawing/2014/main" id="{2EE5FFAA-4C41-4990-9F57-24EB43DAF758}"/>
              </a:ext>
            </a:extLst>
          </p:cNvPr>
          <p:cNvGraphicFramePr>
            <a:graphicFrameLocks noChangeAspect="1"/>
          </p:cNvGraphicFramePr>
          <p:nvPr>
            <p:extLst>
              <p:ext uri="{D42A27DB-BD31-4B8C-83A1-F6EECF244321}">
                <p14:modId xmlns:p14="http://schemas.microsoft.com/office/powerpoint/2010/main" val="2074854678"/>
              </p:ext>
            </p:extLst>
          </p:nvPr>
        </p:nvGraphicFramePr>
        <p:xfrm>
          <a:off x="5997749" y="3675843"/>
          <a:ext cx="1278540" cy="610124"/>
        </p:xfrm>
        <a:graphic>
          <a:graphicData uri="http://schemas.openxmlformats.org/presentationml/2006/ole">
            <mc:AlternateContent xmlns:mc="http://schemas.openxmlformats.org/markup-compatibility/2006">
              <mc:Choice xmlns:v="urn:schemas-microsoft-com:vml" Requires="v">
                <p:oleObj spid="_x0000_s19481" name="Equation" r:id="rId17" imgW="634680" imgH="304560" progId="Equation.DSMT4">
                  <p:embed/>
                </p:oleObj>
              </mc:Choice>
              <mc:Fallback>
                <p:oleObj name="Equation" r:id="rId17" imgW="634680" imgH="304560" progId="Equation.DSMT4">
                  <p:embed/>
                  <p:pic>
                    <p:nvPicPr>
                      <p:cNvPr id="24" name="Object 7">
                        <a:extLst>
                          <a:ext uri="{FF2B5EF4-FFF2-40B4-BE49-F238E27FC236}">
                            <a16:creationId xmlns:a16="http://schemas.microsoft.com/office/drawing/2014/main" id="{C768ABB5-2727-4A7A-9090-11827FBECECC}"/>
                          </a:ext>
                        </a:extLst>
                      </p:cNvPr>
                      <p:cNvPicPr>
                        <a:picLocks noChangeAspect="1" noChangeArrowheads="1"/>
                      </p:cNvPicPr>
                      <p:nvPr/>
                    </p:nvPicPr>
                    <p:blipFill>
                      <a:blip r:embed="rId18"/>
                      <a:srcRect/>
                      <a:stretch>
                        <a:fillRect/>
                      </a:stretch>
                    </p:blipFill>
                    <p:spPr bwMode="auto">
                      <a:xfrm>
                        <a:off x="5997749" y="3675843"/>
                        <a:ext cx="1278540" cy="610124"/>
                      </a:xfrm>
                      <a:prstGeom prst="rect">
                        <a:avLst/>
                      </a:prstGeom>
                      <a:noFill/>
                      <a:ln>
                        <a:noFill/>
                      </a:ln>
                    </p:spPr>
                  </p:pic>
                </p:oleObj>
              </mc:Fallback>
            </mc:AlternateContent>
          </a:graphicData>
        </a:graphic>
      </p:graphicFrame>
      <p:graphicFrame>
        <p:nvGraphicFramePr>
          <p:cNvPr id="35" name="Object 7">
            <a:extLst>
              <a:ext uri="{FF2B5EF4-FFF2-40B4-BE49-F238E27FC236}">
                <a16:creationId xmlns:a16="http://schemas.microsoft.com/office/drawing/2014/main" id="{E5C133B7-8648-492A-9851-D03D7B6E1010}"/>
              </a:ext>
            </a:extLst>
          </p:cNvPr>
          <p:cNvGraphicFramePr>
            <a:graphicFrameLocks noChangeAspect="1"/>
          </p:cNvGraphicFramePr>
          <p:nvPr>
            <p:extLst>
              <p:ext uri="{D42A27DB-BD31-4B8C-83A1-F6EECF244321}">
                <p14:modId xmlns:p14="http://schemas.microsoft.com/office/powerpoint/2010/main" val="2446948609"/>
              </p:ext>
            </p:extLst>
          </p:nvPr>
        </p:nvGraphicFramePr>
        <p:xfrm>
          <a:off x="7689752" y="2900250"/>
          <a:ext cx="534988" cy="438150"/>
        </p:xfrm>
        <a:graphic>
          <a:graphicData uri="http://schemas.openxmlformats.org/presentationml/2006/ole">
            <mc:AlternateContent xmlns:mc="http://schemas.openxmlformats.org/markup-compatibility/2006">
              <mc:Choice xmlns:v="urn:schemas-microsoft-com:vml" Requires="v">
                <p:oleObj spid="_x0000_s19482" name="Equation" r:id="rId19" imgW="215640" imgH="177480" progId="Equation.DSMT4">
                  <p:embed/>
                </p:oleObj>
              </mc:Choice>
              <mc:Fallback>
                <p:oleObj name="Equation" r:id="rId19" imgW="215640" imgH="177480" progId="Equation.DSMT4">
                  <p:embed/>
                  <p:pic>
                    <p:nvPicPr>
                      <p:cNvPr id="27" name="Object 7">
                        <a:extLst>
                          <a:ext uri="{FF2B5EF4-FFF2-40B4-BE49-F238E27FC236}">
                            <a16:creationId xmlns:a16="http://schemas.microsoft.com/office/drawing/2014/main" id="{1D588608-2CCE-4DAE-AB3C-75F1CFE16B8D}"/>
                          </a:ext>
                        </a:extLst>
                      </p:cNvPr>
                      <p:cNvPicPr>
                        <a:picLocks noChangeAspect="1" noChangeArrowheads="1"/>
                      </p:cNvPicPr>
                      <p:nvPr/>
                    </p:nvPicPr>
                    <p:blipFill>
                      <a:blip r:embed="rId20"/>
                      <a:srcRect/>
                      <a:stretch>
                        <a:fillRect/>
                      </a:stretch>
                    </p:blipFill>
                    <p:spPr bwMode="auto">
                      <a:xfrm>
                        <a:off x="7689752" y="2900250"/>
                        <a:ext cx="534988" cy="438150"/>
                      </a:xfrm>
                      <a:prstGeom prst="rect">
                        <a:avLst/>
                      </a:prstGeom>
                      <a:noFill/>
                      <a:ln>
                        <a:noFill/>
                      </a:ln>
                    </p:spPr>
                  </p:pic>
                </p:oleObj>
              </mc:Fallback>
            </mc:AlternateContent>
          </a:graphicData>
        </a:graphic>
      </p:graphicFrame>
      <p:sp>
        <p:nvSpPr>
          <p:cNvPr id="39" name="文本框 38">
            <a:extLst>
              <a:ext uri="{FF2B5EF4-FFF2-40B4-BE49-F238E27FC236}">
                <a16:creationId xmlns:a16="http://schemas.microsoft.com/office/drawing/2014/main" id="{2FB6C177-4E56-4087-A7D7-80476164D225}"/>
              </a:ext>
            </a:extLst>
          </p:cNvPr>
          <p:cNvSpPr txBox="1"/>
          <p:nvPr/>
        </p:nvSpPr>
        <p:spPr>
          <a:xfrm>
            <a:off x="4582995" y="4247747"/>
            <a:ext cx="4172341" cy="461665"/>
          </a:xfrm>
          <a:prstGeom prst="rect">
            <a:avLst/>
          </a:prstGeom>
          <a:noFill/>
        </p:spPr>
        <p:txBody>
          <a:bodyPr wrap="square">
            <a:spAutoFit/>
          </a:bodyPr>
          <a:lstStyle/>
          <a:p>
            <a:r>
              <a:rPr lang="zh-CN" altLang="en-US" sz="2400" dirty="0">
                <a:solidFill>
                  <a:schemeClr val="dk1"/>
                </a:solidFill>
                <a:latin typeface="+mn-lt"/>
                <a:ea typeface="+mn-ea"/>
              </a:rPr>
              <a:t>面积微元      上的环量：</a:t>
            </a:r>
          </a:p>
        </p:txBody>
      </p:sp>
      <p:graphicFrame>
        <p:nvGraphicFramePr>
          <p:cNvPr id="46" name="Object 7">
            <a:extLst>
              <a:ext uri="{FF2B5EF4-FFF2-40B4-BE49-F238E27FC236}">
                <a16:creationId xmlns:a16="http://schemas.microsoft.com/office/drawing/2014/main" id="{D043F372-E1DF-40ED-B83E-71935FD1577C}"/>
              </a:ext>
            </a:extLst>
          </p:cNvPr>
          <p:cNvGraphicFramePr>
            <a:graphicFrameLocks noChangeAspect="1"/>
          </p:cNvGraphicFramePr>
          <p:nvPr>
            <p:extLst>
              <p:ext uri="{D42A27DB-BD31-4B8C-83A1-F6EECF244321}">
                <p14:modId xmlns:p14="http://schemas.microsoft.com/office/powerpoint/2010/main" val="852634758"/>
              </p:ext>
            </p:extLst>
          </p:nvPr>
        </p:nvGraphicFramePr>
        <p:xfrm>
          <a:off x="5884165" y="4322604"/>
          <a:ext cx="448541" cy="367351"/>
        </p:xfrm>
        <a:graphic>
          <a:graphicData uri="http://schemas.openxmlformats.org/presentationml/2006/ole">
            <mc:AlternateContent xmlns:mc="http://schemas.openxmlformats.org/markup-compatibility/2006">
              <mc:Choice xmlns:v="urn:schemas-microsoft-com:vml" Requires="v">
                <p:oleObj spid="_x0000_s19483" name="Equation" r:id="rId21" imgW="215640" imgH="177480" progId="Equation.DSMT4">
                  <p:embed/>
                </p:oleObj>
              </mc:Choice>
              <mc:Fallback>
                <p:oleObj name="Equation" r:id="rId21" imgW="215640" imgH="177480" progId="Equation.DSMT4">
                  <p:embed/>
                  <p:pic>
                    <p:nvPicPr>
                      <p:cNvPr id="35" name="Object 7">
                        <a:extLst>
                          <a:ext uri="{FF2B5EF4-FFF2-40B4-BE49-F238E27FC236}">
                            <a16:creationId xmlns:a16="http://schemas.microsoft.com/office/drawing/2014/main" id="{E5C133B7-8648-492A-9851-D03D7B6E1010}"/>
                          </a:ext>
                        </a:extLst>
                      </p:cNvPr>
                      <p:cNvPicPr>
                        <a:picLocks noChangeAspect="1" noChangeArrowheads="1"/>
                      </p:cNvPicPr>
                      <p:nvPr/>
                    </p:nvPicPr>
                    <p:blipFill>
                      <a:blip r:embed="rId22"/>
                      <a:srcRect/>
                      <a:stretch>
                        <a:fillRect/>
                      </a:stretch>
                    </p:blipFill>
                    <p:spPr bwMode="auto">
                      <a:xfrm>
                        <a:off x="5884165" y="4322604"/>
                        <a:ext cx="448541" cy="367351"/>
                      </a:xfrm>
                      <a:prstGeom prst="rect">
                        <a:avLst/>
                      </a:prstGeom>
                      <a:noFill/>
                      <a:ln>
                        <a:noFill/>
                      </a:ln>
                    </p:spPr>
                  </p:pic>
                </p:oleObj>
              </mc:Fallback>
            </mc:AlternateContent>
          </a:graphicData>
        </a:graphic>
      </p:graphicFrame>
      <p:graphicFrame>
        <p:nvGraphicFramePr>
          <p:cNvPr id="47" name="Object 7">
            <a:extLst>
              <a:ext uri="{FF2B5EF4-FFF2-40B4-BE49-F238E27FC236}">
                <a16:creationId xmlns:a16="http://schemas.microsoft.com/office/drawing/2014/main" id="{27D25BA4-D7C6-4195-B0BF-631EC908CD81}"/>
              </a:ext>
            </a:extLst>
          </p:cNvPr>
          <p:cNvGraphicFramePr>
            <a:graphicFrameLocks noChangeAspect="1"/>
          </p:cNvGraphicFramePr>
          <p:nvPr>
            <p:extLst>
              <p:ext uri="{D42A27DB-BD31-4B8C-83A1-F6EECF244321}">
                <p14:modId xmlns:p14="http://schemas.microsoft.com/office/powerpoint/2010/main" val="3448633021"/>
              </p:ext>
            </p:extLst>
          </p:nvPr>
        </p:nvGraphicFramePr>
        <p:xfrm>
          <a:off x="5800726" y="4789109"/>
          <a:ext cx="1760537" cy="608013"/>
        </p:xfrm>
        <a:graphic>
          <a:graphicData uri="http://schemas.openxmlformats.org/presentationml/2006/ole">
            <mc:AlternateContent xmlns:mc="http://schemas.openxmlformats.org/markup-compatibility/2006">
              <mc:Choice xmlns:v="urn:schemas-microsoft-com:vml" Requires="v">
                <p:oleObj spid="_x0000_s19484" name="Equation" r:id="rId23" imgW="876240" imgH="304560" progId="Equation.DSMT4">
                  <p:embed/>
                </p:oleObj>
              </mc:Choice>
              <mc:Fallback>
                <p:oleObj name="Equation" r:id="rId23" imgW="876240" imgH="304560" progId="Equation.DSMT4">
                  <p:embed/>
                  <p:pic>
                    <p:nvPicPr>
                      <p:cNvPr id="28" name="Object 7">
                        <a:extLst>
                          <a:ext uri="{FF2B5EF4-FFF2-40B4-BE49-F238E27FC236}">
                            <a16:creationId xmlns:a16="http://schemas.microsoft.com/office/drawing/2014/main" id="{2EE5FFAA-4C41-4990-9F57-24EB43DAF758}"/>
                          </a:ext>
                        </a:extLst>
                      </p:cNvPr>
                      <p:cNvPicPr>
                        <a:picLocks noChangeAspect="1" noChangeArrowheads="1"/>
                      </p:cNvPicPr>
                      <p:nvPr/>
                    </p:nvPicPr>
                    <p:blipFill>
                      <a:blip r:embed="rId24"/>
                      <a:srcRect/>
                      <a:stretch>
                        <a:fillRect/>
                      </a:stretch>
                    </p:blipFill>
                    <p:spPr bwMode="auto">
                      <a:xfrm>
                        <a:off x="5800726" y="4789109"/>
                        <a:ext cx="1760537" cy="608013"/>
                      </a:xfrm>
                      <a:prstGeom prst="rect">
                        <a:avLst/>
                      </a:prstGeom>
                      <a:noFill/>
                      <a:ln>
                        <a:noFill/>
                      </a:ln>
                    </p:spPr>
                  </p:pic>
                </p:oleObj>
              </mc:Fallback>
            </mc:AlternateContent>
          </a:graphicData>
        </a:graphic>
      </p:graphicFrame>
      <p:sp>
        <p:nvSpPr>
          <p:cNvPr id="48" name="文本框 47">
            <a:extLst>
              <a:ext uri="{FF2B5EF4-FFF2-40B4-BE49-F238E27FC236}">
                <a16:creationId xmlns:a16="http://schemas.microsoft.com/office/drawing/2014/main" id="{5C00026F-C7D5-4412-9D8A-21D202E47AE1}"/>
              </a:ext>
            </a:extLst>
          </p:cNvPr>
          <p:cNvSpPr txBox="1"/>
          <p:nvPr/>
        </p:nvSpPr>
        <p:spPr>
          <a:xfrm>
            <a:off x="226246" y="5818752"/>
            <a:ext cx="4345757" cy="461665"/>
          </a:xfrm>
          <a:prstGeom prst="rect">
            <a:avLst/>
          </a:prstGeom>
          <a:noFill/>
        </p:spPr>
        <p:txBody>
          <a:bodyPr wrap="square">
            <a:spAutoFit/>
          </a:bodyPr>
          <a:lstStyle/>
          <a:p>
            <a:r>
              <a:rPr lang="zh-CN" altLang="en-US" sz="2400" dirty="0">
                <a:solidFill>
                  <a:schemeClr val="dk1"/>
                </a:solidFill>
                <a:latin typeface="+mn-lt"/>
                <a:ea typeface="+mn-ea"/>
              </a:rPr>
              <a:t>              方向上，方向导数最大</a:t>
            </a:r>
          </a:p>
        </p:txBody>
      </p:sp>
      <p:graphicFrame>
        <p:nvGraphicFramePr>
          <p:cNvPr id="50" name="Object 7">
            <a:extLst>
              <a:ext uri="{FF2B5EF4-FFF2-40B4-BE49-F238E27FC236}">
                <a16:creationId xmlns:a16="http://schemas.microsoft.com/office/drawing/2014/main" id="{6B8BB7CC-4DB1-4718-BBB6-036301625B60}"/>
              </a:ext>
            </a:extLst>
          </p:cNvPr>
          <p:cNvGraphicFramePr>
            <a:graphicFrameLocks noChangeAspect="1"/>
          </p:cNvGraphicFramePr>
          <p:nvPr>
            <p:extLst>
              <p:ext uri="{D42A27DB-BD31-4B8C-83A1-F6EECF244321}">
                <p14:modId xmlns:p14="http://schemas.microsoft.com/office/powerpoint/2010/main" val="1542167961"/>
              </p:ext>
            </p:extLst>
          </p:nvPr>
        </p:nvGraphicFramePr>
        <p:xfrm>
          <a:off x="250677" y="5837432"/>
          <a:ext cx="1170233" cy="496845"/>
        </p:xfrm>
        <a:graphic>
          <a:graphicData uri="http://schemas.openxmlformats.org/presentationml/2006/ole">
            <mc:AlternateContent xmlns:mc="http://schemas.openxmlformats.org/markup-compatibility/2006">
              <mc:Choice xmlns:v="urn:schemas-microsoft-com:vml" Requires="v">
                <p:oleObj spid="_x0000_s19485" name="Equation" r:id="rId25" imgW="596880" imgH="253800" progId="Equation.DSMT4">
                  <p:embed/>
                </p:oleObj>
              </mc:Choice>
              <mc:Fallback>
                <p:oleObj name="Equation" r:id="rId25" imgW="596880" imgH="253800" progId="Equation.DSMT4">
                  <p:embed/>
                  <p:pic>
                    <p:nvPicPr>
                      <p:cNvPr id="19" name="Object 7">
                        <a:extLst>
                          <a:ext uri="{FF2B5EF4-FFF2-40B4-BE49-F238E27FC236}">
                            <a16:creationId xmlns:a16="http://schemas.microsoft.com/office/drawing/2014/main" id="{B0011AEE-FA90-4603-ADAE-B93E87587FAE}"/>
                          </a:ext>
                        </a:extLst>
                      </p:cNvPr>
                      <p:cNvPicPr>
                        <a:picLocks noChangeAspect="1" noChangeArrowheads="1"/>
                      </p:cNvPicPr>
                      <p:nvPr/>
                    </p:nvPicPr>
                    <p:blipFill>
                      <a:blip r:embed="rId26"/>
                      <a:srcRect/>
                      <a:stretch>
                        <a:fillRect/>
                      </a:stretch>
                    </p:blipFill>
                    <p:spPr bwMode="auto">
                      <a:xfrm>
                        <a:off x="250677" y="5837432"/>
                        <a:ext cx="1170233" cy="496845"/>
                      </a:xfrm>
                      <a:prstGeom prst="rect">
                        <a:avLst/>
                      </a:prstGeom>
                      <a:noFill/>
                      <a:ln>
                        <a:noFill/>
                      </a:ln>
                    </p:spPr>
                  </p:pic>
                </p:oleObj>
              </mc:Fallback>
            </mc:AlternateContent>
          </a:graphicData>
        </a:graphic>
      </p:graphicFrame>
      <p:graphicFrame>
        <p:nvGraphicFramePr>
          <p:cNvPr id="51" name="Object 7">
            <a:extLst>
              <a:ext uri="{FF2B5EF4-FFF2-40B4-BE49-F238E27FC236}">
                <a16:creationId xmlns:a16="http://schemas.microsoft.com/office/drawing/2014/main" id="{24A97935-0A07-42DA-BDC2-DCC7C9504A69}"/>
              </a:ext>
            </a:extLst>
          </p:cNvPr>
          <p:cNvGraphicFramePr>
            <a:graphicFrameLocks noChangeAspect="1"/>
          </p:cNvGraphicFramePr>
          <p:nvPr>
            <p:extLst>
              <p:ext uri="{D42A27DB-BD31-4B8C-83A1-F6EECF244321}">
                <p14:modId xmlns:p14="http://schemas.microsoft.com/office/powerpoint/2010/main" val="2973397588"/>
              </p:ext>
            </p:extLst>
          </p:nvPr>
        </p:nvGraphicFramePr>
        <p:xfrm>
          <a:off x="4788390" y="5801929"/>
          <a:ext cx="936092" cy="589114"/>
        </p:xfrm>
        <a:graphic>
          <a:graphicData uri="http://schemas.openxmlformats.org/presentationml/2006/ole">
            <mc:AlternateContent xmlns:mc="http://schemas.openxmlformats.org/markup-compatibility/2006">
              <mc:Choice xmlns:v="urn:schemas-microsoft-com:vml" Requires="v">
                <p:oleObj spid="_x0000_s19486" name="Equation" r:id="rId27" imgW="482400" imgH="304560" progId="Equation.DSMT4">
                  <p:embed/>
                </p:oleObj>
              </mc:Choice>
              <mc:Fallback>
                <p:oleObj name="Equation" r:id="rId27" imgW="482400" imgH="304560" progId="Equation.DSMT4">
                  <p:embed/>
                  <p:pic>
                    <p:nvPicPr>
                      <p:cNvPr id="21" name="Object 7">
                        <a:extLst>
                          <a:ext uri="{FF2B5EF4-FFF2-40B4-BE49-F238E27FC236}">
                            <a16:creationId xmlns:a16="http://schemas.microsoft.com/office/drawing/2014/main" id="{E35F3816-9E5B-45CC-9A7B-6F6FADAC3E52}"/>
                          </a:ext>
                        </a:extLst>
                      </p:cNvPr>
                      <p:cNvPicPr>
                        <a:picLocks noChangeAspect="1" noChangeArrowheads="1"/>
                      </p:cNvPicPr>
                      <p:nvPr/>
                    </p:nvPicPr>
                    <p:blipFill>
                      <a:blip r:embed="rId28"/>
                      <a:srcRect/>
                      <a:stretch>
                        <a:fillRect/>
                      </a:stretch>
                    </p:blipFill>
                    <p:spPr bwMode="auto">
                      <a:xfrm>
                        <a:off x="4788390" y="5801929"/>
                        <a:ext cx="936092" cy="589114"/>
                      </a:xfrm>
                      <a:prstGeom prst="rect">
                        <a:avLst/>
                      </a:prstGeom>
                      <a:noFill/>
                      <a:ln>
                        <a:noFill/>
                      </a:ln>
                    </p:spPr>
                  </p:pic>
                </p:oleObj>
              </mc:Fallback>
            </mc:AlternateContent>
          </a:graphicData>
        </a:graphic>
      </p:graphicFrame>
      <p:sp>
        <p:nvSpPr>
          <p:cNvPr id="52" name="文本框 51">
            <a:extLst>
              <a:ext uri="{FF2B5EF4-FFF2-40B4-BE49-F238E27FC236}">
                <a16:creationId xmlns:a16="http://schemas.microsoft.com/office/drawing/2014/main" id="{DED10DE7-97CA-4671-B1D7-5FC574D5735F}"/>
              </a:ext>
            </a:extLst>
          </p:cNvPr>
          <p:cNvSpPr txBox="1"/>
          <p:nvPr/>
        </p:nvSpPr>
        <p:spPr>
          <a:xfrm>
            <a:off x="4628973" y="5837432"/>
            <a:ext cx="4274078" cy="461665"/>
          </a:xfrm>
          <a:prstGeom prst="rect">
            <a:avLst/>
          </a:prstGeom>
          <a:noFill/>
        </p:spPr>
        <p:txBody>
          <a:bodyPr wrap="square">
            <a:spAutoFit/>
          </a:bodyPr>
          <a:lstStyle/>
          <a:p>
            <a:r>
              <a:rPr lang="zh-CN" altLang="en-US" sz="2400" dirty="0">
                <a:solidFill>
                  <a:schemeClr val="dk1"/>
                </a:solidFill>
                <a:latin typeface="+mn-lt"/>
                <a:ea typeface="+mn-ea"/>
              </a:rPr>
              <a:t>             方向上，环量密度最大</a:t>
            </a:r>
          </a:p>
        </p:txBody>
      </p:sp>
      <p:sp>
        <p:nvSpPr>
          <p:cNvPr id="53" name="文本框 52">
            <a:extLst>
              <a:ext uri="{FF2B5EF4-FFF2-40B4-BE49-F238E27FC236}">
                <a16:creationId xmlns:a16="http://schemas.microsoft.com/office/drawing/2014/main" id="{35682C9D-8556-4E03-B14B-B6E5863797C3}"/>
              </a:ext>
            </a:extLst>
          </p:cNvPr>
          <p:cNvSpPr txBox="1"/>
          <p:nvPr/>
        </p:nvSpPr>
        <p:spPr>
          <a:xfrm>
            <a:off x="404372" y="3307485"/>
            <a:ext cx="4172341" cy="461665"/>
          </a:xfrm>
          <a:prstGeom prst="rect">
            <a:avLst/>
          </a:prstGeom>
          <a:noFill/>
        </p:spPr>
        <p:txBody>
          <a:bodyPr wrap="square">
            <a:spAutoFit/>
          </a:bodyPr>
          <a:lstStyle/>
          <a:p>
            <a:pPr algn="ctr"/>
            <a:r>
              <a:rPr lang="zh-CN" altLang="en-US" sz="2400" kern="1200" dirty="0">
                <a:solidFill>
                  <a:schemeClr val="dk1"/>
                </a:solidFill>
                <a:latin typeface="+mn-lt"/>
                <a:ea typeface="+mn-ea"/>
                <a:cs typeface="+mn-cs"/>
              </a:rPr>
              <a:t>沿     方向的方向导数：</a:t>
            </a:r>
          </a:p>
        </p:txBody>
      </p:sp>
      <p:sp>
        <p:nvSpPr>
          <p:cNvPr id="22" name="文本框 21">
            <a:extLst>
              <a:ext uri="{FF2B5EF4-FFF2-40B4-BE49-F238E27FC236}">
                <a16:creationId xmlns:a16="http://schemas.microsoft.com/office/drawing/2014/main" id="{2B89758A-E66E-4515-81A9-DE6AC6D945F9}"/>
              </a:ext>
            </a:extLst>
          </p:cNvPr>
          <p:cNvSpPr txBox="1"/>
          <p:nvPr/>
        </p:nvSpPr>
        <p:spPr>
          <a:xfrm>
            <a:off x="476016" y="1043406"/>
            <a:ext cx="1918008" cy="461665"/>
          </a:xfrm>
          <a:prstGeom prst="rect">
            <a:avLst/>
          </a:prstGeom>
          <a:noFill/>
        </p:spPr>
        <p:txBody>
          <a:bodyPr wrap="square">
            <a:spAutoFit/>
          </a:bodyPr>
          <a:lstStyle/>
          <a:p>
            <a:pPr algn="ctr"/>
            <a:r>
              <a:rPr lang="zh-CN" altLang="en-US" sz="2400" kern="1200" dirty="0">
                <a:solidFill>
                  <a:schemeClr val="dk1"/>
                </a:solidFill>
                <a:latin typeface="+mn-lt"/>
                <a:ea typeface="+mn-ea"/>
                <a:cs typeface="+mn-cs"/>
              </a:rPr>
              <a:t>多元函数：</a:t>
            </a:r>
          </a:p>
        </p:txBody>
      </p:sp>
      <p:sp>
        <p:nvSpPr>
          <p:cNvPr id="25" name="文本框 24">
            <a:extLst>
              <a:ext uri="{FF2B5EF4-FFF2-40B4-BE49-F238E27FC236}">
                <a16:creationId xmlns:a16="http://schemas.microsoft.com/office/drawing/2014/main" id="{82FEF09A-D74A-4316-B856-DC3EA2226132}"/>
              </a:ext>
            </a:extLst>
          </p:cNvPr>
          <p:cNvSpPr txBox="1"/>
          <p:nvPr/>
        </p:nvSpPr>
        <p:spPr>
          <a:xfrm>
            <a:off x="4667347" y="1043405"/>
            <a:ext cx="2182903" cy="461665"/>
          </a:xfrm>
          <a:prstGeom prst="rect">
            <a:avLst/>
          </a:prstGeom>
          <a:noFill/>
        </p:spPr>
        <p:txBody>
          <a:bodyPr wrap="square">
            <a:spAutoFit/>
          </a:bodyPr>
          <a:lstStyle/>
          <a:p>
            <a:pPr algn="ctr"/>
            <a:r>
              <a:rPr lang="zh-CN" altLang="en-US" sz="2400" kern="1200" dirty="0">
                <a:solidFill>
                  <a:schemeClr val="dk1"/>
                </a:solidFill>
                <a:latin typeface="+mn-lt"/>
                <a:ea typeface="+mn-ea"/>
                <a:cs typeface="+mn-cs"/>
              </a:rPr>
              <a:t>向量场</a:t>
            </a:r>
          </a:p>
        </p:txBody>
      </p:sp>
      <p:grpSp>
        <p:nvGrpSpPr>
          <p:cNvPr id="6" name="组合 5">
            <a:extLst>
              <a:ext uri="{FF2B5EF4-FFF2-40B4-BE49-F238E27FC236}">
                <a16:creationId xmlns:a16="http://schemas.microsoft.com/office/drawing/2014/main" id="{471A678A-E847-4F31-81D8-17ED7A0A829F}"/>
              </a:ext>
            </a:extLst>
          </p:cNvPr>
          <p:cNvGrpSpPr/>
          <p:nvPr/>
        </p:nvGrpSpPr>
        <p:grpSpPr>
          <a:xfrm>
            <a:off x="5158579" y="2170596"/>
            <a:ext cx="3268667" cy="420688"/>
            <a:chOff x="97279" y="2409894"/>
            <a:chExt cx="3268667" cy="420688"/>
          </a:xfrm>
        </p:grpSpPr>
        <p:cxnSp>
          <p:nvCxnSpPr>
            <p:cNvPr id="3" name="直接连接符 2">
              <a:extLst>
                <a:ext uri="{FF2B5EF4-FFF2-40B4-BE49-F238E27FC236}">
                  <a16:creationId xmlns:a16="http://schemas.microsoft.com/office/drawing/2014/main" id="{78ABBA09-F269-4212-9772-C58A05DC202B}"/>
                </a:ext>
              </a:extLst>
            </p:cNvPr>
            <p:cNvCxnSpPr>
              <a:cxnSpLocks/>
            </p:cNvCxnSpPr>
            <p:nvPr/>
          </p:nvCxnSpPr>
          <p:spPr bwMode="auto">
            <a:xfrm>
              <a:off x="97279" y="2611914"/>
              <a:ext cx="2846392" cy="8324"/>
            </a:xfrm>
            <a:prstGeom prst="line">
              <a:avLst/>
            </a:prstGeom>
            <a:solidFill>
              <a:schemeClr val="accent1"/>
            </a:solidFill>
            <a:ln w="9525" cap="flat" cmpd="sng" algn="ctr">
              <a:solidFill>
                <a:srgbClr val="FF0000"/>
              </a:solidFill>
              <a:prstDash val="solid"/>
              <a:round/>
              <a:headEnd type="none" w="med" len="med"/>
              <a:tailEnd type="none" w="med" len="med"/>
            </a:ln>
          </p:spPr>
        </p:cxnSp>
        <p:graphicFrame>
          <p:nvGraphicFramePr>
            <p:cNvPr id="29" name="Object 7">
              <a:extLst>
                <a:ext uri="{FF2B5EF4-FFF2-40B4-BE49-F238E27FC236}">
                  <a16:creationId xmlns:a16="http://schemas.microsoft.com/office/drawing/2014/main" id="{4D6B6162-DCB3-4704-9C77-6CB8E1273246}"/>
                </a:ext>
              </a:extLst>
            </p:cNvPr>
            <p:cNvGraphicFramePr>
              <a:graphicFrameLocks noChangeAspect="1"/>
            </p:cNvGraphicFramePr>
            <p:nvPr>
              <p:extLst>
                <p:ext uri="{D42A27DB-BD31-4B8C-83A1-F6EECF244321}">
                  <p14:modId xmlns:p14="http://schemas.microsoft.com/office/powerpoint/2010/main" val="3351549948"/>
                </p:ext>
              </p:extLst>
            </p:nvPr>
          </p:nvGraphicFramePr>
          <p:xfrm>
            <a:off x="2943671" y="2409894"/>
            <a:ext cx="422275" cy="420688"/>
          </p:xfrm>
          <a:graphic>
            <a:graphicData uri="http://schemas.openxmlformats.org/presentationml/2006/ole">
              <mc:AlternateContent xmlns:mc="http://schemas.openxmlformats.org/markup-compatibility/2006">
                <mc:Choice xmlns:v="urn:schemas-microsoft-com:vml" Requires="v">
                  <p:oleObj spid="_x0000_s19487" name="Equation" r:id="rId29" imgW="203040" imgH="203040" progId="Equation.DSMT4">
                    <p:embed/>
                  </p:oleObj>
                </mc:Choice>
                <mc:Fallback>
                  <p:oleObj name="Equation" r:id="rId29" imgW="203040" imgH="203040" progId="Equation.DSMT4">
                    <p:embed/>
                    <p:pic>
                      <p:nvPicPr>
                        <p:cNvPr id="21" name="Object 7">
                          <a:extLst>
                            <a:ext uri="{FF2B5EF4-FFF2-40B4-BE49-F238E27FC236}">
                              <a16:creationId xmlns:a16="http://schemas.microsoft.com/office/drawing/2014/main" id="{E35F3816-9E5B-45CC-9A7B-6F6FADAC3E52}"/>
                            </a:ext>
                          </a:extLst>
                        </p:cNvPr>
                        <p:cNvPicPr>
                          <a:picLocks noChangeAspect="1" noChangeArrowheads="1"/>
                        </p:cNvPicPr>
                        <p:nvPr/>
                      </p:nvPicPr>
                      <p:blipFill>
                        <a:blip r:embed="rId30"/>
                        <a:srcRect/>
                        <a:stretch>
                          <a:fillRect/>
                        </a:stretch>
                      </p:blipFill>
                      <p:spPr bwMode="auto">
                        <a:xfrm>
                          <a:off x="2943671" y="2409894"/>
                          <a:ext cx="422275" cy="420688"/>
                        </a:xfrm>
                        <a:prstGeom prst="rect">
                          <a:avLst/>
                        </a:prstGeom>
                        <a:noFill/>
                        <a:ln>
                          <a:noFill/>
                        </a:ln>
                      </p:spPr>
                    </p:pic>
                  </p:oleObj>
                </mc:Fallback>
              </mc:AlternateContent>
            </a:graphicData>
          </a:graphic>
        </p:graphicFrame>
      </p:grpSp>
      <p:grpSp>
        <p:nvGrpSpPr>
          <p:cNvPr id="31" name="组合 30">
            <a:extLst>
              <a:ext uri="{FF2B5EF4-FFF2-40B4-BE49-F238E27FC236}">
                <a16:creationId xmlns:a16="http://schemas.microsoft.com/office/drawing/2014/main" id="{FBABCF05-803A-4248-AF20-89F712849E32}"/>
              </a:ext>
            </a:extLst>
          </p:cNvPr>
          <p:cNvGrpSpPr/>
          <p:nvPr/>
        </p:nvGrpSpPr>
        <p:grpSpPr>
          <a:xfrm>
            <a:off x="4912992" y="3443437"/>
            <a:ext cx="3524887" cy="420688"/>
            <a:chOff x="-158941" y="2409894"/>
            <a:chExt cx="3524887" cy="420688"/>
          </a:xfrm>
        </p:grpSpPr>
        <p:cxnSp>
          <p:nvCxnSpPr>
            <p:cNvPr id="32" name="直接连接符 31">
              <a:extLst>
                <a:ext uri="{FF2B5EF4-FFF2-40B4-BE49-F238E27FC236}">
                  <a16:creationId xmlns:a16="http://schemas.microsoft.com/office/drawing/2014/main" id="{3BE1E378-3E9B-4B68-8D8D-B8A2EFADC7D9}"/>
                </a:ext>
              </a:extLst>
            </p:cNvPr>
            <p:cNvCxnSpPr>
              <a:cxnSpLocks/>
            </p:cNvCxnSpPr>
            <p:nvPr/>
          </p:nvCxnSpPr>
          <p:spPr bwMode="auto">
            <a:xfrm flipV="1">
              <a:off x="-158941" y="2620238"/>
              <a:ext cx="3102612" cy="24365"/>
            </a:xfrm>
            <a:prstGeom prst="line">
              <a:avLst/>
            </a:prstGeom>
            <a:solidFill>
              <a:schemeClr val="accent1"/>
            </a:solidFill>
            <a:ln w="9525" cap="flat" cmpd="sng" algn="ctr">
              <a:solidFill>
                <a:srgbClr val="FF0000"/>
              </a:solidFill>
              <a:prstDash val="solid"/>
              <a:round/>
              <a:headEnd type="none" w="med" len="med"/>
              <a:tailEnd type="none" w="med" len="med"/>
            </a:ln>
          </p:spPr>
        </p:cxnSp>
        <p:graphicFrame>
          <p:nvGraphicFramePr>
            <p:cNvPr id="33" name="Object 7">
              <a:extLst>
                <a:ext uri="{FF2B5EF4-FFF2-40B4-BE49-F238E27FC236}">
                  <a16:creationId xmlns:a16="http://schemas.microsoft.com/office/drawing/2014/main" id="{6147E3B0-E89D-41E0-A930-DF81A4B3C5D8}"/>
                </a:ext>
              </a:extLst>
            </p:cNvPr>
            <p:cNvGraphicFramePr>
              <a:graphicFrameLocks noChangeAspect="1"/>
            </p:cNvGraphicFramePr>
            <p:nvPr>
              <p:extLst>
                <p:ext uri="{D42A27DB-BD31-4B8C-83A1-F6EECF244321}">
                  <p14:modId xmlns:p14="http://schemas.microsoft.com/office/powerpoint/2010/main" val="2560173131"/>
                </p:ext>
              </p:extLst>
            </p:nvPr>
          </p:nvGraphicFramePr>
          <p:xfrm>
            <a:off x="2943671" y="2409894"/>
            <a:ext cx="422275" cy="420688"/>
          </p:xfrm>
          <a:graphic>
            <a:graphicData uri="http://schemas.openxmlformats.org/presentationml/2006/ole">
              <mc:AlternateContent xmlns:mc="http://schemas.openxmlformats.org/markup-compatibility/2006">
                <mc:Choice xmlns:v="urn:schemas-microsoft-com:vml" Requires="v">
                  <p:oleObj spid="_x0000_s19488" name="Equation" r:id="rId31" imgW="203040" imgH="203040" progId="Equation.DSMT4">
                    <p:embed/>
                  </p:oleObj>
                </mc:Choice>
                <mc:Fallback>
                  <p:oleObj name="Equation" r:id="rId31" imgW="203040" imgH="203040" progId="Equation.DSMT4">
                    <p:embed/>
                    <p:pic>
                      <p:nvPicPr>
                        <p:cNvPr id="29" name="Object 7">
                          <a:extLst>
                            <a:ext uri="{FF2B5EF4-FFF2-40B4-BE49-F238E27FC236}">
                              <a16:creationId xmlns:a16="http://schemas.microsoft.com/office/drawing/2014/main" id="{4D6B6162-DCB3-4704-9C77-6CB8E1273246}"/>
                            </a:ext>
                          </a:extLst>
                        </p:cNvPr>
                        <p:cNvPicPr>
                          <a:picLocks noChangeAspect="1" noChangeArrowheads="1"/>
                        </p:cNvPicPr>
                        <p:nvPr/>
                      </p:nvPicPr>
                      <p:blipFill>
                        <a:blip r:embed="rId32"/>
                        <a:srcRect/>
                        <a:stretch>
                          <a:fillRect/>
                        </a:stretch>
                      </p:blipFill>
                      <p:spPr bwMode="auto">
                        <a:xfrm>
                          <a:off x="2943671" y="2409894"/>
                          <a:ext cx="422275" cy="420688"/>
                        </a:xfrm>
                        <a:prstGeom prst="rect">
                          <a:avLst/>
                        </a:prstGeom>
                        <a:noFill/>
                        <a:ln>
                          <a:noFill/>
                        </a:ln>
                      </p:spPr>
                    </p:pic>
                  </p:oleObj>
                </mc:Fallback>
              </mc:AlternateContent>
            </a:graphicData>
          </a:graphic>
        </p:graphicFrame>
      </p:grpSp>
      <p:grpSp>
        <p:nvGrpSpPr>
          <p:cNvPr id="34" name="组合 33">
            <a:extLst>
              <a:ext uri="{FF2B5EF4-FFF2-40B4-BE49-F238E27FC236}">
                <a16:creationId xmlns:a16="http://schemas.microsoft.com/office/drawing/2014/main" id="{5806448E-9F2A-4956-85AA-AA1B84BC52D0}"/>
              </a:ext>
            </a:extLst>
          </p:cNvPr>
          <p:cNvGrpSpPr/>
          <p:nvPr/>
        </p:nvGrpSpPr>
        <p:grpSpPr>
          <a:xfrm>
            <a:off x="6951435" y="4460403"/>
            <a:ext cx="1529341" cy="420688"/>
            <a:chOff x="97279" y="2390595"/>
            <a:chExt cx="1529341" cy="420688"/>
          </a:xfrm>
        </p:grpSpPr>
        <p:cxnSp>
          <p:nvCxnSpPr>
            <p:cNvPr id="36" name="直接连接符 35">
              <a:extLst>
                <a:ext uri="{FF2B5EF4-FFF2-40B4-BE49-F238E27FC236}">
                  <a16:creationId xmlns:a16="http://schemas.microsoft.com/office/drawing/2014/main" id="{8819990F-51BA-4D6C-9989-6E06BC8AE9F5}"/>
                </a:ext>
              </a:extLst>
            </p:cNvPr>
            <p:cNvCxnSpPr>
              <a:cxnSpLocks/>
            </p:cNvCxnSpPr>
            <p:nvPr/>
          </p:nvCxnSpPr>
          <p:spPr bwMode="auto">
            <a:xfrm flipV="1">
              <a:off x="97279" y="2611914"/>
              <a:ext cx="998356" cy="1"/>
            </a:xfrm>
            <a:prstGeom prst="line">
              <a:avLst/>
            </a:prstGeom>
            <a:solidFill>
              <a:schemeClr val="accent1"/>
            </a:solidFill>
            <a:ln w="9525" cap="flat" cmpd="sng" algn="ctr">
              <a:solidFill>
                <a:srgbClr val="FF0000"/>
              </a:solidFill>
              <a:prstDash val="solid"/>
              <a:round/>
              <a:headEnd type="none" w="med" len="med"/>
              <a:tailEnd type="none" w="med" len="med"/>
            </a:ln>
          </p:spPr>
        </p:cxnSp>
        <p:graphicFrame>
          <p:nvGraphicFramePr>
            <p:cNvPr id="37" name="Object 7">
              <a:extLst>
                <a:ext uri="{FF2B5EF4-FFF2-40B4-BE49-F238E27FC236}">
                  <a16:creationId xmlns:a16="http://schemas.microsoft.com/office/drawing/2014/main" id="{7C434E6B-2A7F-40B8-B679-AEACAD7BF75A}"/>
                </a:ext>
              </a:extLst>
            </p:cNvPr>
            <p:cNvGraphicFramePr>
              <a:graphicFrameLocks noChangeAspect="1"/>
            </p:cNvGraphicFramePr>
            <p:nvPr>
              <p:extLst>
                <p:ext uri="{D42A27DB-BD31-4B8C-83A1-F6EECF244321}">
                  <p14:modId xmlns:p14="http://schemas.microsoft.com/office/powerpoint/2010/main" val="2601855560"/>
                </p:ext>
              </p:extLst>
            </p:nvPr>
          </p:nvGraphicFramePr>
          <p:xfrm>
            <a:off x="1204345" y="2390595"/>
            <a:ext cx="422275" cy="420688"/>
          </p:xfrm>
          <a:graphic>
            <a:graphicData uri="http://schemas.openxmlformats.org/presentationml/2006/ole">
              <mc:AlternateContent xmlns:mc="http://schemas.openxmlformats.org/markup-compatibility/2006">
                <mc:Choice xmlns:v="urn:schemas-microsoft-com:vml" Requires="v">
                  <p:oleObj spid="_x0000_s19489" name="Equation" r:id="rId33" imgW="203040" imgH="203040" progId="Equation.DSMT4">
                    <p:embed/>
                  </p:oleObj>
                </mc:Choice>
                <mc:Fallback>
                  <p:oleObj name="Equation" r:id="rId33" imgW="203040" imgH="203040" progId="Equation.DSMT4">
                    <p:embed/>
                    <p:pic>
                      <p:nvPicPr>
                        <p:cNvPr id="29" name="Object 7">
                          <a:extLst>
                            <a:ext uri="{FF2B5EF4-FFF2-40B4-BE49-F238E27FC236}">
                              <a16:creationId xmlns:a16="http://schemas.microsoft.com/office/drawing/2014/main" id="{4D6B6162-DCB3-4704-9C77-6CB8E1273246}"/>
                            </a:ext>
                          </a:extLst>
                        </p:cNvPr>
                        <p:cNvPicPr>
                          <a:picLocks noChangeAspect="1" noChangeArrowheads="1"/>
                        </p:cNvPicPr>
                        <p:nvPr/>
                      </p:nvPicPr>
                      <p:blipFill>
                        <a:blip r:embed="rId34"/>
                        <a:srcRect/>
                        <a:stretch>
                          <a:fillRect/>
                        </a:stretch>
                      </p:blipFill>
                      <p:spPr bwMode="auto">
                        <a:xfrm>
                          <a:off x="1204345" y="2390595"/>
                          <a:ext cx="422275" cy="420688"/>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344472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wipe(left)">
                                      <p:cBhvr>
                                        <p:cTn id="71" dur="500"/>
                                        <p:tgtEl>
                                          <p:spTgt spid="4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wipe(left)">
                                      <p:cBhvr>
                                        <p:cTn id="76" dur="500"/>
                                        <p:tgtEl>
                                          <p:spTgt spid="5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left)">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1000"/>
                                        <p:tgtEl>
                                          <p:spTgt spid="6"/>
                                        </p:tgtEl>
                                      </p:cBhvr>
                                    </p:animEffect>
                                    <p:anim calcmode="lin" valueType="num">
                                      <p:cBhvr>
                                        <p:cTn id="87" dur="1000" fill="hold"/>
                                        <p:tgtEl>
                                          <p:spTgt spid="6"/>
                                        </p:tgtEl>
                                        <p:attrNameLst>
                                          <p:attrName>ppt_x</p:attrName>
                                        </p:attrNameLst>
                                      </p:cBhvr>
                                      <p:tavLst>
                                        <p:tav tm="0">
                                          <p:val>
                                            <p:strVal val="#ppt_x"/>
                                          </p:val>
                                        </p:tav>
                                        <p:tav tm="100000">
                                          <p:val>
                                            <p:strVal val="#ppt_x"/>
                                          </p:val>
                                        </p:tav>
                                      </p:tavLst>
                                    </p:anim>
                                    <p:anim calcmode="lin" valueType="num">
                                      <p:cBhvr>
                                        <p:cTn id="8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1000"/>
                                        <p:tgtEl>
                                          <p:spTgt spid="31"/>
                                        </p:tgtEl>
                                      </p:cBhvr>
                                    </p:animEffect>
                                    <p:anim calcmode="lin" valueType="num">
                                      <p:cBhvr>
                                        <p:cTn id="94" dur="1000" fill="hold"/>
                                        <p:tgtEl>
                                          <p:spTgt spid="31"/>
                                        </p:tgtEl>
                                        <p:attrNameLst>
                                          <p:attrName>ppt_x</p:attrName>
                                        </p:attrNameLst>
                                      </p:cBhvr>
                                      <p:tavLst>
                                        <p:tav tm="0">
                                          <p:val>
                                            <p:strVal val="#ppt_x"/>
                                          </p:val>
                                        </p:tav>
                                        <p:tav tm="100000">
                                          <p:val>
                                            <p:strVal val="#ppt_x"/>
                                          </p:val>
                                        </p:tav>
                                      </p:tavLst>
                                    </p:anim>
                                    <p:anim calcmode="lin" valueType="num">
                                      <p:cBhvr>
                                        <p:cTn id="9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1000"/>
                                        <p:tgtEl>
                                          <p:spTgt spid="34"/>
                                        </p:tgtEl>
                                      </p:cBhvr>
                                    </p:animEffect>
                                    <p:anim calcmode="lin" valueType="num">
                                      <p:cBhvr>
                                        <p:cTn id="101" dur="1000" fill="hold"/>
                                        <p:tgtEl>
                                          <p:spTgt spid="34"/>
                                        </p:tgtEl>
                                        <p:attrNameLst>
                                          <p:attrName>ppt_x</p:attrName>
                                        </p:attrNameLst>
                                      </p:cBhvr>
                                      <p:tavLst>
                                        <p:tav tm="0">
                                          <p:val>
                                            <p:strVal val="#ppt_x"/>
                                          </p:val>
                                        </p:tav>
                                        <p:tav tm="100000">
                                          <p:val>
                                            <p:strVal val="#ppt_x"/>
                                          </p:val>
                                        </p:tav>
                                      </p:tavLst>
                                    </p:anim>
                                    <p:anim calcmode="lin" valueType="num">
                                      <p:cBhvr>
                                        <p:cTn id="10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
            <a:extLst>
              <a:ext uri="{FF2B5EF4-FFF2-40B4-BE49-F238E27FC236}">
                <a16:creationId xmlns:a16="http://schemas.microsoft.com/office/drawing/2014/main" id="{7AE7AAB1-A870-4367-AC06-741AAE7BD21F}"/>
              </a:ext>
            </a:extLst>
          </p:cNvPr>
          <p:cNvGraphicFramePr>
            <a:graphicFrameLocks noChangeAspect="1"/>
          </p:cNvGraphicFramePr>
          <p:nvPr>
            <p:extLst>
              <p:ext uri="{D42A27DB-BD31-4B8C-83A1-F6EECF244321}">
                <p14:modId xmlns:p14="http://schemas.microsoft.com/office/powerpoint/2010/main" val="3544483855"/>
              </p:ext>
            </p:extLst>
          </p:nvPr>
        </p:nvGraphicFramePr>
        <p:xfrm>
          <a:off x="794258" y="491716"/>
          <a:ext cx="3009900" cy="595312"/>
        </p:xfrm>
        <a:graphic>
          <a:graphicData uri="http://schemas.openxmlformats.org/presentationml/2006/ole">
            <mc:AlternateContent xmlns:mc="http://schemas.openxmlformats.org/markup-compatibility/2006">
              <mc:Choice xmlns:v="urn:schemas-microsoft-com:vml" Requires="v">
                <p:oleObj spid="_x0000_s20518" name="Equation" r:id="rId3" imgW="1409400" imgH="279360" progId="Equation.DSMT4">
                  <p:embed/>
                </p:oleObj>
              </mc:Choice>
              <mc:Fallback>
                <p:oleObj name="Equation" r:id="rId3" imgW="1409400" imgH="279360" progId="Equation.DSMT4">
                  <p:embed/>
                  <p:pic>
                    <p:nvPicPr>
                      <p:cNvPr id="19" name="Object 7">
                        <a:extLst>
                          <a:ext uri="{FF2B5EF4-FFF2-40B4-BE49-F238E27FC236}">
                            <a16:creationId xmlns:a16="http://schemas.microsoft.com/office/drawing/2014/main" id="{B0011AEE-FA90-4603-ADAE-B93E87587FAE}"/>
                          </a:ext>
                        </a:extLst>
                      </p:cNvPr>
                      <p:cNvPicPr>
                        <a:picLocks noChangeAspect="1" noChangeArrowheads="1"/>
                      </p:cNvPicPr>
                      <p:nvPr/>
                    </p:nvPicPr>
                    <p:blipFill>
                      <a:blip r:embed="rId4"/>
                      <a:srcRect/>
                      <a:stretch>
                        <a:fillRect/>
                      </a:stretch>
                    </p:blipFill>
                    <p:spPr bwMode="auto">
                      <a:xfrm>
                        <a:off x="794258" y="491716"/>
                        <a:ext cx="3009900" cy="595312"/>
                      </a:xfrm>
                      <a:prstGeom prst="rect">
                        <a:avLst/>
                      </a:prstGeom>
                      <a:noFill/>
                      <a:ln>
                        <a:noFill/>
                      </a:ln>
                    </p:spPr>
                  </p:pic>
                </p:oleObj>
              </mc:Fallback>
            </mc:AlternateContent>
          </a:graphicData>
        </a:graphic>
      </p:graphicFrame>
      <p:grpSp>
        <p:nvGrpSpPr>
          <p:cNvPr id="34" name="组合 33">
            <a:extLst>
              <a:ext uri="{FF2B5EF4-FFF2-40B4-BE49-F238E27FC236}">
                <a16:creationId xmlns:a16="http://schemas.microsoft.com/office/drawing/2014/main" id="{48AD98B9-316D-4D81-B6D8-D7DC756F6325}"/>
              </a:ext>
            </a:extLst>
          </p:cNvPr>
          <p:cNvGrpSpPr/>
          <p:nvPr/>
        </p:nvGrpSpPr>
        <p:grpSpPr>
          <a:xfrm>
            <a:off x="5618376" y="150827"/>
            <a:ext cx="3236699" cy="3831931"/>
            <a:chOff x="5618376" y="150827"/>
            <a:chExt cx="3236699" cy="3831931"/>
          </a:xfrm>
        </p:grpSpPr>
        <p:sp>
          <p:nvSpPr>
            <p:cNvPr id="3" name="椭圆 2">
              <a:extLst>
                <a:ext uri="{FF2B5EF4-FFF2-40B4-BE49-F238E27FC236}">
                  <a16:creationId xmlns:a16="http://schemas.microsoft.com/office/drawing/2014/main" id="{98028818-A124-420C-86BF-87B7C852F65D}"/>
                </a:ext>
              </a:extLst>
            </p:cNvPr>
            <p:cNvSpPr/>
            <p:nvPr/>
          </p:nvSpPr>
          <p:spPr bwMode="auto">
            <a:xfrm>
              <a:off x="5618376" y="491716"/>
              <a:ext cx="3157979" cy="10463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5" name="直接箭头连接符 4">
              <a:extLst>
                <a:ext uri="{FF2B5EF4-FFF2-40B4-BE49-F238E27FC236}">
                  <a16:creationId xmlns:a16="http://schemas.microsoft.com/office/drawing/2014/main" id="{EF0D9F24-429B-40CE-9306-9E9E53B5D42C}"/>
                </a:ext>
              </a:extLst>
            </p:cNvPr>
            <p:cNvCxnSpPr/>
            <p:nvPr/>
          </p:nvCxnSpPr>
          <p:spPr bwMode="auto">
            <a:xfrm flipV="1">
              <a:off x="7183224" y="150827"/>
              <a:ext cx="0" cy="82307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7" name="直接连接符 6">
              <a:extLst>
                <a:ext uri="{FF2B5EF4-FFF2-40B4-BE49-F238E27FC236}">
                  <a16:creationId xmlns:a16="http://schemas.microsoft.com/office/drawing/2014/main" id="{0B03F76D-AE16-4EA5-B406-646538D5AC45}"/>
                </a:ext>
              </a:extLst>
            </p:cNvPr>
            <p:cNvCxnSpPr>
              <a:cxnSpLocks/>
            </p:cNvCxnSpPr>
            <p:nvPr/>
          </p:nvCxnSpPr>
          <p:spPr bwMode="auto">
            <a:xfrm>
              <a:off x="7183224" y="945623"/>
              <a:ext cx="14141" cy="2099235"/>
            </a:xfrm>
            <a:prstGeom prst="line">
              <a:avLst/>
            </a:prstGeom>
            <a:ln>
              <a:prstDash val="lgDashDot"/>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0" name="直接连接符 9">
              <a:extLst>
                <a:ext uri="{FF2B5EF4-FFF2-40B4-BE49-F238E27FC236}">
                  <a16:creationId xmlns:a16="http://schemas.microsoft.com/office/drawing/2014/main" id="{EE65CC2E-6BFC-4CCB-9601-055265DEB659}"/>
                </a:ext>
              </a:extLst>
            </p:cNvPr>
            <p:cNvCxnSpPr>
              <a:cxnSpLocks/>
            </p:cNvCxnSpPr>
            <p:nvPr/>
          </p:nvCxnSpPr>
          <p:spPr bwMode="auto">
            <a:xfrm>
              <a:off x="5637230" y="1087028"/>
              <a:ext cx="1564848" cy="19578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a:extLst>
                <a:ext uri="{FF2B5EF4-FFF2-40B4-BE49-F238E27FC236}">
                  <a16:creationId xmlns:a16="http://schemas.microsoft.com/office/drawing/2014/main" id="{2ED22BD5-E5A8-4D21-9C63-DAA43FBC07A2}"/>
                </a:ext>
              </a:extLst>
            </p:cNvPr>
            <p:cNvCxnSpPr>
              <a:cxnSpLocks/>
            </p:cNvCxnSpPr>
            <p:nvPr/>
          </p:nvCxnSpPr>
          <p:spPr bwMode="auto">
            <a:xfrm flipH="1">
              <a:off x="7187939" y="1115309"/>
              <a:ext cx="1555420" cy="19201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箭头连接符 17">
              <a:extLst>
                <a:ext uri="{FF2B5EF4-FFF2-40B4-BE49-F238E27FC236}">
                  <a16:creationId xmlns:a16="http://schemas.microsoft.com/office/drawing/2014/main" id="{CA7D6170-726C-441C-8162-73B1958D84AE}"/>
                </a:ext>
              </a:extLst>
            </p:cNvPr>
            <p:cNvCxnSpPr>
              <a:cxnSpLocks/>
            </p:cNvCxnSpPr>
            <p:nvPr/>
          </p:nvCxnSpPr>
          <p:spPr bwMode="auto">
            <a:xfrm flipV="1">
              <a:off x="7240570" y="3039945"/>
              <a:ext cx="1464298" cy="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0" name="直接箭头连接符 19">
              <a:extLst>
                <a:ext uri="{FF2B5EF4-FFF2-40B4-BE49-F238E27FC236}">
                  <a16:creationId xmlns:a16="http://schemas.microsoft.com/office/drawing/2014/main" id="{7016422F-B7B6-4902-B0E2-9D481CADAA0B}"/>
                </a:ext>
              </a:extLst>
            </p:cNvPr>
            <p:cNvCxnSpPr>
              <a:cxnSpLocks/>
            </p:cNvCxnSpPr>
            <p:nvPr/>
          </p:nvCxnSpPr>
          <p:spPr bwMode="auto">
            <a:xfrm flipH="1">
              <a:off x="6323814" y="3039945"/>
              <a:ext cx="859410" cy="836827"/>
            </a:xfrm>
            <a:prstGeom prst="straightConnector1">
              <a:avLst/>
            </a:prstGeom>
            <a:solidFill>
              <a:schemeClr val="accent1"/>
            </a:solidFill>
            <a:ln w="9525" cap="flat" cmpd="sng" algn="ctr">
              <a:solidFill>
                <a:schemeClr val="tx1"/>
              </a:solidFill>
              <a:prstDash val="solid"/>
              <a:round/>
              <a:headEnd type="none" w="med" len="med"/>
              <a:tailEnd type="triangle"/>
            </a:ln>
          </p:spPr>
        </p:cxnSp>
        <p:graphicFrame>
          <p:nvGraphicFramePr>
            <p:cNvPr id="28" name="Object 7">
              <a:extLst>
                <a:ext uri="{FF2B5EF4-FFF2-40B4-BE49-F238E27FC236}">
                  <a16:creationId xmlns:a16="http://schemas.microsoft.com/office/drawing/2014/main" id="{38258547-8AB8-477F-BA4A-6F11AE19CFFD}"/>
                </a:ext>
              </a:extLst>
            </p:cNvPr>
            <p:cNvGraphicFramePr>
              <a:graphicFrameLocks noChangeAspect="1"/>
            </p:cNvGraphicFramePr>
            <p:nvPr>
              <p:extLst>
                <p:ext uri="{D42A27DB-BD31-4B8C-83A1-F6EECF244321}">
                  <p14:modId xmlns:p14="http://schemas.microsoft.com/office/powerpoint/2010/main" val="768946151"/>
                </p:ext>
              </p:extLst>
            </p:nvPr>
          </p:nvGraphicFramePr>
          <p:xfrm>
            <a:off x="6482056" y="3684308"/>
            <a:ext cx="271463" cy="298450"/>
          </p:xfrm>
          <a:graphic>
            <a:graphicData uri="http://schemas.openxmlformats.org/presentationml/2006/ole">
              <mc:AlternateContent xmlns:mc="http://schemas.openxmlformats.org/markup-compatibility/2006">
                <mc:Choice xmlns:v="urn:schemas-microsoft-com:vml" Requires="v">
                  <p:oleObj spid="_x0000_s20519" name="Equation" r:id="rId5" imgW="126720" imgH="139680" progId="Equation.DSMT4">
                    <p:embed/>
                  </p:oleObj>
                </mc:Choice>
                <mc:Fallback>
                  <p:oleObj name="Equation" r:id="rId5" imgW="126720" imgH="139680" progId="Equation.DSMT4">
                    <p:embed/>
                    <p:pic>
                      <p:nvPicPr>
                        <p:cNvPr id="2" name="Object 7">
                          <a:extLst>
                            <a:ext uri="{FF2B5EF4-FFF2-40B4-BE49-F238E27FC236}">
                              <a16:creationId xmlns:a16="http://schemas.microsoft.com/office/drawing/2014/main" id="{7AE7AAB1-A870-4367-AC06-741AAE7BD21F}"/>
                            </a:ext>
                          </a:extLst>
                        </p:cNvPr>
                        <p:cNvPicPr>
                          <a:picLocks noChangeAspect="1" noChangeArrowheads="1"/>
                        </p:cNvPicPr>
                        <p:nvPr/>
                      </p:nvPicPr>
                      <p:blipFill>
                        <a:blip r:embed="rId6"/>
                        <a:srcRect/>
                        <a:stretch>
                          <a:fillRect/>
                        </a:stretch>
                      </p:blipFill>
                      <p:spPr bwMode="auto">
                        <a:xfrm>
                          <a:off x="6482056" y="3684308"/>
                          <a:ext cx="271463" cy="298450"/>
                        </a:xfrm>
                        <a:prstGeom prst="rect">
                          <a:avLst/>
                        </a:prstGeom>
                        <a:noFill/>
                        <a:ln>
                          <a:noFill/>
                        </a:ln>
                      </p:spPr>
                    </p:pic>
                  </p:oleObj>
                </mc:Fallback>
              </mc:AlternateContent>
            </a:graphicData>
          </a:graphic>
        </p:graphicFrame>
        <p:graphicFrame>
          <p:nvGraphicFramePr>
            <p:cNvPr id="29" name="Object 7">
              <a:extLst>
                <a:ext uri="{FF2B5EF4-FFF2-40B4-BE49-F238E27FC236}">
                  <a16:creationId xmlns:a16="http://schemas.microsoft.com/office/drawing/2014/main" id="{3DA175A9-3921-4388-9448-4ABA9844C275}"/>
                </a:ext>
              </a:extLst>
            </p:cNvPr>
            <p:cNvGraphicFramePr>
              <a:graphicFrameLocks noChangeAspect="1"/>
            </p:cNvGraphicFramePr>
            <p:nvPr>
              <p:extLst>
                <p:ext uri="{D42A27DB-BD31-4B8C-83A1-F6EECF244321}">
                  <p14:modId xmlns:p14="http://schemas.microsoft.com/office/powerpoint/2010/main" val="460318648"/>
                </p:ext>
              </p:extLst>
            </p:nvPr>
          </p:nvGraphicFramePr>
          <p:xfrm>
            <a:off x="8556625" y="3103563"/>
            <a:ext cx="298450" cy="352425"/>
          </p:xfrm>
          <a:graphic>
            <a:graphicData uri="http://schemas.openxmlformats.org/presentationml/2006/ole">
              <mc:AlternateContent xmlns:mc="http://schemas.openxmlformats.org/markup-compatibility/2006">
                <mc:Choice xmlns:v="urn:schemas-microsoft-com:vml" Requires="v">
                  <p:oleObj spid="_x0000_s20520" name="Equation" r:id="rId7" imgW="139680" imgH="164880" progId="Equation.DSMT4">
                    <p:embed/>
                  </p:oleObj>
                </mc:Choice>
                <mc:Fallback>
                  <p:oleObj name="Equation" r:id="rId7" imgW="139680" imgH="164880" progId="Equation.DSMT4">
                    <p:embed/>
                    <p:pic>
                      <p:nvPicPr>
                        <p:cNvPr id="28" name="Object 7">
                          <a:extLst>
                            <a:ext uri="{FF2B5EF4-FFF2-40B4-BE49-F238E27FC236}">
                              <a16:creationId xmlns:a16="http://schemas.microsoft.com/office/drawing/2014/main" id="{38258547-8AB8-477F-BA4A-6F11AE19CFFD}"/>
                            </a:ext>
                          </a:extLst>
                        </p:cNvPr>
                        <p:cNvPicPr>
                          <a:picLocks noChangeAspect="1" noChangeArrowheads="1"/>
                        </p:cNvPicPr>
                        <p:nvPr/>
                      </p:nvPicPr>
                      <p:blipFill>
                        <a:blip r:embed="rId8"/>
                        <a:srcRect/>
                        <a:stretch>
                          <a:fillRect/>
                        </a:stretch>
                      </p:blipFill>
                      <p:spPr bwMode="auto">
                        <a:xfrm>
                          <a:off x="8556625" y="3103563"/>
                          <a:ext cx="298450" cy="352425"/>
                        </a:xfrm>
                        <a:prstGeom prst="rect">
                          <a:avLst/>
                        </a:prstGeom>
                        <a:noFill/>
                        <a:ln>
                          <a:noFill/>
                        </a:ln>
                      </p:spPr>
                    </p:pic>
                  </p:oleObj>
                </mc:Fallback>
              </mc:AlternateContent>
            </a:graphicData>
          </a:graphic>
        </p:graphicFrame>
      </p:grpSp>
      <p:grpSp>
        <p:nvGrpSpPr>
          <p:cNvPr id="35" name="组合 34">
            <a:extLst>
              <a:ext uri="{FF2B5EF4-FFF2-40B4-BE49-F238E27FC236}">
                <a16:creationId xmlns:a16="http://schemas.microsoft.com/office/drawing/2014/main" id="{422DDDEA-35C7-4A5A-B4AB-F368C9EF5EB4}"/>
              </a:ext>
            </a:extLst>
          </p:cNvPr>
          <p:cNvGrpSpPr/>
          <p:nvPr/>
        </p:nvGrpSpPr>
        <p:grpSpPr>
          <a:xfrm>
            <a:off x="5744233" y="3735910"/>
            <a:ext cx="3124741" cy="2636612"/>
            <a:chOff x="2360015" y="3735910"/>
            <a:chExt cx="3124741" cy="2636612"/>
          </a:xfrm>
        </p:grpSpPr>
        <p:cxnSp>
          <p:nvCxnSpPr>
            <p:cNvPr id="23" name="直接箭头连接符 22">
              <a:extLst>
                <a:ext uri="{FF2B5EF4-FFF2-40B4-BE49-F238E27FC236}">
                  <a16:creationId xmlns:a16="http://schemas.microsoft.com/office/drawing/2014/main" id="{F3AD3B62-5E64-4E9B-9399-A8C96D793247}"/>
                </a:ext>
              </a:extLst>
            </p:cNvPr>
            <p:cNvCxnSpPr>
              <a:cxnSpLocks/>
            </p:cNvCxnSpPr>
            <p:nvPr/>
          </p:nvCxnSpPr>
          <p:spPr bwMode="auto">
            <a:xfrm flipV="1">
              <a:off x="2360015" y="5219110"/>
              <a:ext cx="3116956" cy="11783"/>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5" name="直接箭头连接符 24">
              <a:extLst>
                <a:ext uri="{FF2B5EF4-FFF2-40B4-BE49-F238E27FC236}">
                  <a16:creationId xmlns:a16="http://schemas.microsoft.com/office/drawing/2014/main" id="{FB741621-D55D-44B4-94E0-9676B94D9EB8}"/>
                </a:ext>
              </a:extLst>
            </p:cNvPr>
            <p:cNvCxnSpPr>
              <a:cxnSpLocks/>
            </p:cNvCxnSpPr>
            <p:nvPr/>
          </p:nvCxnSpPr>
          <p:spPr bwMode="auto">
            <a:xfrm flipV="1">
              <a:off x="3802242" y="3968689"/>
              <a:ext cx="0" cy="240383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0" name="椭圆 29">
              <a:extLst>
                <a:ext uri="{FF2B5EF4-FFF2-40B4-BE49-F238E27FC236}">
                  <a16:creationId xmlns:a16="http://schemas.microsoft.com/office/drawing/2014/main" id="{D2C2C7D9-4ABC-495E-BBDB-EF9A83E42497}"/>
                </a:ext>
              </a:extLst>
            </p:cNvPr>
            <p:cNvSpPr/>
            <p:nvPr/>
          </p:nvSpPr>
          <p:spPr bwMode="auto">
            <a:xfrm>
              <a:off x="3104661" y="4666272"/>
              <a:ext cx="1395162" cy="1099582"/>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31" name="Object 7">
              <a:extLst>
                <a:ext uri="{FF2B5EF4-FFF2-40B4-BE49-F238E27FC236}">
                  <a16:creationId xmlns:a16="http://schemas.microsoft.com/office/drawing/2014/main" id="{06D1766A-73D1-492A-9B56-8B32A4712FAF}"/>
                </a:ext>
              </a:extLst>
            </p:cNvPr>
            <p:cNvGraphicFramePr>
              <a:graphicFrameLocks noChangeAspect="1"/>
            </p:cNvGraphicFramePr>
            <p:nvPr>
              <p:extLst>
                <p:ext uri="{D42A27DB-BD31-4B8C-83A1-F6EECF244321}">
                  <p14:modId xmlns:p14="http://schemas.microsoft.com/office/powerpoint/2010/main" val="3994404913"/>
                </p:ext>
              </p:extLst>
            </p:nvPr>
          </p:nvGraphicFramePr>
          <p:xfrm>
            <a:off x="5213293" y="5309436"/>
            <a:ext cx="271463" cy="298450"/>
          </p:xfrm>
          <a:graphic>
            <a:graphicData uri="http://schemas.openxmlformats.org/presentationml/2006/ole">
              <mc:AlternateContent xmlns:mc="http://schemas.openxmlformats.org/markup-compatibility/2006">
                <mc:Choice xmlns:v="urn:schemas-microsoft-com:vml" Requires="v">
                  <p:oleObj spid="_x0000_s20521" name="Equation" r:id="rId9" imgW="126720" imgH="139680" progId="Equation.DSMT4">
                    <p:embed/>
                  </p:oleObj>
                </mc:Choice>
                <mc:Fallback>
                  <p:oleObj name="Equation" r:id="rId9" imgW="126720" imgH="139680" progId="Equation.DSMT4">
                    <p:embed/>
                    <p:pic>
                      <p:nvPicPr>
                        <p:cNvPr id="28" name="Object 7">
                          <a:extLst>
                            <a:ext uri="{FF2B5EF4-FFF2-40B4-BE49-F238E27FC236}">
                              <a16:creationId xmlns:a16="http://schemas.microsoft.com/office/drawing/2014/main" id="{38258547-8AB8-477F-BA4A-6F11AE19CFFD}"/>
                            </a:ext>
                          </a:extLst>
                        </p:cNvPr>
                        <p:cNvPicPr>
                          <a:picLocks noChangeAspect="1" noChangeArrowheads="1"/>
                        </p:cNvPicPr>
                        <p:nvPr/>
                      </p:nvPicPr>
                      <p:blipFill>
                        <a:blip r:embed="rId10"/>
                        <a:srcRect/>
                        <a:stretch>
                          <a:fillRect/>
                        </a:stretch>
                      </p:blipFill>
                      <p:spPr bwMode="auto">
                        <a:xfrm>
                          <a:off x="5213293" y="5309436"/>
                          <a:ext cx="271463" cy="298450"/>
                        </a:xfrm>
                        <a:prstGeom prst="rect">
                          <a:avLst/>
                        </a:prstGeom>
                        <a:noFill/>
                        <a:ln>
                          <a:noFill/>
                        </a:ln>
                      </p:spPr>
                    </p:pic>
                  </p:oleObj>
                </mc:Fallback>
              </mc:AlternateContent>
            </a:graphicData>
          </a:graphic>
        </p:graphicFrame>
        <p:graphicFrame>
          <p:nvGraphicFramePr>
            <p:cNvPr id="32" name="Object 7">
              <a:extLst>
                <a:ext uri="{FF2B5EF4-FFF2-40B4-BE49-F238E27FC236}">
                  <a16:creationId xmlns:a16="http://schemas.microsoft.com/office/drawing/2014/main" id="{4AA809C3-D1D0-403E-BAC1-26A803CBBA32}"/>
                </a:ext>
              </a:extLst>
            </p:cNvPr>
            <p:cNvGraphicFramePr>
              <a:graphicFrameLocks noChangeAspect="1"/>
            </p:cNvGraphicFramePr>
            <p:nvPr>
              <p:extLst>
                <p:ext uri="{D42A27DB-BD31-4B8C-83A1-F6EECF244321}">
                  <p14:modId xmlns:p14="http://schemas.microsoft.com/office/powerpoint/2010/main" val="3100777841"/>
                </p:ext>
              </p:extLst>
            </p:nvPr>
          </p:nvGraphicFramePr>
          <p:xfrm>
            <a:off x="3867870" y="3735910"/>
            <a:ext cx="298450" cy="352425"/>
          </p:xfrm>
          <a:graphic>
            <a:graphicData uri="http://schemas.openxmlformats.org/presentationml/2006/ole">
              <mc:AlternateContent xmlns:mc="http://schemas.openxmlformats.org/markup-compatibility/2006">
                <mc:Choice xmlns:v="urn:schemas-microsoft-com:vml" Requires="v">
                  <p:oleObj spid="_x0000_s20522" name="Equation" r:id="rId11" imgW="139680" imgH="164880" progId="Equation.DSMT4">
                    <p:embed/>
                  </p:oleObj>
                </mc:Choice>
                <mc:Fallback>
                  <p:oleObj name="Equation" r:id="rId11" imgW="139680" imgH="164880" progId="Equation.DSMT4">
                    <p:embed/>
                    <p:pic>
                      <p:nvPicPr>
                        <p:cNvPr id="29" name="Object 7">
                          <a:extLst>
                            <a:ext uri="{FF2B5EF4-FFF2-40B4-BE49-F238E27FC236}">
                              <a16:creationId xmlns:a16="http://schemas.microsoft.com/office/drawing/2014/main" id="{3DA175A9-3921-4388-9448-4ABA9844C275}"/>
                            </a:ext>
                          </a:extLst>
                        </p:cNvPr>
                        <p:cNvPicPr>
                          <a:picLocks noChangeAspect="1" noChangeArrowheads="1"/>
                        </p:cNvPicPr>
                        <p:nvPr/>
                      </p:nvPicPr>
                      <p:blipFill>
                        <a:blip r:embed="rId12"/>
                        <a:srcRect/>
                        <a:stretch>
                          <a:fillRect/>
                        </a:stretch>
                      </p:blipFill>
                      <p:spPr bwMode="auto">
                        <a:xfrm>
                          <a:off x="3867870" y="3735910"/>
                          <a:ext cx="298450" cy="352425"/>
                        </a:xfrm>
                        <a:prstGeom prst="rect">
                          <a:avLst/>
                        </a:prstGeom>
                        <a:noFill/>
                        <a:ln>
                          <a:noFill/>
                        </a:ln>
                      </p:spPr>
                    </p:pic>
                  </p:oleObj>
                </mc:Fallback>
              </mc:AlternateContent>
            </a:graphicData>
          </a:graphic>
        </p:graphicFrame>
      </p:grpSp>
      <p:graphicFrame>
        <p:nvGraphicFramePr>
          <p:cNvPr id="33" name="Object 7">
            <a:extLst>
              <a:ext uri="{FF2B5EF4-FFF2-40B4-BE49-F238E27FC236}">
                <a16:creationId xmlns:a16="http://schemas.microsoft.com/office/drawing/2014/main" id="{F2978EA9-BFE9-456C-B82D-7947FB9FD41F}"/>
              </a:ext>
            </a:extLst>
          </p:cNvPr>
          <p:cNvGraphicFramePr>
            <a:graphicFrameLocks noChangeAspect="1"/>
          </p:cNvGraphicFramePr>
          <p:nvPr>
            <p:extLst>
              <p:ext uri="{D42A27DB-BD31-4B8C-83A1-F6EECF244321}">
                <p14:modId xmlns:p14="http://schemas.microsoft.com/office/powerpoint/2010/main" val="2622011140"/>
              </p:ext>
            </p:extLst>
          </p:nvPr>
        </p:nvGraphicFramePr>
        <p:xfrm>
          <a:off x="7108752" y="4588150"/>
          <a:ext cx="149225" cy="166687"/>
        </p:xfrm>
        <a:graphic>
          <a:graphicData uri="http://schemas.openxmlformats.org/presentationml/2006/ole">
            <mc:AlternateContent xmlns:mc="http://schemas.openxmlformats.org/markup-compatibility/2006">
              <mc:Choice xmlns:v="urn:schemas-microsoft-com:vml" Requires="v">
                <p:oleObj spid="_x0000_s20523" name="Equation" r:id="rId13" imgW="114120" imgH="126720" progId="Equation.DSMT4">
                  <p:embed/>
                </p:oleObj>
              </mc:Choice>
              <mc:Fallback>
                <p:oleObj name="Equation" r:id="rId13" imgW="114120" imgH="126720" progId="Equation.DSMT4">
                  <p:embed/>
                  <p:pic>
                    <p:nvPicPr>
                      <p:cNvPr id="29" name="Object 7">
                        <a:extLst>
                          <a:ext uri="{FF2B5EF4-FFF2-40B4-BE49-F238E27FC236}">
                            <a16:creationId xmlns:a16="http://schemas.microsoft.com/office/drawing/2014/main" id="{3DA175A9-3921-4388-9448-4ABA9844C275}"/>
                          </a:ext>
                        </a:extLst>
                      </p:cNvPr>
                      <p:cNvPicPr>
                        <a:picLocks noChangeAspect="1" noChangeArrowheads="1"/>
                      </p:cNvPicPr>
                      <p:nvPr/>
                    </p:nvPicPr>
                    <p:blipFill>
                      <a:blip r:embed="rId14"/>
                      <a:srcRect/>
                      <a:stretch>
                        <a:fillRect/>
                      </a:stretch>
                    </p:blipFill>
                    <p:spPr bwMode="auto">
                      <a:xfrm>
                        <a:off x="7108752" y="4588150"/>
                        <a:ext cx="149225" cy="166687"/>
                      </a:xfrm>
                      <a:prstGeom prst="rect">
                        <a:avLst/>
                      </a:prstGeom>
                      <a:noFill/>
                      <a:ln>
                        <a:noFill/>
                      </a:ln>
                    </p:spPr>
                  </p:pic>
                </p:oleObj>
              </mc:Fallback>
            </mc:AlternateContent>
          </a:graphicData>
        </a:graphic>
      </p:graphicFrame>
      <p:graphicFrame>
        <p:nvGraphicFramePr>
          <p:cNvPr id="36" name="Object 7">
            <a:extLst>
              <a:ext uri="{FF2B5EF4-FFF2-40B4-BE49-F238E27FC236}">
                <a16:creationId xmlns:a16="http://schemas.microsoft.com/office/drawing/2014/main" id="{85933699-D0CC-4DAD-BFCE-985EF13684F8}"/>
              </a:ext>
            </a:extLst>
          </p:cNvPr>
          <p:cNvGraphicFramePr>
            <a:graphicFrameLocks noChangeAspect="1"/>
          </p:cNvGraphicFramePr>
          <p:nvPr>
            <p:extLst>
              <p:ext uri="{D42A27DB-BD31-4B8C-83A1-F6EECF244321}">
                <p14:modId xmlns:p14="http://schemas.microsoft.com/office/powerpoint/2010/main" val="474991851"/>
              </p:ext>
            </p:extLst>
          </p:nvPr>
        </p:nvGraphicFramePr>
        <p:xfrm>
          <a:off x="7177031" y="4740420"/>
          <a:ext cx="449262" cy="333375"/>
        </p:xfrm>
        <a:graphic>
          <a:graphicData uri="http://schemas.openxmlformats.org/presentationml/2006/ole">
            <mc:AlternateContent xmlns:mc="http://schemas.openxmlformats.org/markup-compatibility/2006">
              <mc:Choice xmlns:v="urn:schemas-microsoft-com:vml" Requires="v">
                <p:oleObj spid="_x0000_s20524" name="Equation" r:id="rId15" imgW="342720" imgH="253800" progId="Equation.DSMT4">
                  <p:embed/>
                </p:oleObj>
              </mc:Choice>
              <mc:Fallback>
                <p:oleObj name="Equation" r:id="rId15" imgW="342720" imgH="253800" progId="Equation.DSMT4">
                  <p:embed/>
                  <p:pic>
                    <p:nvPicPr>
                      <p:cNvPr id="33" name="Object 7">
                        <a:extLst>
                          <a:ext uri="{FF2B5EF4-FFF2-40B4-BE49-F238E27FC236}">
                            <a16:creationId xmlns:a16="http://schemas.microsoft.com/office/drawing/2014/main" id="{F2978EA9-BFE9-456C-B82D-7947FB9FD41F}"/>
                          </a:ext>
                        </a:extLst>
                      </p:cNvPr>
                      <p:cNvPicPr>
                        <a:picLocks noChangeAspect="1" noChangeArrowheads="1"/>
                      </p:cNvPicPr>
                      <p:nvPr/>
                    </p:nvPicPr>
                    <p:blipFill>
                      <a:blip r:embed="rId16"/>
                      <a:srcRect/>
                      <a:stretch>
                        <a:fillRect/>
                      </a:stretch>
                    </p:blipFill>
                    <p:spPr bwMode="auto">
                      <a:xfrm>
                        <a:off x="7177031" y="4740420"/>
                        <a:ext cx="449262" cy="333375"/>
                      </a:xfrm>
                      <a:prstGeom prst="rect">
                        <a:avLst/>
                      </a:prstGeom>
                      <a:noFill/>
                      <a:ln>
                        <a:noFill/>
                      </a:ln>
                    </p:spPr>
                  </p:pic>
                </p:oleObj>
              </mc:Fallback>
            </mc:AlternateContent>
          </a:graphicData>
        </a:graphic>
      </p:graphicFrame>
      <p:graphicFrame>
        <p:nvGraphicFramePr>
          <p:cNvPr id="37" name="Object 7">
            <a:extLst>
              <a:ext uri="{FF2B5EF4-FFF2-40B4-BE49-F238E27FC236}">
                <a16:creationId xmlns:a16="http://schemas.microsoft.com/office/drawing/2014/main" id="{EE256552-68A6-4E35-A478-590D9A7D1EA8}"/>
              </a:ext>
            </a:extLst>
          </p:cNvPr>
          <p:cNvGraphicFramePr>
            <a:graphicFrameLocks noChangeAspect="1"/>
          </p:cNvGraphicFramePr>
          <p:nvPr>
            <p:extLst>
              <p:ext uri="{D42A27DB-BD31-4B8C-83A1-F6EECF244321}">
                <p14:modId xmlns:p14="http://schemas.microsoft.com/office/powerpoint/2010/main" val="1052615255"/>
              </p:ext>
            </p:extLst>
          </p:nvPr>
        </p:nvGraphicFramePr>
        <p:xfrm>
          <a:off x="8034153" y="1846521"/>
          <a:ext cx="149225" cy="166687"/>
        </p:xfrm>
        <a:graphic>
          <a:graphicData uri="http://schemas.openxmlformats.org/presentationml/2006/ole">
            <mc:AlternateContent xmlns:mc="http://schemas.openxmlformats.org/markup-compatibility/2006">
              <mc:Choice xmlns:v="urn:schemas-microsoft-com:vml" Requires="v">
                <p:oleObj spid="_x0000_s20525" name="Equation" r:id="rId17" imgW="114120" imgH="126720" progId="Equation.DSMT4">
                  <p:embed/>
                </p:oleObj>
              </mc:Choice>
              <mc:Fallback>
                <p:oleObj name="Equation" r:id="rId17" imgW="114120" imgH="126720" progId="Equation.DSMT4">
                  <p:embed/>
                  <p:pic>
                    <p:nvPicPr>
                      <p:cNvPr id="33" name="Object 7">
                        <a:extLst>
                          <a:ext uri="{FF2B5EF4-FFF2-40B4-BE49-F238E27FC236}">
                            <a16:creationId xmlns:a16="http://schemas.microsoft.com/office/drawing/2014/main" id="{F2978EA9-BFE9-456C-B82D-7947FB9FD41F}"/>
                          </a:ext>
                        </a:extLst>
                      </p:cNvPr>
                      <p:cNvPicPr>
                        <a:picLocks noChangeAspect="1" noChangeArrowheads="1"/>
                      </p:cNvPicPr>
                      <p:nvPr/>
                    </p:nvPicPr>
                    <p:blipFill>
                      <a:blip r:embed="rId18"/>
                      <a:srcRect/>
                      <a:stretch>
                        <a:fillRect/>
                      </a:stretch>
                    </p:blipFill>
                    <p:spPr bwMode="auto">
                      <a:xfrm>
                        <a:off x="8034153" y="1846521"/>
                        <a:ext cx="149225" cy="166687"/>
                      </a:xfrm>
                      <a:prstGeom prst="rect">
                        <a:avLst/>
                      </a:prstGeom>
                      <a:noFill/>
                      <a:ln>
                        <a:noFill/>
                      </a:ln>
                    </p:spPr>
                  </p:pic>
                </p:oleObj>
              </mc:Fallback>
            </mc:AlternateContent>
          </a:graphicData>
        </a:graphic>
      </p:graphicFrame>
      <p:graphicFrame>
        <p:nvGraphicFramePr>
          <p:cNvPr id="38" name="Object 7">
            <a:extLst>
              <a:ext uri="{FF2B5EF4-FFF2-40B4-BE49-F238E27FC236}">
                <a16:creationId xmlns:a16="http://schemas.microsoft.com/office/drawing/2014/main" id="{03FA44D8-7165-4FCA-A2B3-390DA6E8B123}"/>
              </a:ext>
            </a:extLst>
          </p:cNvPr>
          <p:cNvGraphicFramePr>
            <a:graphicFrameLocks noChangeAspect="1"/>
          </p:cNvGraphicFramePr>
          <p:nvPr>
            <p:extLst>
              <p:ext uri="{D42A27DB-BD31-4B8C-83A1-F6EECF244321}">
                <p14:modId xmlns:p14="http://schemas.microsoft.com/office/powerpoint/2010/main" val="1947228524"/>
              </p:ext>
            </p:extLst>
          </p:nvPr>
        </p:nvGraphicFramePr>
        <p:xfrm>
          <a:off x="8064206" y="1998663"/>
          <a:ext cx="582613" cy="333375"/>
        </p:xfrm>
        <a:graphic>
          <a:graphicData uri="http://schemas.openxmlformats.org/presentationml/2006/ole">
            <mc:AlternateContent xmlns:mc="http://schemas.openxmlformats.org/markup-compatibility/2006">
              <mc:Choice xmlns:v="urn:schemas-microsoft-com:vml" Requires="v">
                <p:oleObj spid="_x0000_s20526" name="Equation" r:id="rId19" imgW="444240" imgH="253800" progId="Equation.DSMT4">
                  <p:embed/>
                </p:oleObj>
              </mc:Choice>
              <mc:Fallback>
                <p:oleObj name="Equation" r:id="rId19" imgW="444240" imgH="253800" progId="Equation.DSMT4">
                  <p:embed/>
                  <p:pic>
                    <p:nvPicPr>
                      <p:cNvPr id="36" name="Object 7">
                        <a:extLst>
                          <a:ext uri="{FF2B5EF4-FFF2-40B4-BE49-F238E27FC236}">
                            <a16:creationId xmlns:a16="http://schemas.microsoft.com/office/drawing/2014/main" id="{85933699-D0CC-4DAD-BFCE-985EF13684F8}"/>
                          </a:ext>
                        </a:extLst>
                      </p:cNvPr>
                      <p:cNvPicPr>
                        <a:picLocks noChangeAspect="1" noChangeArrowheads="1"/>
                      </p:cNvPicPr>
                      <p:nvPr/>
                    </p:nvPicPr>
                    <p:blipFill>
                      <a:blip r:embed="rId20"/>
                      <a:srcRect/>
                      <a:stretch>
                        <a:fillRect/>
                      </a:stretch>
                    </p:blipFill>
                    <p:spPr bwMode="auto">
                      <a:xfrm>
                        <a:off x="8064206" y="1998663"/>
                        <a:ext cx="582613" cy="333375"/>
                      </a:xfrm>
                      <a:prstGeom prst="rect">
                        <a:avLst/>
                      </a:prstGeom>
                      <a:noFill/>
                      <a:ln>
                        <a:noFill/>
                      </a:ln>
                    </p:spPr>
                  </p:pic>
                </p:oleObj>
              </mc:Fallback>
            </mc:AlternateContent>
          </a:graphicData>
        </a:graphic>
      </p:graphicFrame>
      <p:grpSp>
        <p:nvGrpSpPr>
          <p:cNvPr id="42" name="组合 41">
            <a:extLst>
              <a:ext uri="{FF2B5EF4-FFF2-40B4-BE49-F238E27FC236}">
                <a16:creationId xmlns:a16="http://schemas.microsoft.com/office/drawing/2014/main" id="{BDD4C3E7-5867-448A-A760-33DEAD5DF2B6}"/>
              </a:ext>
            </a:extLst>
          </p:cNvPr>
          <p:cNvGrpSpPr/>
          <p:nvPr/>
        </p:nvGrpSpPr>
        <p:grpSpPr>
          <a:xfrm>
            <a:off x="7186460" y="4247090"/>
            <a:ext cx="1814070" cy="402569"/>
            <a:chOff x="4473804" y="4822718"/>
            <a:chExt cx="1814070" cy="402569"/>
          </a:xfrm>
        </p:grpSpPr>
        <p:cxnSp>
          <p:nvCxnSpPr>
            <p:cNvPr id="39" name="直接箭头连接符 38">
              <a:extLst>
                <a:ext uri="{FF2B5EF4-FFF2-40B4-BE49-F238E27FC236}">
                  <a16:creationId xmlns:a16="http://schemas.microsoft.com/office/drawing/2014/main" id="{D7BAA128-B8CD-4B99-8C4D-912C65F39C68}"/>
                </a:ext>
              </a:extLst>
            </p:cNvPr>
            <p:cNvCxnSpPr>
              <a:cxnSpLocks/>
            </p:cNvCxnSpPr>
            <p:nvPr/>
          </p:nvCxnSpPr>
          <p:spPr bwMode="auto">
            <a:xfrm flipV="1">
              <a:off x="4473804" y="5225286"/>
              <a:ext cx="859410" cy="1"/>
            </a:xfrm>
            <a:prstGeom prst="straightConnector1">
              <a:avLst/>
            </a:prstGeom>
            <a:solidFill>
              <a:schemeClr val="accent1"/>
            </a:solidFill>
            <a:ln w="38100" cap="flat" cmpd="sng" algn="ctr">
              <a:solidFill>
                <a:srgbClr val="FF0000"/>
              </a:solidFill>
              <a:prstDash val="solid"/>
              <a:round/>
              <a:headEnd type="none" w="med" len="med"/>
              <a:tailEnd type="triangle"/>
            </a:ln>
          </p:spPr>
        </p:cxnSp>
        <p:graphicFrame>
          <p:nvGraphicFramePr>
            <p:cNvPr id="41" name="Object 7">
              <a:extLst>
                <a:ext uri="{FF2B5EF4-FFF2-40B4-BE49-F238E27FC236}">
                  <a16:creationId xmlns:a16="http://schemas.microsoft.com/office/drawing/2014/main" id="{13421345-689E-44A2-965F-CAE37064AF68}"/>
                </a:ext>
              </a:extLst>
            </p:cNvPr>
            <p:cNvGraphicFramePr>
              <a:graphicFrameLocks noChangeAspect="1"/>
            </p:cNvGraphicFramePr>
            <p:nvPr>
              <p:extLst>
                <p:ext uri="{D42A27DB-BD31-4B8C-83A1-F6EECF244321}">
                  <p14:modId xmlns:p14="http://schemas.microsoft.com/office/powerpoint/2010/main" val="196593454"/>
                </p:ext>
              </p:extLst>
            </p:nvPr>
          </p:nvGraphicFramePr>
          <p:xfrm>
            <a:off x="5024224" y="4822718"/>
            <a:ext cx="1263650" cy="266700"/>
          </p:xfrm>
          <a:graphic>
            <a:graphicData uri="http://schemas.openxmlformats.org/presentationml/2006/ole">
              <mc:AlternateContent xmlns:mc="http://schemas.openxmlformats.org/markup-compatibility/2006">
                <mc:Choice xmlns:v="urn:schemas-microsoft-com:vml" Requires="v">
                  <p:oleObj spid="_x0000_s20527" name="Equation" r:id="rId21" imgW="965160" imgH="203040" progId="Equation.DSMT4">
                    <p:embed/>
                  </p:oleObj>
                </mc:Choice>
                <mc:Fallback>
                  <p:oleObj name="Equation" r:id="rId21" imgW="965160" imgH="203040" progId="Equation.DSMT4">
                    <p:embed/>
                    <p:pic>
                      <p:nvPicPr>
                        <p:cNvPr id="36" name="Object 7">
                          <a:extLst>
                            <a:ext uri="{FF2B5EF4-FFF2-40B4-BE49-F238E27FC236}">
                              <a16:creationId xmlns:a16="http://schemas.microsoft.com/office/drawing/2014/main" id="{85933699-D0CC-4DAD-BFCE-985EF13684F8}"/>
                            </a:ext>
                          </a:extLst>
                        </p:cNvPr>
                        <p:cNvPicPr>
                          <a:picLocks noChangeAspect="1" noChangeArrowheads="1"/>
                        </p:cNvPicPr>
                        <p:nvPr/>
                      </p:nvPicPr>
                      <p:blipFill>
                        <a:blip r:embed="rId22"/>
                        <a:srcRect/>
                        <a:stretch>
                          <a:fillRect/>
                        </a:stretch>
                      </p:blipFill>
                      <p:spPr bwMode="auto">
                        <a:xfrm>
                          <a:off x="5024224" y="4822718"/>
                          <a:ext cx="1263650" cy="266700"/>
                        </a:xfrm>
                        <a:prstGeom prst="rect">
                          <a:avLst/>
                        </a:prstGeom>
                        <a:noFill/>
                        <a:ln>
                          <a:noFill/>
                        </a:ln>
                      </p:spPr>
                    </p:pic>
                  </p:oleObj>
                </mc:Fallback>
              </mc:AlternateContent>
            </a:graphicData>
          </a:graphic>
        </p:graphicFrame>
      </p:grpSp>
      <p:grpSp>
        <p:nvGrpSpPr>
          <p:cNvPr id="43" name="组合 42">
            <a:extLst>
              <a:ext uri="{FF2B5EF4-FFF2-40B4-BE49-F238E27FC236}">
                <a16:creationId xmlns:a16="http://schemas.microsoft.com/office/drawing/2014/main" id="{488B319D-0CC1-4FEE-9F84-756778C219A5}"/>
              </a:ext>
            </a:extLst>
          </p:cNvPr>
          <p:cNvGrpSpPr/>
          <p:nvPr/>
        </p:nvGrpSpPr>
        <p:grpSpPr>
          <a:xfrm>
            <a:off x="7170326" y="3982758"/>
            <a:ext cx="1280043" cy="643475"/>
            <a:chOff x="4473804" y="4581812"/>
            <a:chExt cx="1280043" cy="643475"/>
          </a:xfrm>
        </p:grpSpPr>
        <p:cxnSp>
          <p:nvCxnSpPr>
            <p:cNvPr id="44" name="直接箭头连接符 43">
              <a:extLst>
                <a:ext uri="{FF2B5EF4-FFF2-40B4-BE49-F238E27FC236}">
                  <a16:creationId xmlns:a16="http://schemas.microsoft.com/office/drawing/2014/main" id="{D810BCEE-1C35-4EB0-9C3B-0A046987A4A6}"/>
                </a:ext>
              </a:extLst>
            </p:cNvPr>
            <p:cNvCxnSpPr>
              <a:cxnSpLocks/>
            </p:cNvCxnSpPr>
            <p:nvPr/>
          </p:nvCxnSpPr>
          <p:spPr bwMode="auto">
            <a:xfrm flipV="1">
              <a:off x="4473804" y="4581812"/>
              <a:ext cx="0" cy="643475"/>
            </a:xfrm>
            <a:prstGeom prst="straightConnector1">
              <a:avLst/>
            </a:prstGeom>
            <a:solidFill>
              <a:schemeClr val="accent1"/>
            </a:solidFill>
            <a:ln w="38100" cap="flat" cmpd="sng" algn="ctr">
              <a:solidFill>
                <a:srgbClr val="FF0000"/>
              </a:solidFill>
              <a:prstDash val="solid"/>
              <a:round/>
              <a:headEnd type="none" w="med" len="med"/>
              <a:tailEnd type="triangle"/>
            </a:ln>
          </p:spPr>
        </p:cxnSp>
        <p:graphicFrame>
          <p:nvGraphicFramePr>
            <p:cNvPr id="45" name="Object 7">
              <a:extLst>
                <a:ext uri="{FF2B5EF4-FFF2-40B4-BE49-F238E27FC236}">
                  <a16:creationId xmlns:a16="http://schemas.microsoft.com/office/drawing/2014/main" id="{4DA87C0B-BF2F-442D-8148-0D3589C2E66C}"/>
                </a:ext>
              </a:extLst>
            </p:cNvPr>
            <p:cNvGraphicFramePr>
              <a:graphicFrameLocks noChangeAspect="1"/>
            </p:cNvGraphicFramePr>
            <p:nvPr>
              <p:extLst>
                <p:ext uri="{D42A27DB-BD31-4B8C-83A1-F6EECF244321}">
                  <p14:modId xmlns:p14="http://schemas.microsoft.com/office/powerpoint/2010/main" val="1605916994"/>
                </p:ext>
              </p:extLst>
            </p:nvPr>
          </p:nvGraphicFramePr>
          <p:xfrm>
            <a:off x="4506072" y="4617808"/>
            <a:ext cx="1247775" cy="266700"/>
          </p:xfrm>
          <a:graphic>
            <a:graphicData uri="http://schemas.openxmlformats.org/presentationml/2006/ole">
              <mc:AlternateContent xmlns:mc="http://schemas.openxmlformats.org/markup-compatibility/2006">
                <mc:Choice xmlns:v="urn:schemas-microsoft-com:vml" Requires="v">
                  <p:oleObj spid="_x0000_s20528" name="Equation" r:id="rId23" imgW="952200" imgH="203040" progId="Equation.DSMT4">
                    <p:embed/>
                  </p:oleObj>
                </mc:Choice>
                <mc:Fallback>
                  <p:oleObj name="Equation" r:id="rId23" imgW="952200" imgH="203040" progId="Equation.DSMT4">
                    <p:embed/>
                    <p:pic>
                      <p:nvPicPr>
                        <p:cNvPr id="41" name="Object 7">
                          <a:extLst>
                            <a:ext uri="{FF2B5EF4-FFF2-40B4-BE49-F238E27FC236}">
                              <a16:creationId xmlns:a16="http://schemas.microsoft.com/office/drawing/2014/main" id="{13421345-689E-44A2-965F-CAE37064AF68}"/>
                            </a:ext>
                          </a:extLst>
                        </p:cNvPr>
                        <p:cNvPicPr>
                          <a:picLocks noChangeAspect="1" noChangeArrowheads="1"/>
                        </p:cNvPicPr>
                        <p:nvPr/>
                      </p:nvPicPr>
                      <p:blipFill>
                        <a:blip r:embed="rId24"/>
                        <a:srcRect/>
                        <a:stretch>
                          <a:fillRect/>
                        </a:stretch>
                      </p:blipFill>
                      <p:spPr bwMode="auto">
                        <a:xfrm>
                          <a:off x="4506072" y="4617808"/>
                          <a:ext cx="1247775" cy="266700"/>
                        </a:xfrm>
                        <a:prstGeom prst="rect">
                          <a:avLst/>
                        </a:prstGeom>
                        <a:noFill/>
                        <a:ln>
                          <a:noFill/>
                        </a:ln>
                      </p:spPr>
                    </p:pic>
                  </p:oleObj>
                </mc:Fallback>
              </mc:AlternateContent>
            </a:graphicData>
          </a:graphic>
        </p:graphicFrame>
      </p:grpSp>
      <p:cxnSp>
        <p:nvCxnSpPr>
          <p:cNvPr id="50" name="直接箭头连接符 49">
            <a:extLst>
              <a:ext uri="{FF2B5EF4-FFF2-40B4-BE49-F238E27FC236}">
                <a16:creationId xmlns:a16="http://schemas.microsoft.com/office/drawing/2014/main" id="{F5F162DF-6FCB-4B01-86B6-21AF3850EFBD}"/>
              </a:ext>
            </a:extLst>
          </p:cNvPr>
          <p:cNvCxnSpPr>
            <a:cxnSpLocks/>
          </p:cNvCxnSpPr>
          <p:nvPr/>
        </p:nvCxnSpPr>
        <p:spPr bwMode="auto">
          <a:xfrm flipH="1" flipV="1">
            <a:off x="6383970" y="4649656"/>
            <a:ext cx="802490" cy="1"/>
          </a:xfrm>
          <a:prstGeom prst="straightConnector1">
            <a:avLst/>
          </a:prstGeom>
          <a:solidFill>
            <a:schemeClr val="accent1"/>
          </a:solidFill>
          <a:ln w="38100" cap="flat" cmpd="sng" algn="ctr">
            <a:solidFill>
              <a:schemeClr val="accent1"/>
            </a:solidFill>
            <a:prstDash val="solid"/>
            <a:round/>
            <a:headEnd type="none" w="med" len="med"/>
            <a:tailEnd type="triangle"/>
          </a:ln>
        </p:spPr>
      </p:cxnSp>
      <p:graphicFrame>
        <p:nvGraphicFramePr>
          <p:cNvPr id="52" name="Object 7">
            <a:extLst>
              <a:ext uri="{FF2B5EF4-FFF2-40B4-BE49-F238E27FC236}">
                <a16:creationId xmlns:a16="http://schemas.microsoft.com/office/drawing/2014/main" id="{B9B21E0A-6D66-42E8-9C60-8957C9EBD3FE}"/>
              </a:ext>
            </a:extLst>
          </p:cNvPr>
          <p:cNvGraphicFramePr>
            <a:graphicFrameLocks noChangeAspect="1"/>
          </p:cNvGraphicFramePr>
          <p:nvPr>
            <p:extLst>
              <p:ext uri="{D42A27DB-BD31-4B8C-83A1-F6EECF244321}">
                <p14:modId xmlns:p14="http://schemas.microsoft.com/office/powerpoint/2010/main" val="788960122"/>
              </p:ext>
            </p:extLst>
          </p:nvPr>
        </p:nvGraphicFramePr>
        <p:xfrm>
          <a:off x="5819718" y="6099929"/>
          <a:ext cx="2965732" cy="470751"/>
        </p:xfrm>
        <a:graphic>
          <a:graphicData uri="http://schemas.openxmlformats.org/presentationml/2006/ole">
            <mc:AlternateContent xmlns:mc="http://schemas.openxmlformats.org/markup-compatibility/2006">
              <mc:Choice xmlns:v="urn:schemas-microsoft-com:vml" Requires="v">
                <p:oleObj spid="_x0000_s20529" name="Equation" r:id="rId25" imgW="1358640" imgH="215640" progId="Equation.DSMT4">
                  <p:embed/>
                </p:oleObj>
              </mc:Choice>
              <mc:Fallback>
                <p:oleObj name="Equation" r:id="rId25" imgW="1358640" imgH="215640" progId="Equation.DSMT4">
                  <p:embed/>
                  <p:pic>
                    <p:nvPicPr>
                      <p:cNvPr id="2" name="Object 7">
                        <a:extLst>
                          <a:ext uri="{FF2B5EF4-FFF2-40B4-BE49-F238E27FC236}">
                            <a16:creationId xmlns:a16="http://schemas.microsoft.com/office/drawing/2014/main" id="{7AE7AAB1-A870-4367-AC06-741AAE7BD21F}"/>
                          </a:ext>
                        </a:extLst>
                      </p:cNvPr>
                      <p:cNvPicPr>
                        <a:picLocks noChangeAspect="1" noChangeArrowheads="1"/>
                      </p:cNvPicPr>
                      <p:nvPr/>
                    </p:nvPicPr>
                    <p:blipFill>
                      <a:blip r:embed="rId26"/>
                      <a:srcRect/>
                      <a:stretch>
                        <a:fillRect/>
                      </a:stretch>
                    </p:blipFill>
                    <p:spPr bwMode="auto">
                      <a:xfrm>
                        <a:off x="5819718" y="6099929"/>
                        <a:ext cx="2965732" cy="470751"/>
                      </a:xfrm>
                      <a:prstGeom prst="rect">
                        <a:avLst/>
                      </a:prstGeom>
                      <a:noFill/>
                      <a:ln>
                        <a:noFill/>
                      </a:ln>
                    </p:spPr>
                  </p:pic>
                </p:oleObj>
              </mc:Fallback>
            </mc:AlternateContent>
          </a:graphicData>
        </a:graphic>
      </p:graphicFrame>
      <p:graphicFrame>
        <p:nvGraphicFramePr>
          <p:cNvPr id="56" name="Object 7">
            <a:extLst>
              <a:ext uri="{FF2B5EF4-FFF2-40B4-BE49-F238E27FC236}">
                <a16:creationId xmlns:a16="http://schemas.microsoft.com/office/drawing/2014/main" id="{C099ACE6-8359-4DB9-81BB-88950669F3F9}"/>
              </a:ext>
            </a:extLst>
          </p:cNvPr>
          <p:cNvGraphicFramePr>
            <a:graphicFrameLocks noChangeAspect="1"/>
          </p:cNvGraphicFramePr>
          <p:nvPr>
            <p:extLst>
              <p:ext uri="{D42A27DB-BD31-4B8C-83A1-F6EECF244321}">
                <p14:modId xmlns:p14="http://schemas.microsoft.com/office/powerpoint/2010/main" val="699121895"/>
              </p:ext>
            </p:extLst>
          </p:nvPr>
        </p:nvGraphicFramePr>
        <p:xfrm>
          <a:off x="743098" y="1431697"/>
          <a:ext cx="2522538" cy="442913"/>
        </p:xfrm>
        <a:graphic>
          <a:graphicData uri="http://schemas.openxmlformats.org/presentationml/2006/ole">
            <mc:AlternateContent xmlns:mc="http://schemas.openxmlformats.org/markup-compatibility/2006">
              <mc:Choice xmlns:v="urn:schemas-microsoft-com:vml" Requires="v">
                <p:oleObj spid="_x0000_s20530" name="Equation" r:id="rId27" imgW="1155600" imgH="203040" progId="Equation.DSMT4">
                  <p:embed/>
                </p:oleObj>
              </mc:Choice>
              <mc:Fallback>
                <p:oleObj name="Equation" r:id="rId27" imgW="1155600" imgH="203040" progId="Equation.DSMT4">
                  <p:embed/>
                  <p:pic>
                    <p:nvPicPr>
                      <p:cNvPr id="52" name="Object 7">
                        <a:extLst>
                          <a:ext uri="{FF2B5EF4-FFF2-40B4-BE49-F238E27FC236}">
                            <a16:creationId xmlns:a16="http://schemas.microsoft.com/office/drawing/2014/main" id="{B9B21E0A-6D66-42E8-9C60-8957C9EBD3FE}"/>
                          </a:ext>
                        </a:extLst>
                      </p:cNvPr>
                      <p:cNvPicPr>
                        <a:picLocks noChangeAspect="1" noChangeArrowheads="1"/>
                      </p:cNvPicPr>
                      <p:nvPr/>
                    </p:nvPicPr>
                    <p:blipFill>
                      <a:blip r:embed="rId28"/>
                      <a:srcRect/>
                      <a:stretch>
                        <a:fillRect/>
                      </a:stretch>
                    </p:blipFill>
                    <p:spPr bwMode="auto">
                      <a:xfrm>
                        <a:off x="743098" y="1431697"/>
                        <a:ext cx="2522538" cy="442913"/>
                      </a:xfrm>
                      <a:prstGeom prst="rect">
                        <a:avLst/>
                      </a:prstGeom>
                      <a:noFill/>
                      <a:ln>
                        <a:noFill/>
                      </a:ln>
                    </p:spPr>
                  </p:pic>
                </p:oleObj>
              </mc:Fallback>
            </mc:AlternateContent>
          </a:graphicData>
        </a:graphic>
      </p:graphicFrame>
      <p:graphicFrame>
        <p:nvGraphicFramePr>
          <p:cNvPr id="57" name="Object 7">
            <a:extLst>
              <a:ext uri="{FF2B5EF4-FFF2-40B4-BE49-F238E27FC236}">
                <a16:creationId xmlns:a16="http://schemas.microsoft.com/office/drawing/2014/main" id="{DC87D65A-8CD0-4208-AD7D-B37E01D494F8}"/>
              </a:ext>
            </a:extLst>
          </p:cNvPr>
          <p:cNvGraphicFramePr>
            <a:graphicFrameLocks noChangeAspect="1"/>
          </p:cNvGraphicFramePr>
          <p:nvPr>
            <p:extLst>
              <p:ext uri="{D42A27DB-BD31-4B8C-83A1-F6EECF244321}">
                <p14:modId xmlns:p14="http://schemas.microsoft.com/office/powerpoint/2010/main" val="2824791855"/>
              </p:ext>
            </p:extLst>
          </p:nvPr>
        </p:nvGraphicFramePr>
        <p:xfrm>
          <a:off x="743098" y="2013862"/>
          <a:ext cx="5487988" cy="554038"/>
        </p:xfrm>
        <a:graphic>
          <a:graphicData uri="http://schemas.openxmlformats.org/presentationml/2006/ole">
            <mc:AlternateContent xmlns:mc="http://schemas.openxmlformats.org/markup-compatibility/2006">
              <mc:Choice xmlns:v="urn:schemas-microsoft-com:vml" Requires="v">
                <p:oleObj spid="_x0000_s20531" name="Equation" r:id="rId29" imgW="2514600" imgH="253800" progId="Equation.DSMT4">
                  <p:embed/>
                </p:oleObj>
              </mc:Choice>
              <mc:Fallback>
                <p:oleObj name="Equation" r:id="rId29" imgW="2514600" imgH="253800" progId="Equation.DSMT4">
                  <p:embed/>
                  <p:pic>
                    <p:nvPicPr>
                      <p:cNvPr id="56" name="Object 7">
                        <a:extLst>
                          <a:ext uri="{FF2B5EF4-FFF2-40B4-BE49-F238E27FC236}">
                            <a16:creationId xmlns:a16="http://schemas.microsoft.com/office/drawing/2014/main" id="{C099ACE6-8359-4DB9-81BB-88950669F3F9}"/>
                          </a:ext>
                        </a:extLst>
                      </p:cNvPr>
                      <p:cNvPicPr>
                        <a:picLocks noChangeAspect="1" noChangeArrowheads="1"/>
                      </p:cNvPicPr>
                      <p:nvPr/>
                    </p:nvPicPr>
                    <p:blipFill>
                      <a:blip r:embed="rId30"/>
                      <a:srcRect/>
                      <a:stretch>
                        <a:fillRect/>
                      </a:stretch>
                    </p:blipFill>
                    <p:spPr bwMode="auto">
                      <a:xfrm>
                        <a:off x="743098" y="2013862"/>
                        <a:ext cx="5487988" cy="554038"/>
                      </a:xfrm>
                      <a:prstGeom prst="rect">
                        <a:avLst/>
                      </a:prstGeom>
                      <a:noFill/>
                      <a:ln>
                        <a:noFill/>
                      </a:ln>
                    </p:spPr>
                  </p:pic>
                </p:oleObj>
              </mc:Fallback>
            </mc:AlternateContent>
          </a:graphicData>
        </a:graphic>
      </p:graphicFrame>
      <p:graphicFrame>
        <p:nvGraphicFramePr>
          <p:cNvPr id="58" name="Object 7">
            <a:extLst>
              <a:ext uri="{FF2B5EF4-FFF2-40B4-BE49-F238E27FC236}">
                <a16:creationId xmlns:a16="http://schemas.microsoft.com/office/drawing/2014/main" id="{483E72FE-FE2D-42E8-AF4A-C84EE2D188BF}"/>
              </a:ext>
            </a:extLst>
          </p:cNvPr>
          <p:cNvGraphicFramePr>
            <a:graphicFrameLocks noChangeAspect="1"/>
          </p:cNvGraphicFramePr>
          <p:nvPr>
            <p:extLst>
              <p:ext uri="{D42A27DB-BD31-4B8C-83A1-F6EECF244321}">
                <p14:modId xmlns:p14="http://schemas.microsoft.com/office/powerpoint/2010/main" val="2604610883"/>
              </p:ext>
            </p:extLst>
          </p:nvPr>
        </p:nvGraphicFramePr>
        <p:xfrm>
          <a:off x="739447" y="2674667"/>
          <a:ext cx="3492500" cy="442912"/>
        </p:xfrm>
        <a:graphic>
          <a:graphicData uri="http://schemas.openxmlformats.org/presentationml/2006/ole">
            <mc:AlternateContent xmlns:mc="http://schemas.openxmlformats.org/markup-compatibility/2006">
              <mc:Choice xmlns:v="urn:schemas-microsoft-com:vml" Requires="v">
                <p:oleObj spid="_x0000_s20532" name="Equation" r:id="rId31" imgW="1600200" imgH="203040" progId="Equation.DSMT4">
                  <p:embed/>
                </p:oleObj>
              </mc:Choice>
              <mc:Fallback>
                <p:oleObj name="Equation" r:id="rId31" imgW="1600200" imgH="203040" progId="Equation.DSMT4">
                  <p:embed/>
                  <p:pic>
                    <p:nvPicPr>
                      <p:cNvPr id="57" name="Object 7">
                        <a:extLst>
                          <a:ext uri="{FF2B5EF4-FFF2-40B4-BE49-F238E27FC236}">
                            <a16:creationId xmlns:a16="http://schemas.microsoft.com/office/drawing/2014/main" id="{DC87D65A-8CD0-4208-AD7D-B37E01D494F8}"/>
                          </a:ext>
                        </a:extLst>
                      </p:cNvPr>
                      <p:cNvPicPr>
                        <a:picLocks noChangeAspect="1" noChangeArrowheads="1"/>
                      </p:cNvPicPr>
                      <p:nvPr/>
                    </p:nvPicPr>
                    <p:blipFill>
                      <a:blip r:embed="rId32"/>
                      <a:srcRect/>
                      <a:stretch>
                        <a:fillRect/>
                      </a:stretch>
                    </p:blipFill>
                    <p:spPr bwMode="auto">
                      <a:xfrm>
                        <a:off x="739447" y="2674667"/>
                        <a:ext cx="3492500" cy="442912"/>
                      </a:xfrm>
                      <a:prstGeom prst="rect">
                        <a:avLst/>
                      </a:prstGeom>
                      <a:noFill/>
                      <a:ln>
                        <a:noFill/>
                      </a:ln>
                    </p:spPr>
                  </p:pic>
                </p:oleObj>
              </mc:Fallback>
            </mc:AlternateContent>
          </a:graphicData>
        </a:graphic>
      </p:graphicFrame>
      <p:graphicFrame>
        <p:nvGraphicFramePr>
          <p:cNvPr id="59" name="Object 7">
            <a:extLst>
              <a:ext uri="{FF2B5EF4-FFF2-40B4-BE49-F238E27FC236}">
                <a16:creationId xmlns:a16="http://schemas.microsoft.com/office/drawing/2014/main" id="{F421E598-0070-4E46-A7A1-40C8E2A72C50}"/>
              </a:ext>
            </a:extLst>
          </p:cNvPr>
          <p:cNvGraphicFramePr>
            <a:graphicFrameLocks noChangeAspect="1"/>
          </p:cNvGraphicFramePr>
          <p:nvPr>
            <p:extLst>
              <p:ext uri="{D42A27DB-BD31-4B8C-83A1-F6EECF244321}">
                <p14:modId xmlns:p14="http://schemas.microsoft.com/office/powerpoint/2010/main" val="2534355355"/>
              </p:ext>
            </p:extLst>
          </p:nvPr>
        </p:nvGraphicFramePr>
        <p:xfrm>
          <a:off x="178438" y="3456003"/>
          <a:ext cx="3063875" cy="974725"/>
        </p:xfrm>
        <a:graphic>
          <a:graphicData uri="http://schemas.openxmlformats.org/presentationml/2006/ole">
            <mc:AlternateContent xmlns:mc="http://schemas.openxmlformats.org/markup-compatibility/2006">
              <mc:Choice xmlns:v="urn:schemas-microsoft-com:vml" Requires="v">
                <p:oleObj spid="_x0000_s20533" name="Equation" r:id="rId33" imgW="1434960" imgH="457200" progId="Equation.DSMT4">
                  <p:embed/>
                </p:oleObj>
              </mc:Choice>
              <mc:Fallback>
                <p:oleObj name="Equation" r:id="rId33" imgW="1434960" imgH="457200" progId="Equation.DSMT4">
                  <p:embed/>
                  <p:pic>
                    <p:nvPicPr>
                      <p:cNvPr id="2" name="Object 7">
                        <a:extLst>
                          <a:ext uri="{FF2B5EF4-FFF2-40B4-BE49-F238E27FC236}">
                            <a16:creationId xmlns:a16="http://schemas.microsoft.com/office/drawing/2014/main" id="{7AE7AAB1-A870-4367-AC06-741AAE7BD21F}"/>
                          </a:ext>
                        </a:extLst>
                      </p:cNvPr>
                      <p:cNvPicPr>
                        <a:picLocks noChangeAspect="1" noChangeArrowheads="1"/>
                      </p:cNvPicPr>
                      <p:nvPr/>
                    </p:nvPicPr>
                    <p:blipFill>
                      <a:blip r:embed="rId34"/>
                      <a:srcRect/>
                      <a:stretch>
                        <a:fillRect/>
                      </a:stretch>
                    </p:blipFill>
                    <p:spPr bwMode="auto">
                      <a:xfrm>
                        <a:off x="178438" y="3456003"/>
                        <a:ext cx="3063875" cy="974725"/>
                      </a:xfrm>
                      <a:prstGeom prst="rect">
                        <a:avLst/>
                      </a:prstGeom>
                      <a:noFill/>
                      <a:ln>
                        <a:noFill/>
                      </a:ln>
                    </p:spPr>
                  </p:pic>
                </p:oleObj>
              </mc:Fallback>
            </mc:AlternateContent>
          </a:graphicData>
        </a:graphic>
      </p:graphicFrame>
      <p:graphicFrame>
        <p:nvGraphicFramePr>
          <p:cNvPr id="60" name="Object 7">
            <a:extLst>
              <a:ext uri="{FF2B5EF4-FFF2-40B4-BE49-F238E27FC236}">
                <a16:creationId xmlns:a16="http://schemas.microsoft.com/office/drawing/2014/main" id="{8479536B-E82D-4402-80D5-2D28E02A8D4F}"/>
              </a:ext>
            </a:extLst>
          </p:cNvPr>
          <p:cNvGraphicFramePr>
            <a:graphicFrameLocks noChangeAspect="1"/>
          </p:cNvGraphicFramePr>
          <p:nvPr>
            <p:extLst>
              <p:ext uri="{D42A27DB-BD31-4B8C-83A1-F6EECF244321}">
                <p14:modId xmlns:p14="http://schemas.microsoft.com/office/powerpoint/2010/main" val="3095916887"/>
              </p:ext>
            </p:extLst>
          </p:nvPr>
        </p:nvGraphicFramePr>
        <p:xfrm>
          <a:off x="1027140" y="4478482"/>
          <a:ext cx="3255963" cy="1190625"/>
        </p:xfrm>
        <a:graphic>
          <a:graphicData uri="http://schemas.openxmlformats.org/presentationml/2006/ole">
            <mc:AlternateContent xmlns:mc="http://schemas.openxmlformats.org/markup-compatibility/2006">
              <mc:Choice xmlns:v="urn:schemas-microsoft-com:vml" Requires="v">
                <p:oleObj spid="_x0000_s20534" name="Equation" r:id="rId35" imgW="1523880" imgH="558720" progId="Equation.DSMT4">
                  <p:embed/>
                </p:oleObj>
              </mc:Choice>
              <mc:Fallback>
                <p:oleObj name="Equation" r:id="rId35" imgW="1523880" imgH="558720" progId="Equation.DSMT4">
                  <p:embed/>
                  <p:pic>
                    <p:nvPicPr>
                      <p:cNvPr id="59" name="Object 7">
                        <a:extLst>
                          <a:ext uri="{FF2B5EF4-FFF2-40B4-BE49-F238E27FC236}">
                            <a16:creationId xmlns:a16="http://schemas.microsoft.com/office/drawing/2014/main" id="{F421E598-0070-4E46-A7A1-40C8E2A72C50}"/>
                          </a:ext>
                        </a:extLst>
                      </p:cNvPr>
                      <p:cNvPicPr>
                        <a:picLocks noChangeAspect="1" noChangeArrowheads="1"/>
                      </p:cNvPicPr>
                      <p:nvPr/>
                    </p:nvPicPr>
                    <p:blipFill>
                      <a:blip r:embed="rId36"/>
                      <a:srcRect/>
                      <a:stretch>
                        <a:fillRect/>
                      </a:stretch>
                    </p:blipFill>
                    <p:spPr bwMode="auto">
                      <a:xfrm>
                        <a:off x="1027140" y="4478482"/>
                        <a:ext cx="3255963" cy="1190625"/>
                      </a:xfrm>
                      <a:prstGeom prst="rect">
                        <a:avLst/>
                      </a:prstGeom>
                      <a:noFill/>
                      <a:ln>
                        <a:noFill/>
                      </a:ln>
                    </p:spPr>
                  </p:pic>
                </p:oleObj>
              </mc:Fallback>
            </mc:AlternateContent>
          </a:graphicData>
        </a:graphic>
      </p:graphicFrame>
      <p:graphicFrame>
        <p:nvGraphicFramePr>
          <p:cNvPr id="63" name="Object 7">
            <a:extLst>
              <a:ext uri="{FF2B5EF4-FFF2-40B4-BE49-F238E27FC236}">
                <a16:creationId xmlns:a16="http://schemas.microsoft.com/office/drawing/2014/main" id="{378D4AC4-DED5-4E5F-84BD-5BE53D85A793}"/>
              </a:ext>
            </a:extLst>
          </p:cNvPr>
          <p:cNvGraphicFramePr>
            <a:graphicFrameLocks noChangeAspect="1"/>
          </p:cNvGraphicFramePr>
          <p:nvPr>
            <p:extLst>
              <p:ext uri="{D42A27DB-BD31-4B8C-83A1-F6EECF244321}">
                <p14:modId xmlns:p14="http://schemas.microsoft.com/office/powerpoint/2010/main" val="1421770094"/>
              </p:ext>
            </p:extLst>
          </p:nvPr>
        </p:nvGraphicFramePr>
        <p:xfrm>
          <a:off x="662135" y="5844676"/>
          <a:ext cx="2684463" cy="649287"/>
        </p:xfrm>
        <a:graphic>
          <a:graphicData uri="http://schemas.openxmlformats.org/presentationml/2006/ole">
            <mc:AlternateContent xmlns:mc="http://schemas.openxmlformats.org/markup-compatibility/2006">
              <mc:Choice xmlns:v="urn:schemas-microsoft-com:vml" Requires="v">
                <p:oleObj spid="_x0000_s20535" name="Equation" r:id="rId37" imgW="1257120" imgH="304560" progId="Equation.DSMT4">
                  <p:embed/>
                </p:oleObj>
              </mc:Choice>
              <mc:Fallback>
                <p:oleObj name="Equation" r:id="rId37" imgW="1257120" imgH="304560" progId="Equation.DSMT4">
                  <p:embed/>
                  <p:pic>
                    <p:nvPicPr>
                      <p:cNvPr id="59" name="Object 7">
                        <a:extLst>
                          <a:ext uri="{FF2B5EF4-FFF2-40B4-BE49-F238E27FC236}">
                            <a16:creationId xmlns:a16="http://schemas.microsoft.com/office/drawing/2014/main" id="{F421E598-0070-4E46-A7A1-40C8E2A72C50}"/>
                          </a:ext>
                        </a:extLst>
                      </p:cNvPr>
                      <p:cNvPicPr>
                        <a:picLocks noChangeAspect="1" noChangeArrowheads="1"/>
                      </p:cNvPicPr>
                      <p:nvPr/>
                    </p:nvPicPr>
                    <p:blipFill>
                      <a:blip r:embed="rId38"/>
                      <a:srcRect/>
                      <a:stretch>
                        <a:fillRect/>
                      </a:stretch>
                    </p:blipFill>
                    <p:spPr bwMode="auto">
                      <a:xfrm>
                        <a:off x="662135" y="5844676"/>
                        <a:ext cx="2684463" cy="6492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020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anim calcmode="lin" valueType="num">
                                      <p:cBhvr>
                                        <p:cTn id="47" dur="1000" fill="hold"/>
                                        <p:tgtEl>
                                          <p:spTgt spid="42"/>
                                        </p:tgtEl>
                                        <p:attrNameLst>
                                          <p:attrName>ppt_x</p:attrName>
                                        </p:attrNameLst>
                                      </p:cBhvr>
                                      <p:tavLst>
                                        <p:tav tm="0">
                                          <p:val>
                                            <p:strVal val="#ppt_x"/>
                                          </p:val>
                                        </p:tav>
                                        <p:tav tm="100000">
                                          <p:val>
                                            <p:strVal val="#ppt_x"/>
                                          </p:val>
                                        </p:tav>
                                      </p:tavLst>
                                    </p:anim>
                                    <p:anim calcmode="lin" valueType="num">
                                      <p:cBhvr>
                                        <p:cTn id="4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1000"/>
                                        <p:tgtEl>
                                          <p:spTgt spid="50"/>
                                        </p:tgtEl>
                                      </p:cBhvr>
                                    </p:animEffect>
                                    <p:anim calcmode="lin" valueType="num">
                                      <p:cBhvr>
                                        <p:cTn id="54" dur="1000" fill="hold"/>
                                        <p:tgtEl>
                                          <p:spTgt spid="50"/>
                                        </p:tgtEl>
                                        <p:attrNameLst>
                                          <p:attrName>ppt_x</p:attrName>
                                        </p:attrNameLst>
                                      </p:cBhvr>
                                      <p:tavLst>
                                        <p:tav tm="0">
                                          <p:val>
                                            <p:strVal val="#ppt_x"/>
                                          </p:val>
                                        </p:tav>
                                        <p:tav tm="100000">
                                          <p:val>
                                            <p:strVal val="#ppt_x"/>
                                          </p:val>
                                        </p:tav>
                                      </p:tavLst>
                                    </p:anim>
                                    <p:anim calcmode="lin" valueType="num">
                                      <p:cBhvr>
                                        <p:cTn id="5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5" presetClass="exit" presetSubtype="0" fill="hold" nodeType="clickEffect">
                                  <p:stCondLst>
                                    <p:cond delay="0"/>
                                  </p:stCondLst>
                                  <p:childTnLst>
                                    <p:anim calcmode="lin" valueType="num">
                                      <p:cBhvr>
                                        <p:cTn id="59" dur="1000"/>
                                        <p:tgtEl>
                                          <p:spTgt spid="50"/>
                                        </p:tgtEl>
                                        <p:attrNameLst>
                                          <p:attrName>ppt_w</p:attrName>
                                        </p:attrNameLst>
                                      </p:cBhvr>
                                      <p:tavLst>
                                        <p:tav tm="0">
                                          <p:val>
                                            <p:strVal val="ppt_w"/>
                                          </p:val>
                                        </p:tav>
                                        <p:tav tm="100000">
                                          <p:val>
                                            <p:strVal val="ppt_w*0.70"/>
                                          </p:val>
                                        </p:tav>
                                      </p:tavLst>
                                    </p:anim>
                                    <p:anim calcmode="lin" valueType="num">
                                      <p:cBhvr>
                                        <p:cTn id="60" dur="1000"/>
                                        <p:tgtEl>
                                          <p:spTgt spid="50"/>
                                        </p:tgtEl>
                                        <p:attrNameLst>
                                          <p:attrName>ppt_h</p:attrName>
                                        </p:attrNameLst>
                                      </p:cBhvr>
                                      <p:tavLst>
                                        <p:tav tm="0">
                                          <p:val>
                                            <p:strVal val="ppt_h"/>
                                          </p:val>
                                        </p:tav>
                                        <p:tav tm="100000">
                                          <p:val>
                                            <p:strVal val="ppt_h"/>
                                          </p:val>
                                        </p:tav>
                                      </p:tavLst>
                                    </p:anim>
                                    <p:animEffect transition="out" filter="fade">
                                      <p:cBhvr>
                                        <p:cTn id="61" dur="1000"/>
                                        <p:tgtEl>
                                          <p:spTgt spid="50"/>
                                        </p:tgtEl>
                                      </p:cBhvr>
                                    </p:animEffect>
                                    <p:set>
                                      <p:cBhvr>
                                        <p:cTn id="62" dur="1" fill="hold">
                                          <p:stCondLst>
                                            <p:cond delay="999"/>
                                          </p:stCondLst>
                                        </p:cTn>
                                        <p:tgtEl>
                                          <p:spTgt spid="5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5" presetClass="exit" presetSubtype="0" fill="hold" nodeType="clickEffect">
                                  <p:stCondLst>
                                    <p:cond delay="0"/>
                                  </p:stCondLst>
                                  <p:childTnLst>
                                    <p:anim calcmode="lin" valueType="num">
                                      <p:cBhvr>
                                        <p:cTn id="66" dur="1000"/>
                                        <p:tgtEl>
                                          <p:spTgt spid="42"/>
                                        </p:tgtEl>
                                        <p:attrNameLst>
                                          <p:attrName>ppt_w</p:attrName>
                                        </p:attrNameLst>
                                      </p:cBhvr>
                                      <p:tavLst>
                                        <p:tav tm="0">
                                          <p:val>
                                            <p:strVal val="ppt_w"/>
                                          </p:val>
                                        </p:tav>
                                        <p:tav tm="100000">
                                          <p:val>
                                            <p:strVal val="ppt_w*0.70"/>
                                          </p:val>
                                        </p:tav>
                                      </p:tavLst>
                                    </p:anim>
                                    <p:anim calcmode="lin" valueType="num">
                                      <p:cBhvr>
                                        <p:cTn id="67" dur="1000"/>
                                        <p:tgtEl>
                                          <p:spTgt spid="42"/>
                                        </p:tgtEl>
                                        <p:attrNameLst>
                                          <p:attrName>ppt_h</p:attrName>
                                        </p:attrNameLst>
                                      </p:cBhvr>
                                      <p:tavLst>
                                        <p:tav tm="0">
                                          <p:val>
                                            <p:strVal val="ppt_h"/>
                                          </p:val>
                                        </p:tav>
                                        <p:tav tm="100000">
                                          <p:val>
                                            <p:strVal val="ppt_h"/>
                                          </p:val>
                                        </p:tav>
                                      </p:tavLst>
                                    </p:anim>
                                    <p:animEffect transition="out" filter="fade">
                                      <p:cBhvr>
                                        <p:cTn id="68" dur="1000"/>
                                        <p:tgtEl>
                                          <p:spTgt spid="42"/>
                                        </p:tgtEl>
                                      </p:cBhvr>
                                    </p:animEffect>
                                    <p:set>
                                      <p:cBhvr>
                                        <p:cTn id="69" dur="1" fill="hold">
                                          <p:stCondLst>
                                            <p:cond delay="999"/>
                                          </p:stCondLst>
                                        </p:cTn>
                                        <p:tgtEl>
                                          <p:spTgt spid="4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1000"/>
                                        <p:tgtEl>
                                          <p:spTgt spid="43"/>
                                        </p:tgtEl>
                                      </p:cBhvr>
                                    </p:animEffect>
                                    <p:anim calcmode="lin" valueType="num">
                                      <p:cBhvr>
                                        <p:cTn id="75" dur="1000" fill="hold"/>
                                        <p:tgtEl>
                                          <p:spTgt spid="43"/>
                                        </p:tgtEl>
                                        <p:attrNameLst>
                                          <p:attrName>ppt_x</p:attrName>
                                        </p:attrNameLst>
                                      </p:cBhvr>
                                      <p:tavLst>
                                        <p:tav tm="0">
                                          <p:val>
                                            <p:strVal val="#ppt_x"/>
                                          </p:val>
                                        </p:tav>
                                        <p:tav tm="100000">
                                          <p:val>
                                            <p:strVal val="#ppt_x"/>
                                          </p:val>
                                        </p:tav>
                                      </p:tavLst>
                                    </p:anim>
                                    <p:anim calcmode="lin" valueType="num">
                                      <p:cBhvr>
                                        <p:cTn id="7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left)">
                                      <p:cBhvr>
                                        <p:cTn id="81" dur="500"/>
                                        <p:tgtEl>
                                          <p:spTgt spid="5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left)">
                                      <p:cBhvr>
                                        <p:cTn id="91" dur="500"/>
                                        <p:tgtEl>
                                          <p:spTgt spid="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wipe(left)">
                                      <p:cBhvr>
                                        <p:cTn id="96" dur="500"/>
                                        <p:tgtEl>
                                          <p:spTgt spid="5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wipe(left)">
                                      <p:cBhvr>
                                        <p:cTn id="106" dur="500"/>
                                        <p:tgtEl>
                                          <p:spTgt spid="6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wipe(left)">
                                      <p:cBhvr>
                                        <p:cTn id="11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DC40CFC5-0195-4C9F-8C73-E21F202A8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746240" cy="6842760"/>
          </a:xfrm>
          <a:prstGeom prst="rect">
            <a:avLst/>
          </a:prstGeom>
          <a:noFill/>
          <a:extLst>
            <a:ext uri="{909E8E84-426E-40DD-AFC4-6F175D3DCCD1}">
              <a14:hiddenFill xmlns:a14="http://schemas.microsoft.com/office/drawing/2010/main">
                <a:solidFill>
                  <a:srgbClr val="FFFFFF"/>
                </a:solidFill>
              </a14:hiddenFill>
            </a:ext>
          </a:extLst>
        </p:spPr>
      </p:pic>
      <p:sp>
        <p:nvSpPr>
          <p:cNvPr id="2" name="对话气泡: 矩形 1">
            <a:extLst>
              <a:ext uri="{FF2B5EF4-FFF2-40B4-BE49-F238E27FC236}">
                <a16:creationId xmlns:a16="http://schemas.microsoft.com/office/drawing/2014/main" id="{78A99F68-DA9B-418C-BCB5-523EC923FC9D}"/>
              </a:ext>
            </a:extLst>
          </p:cNvPr>
          <p:cNvSpPr/>
          <p:nvPr/>
        </p:nvSpPr>
        <p:spPr bwMode="auto">
          <a:xfrm>
            <a:off x="6746240" y="558800"/>
            <a:ext cx="2364760" cy="1432560"/>
          </a:xfrm>
          <a:prstGeom prst="wedgeRectCallout">
            <a:avLst>
              <a:gd name="adj1" fmla="val -98898"/>
              <a:gd name="adj2" fmla="val -20519"/>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dirty="0"/>
              <a:t>正面看，洗衣机沿圆周上的环量非零</a:t>
            </a:r>
            <a:endPar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F5851D7B-0679-459E-83F7-9913CDC243AD}"/>
              </a:ext>
            </a:extLst>
          </p:cNvPr>
          <p:cNvSpPr txBox="1"/>
          <p:nvPr/>
        </p:nvSpPr>
        <p:spPr>
          <a:xfrm>
            <a:off x="8359507" y="2062480"/>
            <a:ext cx="615553" cy="4780280"/>
          </a:xfrm>
          <a:prstGeom prst="rect">
            <a:avLst/>
          </a:prstGeom>
          <a:noFill/>
        </p:spPr>
        <p:txBody>
          <a:bodyPr vert="eaVert" wrap="square" rtlCol="0">
            <a:spAutoFit/>
          </a:bodyPr>
          <a:lstStyle/>
          <a:p>
            <a:r>
              <a:rPr lang="zh-CN" altLang="en-US" dirty="0"/>
              <a:t>但从侧面看，洗衣机是静止的</a:t>
            </a:r>
          </a:p>
        </p:txBody>
      </p:sp>
      <p:sp>
        <p:nvSpPr>
          <p:cNvPr id="5" name="文本框 4">
            <a:extLst>
              <a:ext uri="{FF2B5EF4-FFF2-40B4-BE49-F238E27FC236}">
                <a16:creationId xmlns:a16="http://schemas.microsoft.com/office/drawing/2014/main" id="{5804AC13-C050-4A58-A720-738D4EAAFD51}"/>
              </a:ext>
            </a:extLst>
          </p:cNvPr>
          <p:cNvSpPr txBox="1"/>
          <p:nvPr/>
        </p:nvSpPr>
        <p:spPr>
          <a:xfrm>
            <a:off x="6814212" y="2062480"/>
            <a:ext cx="1477328" cy="4780280"/>
          </a:xfrm>
          <a:prstGeom prst="rect">
            <a:avLst/>
          </a:prstGeom>
          <a:noFill/>
        </p:spPr>
        <p:txBody>
          <a:bodyPr vert="eaVert" wrap="square" rtlCol="0">
            <a:spAutoFit/>
          </a:bodyPr>
          <a:lstStyle/>
          <a:p>
            <a:r>
              <a:rPr lang="zh-CN" altLang="en-US" dirty="0"/>
              <a:t>环量是与观察者的角度相关，也就是曲线所在的</a:t>
            </a:r>
            <a:r>
              <a:rPr lang="zh-CN" altLang="en-US" dirty="0">
                <a:solidFill>
                  <a:srgbClr val="FF0000"/>
                </a:solidFill>
              </a:rPr>
              <a:t>平面的法方向</a:t>
            </a:r>
            <a:r>
              <a:rPr lang="zh-CN" altLang="en-US" dirty="0"/>
              <a:t>相关</a:t>
            </a:r>
          </a:p>
        </p:txBody>
      </p:sp>
    </p:spTree>
    <p:extLst>
      <p:ext uri="{BB962C8B-B14F-4D97-AF65-F5344CB8AC3E}">
        <p14:creationId xmlns:p14="http://schemas.microsoft.com/office/powerpoint/2010/main" val="28545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ext Box 4">
            <a:extLst>
              <a:ext uri="{FF2B5EF4-FFF2-40B4-BE49-F238E27FC236}">
                <a16:creationId xmlns:a16="http://schemas.microsoft.com/office/drawing/2014/main" id="{F715C7CB-12CB-493D-B5E1-B5CF3C27A132}"/>
              </a:ext>
            </a:extLst>
          </p:cNvPr>
          <p:cNvSpPr txBox="1">
            <a:spLocks noChangeArrowheads="1"/>
          </p:cNvSpPr>
          <p:nvPr/>
        </p:nvSpPr>
        <p:spPr bwMode="auto">
          <a:xfrm>
            <a:off x="285750" y="242888"/>
            <a:ext cx="74104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4000" b="1" dirty="0">
                <a:solidFill>
                  <a:srgbClr val="0000FF"/>
                </a:solidFill>
                <a:latin typeface="隶书" panose="02010509060101010101" pitchFamily="49" charset="-122"/>
                <a:ea typeface="隶书" panose="02010509060101010101" pitchFamily="49" charset="-122"/>
              </a:rPr>
              <a:t>斯托克斯公式的行列式形式</a:t>
            </a:r>
          </a:p>
        </p:txBody>
      </p:sp>
      <p:graphicFrame>
        <p:nvGraphicFramePr>
          <p:cNvPr id="3" name="对象 2">
            <a:extLst>
              <a:ext uri="{FF2B5EF4-FFF2-40B4-BE49-F238E27FC236}">
                <a16:creationId xmlns:a16="http://schemas.microsoft.com/office/drawing/2014/main" id="{5C4FF150-9921-4367-A1F3-D93E367A37D5}"/>
              </a:ext>
            </a:extLst>
          </p:cNvPr>
          <p:cNvGraphicFramePr>
            <a:graphicFrameLocks noChangeAspect="1"/>
          </p:cNvGraphicFramePr>
          <p:nvPr>
            <p:extLst>
              <p:ext uri="{D42A27DB-BD31-4B8C-83A1-F6EECF244321}">
                <p14:modId xmlns:p14="http://schemas.microsoft.com/office/powerpoint/2010/main" val="1572995511"/>
              </p:ext>
            </p:extLst>
          </p:nvPr>
        </p:nvGraphicFramePr>
        <p:xfrm>
          <a:off x="1900482" y="2399188"/>
          <a:ext cx="1433513" cy="873125"/>
        </p:xfrm>
        <a:graphic>
          <a:graphicData uri="http://schemas.openxmlformats.org/presentationml/2006/ole">
            <mc:AlternateContent xmlns:mc="http://schemas.openxmlformats.org/markup-compatibility/2006">
              <mc:Choice xmlns:v="urn:schemas-microsoft-com:vml" Requires="v">
                <p:oleObj spid="_x0000_s21519" name="Equation" r:id="rId3" imgW="622080" imgH="380880" progId="Equation.DSMT4">
                  <p:embed/>
                </p:oleObj>
              </mc:Choice>
              <mc:Fallback>
                <p:oleObj name="Equation" r:id="rId3" imgW="622080" imgH="380880" progId="Equation.DSMT4">
                  <p:embed/>
                  <p:pic>
                    <p:nvPicPr>
                      <p:cNvPr id="3" name="对象 2">
                        <a:extLst>
                          <a:ext uri="{FF2B5EF4-FFF2-40B4-BE49-F238E27FC236}">
                            <a16:creationId xmlns:a16="http://schemas.microsoft.com/office/drawing/2014/main" id="{5C4FF150-9921-4367-A1F3-D93E367A37D5}"/>
                          </a:ext>
                        </a:extLst>
                      </p:cNvPr>
                      <p:cNvPicPr>
                        <a:picLocks noChangeAspect="1" noChangeArrowheads="1"/>
                      </p:cNvPicPr>
                      <p:nvPr/>
                    </p:nvPicPr>
                    <p:blipFill>
                      <a:blip r:embed="rId4"/>
                      <a:srcRect/>
                      <a:stretch>
                        <a:fillRect/>
                      </a:stretch>
                    </p:blipFill>
                    <p:spPr bwMode="auto">
                      <a:xfrm>
                        <a:off x="1900482" y="2399188"/>
                        <a:ext cx="143351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E685148A-575D-4C47-838F-7581ED983701}"/>
              </a:ext>
            </a:extLst>
          </p:cNvPr>
          <p:cNvGraphicFramePr>
            <a:graphicFrameLocks noChangeAspect="1"/>
          </p:cNvGraphicFramePr>
          <p:nvPr>
            <p:extLst>
              <p:ext uri="{D42A27DB-BD31-4B8C-83A1-F6EECF244321}">
                <p14:modId xmlns:p14="http://schemas.microsoft.com/office/powerpoint/2010/main" val="2384540229"/>
              </p:ext>
            </p:extLst>
          </p:nvPr>
        </p:nvGraphicFramePr>
        <p:xfrm>
          <a:off x="584200" y="1377719"/>
          <a:ext cx="8201025" cy="798512"/>
        </p:xfrm>
        <a:graphic>
          <a:graphicData uri="http://schemas.openxmlformats.org/presentationml/2006/ole">
            <mc:AlternateContent xmlns:mc="http://schemas.openxmlformats.org/markup-compatibility/2006">
              <mc:Choice xmlns:v="urn:schemas-microsoft-com:vml" Requires="v">
                <p:oleObj spid="_x0000_s21520" name="Equation" r:id="rId5" imgW="4544628" imgH="444307" progId="Equation.DSMT4">
                  <p:embed/>
                </p:oleObj>
              </mc:Choice>
              <mc:Fallback>
                <p:oleObj name="Equation" r:id="rId5" imgW="4544628" imgH="444307" progId="Equation.DSMT4">
                  <p:embed/>
                  <p:pic>
                    <p:nvPicPr>
                      <p:cNvPr id="4" name="对象 3">
                        <a:extLst>
                          <a:ext uri="{FF2B5EF4-FFF2-40B4-BE49-F238E27FC236}">
                            <a16:creationId xmlns:a16="http://schemas.microsoft.com/office/drawing/2014/main" id="{E685148A-575D-4C47-838F-7581ED983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 y="1377719"/>
                        <a:ext cx="8201025" cy="798512"/>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B311518E-EB1A-4BE8-9472-B724F86C432A}"/>
              </a:ext>
            </a:extLst>
          </p:cNvPr>
          <p:cNvGraphicFramePr>
            <a:graphicFrameLocks noChangeAspect="1"/>
          </p:cNvGraphicFramePr>
          <p:nvPr>
            <p:extLst>
              <p:ext uri="{D42A27DB-BD31-4B8C-83A1-F6EECF244321}">
                <p14:modId xmlns:p14="http://schemas.microsoft.com/office/powerpoint/2010/main" val="2346718410"/>
              </p:ext>
            </p:extLst>
          </p:nvPr>
        </p:nvGraphicFramePr>
        <p:xfrm>
          <a:off x="661437" y="5065696"/>
          <a:ext cx="1955801" cy="611188"/>
        </p:xfrm>
        <a:graphic>
          <a:graphicData uri="http://schemas.openxmlformats.org/presentationml/2006/ole">
            <mc:AlternateContent xmlns:mc="http://schemas.openxmlformats.org/markup-compatibility/2006">
              <mc:Choice xmlns:v="urn:schemas-microsoft-com:vml" Requires="v">
                <p:oleObj spid="_x0000_s21521" name="Equation" r:id="rId7" imgW="850680" imgH="266400" progId="Equation.DSMT4">
                  <p:embed/>
                </p:oleObj>
              </mc:Choice>
              <mc:Fallback>
                <p:oleObj name="Equation" r:id="rId7" imgW="850680" imgH="266400" progId="Equation.DSMT4">
                  <p:embed/>
                  <p:pic>
                    <p:nvPicPr>
                      <p:cNvPr id="2" name="对象 1">
                        <a:extLst>
                          <a:ext uri="{FF2B5EF4-FFF2-40B4-BE49-F238E27FC236}">
                            <a16:creationId xmlns:a16="http://schemas.microsoft.com/office/drawing/2014/main" id="{42A4610C-8E7B-4689-974F-4385FD9AC002}"/>
                          </a:ext>
                        </a:extLst>
                      </p:cNvPr>
                      <p:cNvPicPr>
                        <a:picLocks noChangeAspect="1" noChangeArrowheads="1"/>
                      </p:cNvPicPr>
                      <p:nvPr/>
                    </p:nvPicPr>
                    <p:blipFill>
                      <a:blip r:embed="rId8"/>
                      <a:srcRect/>
                      <a:stretch>
                        <a:fillRect/>
                      </a:stretch>
                    </p:blipFill>
                    <p:spPr bwMode="auto">
                      <a:xfrm>
                        <a:off x="661437" y="5065696"/>
                        <a:ext cx="1955801"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C7833B99-76BB-464A-8D97-2B760C9343E8}"/>
              </a:ext>
            </a:extLst>
          </p:cNvPr>
          <p:cNvGraphicFramePr>
            <a:graphicFrameLocks noChangeAspect="1"/>
          </p:cNvGraphicFramePr>
          <p:nvPr>
            <p:extLst>
              <p:ext uri="{D42A27DB-BD31-4B8C-83A1-F6EECF244321}">
                <p14:modId xmlns:p14="http://schemas.microsoft.com/office/powerpoint/2010/main" val="1396896393"/>
              </p:ext>
            </p:extLst>
          </p:nvPr>
        </p:nvGraphicFramePr>
        <p:xfrm>
          <a:off x="661437" y="5722373"/>
          <a:ext cx="2338387" cy="611187"/>
        </p:xfrm>
        <a:graphic>
          <a:graphicData uri="http://schemas.openxmlformats.org/presentationml/2006/ole">
            <mc:AlternateContent xmlns:mc="http://schemas.openxmlformats.org/markup-compatibility/2006">
              <mc:Choice xmlns:v="urn:schemas-microsoft-com:vml" Requires="v">
                <p:oleObj spid="_x0000_s21522" name="Equation" r:id="rId9" imgW="1015920" imgH="266400" progId="Equation.DSMT4">
                  <p:embed/>
                </p:oleObj>
              </mc:Choice>
              <mc:Fallback>
                <p:oleObj name="Equation" r:id="rId9" imgW="1015920" imgH="266400" progId="Equation.DSMT4">
                  <p:embed/>
                  <p:pic>
                    <p:nvPicPr>
                      <p:cNvPr id="9" name="对象 8">
                        <a:extLst>
                          <a:ext uri="{FF2B5EF4-FFF2-40B4-BE49-F238E27FC236}">
                            <a16:creationId xmlns:a16="http://schemas.microsoft.com/office/drawing/2014/main" id="{B311518E-EB1A-4BE8-9472-B724F86C432A}"/>
                          </a:ext>
                        </a:extLst>
                      </p:cNvPr>
                      <p:cNvPicPr>
                        <a:picLocks noChangeAspect="1" noChangeArrowheads="1"/>
                      </p:cNvPicPr>
                      <p:nvPr/>
                    </p:nvPicPr>
                    <p:blipFill>
                      <a:blip r:embed="rId10"/>
                      <a:srcRect/>
                      <a:stretch>
                        <a:fillRect/>
                      </a:stretch>
                    </p:blipFill>
                    <p:spPr bwMode="auto">
                      <a:xfrm>
                        <a:off x="661437" y="5722373"/>
                        <a:ext cx="23383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16">
            <a:extLst>
              <a:ext uri="{FF2B5EF4-FFF2-40B4-BE49-F238E27FC236}">
                <a16:creationId xmlns:a16="http://schemas.microsoft.com/office/drawing/2014/main" id="{087491E0-F4E1-4440-86E4-8A3BF0ACE993}"/>
              </a:ext>
            </a:extLst>
          </p:cNvPr>
          <p:cNvGraphicFramePr>
            <a:graphicFrameLocks noChangeAspect="1"/>
          </p:cNvGraphicFramePr>
          <p:nvPr>
            <p:extLst>
              <p:ext uri="{D42A27DB-BD31-4B8C-83A1-F6EECF244321}">
                <p14:modId xmlns:p14="http://schemas.microsoft.com/office/powerpoint/2010/main" val="3567697894"/>
              </p:ext>
            </p:extLst>
          </p:nvPr>
        </p:nvGraphicFramePr>
        <p:xfrm>
          <a:off x="3356219" y="2380333"/>
          <a:ext cx="614362" cy="873125"/>
        </p:xfrm>
        <a:graphic>
          <a:graphicData uri="http://schemas.openxmlformats.org/presentationml/2006/ole">
            <mc:AlternateContent xmlns:mc="http://schemas.openxmlformats.org/markup-compatibility/2006">
              <mc:Choice xmlns:v="urn:schemas-microsoft-com:vml" Requires="v">
                <p:oleObj spid="_x0000_s21523" name="Equation" r:id="rId11" imgW="266400" imgH="380880" progId="Equation.DSMT4">
                  <p:embed/>
                </p:oleObj>
              </mc:Choice>
              <mc:Fallback>
                <p:oleObj name="Equation" r:id="rId11" imgW="266400" imgH="380880" progId="Equation.DSMT4">
                  <p:embed/>
                  <p:pic>
                    <p:nvPicPr>
                      <p:cNvPr id="3" name="对象 2">
                        <a:extLst>
                          <a:ext uri="{FF2B5EF4-FFF2-40B4-BE49-F238E27FC236}">
                            <a16:creationId xmlns:a16="http://schemas.microsoft.com/office/drawing/2014/main" id="{5C4FF150-9921-4367-A1F3-D93E367A37D5}"/>
                          </a:ext>
                        </a:extLst>
                      </p:cNvPr>
                      <p:cNvPicPr>
                        <a:picLocks noChangeAspect="1" noChangeArrowheads="1"/>
                      </p:cNvPicPr>
                      <p:nvPr/>
                    </p:nvPicPr>
                    <p:blipFill>
                      <a:blip r:embed="rId12"/>
                      <a:srcRect/>
                      <a:stretch>
                        <a:fillRect/>
                      </a:stretch>
                    </p:blipFill>
                    <p:spPr bwMode="auto">
                      <a:xfrm>
                        <a:off x="3356219" y="2380333"/>
                        <a:ext cx="61436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对象 17">
            <a:extLst>
              <a:ext uri="{FF2B5EF4-FFF2-40B4-BE49-F238E27FC236}">
                <a16:creationId xmlns:a16="http://schemas.microsoft.com/office/drawing/2014/main" id="{A12E8476-852D-4CDA-B920-EDCEACBC8C8F}"/>
              </a:ext>
            </a:extLst>
          </p:cNvPr>
          <p:cNvGraphicFramePr>
            <a:graphicFrameLocks noChangeAspect="1"/>
          </p:cNvGraphicFramePr>
          <p:nvPr>
            <p:extLst>
              <p:ext uri="{D42A27DB-BD31-4B8C-83A1-F6EECF244321}">
                <p14:modId xmlns:p14="http://schemas.microsoft.com/office/powerpoint/2010/main" val="883591314"/>
              </p:ext>
            </p:extLst>
          </p:nvPr>
        </p:nvGraphicFramePr>
        <p:xfrm>
          <a:off x="3769342" y="2383773"/>
          <a:ext cx="1111250" cy="698500"/>
        </p:xfrm>
        <a:graphic>
          <a:graphicData uri="http://schemas.openxmlformats.org/presentationml/2006/ole">
            <mc:AlternateContent xmlns:mc="http://schemas.openxmlformats.org/markup-compatibility/2006">
              <mc:Choice xmlns:v="urn:schemas-microsoft-com:vml" Requires="v">
                <p:oleObj spid="_x0000_s21524" name="Equation" r:id="rId13" imgW="482400" imgH="304560" progId="Equation.DSMT4">
                  <p:embed/>
                </p:oleObj>
              </mc:Choice>
              <mc:Fallback>
                <p:oleObj name="Equation" r:id="rId13" imgW="482400" imgH="304560" progId="Equation.DSMT4">
                  <p:embed/>
                  <p:pic>
                    <p:nvPicPr>
                      <p:cNvPr id="3" name="对象 2">
                        <a:extLst>
                          <a:ext uri="{FF2B5EF4-FFF2-40B4-BE49-F238E27FC236}">
                            <a16:creationId xmlns:a16="http://schemas.microsoft.com/office/drawing/2014/main" id="{5C4FF150-9921-4367-A1F3-D93E367A37D5}"/>
                          </a:ext>
                        </a:extLst>
                      </p:cNvPr>
                      <p:cNvPicPr>
                        <a:picLocks noChangeAspect="1" noChangeArrowheads="1"/>
                      </p:cNvPicPr>
                      <p:nvPr/>
                    </p:nvPicPr>
                    <p:blipFill>
                      <a:blip r:embed="rId14"/>
                      <a:srcRect/>
                      <a:stretch>
                        <a:fillRect/>
                      </a:stretch>
                    </p:blipFill>
                    <p:spPr bwMode="auto">
                      <a:xfrm>
                        <a:off x="3769342" y="2383773"/>
                        <a:ext cx="11112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 name="对象 18">
            <a:extLst>
              <a:ext uri="{FF2B5EF4-FFF2-40B4-BE49-F238E27FC236}">
                <a16:creationId xmlns:a16="http://schemas.microsoft.com/office/drawing/2014/main" id="{E62E15FA-2F0B-43B1-B740-98AC05B57332}"/>
              </a:ext>
            </a:extLst>
          </p:cNvPr>
          <p:cNvGraphicFramePr>
            <a:graphicFrameLocks noChangeAspect="1"/>
          </p:cNvGraphicFramePr>
          <p:nvPr>
            <p:extLst>
              <p:ext uri="{D42A27DB-BD31-4B8C-83A1-F6EECF244321}">
                <p14:modId xmlns:p14="http://schemas.microsoft.com/office/powerpoint/2010/main" val="3234591122"/>
              </p:ext>
            </p:extLst>
          </p:nvPr>
        </p:nvGraphicFramePr>
        <p:xfrm>
          <a:off x="4927715" y="2425480"/>
          <a:ext cx="352425" cy="495300"/>
        </p:xfrm>
        <a:graphic>
          <a:graphicData uri="http://schemas.openxmlformats.org/presentationml/2006/ole">
            <mc:AlternateContent xmlns:mc="http://schemas.openxmlformats.org/markup-compatibility/2006">
              <mc:Choice xmlns:v="urn:schemas-microsoft-com:vml" Requires="v">
                <p:oleObj spid="_x0000_s21525" name="Equation" r:id="rId15" imgW="152280" imgH="215640" progId="Equation.DSMT4">
                  <p:embed/>
                </p:oleObj>
              </mc:Choice>
              <mc:Fallback>
                <p:oleObj name="Equation" r:id="rId15" imgW="152280" imgH="215640" progId="Equation.DSMT4">
                  <p:embed/>
                  <p:pic>
                    <p:nvPicPr>
                      <p:cNvPr id="3" name="对象 2">
                        <a:extLst>
                          <a:ext uri="{FF2B5EF4-FFF2-40B4-BE49-F238E27FC236}">
                            <a16:creationId xmlns:a16="http://schemas.microsoft.com/office/drawing/2014/main" id="{5C4FF150-9921-4367-A1F3-D93E367A37D5}"/>
                          </a:ext>
                        </a:extLst>
                      </p:cNvPr>
                      <p:cNvPicPr>
                        <a:picLocks noChangeAspect="1" noChangeArrowheads="1"/>
                      </p:cNvPicPr>
                      <p:nvPr/>
                    </p:nvPicPr>
                    <p:blipFill>
                      <a:blip r:embed="rId16"/>
                      <a:srcRect/>
                      <a:stretch>
                        <a:fillRect/>
                      </a:stretch>
                    </p:blipFill>
                    <p:spPr bwMode="auto">
                      <a:xfrm>
                        <a:off x="4927715" y="2425480"/>
                        <a:ext cx="352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 name="对象 19">
            <a:extLst>
              <a:ext uri="{FF2B5EF4-FFF2-40B4-BE49-F238E27FC236}">
                <a16:creationId xmlns:a16="http://schemas.microsoft.com/office/drawing/2014/main" id="{6ADD8D29-51F1-44A7-98E6-358995DF59DB}"/>
              </a:ext>
            </a:extLst>
          </p:cNvPr>
          <p:cNvGraphicFramePr>
            <a:graphicFrameLocks noChangeAspect="1"/>
          </p:cNvGraphicFramePr>
          <p:nvPr>
            <p:extLst>
              <p:ext uri="{D42A27DB-BD31-4B8C-83A1-F6EECF244321}">
                <p14:modId xmlns:p14="http://schemas.microsoft.com/office/powerpoint/2010/main" val="3350719799"/>
              </p:ext>
            </p:extLst>
          </p:nvPr>
        </p:nvGraphicFramePr>
        <p:xfrm>
          <a:off x="5426537" y="2501646"/>
          <a:ext cx="496888" cy="407987"/>
        </p:xfrm>
        <a:graphic>
          <a:graphicData uri="http://schemas.openxmlformats.org/presentationml/2006/ole">
            <mc:AlternateContent xmlns:mc="http://schemas.openxmlformats.org/markup-compatibility/2006">
              <mc:Choice xmlns:v="urn:schemas-microsoft-com:vml" Requires="v">
                <p:oleObj spid="_x0000_s21526" name="Equation" r:id="rId17" imgW="215640" imgH="177480" progId="Equation.DSMT4">
                  <p:embed/>
                </p:oleObj>
              </mc:Choice>
              <mc:Fallback>
                <p:oleObj name="Equation" r:id="rId17" imgW="215640" imgH="177480" progId="Equation.DSMT4">
                  <p:embed/>
                  <p:pic>
                    <p:nvPicPr>
                      <p:cNvPr id="3" name="对象 2">
                        <a:extLst>
                          <a:ext uri="{FF2B5EF4-FFF2-40B4-BE49-F238E27FC236}">
                            <a16:creationId xmlns:a16="http://schemas.microsoft.com/office/drawing/2014/main" id="{5C4FF150-9921-4367-A1F3-D93E367A37D5}"/>
                          </a:ext>
                        </a:extLst>
                      </p:cNvPr>
                      <p:cNvPicPr>
                        <a:picLocks noChangeAspect="1" noChangeArrowheads="1"/>
                      </p:cNvPicPr>
                      <p:nvPr/>
                    </p:nvPicPr>
                    <p:blipFill>
                      <a:blip r:embed="rId18"/>
                      <a:srcRect/>
                      <a:stretch>
                        <a:fillRect/>
                      </a:stretch>
                    </p:blipFill>
                    <p:spPr bwMode="auto">
                      <a:xfrm>
                        <a:off x="5426537" y="2501646"/>
                        <a:ext cx="496888"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对象 20">
            <a:extLst>
              <a:ext uri="{FF2B5EF4-FFF2-40B4-BE49-F238E27FC236}">
                <a16:creationId xmlns:a16="http://schemas.microsoft.com/office/drawing/2014/main" id="{39F1FB05-F8E4-49BB-BA53-E69F743C42CB}"/>
              </a:ext>
            </a:extLst>
          </p:cNvPr>
          <p:cNvGraphicFramePr>
            <a:graphicFrameLocks noChangeAspect="1"/>
          </p:cNvGraphicFramePr>
          <p:nvPr>
            <p:extLst>
              <p:ext uri="{D42A27DB-BD31-4B8C-83A1-F6EECF244321}">
                <p14:modId xmlns:p14="http://schemas.microsoft.com/office/powerpoint/2010/main" val="1963203022"/>
              </p:ext>
            </p:extLst>
          </p:nvPr>
        </p:nvGraphicFramePr>
        <p:xfrm>
          <a:off x="3321949" y="5236882"/>
          <a:ext cx="1403350" cy="698500"/>
        </p:xfrm>
        <a:graphic>
          <a:graphicData uri="http://schemas.openxmlformats.org/presentationml/2006/ole">
            <mc:AlternateContent xmlns:mc="http://schemas.openxmlformats.org/markup-compatibility/2006">
              <mc:Choice xmlns:v="urn:schemas-microsoft-com:vml" Requires="v">
                <p:oleObj spid="_x0000_s21527" name="Equation" r:id="rId19" imgW="609480" imgH="304560" progId="Equation.DSMT4">
                  <p:embed/>
                </p:oleObj>
              </mc:Choice>
              <mc:Fallback>
                <p:oleObj name="Equation" r:id="rId19" imgW="609480" imgH="304560" progId="Equation.DSMT4">
                  <p:embed/>
                  <p:pic>
                    <p:nvPicPr>
                      <p:cNvPr id="18" name="对象 17">
                        <a:extLst>
                          <a:ext uri="{FF2B5EF4-FFF2-40B4-BE49-F238E27FC236}">
                            <a16:creationId xmlns:a16="http://schemas.microsoft.com/office/drawing/2014/main" id="{A12E8476-852D-4CDA-B920-EDCEACBC8C8F}"/>
                          </a:ext>
                        </a:extLst>
                      </p:cNvPr>
                      <p:cNvPicPr>
                        <a:picLocks noChangeAspect="1" noChangeArrowheads="1"/>
                      </p:cNvPicPr>
                      <p:nvPr/>
                    </p:nvPicPr>
                    <p:blipFill>
                      <a:blip r:embed="rId20"/>
                      <a:srcRect/>
                      <a:stretch>
                        <a:fillRect/>
                      </a:stretch>
                    </p:blipFill>
                    <p:spPr bwMode="auto">
                      <a:xfrm>
                        <a:off x="3321949" y="5236882"/>
                        <a:ext cx="14033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对象 21">
            <a:extLst>
              <a:ext uri="{FF2B5EF4-FFF2-40B4-BE49-F238E27FC236}">
                <a16:creationId xmlns:a16="http://schemas.microsoft.com/office/drawing/2014/main" id="{66EE4F97-D0A6-41F9-8772-2B24327B5E32}"/>
              </a:ext>
            </a:extLst>
          </p:cNvPr>
          <p:cNvGraphicFramePr>
            <a:graphicFrameLocks noChangeAspect="1"/>
          </p:cNvGraphicFramePr>
          <p:nvPr>
            <p:extLst>
              <p:ext uri="{D42A27DB-BD31-4B8C-83A1-F6EECF244321}">
                <p14:modId xmlns:p14="http://schemas.microsoft.com/office/powerpoint/2010/main" val="3325884881"/>
              </p:ext>
            </p:extLst>
          </p:nvPr>
        </p:nvGraphicFramePr>
        <p:xfrm>
          <a:off x="4740360" y="5382138"/>
          <a:ext cx="350838" cy="407987"/>
        </p:xfrm>
        <a:graphic>
          <a:graphicData uri="http://schemas.openxmlformats.org/presentationml/2006/ole">
            <mc:AlternateContent xmlns:mc="http://schemas.openxmlformats.org/markup-compatibility/2006">
              <mc:Choice xmlns:v="urn:schemas-microsoft-com:vml" Requires="v">
                <p:oleObj spid="_x0000_s21528" name="Equation" r:id="rId21" imgW="152280" imgH="177480" progId="Equation.DSMT4">
                  <p:embed/>
                </p:oleObj>
              </mc:Choice>
              <mc:Fallback>
                <p:oleObj name="Equation" r:id="rId21" imgW="152280" imgH="177480" progId="Equation.DSMT4">
                  <p:embed/>
                  <p:pic>
                    <p:nvPicPr>
                      <p:cNvPr id="21" name="对象 20">
                        <a:extLst>
                          <a:ext uri="{FF2B5EF4-FFF2-40B4-BE49-F238E27FC236}">
                            <a16:creationId xmlns:a16="http://schemas.microsoft.com/office/drawing/2014/main" id="{39F1FB05-F8E4-49BB-BA53-E69F743C42CB}"/>
                          </a:ext>
                        </a:extLst>
                      </p:cNvPr>
                      <p:cNvPicPr>
                        <a:picLocks noChangeAspect="1" noChangeArrowheads="1"/>
                      </p:cNvPicPr>
                      <p:nvPr/>
                    </p:nvPicPr>
                    <p:blipFill>
                      <a:blip r:embed="rId22"/>
                      <a:srcRect/>
                      <a:stretch>
                        <a:fillRect/>
                      </a:stretch>
                    </p:blipFill>
                    <p:spPr bwMode="auto">
                      <a:xfrm>
                        <a:off x="4740360" y="5382138"/>
                        <a:ext cx="350838"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对象 22">
            <a:extLst>
              <a:ext uri="{FF2B5EF4-FFF2-40B4-BE49-F238E27FC236}">
                <a16:creationId xmlns:a16="http://schemas.microsoft.com/office/drawing/2014/main" id="{DCFB2BC5-1421-4A8D-83F5-9974E26C727D}"/>
              </a:ext>
            </a:extLst>
          </p:cNvPr>
          <p:cNvGraphicFramePr>
            <a:graphicFrameLocks noChangeAspect="1"/>
          </p:cNvGraphicFramePr>
          <p:nvPr>
            <p:extLst>
              <p:ext uri="{D42A27DB-BD31-4B8C-83A1-F6EECF244321}">
                <p14:modId xmlns:p14="http://schemas.microsoft.com/office/powerpoint/2010/main" val="3954048420"/>
              </p:ext>
            </p:extLst>
          </p:nvPr>
        </p:nvGraphicFramePr>
        <p:xfrm>
          <a:off x="5118100" y="5466417"/>
          <a:ext cx="263525" cy="292100"/>
        </p:xfrm>
        <a:graphic>
          <a:graphicData uri="http://schemas.openxmlformats.org/presentationml/2006/ole">
            <mc:AlternateContent xmlns:mc="http://schemas.openxmlformats.org/markup-compatibility/2006">
              <mc:Choice xmlns:v="urn:schemas-microsoft-com:vml" Requires="v">
                <p:oleObj spid="_x0000_s21529" name="Equation" r:id="rId23" imgW="114120" imgH="126720" progId="Equation.DSMT4">
                  <p:embed/>
                </p:oleObj>
              </mc:Choice>
              <mc:Fallback>
                <p:oleObj name="Equation" r:id="rId23" imgW="114120" imgH="126720" progId="Equation.DSMT4">
                  <p:embed/>
                  <p:pic>
                    <p:nvPicPr>
                      <p:cNvPr id="22" name="对象 21">
                        <a:extLst>
                          <a:ext uri="{FF2B5EF4-FFF2-40B4-BE49-F238E27FC236}">
                            <a16:creationId xmlns:a16="http://schemas.microsoft.com/office/drawing/2014/main" id="{66EE4F97-D0A6-41F9-8772-2B24327B5E32}"/>
                          </a:ext>
                        </a:extLst>
                      </p:cNvPr>
                      <p:cNvPicPr>
                        <a:picLocks noChangeAspect="1" noChangeArrowheads="1"/>
                      </p:cNvPicPr>
                      <p:nvPr/>
                    </p:nvPicPr>
                    <p:blipFill>
                      <a:blip r:embed="rId24"/>
                      <a:srcRect/>
                      <a:stretch>
                        <a:fillRect/>
                      </a:stretch>
                    </p:blipFill>
                    <p:spPr bwMode="auto">
                      <a:xfrm>
                        <a:off x="5118100" y="5466417"/>
                        <a:ext cx="2635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 name="对象 23">
            <a:extLst>
              <a:ext uri="{FF2B5EF4-FFF2-40B4-BE49-F238E27FC236}">
                <a16:creationId xmlns:a16="http://schemas.microsoft.com/office/drawing/2014/main" id="{E97E806F-8086-4172-98D3-17D20EFCBC95}"/>
              </a:ext>
            </a:extLst>
          </p:cNvPr>
          <p:cNvGraphicFramePr>
            <a:graphicFrameLocks noChangeAspect="1"/>
          </p:cNvGraphicFramePr>
          <p:nvPr>
            <p:extLst>
              <p:ext uri="{D42A27DB-BD31-4B8C-83A1-F6EECF244321}">
                <p14:modId xmlns:p14="http://schemas.microsoft.com/office/powerpoint/2010/main" val="3394480597"/>
              </p:ext>
            </p:extLst>
          </p:nvPr>
        </p:nvGraphicFramePr>
        <p:xfrm>
          <a:off x="5421215" y="5334850"/>
          <a:ext cx="379412" cy="466725"/>
        </p:xfrm>
        <a:graphic>
          <a:graphicData uri="http://schemas.openxmlformats.org/presentationml/2006/ole">
            <mc:AlternateContent xmlns:mc="http://schemas.openxmlformats.org/markup-compatibility/2006">
              <mc:Choice xmlns:v="urn:schemas-microsoft-com:vml" Requires="v">
                <p:oleObj spid="_x0000_s21530" name="Equation" r:id="rId25" imgW="164880" imgH="203040" progId="Equation.DSMT4">
                  <p:embed/>
                </p:oleObj>
              </mc:Choice>
              <mc:Fallback>
                <p:oleObj name="Equation" r:id="rId25" imgW="164880" imgH="203040" progId="Equation.DSMT4">
                  <p:embed/>
                  <p:pic>
                    <p:nvPicPr>
                      <p:cNvPr id="22" name="对象 21">
                        <a:extLst>
                          <a:ext uri="{FF2B5EF4-FFF2-40B4-BE49-F238E27FC236}">
                            <a16:creationId xmlns:a16="http://schemas.microsoft.com/office/drawing/2014/main" id="{66EE4F97-D0A6-41F9-8772-2B24327B5E32}"/>
                          </a:ext>
                        </a:extLst>
                      </p:cNvPr>
                      <p:cNvPicPr>
                        <a:picLocks noChangeAspect="1" noChangeArrowheads="1"/>
                      </p:cNvPicPr>
                      <p:nvPr/>
                    </p:nvPicPr>
                    <p:blipFill>
                      <a:blip r:embed="rId26"/>
                      <a:srcRect/>
                      <a:stretch>
                        <a:fillRect/>
                      </a:stretch>
                    </p:blipFill>
                    <p:spPr bwMode="auto">
                      <a:xfrm>
                        <a:off x="5421215" y="5334850"/>
                        <a:ext cx="3794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文本框 4">
            <a:extLst>
              <a:ext uri="{FF2B5EF4-FFF2-40B4-BE49-F238E27FC236}">
                <a16:creationId xmlns:a16="http://schemas.microsoft.com/office/drawing/2014/main" id="{F0BC3C79-B47A-42D7-B2B5-EFADC1922F73}"/>
              </a:ext>
            </a:extLst>
          </p:cNvPr>
          <p:cNvSpPr txBox="1"/>
          <p:nvPr/>
        </p:nvSpPr>
        <p:spPr>
          <a:xfrm>
            <a:off x="2076494" y="3253458"/>
            <a:ext cx="923330" cy="1619560"/>
          </a:xfrm>
          <a:prstGeom prst="rect">
            <a:avLst/>
          </a:prstGeom>
          <a:noFill/>
        </p:spPr>
        <p:txBody>
          <a:bodyPr vert="eaVert" wrap="square" rtlCol="0">
            <a:spAutoFit/>
          </a:bodyPr>
          <a:lstStyle/>
          <a:p>
            <a:r>
              <a:rPr lang="zh-CN" altLang="en-US" sz="2400" b="1" dirty="0"/>
              <a:t>绕曲面边界一周的环量</a:t>
            </a:r>
          </a:p>
        </p:txBody>
      </p:sp>
      <p:graphicFrame>
        <p:nvGraphicFramePr>
          <p:cNvPr id="25" name="对象 24">
            <a:extLst>
              <a:ext uri="{FF2B5EF4-FFF2-40B4-BE49-F238E27FC236}">
                <a16:creationId xmlns:a16="http://schemas.microsoft.com/office/drawing/2014/main" id="{E84CB12F-2CF4-4874-B45C-1044AEC09006}"/>
              </a:ext>
            </a:extLst>
          </p:cNvPr>
          <p:cNvGraphicFramePr>
            <a:graphicFrameLocks noChangeAspect="1"/>
          </p:cNvGraphicFramePr>
          <p:nvPr>
            <p:extLst>
              <p:ext uri="{D42A27DB-BD31-4B8C-83A1-F6EECF244321}">
                <p14:modId xmlns:p14="http://schemas.microsoft.com/office/powerpoint/2010/main" val="178008360"/>
              </p:ext>
            </p:extLst>
          </p:nvPr>
        </p:nvGraphicFramePr>
        <p:xfrm>
          <a:off x="3102170" y="3878863"/>
          <a:ext cx="292100" cy="261937"/>
        </p:xfrm>
        <a:graphic>
          <a:graphicData uri="http://schemas.openxmlformats.org/presentationml/2006/ole">
            <mc:AlternateContent xmlns:mc="http://schemas.openxmlformats.org/markup-compatibility/2006">
              <mc:Choice xmlns:v="urn:schemas-microsoft-com:vml" Requires="v">
                <p:oleObj spid="_x0000_s21531" name="Equation" r:id="rId27" imgW="126720" imgH="114120" progId="Equation.DSMT4">
                  <p:embed/>
                </p:oleObj>
              </mc:Choice>
              <mc:Fallback>
                <p:oleObj name="Equation" r:id="rId27" imgW="126720" imgH="114120" progId="Equation.DSMT4">
                  <p:embed/>
                  <p:pic>
                    <p:nvPicPr>
                      <p:cNvPr id="9" name="对象 8">
                        <a:extLst>
                          <a:ext uri="{FF2B5EF4-FFF2-40B4-BE49-F238E27FC236}">
                            <a16:creationId xmlns:a16="http://schemas.microsoft.com/office/drawing/2014/main" id="{B311518E-EB1A-4BE8-9472-B724F86C432A}"/>
                          </a:ext>
                        </a:extLst>
                      </p:cNvPr>
                      <p:cNvPicPr>
                        <a:picLocks noChangeAspect="1" noChangeArrowheads="1"/>
                      </p:cNvPicPr>
                      <p:nvPr/>
                    </p:nvPicPr>
                    <p:blipFill>
                      <a:blip r:embed="rId28"/>
                      <a:srcRect/>
                      <a:stretch>
                        <a:fillRect/>
                      </a:stretch>
                    </p:blipFill>
                    <p:spPr bwMode="auto">
                      <a:xfrm>
                        <a:off x="3102170" y="3878863"/>
                        <a:ext cx="2921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 name="文本框 25">
            <a:extLst>
              <a:ext uri="{FF2B5EF4-FFF2-40B4-BE49-F238E27FC236}">
                <a16:creationId xmlns:a16="http://schemas.microsoft.com/office/drawing/2014/main" id="{6BAB8305-AC49-4DA4-992D-B0D8D2FD5BD4}"/>
              </a:ext>
            </a:extLst>
          </p:cNvPr>
          <p:cNvSpPr txBox="1"/>
          <p:nvPr/>
        </p:nvSpPr>
        <p:spPr>
          <a:xfrm>
            <a:off x="3609854" y="3316114"/>
            <a:ext cx="553998" cy="1619560"/>
          </a:xfrm>
          <a:prstGeom prst="rect">
            <a:avLst/>
          </a:prstGeom>
          <a:noFill/>
          <a:ln>
            <a:solidFill>
              <a:srgbClr val="00B050"/>
            </a:solidFill>
          </a:ln>
        </p:spPr>
        <p:txBody>
          <a:bodyPr vert="eaVert" wrap="square" rtlCol="0">
            <a:spAutoFit/>
          </a:bodyPr>
          <a:lstStyle/>
          <a:p>
            <a:r>
              <a:rPr lang="zh-CN" altLang="en-US" sz="2400" b="1" dirty="0"/>
              <a:t>之的和</a:t>
            </a:r>
          </a:p>
        </p:txBody>
      </p:sp>
      <p:sp>
        <p:nvSpPr>
          <p:cNvPr id="27" name="文本框 26">
            <a:extLst>
              <a:ext uri="{FF2B5EF4-FFF2-40B4-BE49-F238E27FC236}">
                <a16:creationId xmlns:a16="http://schemas.microsoft.com/office/drawing/2014/main" id="{7B52E25D-54CE-493B-A1FB-AD42166CDA7F}"/>
              </a:ext>
            </a:extLst>
          </p:cNvPr>
          <p:cNvSpPr txBox="1"/>
          <p:nvPr/>
        </p:nvSpPr>
        <p:spPr>
          <a:xfrm>
            <a:off x="7067506" y="3600678"/>
            <a:ext cx="1292662" cy="2439506"/>
          </a:xfrm>
          <a:prstGeom prst="rect">
            <a:avLst/>
          </a:prstGeom>
          <a:noFill/>
        </p:spPr>
        <p:txBody>
          <a:bodyPr vert="eaVert" wrap="square" rtlCol="0">
            <a:spAutoFit/>
          </a:bodyPr>
          <a:lstStyle/>
          <a:p>
            <a:r>
              <a:rPr lang="zh-CN" altLang="en-US" sz="2400" b="1" dirty="0">
                <a:solidFill>
                  <a:schemeClr val="accent2"/>
                </a:solidFill>
              </a:rPr>
              <a:t>旋度</a:t>
            </a:r>
            <a:r>
              <a:rPr lang="zh-CN" altLang="en-US" sz="2400" b="1" dirty="0"/>
              <a:t>是一个向量。在旋度方向上，</a:t>
            </a:r>
            <a:r>
              <a:rPr lang="zh-CN" altLang="en-US" sz="2400" b="1" dirty="0">
                <a:solidFill>
                  <a:srgbClr val="FF0000"/>
                </a:solidFill>
              </a:rPr>
              <a:t>环量面密度</a:t>
            </a:r>
            <a:r>
              <a:rPr lang="zh-CN" altLang="en-US" sz="2400" b="1" dirty="0"/>
              <a:t>最大。      </a:t>
            </a:r>
          </a:p>
        </p:txBody>
      </p:sp>
      <p:cxnSp>
        <p:nvCxnSpPr>
          <p:cNvPr id="29" name="直接连接符 28">
            <a:extLst>
              <a:ext uri="{FF2B5EF4-FFF2-40B4-BE49-F238E27FC236}">
                <a16:creationId xmlns:a16="http://schemas.microsoft.com/office/drawing/2014/main" id="{74972CEA-2772-4AB9-958D-AA3BB52DC3F6}"/>
              </a:ext>
            </a:extLst>
          </p:cNvPr>
          <p:cNvCxnSpPr>
            <a:cxnSpLocks/>
          </p:cNvCxnSpPr>
          <p:nvPr/>
        </p:nvCxnSpPr>
        <p:spPr bwMode="auto">
          <a:xfrm>
            <a:off x="3769342" y="3042744"/>
            <a:ext cx="1413153"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32" name="直接连接符 31">
            <a:extLst>
              <a:ext uri="{FF2B5EF4-FFF2-40B4-BE49-F238E27FC236}">
                <a16:creationId xmlns:a16="http://schemas.microsoft.com/office/drawing/2014/main" id="{978C658B-3759-42C3-A6A1-F4F09D784D42}"/>
              </a:ext>
            </a:extLst>
          </p:cNvPr>
          <p:cNvCxnSpPr>
            <a:cxnSpLocks/>
          </p:cNvCxnSpPr>
          <p:nvPr/>
        </p:nvCxnSpPr>
        <p:spPr bwMode="auto">
          <a:xfrm>
            <a:off x="3769342" y="3215208"/>
            <a:ext cx="2031285" cy="0"/>
          </a:xfrm>
          <a:prstGeom prst="line">
            <a:avLst/>
          </a:prstGeom>
          <a:solidFill>
            <a:schemeClr val="accent1"/>
          </a:solidFill>
          <a:ln w="38100" cap="flat" cmpd="sng" algn="ctr">
            <a:solidFill>
              <a:srgbClr val="00B050"/>
            </a:solidFill>
            <a:prstDash val="solid"/>
            <a:round/>
            <a:headEnd type="none" w="med" len="med"/>
            <a:tailEnd type="none" w="med" len="med"/>
          </a:ln>
        </p:spPr>
      </p:cxnSp>
      <p:sp>
        <p:nvSpPr>
          <p:cNvPr id="35" name="文本框 34">
            <a:extLst>
              <a:ext uri="{FF2B5EF4-FFF2-40B4-BE49-F238E27FC236}">
                <a16:creationId xmlns:a16="http://schemas.microsoft.com/office/drawing/2014/main" id="{02E1E79C-82EE-4296-B140-2CE5157C0B12}"/>
              </a:ext>
            </a:extLst>
          </p:cNvPr>
          <p:cNvSpPr txBox="1"/>
          <p:nvPr/>
        </p:nvSpPr>
        <p:spPr>
          <a:xfrm>
            <a:off x="4180597" y="3311470"/>
            <a:ext cx="923330" cy="1619560"/>
          </a:xfrm>
          <a:prstGeom prst="rect">
            <a:avLst/>
          </a:prstGeom>
          <a:noFill/>
          <a:ln>
            <a:solidFill>
              <a:srgbClr val="00B050"/>
            </a:solidFill>
          </a:ln>
        </p:spPr>
        <p:txBody>
          <a:bodyPr vert="eaVert" wrap="square" rtlCol="0">
            <a:spAutoFit/>
          </a:bodyPr>
          <a:lstStyle/>
          <a:p>
            <a:r>
              <a:rPr lang="zh-CN" altLang="en-US" sz="2400" b="1" dirty="0">
                <a:solidFill>
                  <a:srgbClr val="00B050"/>
                </a:solidFill>
              </a:rPr>
              <a:t>小曲面片边界上的环量</a:t>
            </a:r>
            <a:endParaRPr lang="zh-CN" altLang="en-US" sz="2400" b="1" dirty="0"/>
          </a:p>
        </p:txBody>
      </p:sp>
    </p:spTree>
    <p:extLst>
      <p:ext uri="{BB962C8B-B14F-4D97-AF65-F5344CB8AC3E}">
        <p14:creationId xmlns:p14="http://schemas.microsoft.com/office/powerpoint/2010/main" val="98364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wipe(left)">
                                      <p:cBhvr>
                                        <p:cTn id="7" dur="500"/>
                                        <p:tgtEl>
                                          <p:spTgt spid="8909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1000"/>
                                        <p:tgtEl>
                                          <p:spTgt spid="29"/>
                                        </p:tgtEl>
                                      </p:cBhvr>
                                    </p:animEffect>
                                    <p:anim calcmode="lin" valueType="num">
                                      <p:cBhvr>
                                        <p:cTn id="76" dur="1000" fill="hold"/>
                                        <p:tgtEl>
                                          <p:spTgt spid="29"/>
                                        </p:tgtEl>
                                        <p:attrNameLst>
                                          <p:attrName>ppt_x</p:attrName>
                                        </p:attrNameLst>
                                      </p:cBhvr>
                                      <p:tavLst>
                                        <p:tav tm="0">
                                          <p:val>
                                            <p:strVal val="#ppt_x"/>
                                          </p:val>
                                        </p:tav>
                                        <p:tav tm="100000">
                                          <p:val>
                                            <p:strVal val="#ppt_x"/>
                                          </p:val>
                                        </p:tav>
                                      </p:tavLst>
                                    </p:anim>
                                    <p:anim calcmode="lin" valueType="num">
                                      <p:cBhvr>
                                        <p:cTn id="7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1000"/>
                                        <p:tgtEl>
                                          <p:spTgt spid="35"/>
                                        </p:tgtEl>
                                      </p:cBhvr>
                                    </p:animEffect>
                                    <p:anim calcmode="lin" valueType="num">
                                      <p:cBhvr>
                                        <p:cTn id="95" dur="1000" fill="hold"/>
                                        <p:tgtEl>
                                          <p:spTgt spid="35"/>
                                        </p:tgtEl>
                                        <p:attrNameLst>
                                          <p:attrName>ppt_x</p:attrName>
                                        </p:attrNameLst>
                                      </p:cBhvr>
                                      <p:tavLst>
                                        <p:tav tm="0">
                                          <p:val>
                                            <p:strVal val="#ppt_x"/>
                                          </p:val>
                                        </p:tav>
                                        <p:tav tm="100000">
                                          <p:val>
                                            <p:strVal val="#ppt_x"/>
                                          </p:val>
                                        </p:tav>
                                      </p:tavLst>
                                    </p:anim>
                                    <p:anim calcmode="lin" valueType="num">
                                      <p:cBhvr>
                                        <p:cTn id="9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1000"/>
                                        <p:tgtEl>
                                          <p:spTgt spid="26"/>
                                        </p:tgtEl>
                                      </p:cBhvr>
                                    </p:animEffect>
                                    <p:anim calcmode="lin" valueType="num">
                                      <p:cBhvr>
                                        <p:cTn id="107" dur="1000" fill="hold"/>
                                        <p:tgtEl>
                                          <p:spTgt spid="26"/>
                                        </p:tgtEl>
                                        <p:attrNameLst>
                                          <p:attrName>ppt_x</p:attrName>
                                        </p:attrNameLst>
                                      </p:cBhvr>
                                      <p:tavLst>
                                        <p:tav tm="0">
                                          <p:val>
                                            <p:strVal val="#ppt_x"/>
                                          </p:val>
                                        </p:tav>
                                        <p:tav tm="100000">
                                          <p:val>
                                            <p:strVal val="#ppt_x"/>
                                          </p:val>
                                        </p:tav>
                                      </p:tavLst>
                                    </p:anim>
                                    <p:anim calcmode="lin" valueType="num">
                                      <p:cBhvr>
                                        <p:cTn id="10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wipe(left)">
                                      <p:cBhvr>
                                        <p:cTn id="1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P spid="5" grpId="0"/>
      <p:bldP spid="26" grpId="0" animBg="1"/>
      <p:bldP spid="27" grpId="0"/>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3">
            <a:extLst>
              <a:ext uri="{FF2B5EF4-FFF2-40B4-BE49-F238E27FC236}">
                <a16:creationId xmlns:a16="http://schemas.microsoft.com/office/drawing/2014/main" id="{87DE26D8-0F8B-4E2A-8E00-507E0F483A2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13502339-29D7-4AC0-A1F1-18AB25B44620}" type="slidenum">
              <a:rPr lang="en-US" altLang="zh-CN" sz="1400" smtClean="0"/>
              <a:pPr/>
              <a:t>25</a:t>
            </a:fld>
            <a:endParaRPr lang="en-US" altLang="zh-CN" sz="1400"/>
          </a:p>
        </p:txBody>
      </p:sp>
      <p:sp>
        <p:nvSpPr>
          <p:cNvPr id="309250" name="Text Box 2">
            <a:extLst>
              <a:ext uri="{FF2B5EF4-FFF2-40B4-BE49-F238E27FC236}">
                <a16:creationId xmlns:a16="http://schemas.microsoft.com/office/drawing/2014/main" id="{C88E2583-646E-437A-8F27-65899E41BEDB}"/>
              </a:ext>
            </a:extLst>
          </p:cNvPr>
          <p:cNvSpPr txBox="1">
            <a:spLocks noChangeArrowheads="1"/>
          </p:cNvSpPr>
          <p:nvPr/>
        </p:nvSpPr>
        <p:spPr bwMode="auto">
          <a:xfrm>
            <a:off x="209550" y="592138"/>
            <a:ext cx="993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solidFill>
                  <a:srgbClr val="0000FF"/>
                </a:solidFill>
              </a:rPr>
              <a:t>例</a:t>
            </a:r>
            <a:r>
              <a:rPr lang="en-US" altLang="zh-CN" b="1">
                <a:solidFill>
                  <a:srgbClr val="0000FF"/>
                </a:solidFill>
              </a:rPr>
              <a:t>1   </a:t>
            </a:r>
            <a:endParaRPr lang="zh-CN" altLang="en-US" b="1">
              <a:solidFill>
                <a:srgbClr val="0000FF"/>
              </a:solidFill>
            </a:endParaRPr>
          </a:p>
        </p:txBody>
      </p:sp>
      <p:sp>
        <p:nvSpPr>
          <p:cNvPr id="309255" name="Line 7">
            <a:extLst>
              <a:ext uri="{FF2B5EF4-FFF2-40B4-BE49-F238E27FC236}">
                <a16:creationId xmlns:a16="http://schemas.microsoft.com/office/drawing/2014/main" id="{CE60998C-923E-4DA4-9CD9-A01E080996D5}"/>
              </a:ext>
            </a:extLst>
          </p:cNvPr>
          <p:cNvSpPr>
            <a:spLocks noChangeShapeType="1"/>
          </p:cNvSpPr>
          <p:nvPr/>
        </p:nvSpPr>
        <p:spPr bwMode="auto">
          <a:xfrm flipH="1">
            <a:off x="6324600" y="3863975"/>
            <a:ext cx="1143000" cy="9144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256" name="Line 8">
            <a:extLst>
              <a:ext uri="{FF2B5EF4-FFF2-40B4-BE49-F238E27FC236}">
                <a16:creationId xmlns:a16="http://schemas.microsoft.com/office/drawing/2014/main" id="{A66AC637-D5F7-4D1B-91FD-92AB77983CFF}"/>
              </a:ext>
            </a:extLst>
          </p:cNvPr>
          <p:cNvSpPr>
            <a:spLocks noChangeShapeType="1"/>
          </p:cNvSpPr>
          <p:nvPr/>
        </p:nvSpPr>
        <p:spPr bwMode="auto">
          <a:xfrm>
            <a:off x="7467600" y="3863975"/>
            <a:ext cx="16764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257" name="Line 9">
            <a:extLst>
              <a:ext uri="{FF2B5EF4-FFF2-40B4-BE49-F238E27FC236}">
                <a16:creationId xmlns:a16="http://schemas.microsoft.com/office/drawing/2014/main" id="{9F386335-2DE4-4105-A28E-B4AA5004FB29}"/>
              </a:ext>
            </a:extLst>
          </p:cNvPr>
          <p:cNvSpPr>
            <a:spLocks noChangeShapeType="1"/>
          </p:cNvSpPr>
          <p:nvPr/>
        </p:nvSpPr>
        <p:spPr bwMode="auto">
          <a:xfrm flipV="1">
            <a:off x="7467600" y="1958975"/>
            <a:ext cx="0" cy="19050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258" name="AutoShape 10">
            <a:extLst>
              <a:ext uri="{FF2B5EF4-FFF2-40B4-BE49-F238E27FC236}">
                <a16:creationId xmlns:a16="http://schemas.microsoft.com/office/drawing/2014/main" id="{322FB07D-6650-4F58-968B-4F96247B5A21}"/>
              </a:ext>
            </a:extLst>
          </p:cNvPr>
          <p:cNvSpPr>
            <a:spLocks noChangeArrowheads="1"/>
          </p:cNvSpPr>
          <p:nvPr/>
        </p:nvSpPr>
        <p:spPr bwMode="auto">
          <a:xfrm>
            <a:off x="6629400" y="2339975"/>
            <a:ext cx="1676400" cy="1905000"/>
          </a:xfrm>
          <a:prstGeom prst="can">
            <a:avLst>
              <a:gd name="adj" fmla="val 31723"/>
            </a:avLst>
          </a:prstGeom>
          <a:solidFill>
            <a:schemeClr val="accent1">
              <a:alpha val="50195"/>
            </a:schemeClr>
          </a:solidFill>
          <a:ln w="57150">
            <a:solidFill>
              <a:schemeClr val="tx1"/>
            </a:solidFill>
            <a:round/>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9259" name="Oval 11">
            <a:extLst>
              <a:ext uri="{FF2B5EF4-FFF2-40B4-BE49-F238E27FC236}">
                <a16:creationId xmlns:a16="http://schemas.microsoft.com/office/drawing/2014/main" id="{68A94D17-4AE3-412D-B616-69C2D8ACBB03}"/>
              </a:ext>
            </a:extLst>
          </p:cNvPr>
          <p:cNvSpPr>
            <a:spLocks noChangeArrowheads="1"/>
          </p:cNvSpPr>
          <p:nvPr/>
        </p:nvSpPr>
        <p:spPr bwMode="auto">
          <a:xfrm rot="-2114204">
            <a:off x="6629400" y="3101975"/>
            <a:ext cx="1828800" cy="914400"/>
          </a:xfrm>
          <a:prstGeom prst="ellipse">
            <a:avLst/>
          </a:prstGeom>
          <a:solidFill>
            <a:schemeClr val="hlink">
              <a:alpha val="50195"/>
            </a:schemeClr>
          </a:solidFill>
          <a:ln w="57150">
            <a:solidFill>
              <a:schemeClr val="accent2"/>
            </a:solidFill>
            <a:round/>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endParaRPr lang="zh-CN" altLang="zh-CN" b="1"/>
          </a:p>
        </p:txBody>
      </p:sp>
      <p:sp>
        <p:nvSpPr>
          <p:cNvPr id="309263" name="Text Box 15">
            <a:extLst>
              <a:ext uri="{FF2B5EF4-FFF2-40B4-BE49-F238E27FC236}">
                <a16:creationId xmlns:a16="http://schemas.microsoft.com/office/drawing/2014/main" id="{4B66124D-2A13-4550-9F88-7E4F6E65C487}"/>
              </a:ext>
            </a:extLst>
          </p:cNvPr>
          <p:cNvSpPr txBox="1">
            <a:spLocks noChangeArrowheads="1"/>
          </p:cNvSpPr>
          <p:nvPr/>
        </p:nvSpPr>
        <p:spPr bwMode="auto">
          <a:xfrm>
            <a:off x="6537325" y="46450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3200" b="1" i="1">
                <a:solidFill>
                  <a:srgbClr val="FF3300"/>
                </a:solidFill>
              </a:rPr>
              <a:t>x</a:t>
            </a:r>
          </a:p>
        </p:txBody>
      </p:sp>
      <p:sp>
        <p:nvSpPr>
          <p:cNvPr id="309264" name="Text Box 16">
            <a:extLst>
              <a:ext uri="{FF2B5EF4-FFF2-40B4-BE49-F238E27FC236}">
                <a16:creationId xmlns:a16="http://schemas.microsoft.com/office/drawing/2014/main" id="{6A3C233D-9CEF-4F37-BBE4-CD1741AC9FFA}"/>
              </a:ext>
            </a:extLst>
          </p:cNvPr>
          <p:cNvSpPr txBox="1">
            <a:spLocks noChangeArrowheads="1"/>
          </p:cNvSpPr>
          <p:nvPr/>
        </p:nvSpPr>
        <p:spPr bwMode="auto">
          <a:xfrm>
            <a:off x="8594725" y="38830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3200" b="1" i="1">
                <a:solidFill>
                  <a:srgbClr val="FF3300"/>
                </a:solidFill>
              </a:rPr>
              <a:t>y</a:t>
            </a:r>
          </a:p>
        </p:txBody>
      </p:sp>
      <p:sp>
        <p:nvSpPr>
          <p:cNvPr id="309265" name="Text Box 17">
            <a:extLst>
              <a:ext uri="{FF2B5EF4-FFF2-40B4-BE49-F238E27FC236}">
                <a16:creationId xmlns:a16="http://schemas.microsoft.com/office/drawing/2014/main" id="{71268431-F42C-4D18-95DB-E5A4EFE6088B}"/>
              </a:ext>
            </a:extLst>
          </p:cNvPr>
          <p:cNvSpPr txBox="1">
            <a:spLocks noChangeArrowheads="1"/>
          </p:cNvSpPr>
          <p:nvPr/>
        </p:nvSpPr>
        <p:spPr bwMode="auto">
          <a:xfrm>
            <a:off x="7832725" y="1673225"/>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3200" b="1" i="1">
                <a:solidFill>
                  <a:srgbClr val="FF3300"/>
                </a:solidFill>
              </a:rPr>
              <a:t>z</a:t>
            </a:r>
          </a:p>
        </p:txBody>
      </p:sp>
      <p:sp>
        <p:nvSpPr>
          <p:cNvPr id="309266" name="Text Box 18">
            <a:extLst>
              <a:ext uri="{FF2B5EF4-FFF2-40B4-BE49-F238E27FC236}">
                <a16:creationId xmlns:a16="http://schemas.microsoft.com/office/drawing/2014/main" id="{553EEE0B-E0A0-4CC4-AB03-A7C58A2E7B69}"/>
              </a:ext>
            </a:extLst>
          </p:cNvPr>
          <p:cNvSpPr txBox="1">
            <a:spLocks noChangeArrowheads="1"/>
          </p:cNvSpPr>
          <p:nvPr/>
        </p:nvSpPr>
        <p:spPr bwMode="auto">
          <a:xfrm>
            <a:off x="7029450" y="337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3200" b="1" i="1">
                <a:solidFill>
                  <a:srgbClr val="FF3300"/>
                </a:solidFill>
              </a:rPr>
              <a:t>o</a:t>
            </a:r>
          </a:p>
        </p:txBody>
      </p:sp>
      <p:graphicFrame>
        <p:nvGraphicFramePr>
          <p:cNvPr id="309267" name="Object 19">
            <a:extLst>
              <a:ext uri="{FF2B5EF4-FFF2-40B4-BE49-F238E27FC236}">
                <a16:creationId xmlns:a16="http://schemas.microsoft.com/office/drawing/2014/main" id="{F88B4701-2014-4FFC-B94C-86CD654C529C}"/>
              </a:ext>
            </a:extLst>
          </p:cNvPr>
          <p:cNvGraphicFramePr>
            <a:graphicFrameLocks noChangeAspect="1"/>
          </p:cNvGraphicFramePr>
          <p:nvPr/>
        </p:nvGraphicFramePr>
        <p:xfrm>
          <a:off x="1903413" y="0"/>
          <a:ext cx="7240587" cy="709613"/>
        </p:xfrm>
        <a:graphic>
          <a:graphicData uri="http://schemas.openxmlformats.org/presentationml/2006/ole">
            <mc:AlternateContent xmlns:mc="http://schemas.openxmlformats.org/markup-compatibility/2006">
              <mc:Choice xmlns:v="urn:schemas-microsoft-com:vml" Requires="v">
                <p:oleObj spid="_x0000_s22532" r:id="rId4" imgW="4521200" imgH="444500" progId="Equation.3">
                  <p:embed/>
                </p:oleObj>
              </mc:Choice>
              <mc:Fallback>
                <p:oleObj r:id="rId4" imgW="4521200" imgH="4445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3413" y="0"/>
                        <a:ext cx="7240587" cy="7096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A4B0D82D-3C79-4C87-A4C6-CA95610AEBF1}"/>
              </a:ext>
            </a:extLst>
          </p:cNvPr>
          <p:cNvGraphicFramePr>
            <a:graphicFrameLocks noChangeAspect="1"/>
          </p:cNvGraphicFramePr>
          <p:nvPr/>
        </p:nvGraphicFramePr>
        <p:xfrm>
          <a:off x="584200" y="1163638"/>
          <a:ext cx="7856538" cy="3262312"/>
        </p:xfrm>
        <a:graphic>
          <a:graphicData uri="http://schemas.openxmlformats.org/presentationml/2006/ole">
            <mc:AlternateContent xmlns:mc="http://schemas.openxmlformats.org/markup-compatibility/2006">
              <mc:Choice xmlns:v="urn:schemas-microsoft-com:vml" Requires="v">
                <p:oleObj spid="_x0000_s22533" r:id="rId6" imgW="3416300" imgH="1422400" progId="Equation.DSMT4">
                  <p:embed/>
                </p:oleObj>
              </mc:Choice>
              <mc:Fallback>
                <p:oleObj r:id="rId6" imgW="3416300" imgH="1422400"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200" y="1163638"/>
                        <a:ext cx="7856538"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 name="Text Box 6">
            <a:hlinkClick r:id="rId8" action="ppaction://hlinkfile"/>
            <a:extLst>
              <a:ext uri="{FF2B5EF4-FFF2-40B4-BE49-F238E27FC236}">
                <a16:creationId xmlns:a16="http://schemas.microsoft.com/office/drawing/2014/main" id="{F561827D-6C83-4F34-8CE4-87B3FDD2ACC0}"/>
              </a:ext>
            </a:extLst>
          </p:cNvPr>
          <p:cNvSpPr txBox="1">
            <a:spLocks noChangeArrowheads="1"/>
          </p:cNvSpPr>
          <p:nvPr/>
        </p:nvSpPr>
        <p:spPr bwMode="auto">
          <a:xfrm>
            <a:off x="584200" y="42449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solidFill>
                  <a:schemeClr val="accent2"/>
                </a:solidFill>
              </a:rPr>
              <a:t>解一</a:t>
            </a:r>
          </a:p>
        </p:txBody>
      </p:sp>
      <p:sp>
        <p:nvSpPr>
          <p:cNvPr id="23" name="Text Box 12">
            <a:extLst>
              <a:ext uri="{FF2B5EF4-FFF2-40B4-BE49-F238E27FC236}">
                <a16:creationId xmlns:a16="http://schemas.microsoft.com/office/drawing/2014/main" id="{868C8E2E-F7D4-48CA-8F86-FC9A1B76788A}"/>
              </a:ext>
            </a:extLst>
          </p:cNvPr>
          <p:cNvSpPr txBox="1">
            <a:spLocks noChangeArrowheads="1"/>
          </p:cNvSpPr>
          <p:nvPr/>
        </p:nvSpPr>
        <p:spPr bwMode="auto">
          <a:xfrm>
            <a:off x="1558925" y="5057775"/>
            <a:ext cx="2689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t>用  </a:t>
            </a:r>
            <a:r>
              <a:rPr lang="en-US" altLang="zh-CN" b="1">
                <a:latin typeface="黑体" panose="02010609060101010101" pitchFamily="49" charset="-122"/>
                <a:ea typeface="黑体" panose="02010609060101010101" pitchFamily="49" charset="-122"/>
              </a:rPr>
              <a:t>Stokes </a:t>
            </a:r>
            <a:r>
              <a:rPr lang="zh-CN" altLang="en-US" b="1">
                <a:latin typeface="黑体" panose="02010609060101010101" pitchFamily="49" charset="-122"/>
                <a:ea typeface="黑体" panose="02010609060101010101" pitchFamily="49" charset="-122"/>
              </a:rPr>
              <a:t>公式</a:t>
            </a:r>
          </a:p>
        </p:txBody>
      </p:sp>
      <p:sp>
        <p:nvSpPr>
          <p:cNvPr id="27" name="Text Box 12">
            <a:extLst>
              <a:ext uri="{FF2B5EF4-FFF2-40B4-BE49-F238E27FC236}">
                <a16:creationId xmlns:a16="http://schemas.microsoft.com/office/drawing/2014/main" id="{77416773-F169-437B-8614-343BC901538B}"/>
              </a:ext>
            </a:extLst>
          </p:cNvPr>
          <p:cNvSpPr txBox="1">
            <a:spLocks noChangeArrowheads="1"/>
          </p:cNvSpPr>
          <p:nvPr/>
        </p:nvSpPr>
        <p:spPr bwMode="auto">
          <a:xfrm>
            <a:off x="1704975" y="5805488"/>
            <a:ext cx="59547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t>根据椭圆的走向，椭圆盘应该取上侧</a:t>
            </a:r>
            <a:endParaRPr lang="zh-CN" altLang="en-US"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9267"/>
                                        </p:tgtEl>
                                        <p:attrNameLst>
                                          <p:attrName>style.visibility</p:attrName>
                                        </p:attrNameLst>
                                      </p:cBhvr>
                                      <p:to>
                                        <p:strVal val="visible"/>
                                      </p:to>
                                    </p:set>
                                    <p:animEffect transition="in" filter="wipe(left)">
                                      <p:cBhvr>
                                        <p:cTn id="7" dur="500"/>
                                        <p:tgtEl>
                                          <p:spTgt spid="309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250"/>
                                        </p:tgtEl>
                                        <p:attrNameLst>
                                          <p:attrName>style.visibility</p:attrName>
                                        </p:attrNameLst>
                                      </p:cBhvr>
                                      <p:to>
                                        <p:strVal val="visible"/>
                                      </p:to>
                                    </p:set>
                                    <p:animEffect transition="in" filter="wipe(left)">
                                      <p:cBhvr>
                                        <p:cTn id="12" dur="500"/>
                                        <p:tgtEl>
                                          <p:spTgt spid="3092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309255"/>
                                        </p:tgtEl>
                                        <p:attrNameLst>
                                          <p:attrName>style.visibility</p:attrName>
                                        </p:attrNameLst>
                                      </p:cBhvr>
                                      <p:to>
                                        <p:strVal val="visible"/>
                                      </p:to>
                                    </p:set>
                                    <p:animEffect transition="in" filter="fade">
                                      <p:cBhvr>
                                        <p:cTn id="24" dur="1000"/>
                                        <p:tgtEl>
                                          <p:spTgt spid="309255"/>
                                        </p:tgtEl>
                                      </p:cBhvr>
                                    </p:animEffect>
                                    <p:anim calcmode="lin" valueType="num">
                                      <p:cBhvr>
                                        <p:cTn id="25" dur="1000" fill="hold"/>
                                        <p:tgtEl>
                                          <p:spTgt spid="309255"/>
                                        </p:tgtEl>
                                        <p:attrNameLst>
                                          <p:attrName>ppt_x</p:attrName>
                                        </p:attrNameLst>
                                      </p:cBhvr>
                                      <p:tavLst>
                                        <p:tav tm="0">
                                          <p:val>
                                            <p:strVal val="#ppt_x"/>
                                          </p:val>
                                        </p:tav>
                                        <p:tav tm="100000">
                                          <p:val>
                                            <p:strVal val="#ppt_x"/>
                                          </p:val>
                                        </p:tav>
                                      </p:tavLst>
                                    </p:anim>
                                    <p:anim calcmode="lin" valueType="num">
                                      <p:cBhvr>
                                        <p:cTn id="26" dur="1000" fill="hold"/>
                                        <p:tgtEl>
                                          <p:spTgt spid="30925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9256"/>
                                        </p:tgtEl>
                                        <p:attrNameLst>
                                          <p:attrName>style.visibility</p:attrName>
                                        </p:attrNameLst>
                                      </p:cBhvr>
                                      <p:to>
                                        <p:strVal val="visible"/>
                                      </p:to>
                                    </p:set>
                                    <p:animEffect transition="in" filter="fade">
                                      <p:cBhvr>
                                        <p:cTn id="29" dur="1000"/>
                                        <p:tgtEl>
                                          <p:spTgt spid="309256"/>
                                        </p:tgtEl>
                                      </p:cBhvr>
                                    </p:animEffect>
                                    <p:anim calcmode="lin" valueType="num">
                                      <p:cBhvr>
                                        <p:cTn id="30" dur="1000" fill="hold"/>
                                        <p:tgtEl>
                                          <p:spTgt spid="309256"/>
                                        </p:tgtEl>
                                        <p:attrNameLst>
                                          <p:attrName>ppt_x</p:attrName>
                                        </p:attrNameLst>
                                      </p:cBhvr>
                                      <p:tavLst>
                                        <p:tav tm="0">
                                          <p:val>
                                            <p:strVal val="#ppt_x"/>
                                          </p:val>
                                        </p:tav>
                                        <p:tav tm="100000">
                                          <p:val>
                                            <p:strVal val="#ppt_x"/>
                                          </p:val>
                                        </p:tav>
                                      </p:tavLst>
                                    </p:anim>
                                    <p:anim calcmode="lin" valueType="num">
                                      <p:cBhvr>
                                        <p:cTn id="31" dur="1000" fill="hold"/>
                                        <p:tgtEl>
                                          <p:spTgt spid="30925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09257"/>
                                        </p:tgtEl>
                                        <p:attrNameLst>
                                          <p:attrName>style.visibility</p:attrName>
                                        </p:attrNameLst>
                                      </p:cBhvr>
                                      <p:to>
                                        <p:strVal val="visible"/>
                                      </p:to>
                                    </p:set>
                                    <p:animEffect transition="in" filter="fade">
                                      <p:cBhvr>
                                        <p:cTn id="34" dur="1000"/>
                                        <p:tgtEl>
                                          <p:spTgt spid="309257"/>
                                        </p:tgtEl>
                                      </p:cBhvr>
                                    </p:animEffect>
                                    <p:anim calcmode="lin" valueType="num">
                                      <p:cBhvr>
                                        <p:cTn id="35" dur="1000" fill="hold"/>
                                        <p:tgtEl>
                                          <p:spTgt spid="309257"/>
                                        </p:tgtEl>
                                        <p:attrNameLst>
                                          <p:attrName>ppt_x</p:attrName>
                                        </p:attrNameLst>
                                      </p:cBhvr>
                                      <p:tavLst>
                                        <p:tav tm="0">
                                          <p:val>
                                            <p:strVal val="#ppt_x"/>
                                          </p:val>
                                        </p:tav>
                                        <p:tav tm="100000">
                                          <p:val>
                                            <p:strVal val="#ppt_x"/>
                                          </p:val>
                                        </p:tav>
                                      </p:tavLst>
                                    </p:anim>
                                    <p:anim calcmode="lin" valueType="num">
                                      <p:cBhvr>
                                        <p:cTn id="36" dur="1000" fill="hold"/>
                                        <p:tgtEl>
                                          <p:spTgt spid="30925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09258"/>
                                        </p:tgtEl>
                                        <p:attrNameLst>
                                          <p:attrName>style.visibility</p:attrName>
                                        </p:attrNameLst>
                                      </p:cBhvr>
                                      <p:to>
                                        <p:strVal val="visible"/>
                                      </p:to>
                                    </p:set>
                                    <p:animEffect transition="in" filter="fade">
                                      <p:cBhvr>
                                        <p:cTn id="39" dur="1000"/>
                                        <p:tgtEl>
                                          <p:spTgt spid="309258"/>
                                        </p:tgtEl>
                                      </p:cBhvr>
                                    </p:animEffect>
                                    <p:anim calcmode="lin" valueType="num">
                                      <p:cBhvr>
                                        <p:cTn id="40" dur="1000" fill="hold"/>
                                        <p:tgtEl>
                                          <p:spTgt spid="309258"/>
                                        </p:tgtEl>
                                        <p:attrNameLst>
                                          <p:attrName>ppt_x</p:attrName>
                                        </p:attrNameLst>
                                      </p:cBhvr>
                                      <p:tavLst>
                                        <p:tav tm="0">
                                          <p:val>
                                            <p:strVal val="#ppt_x"/>
                                          </p:val>
                                        </p:tav>
                                        <p:tav tm="100000">
                                          <p:val>
                                            <p:strVal val="#ppt_x"/>
                                          </p:val>
                                        </p:tav>
                                      </p:tavLst>
                                    </p:anim>
                                    <p:anim calcmode="lin" valueType="num">
                                      <p:cBhvr>
                                        <p:cTn id="41" dur="1000" fill="hold"/>
                                        <p:tgtEl>
                                          <p:spTgt spid="30925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09259"/>
                                        </p:tgtEl>
                                        <p:attrNameLst>
                                          <p:attrName>style.visibility</p:attrName>
                                        </p:attrNameLst>
                                      </p:cBhvr>
                                      <p:to>
                                        <p:strVal val="visible"/>
                                      </p:to>
                                    </p:set>
                                    <p:animEffect transition="in" filter="fade">
                                      <p:cBhvr>
                                        <p:cTn id="44" dur="1000"/>
                                        <p:tgtEl>
                                          <p:spTgt spid="309259"/>
                                        </p:tgtEl>
                                      </p:cBhvr>
                                    </p:animEffect>
                                    <p:anim calcmode="lin" valueType="num">
                                      <p:cBhvr>
                                        <p:cTn id="45" dur="1000" fill="hold"/>
                                        <p:tgtEl>
                                          <p:spTgt spid="309259"/>
                                        </p:tgtEl>
                                        <p:attrNameLst>
                                          <p:attrName>ppt_x</p:attrName>
                                        </p:attrNameLst>
                                      </p:cBhvr>
                                      <p:tavLst>
                                        <p:tav tm="0">
                                          <p:val>
                                            <p:strVal val="#ppt_x"/>
                                          </p:val>
                                        </p:tav>
                                        <p:tav tm="100000">
                                          <p:val>
                                            <p:strVal val="#ppt_x"/>
                                          </p:val>
                                        </p:tav>
                                      </p:tavLst>
                                    </p:anim>
                                    <p:anim calcmode="lin" valueType="num">
                                      <p:cBhvr>
                                        <p:cTn id="46" dur="1000" fill="hold"/>
                                        <p:tgtEl>
                                          <p:spTgt spid="30925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09263"/>
                                        </p:tgtEl>
                                        <p:attrNameLst>
                                          <p:attrName>style.visibility</p:attrName>
                                        </p:attrNameLst>
                                      </p:cBhvr>
                                      <p:to>
                                        <p:strVal val="visible"/>
                                      </p:to>
                                    </p:set>
                                    <p:animEffect transition="in" filter="fade">
                                      <p:cBhvr>
                                        <p:cTn id="49" dur="1000"/>
                                        <p:tgtEl>
                                          <p:spTgt spid="309263"/>
                                        </p:tgtEl>
                                      </p:cBhvr>
                                    </p:animEffect>
                                    <p:anim calcmode="lin" valueType="num">
                                      <p:cBhvr>
                                        <p:cTn id="50" dur="1000" fill="hold"/>
                                        <p:tgtEl>
                                          <p:spTgt spid="309263"/>
                                        </p:tgtEl>
                                        <p:attrNameLst>
                                          <p:attrName>ppt_x</p:attrName>
                                        </p:attrNameLst>
                                      </p:cBhvr>
                                      <p:tavLst>
                                        <p:tav tm="0">
                                          <p:val>
                                            <p:strVal val="#ppt_x"/>
                                          </p:val>
                                        </p:tav>
                                        <p:tav tm="100000">
                                          <p:val>
                                            <p:strVal val="#ppt_x"/>
                                          </p:val>
                                        </p:tav>
                                      </p:tavLst>
                                    </p:anim>
                                    <p:anim calcmode="lin" valueType="num">
                                      <p:cBhvr>
                                        <p:cTn id="51" dur="1000" fill="hold"/>
                                        <p:tgtEl>
                                          <p:spTgt spid="30926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9264"/>
                                        </p:tgtEl>
                                        <p:attrNameLst>
                                          <p:attrName>style.visibility</p:attrName>
                                        </p:attrNameLst>
                                      </p:cBhvr>
                                      <p:to>
                                        <p:strVal val="visible"/>
                                      </p:to>
                                    </p:set>
                                    <p:animEffect transition="in" filter="fade">
                                      <p:cBhvr>
                                        <p:cTn id="54" dur="1000"/>
                                        <p:tgtEl>
                                          <p:spTgt spid="309264"/>
                                        </p:tgtEl>
                                      </p:cBhvr>
                                    </p:animEffect>
                                    <p:anim calcmode="lin" valueType="num">
                                      <p:cBhvr>
                                        <p:cTn id="55" dur="1000" fill="hold"/>
                                        <p:tgtEl>
                                          <p:spTgt spid="309264"/>
                                        </p:tgtEl>
                                        <p:attrNameLst>
                                          <p:attrName>ppt_x</p:attrName>
                                        </p:attrNameLst>
                                      </p:cBhvr>
                                      <p:tavLst>
                                        <p:tav tm="0">
                                          <p:val>
                                            <p:strVal val="#ppt_x"/>
                                          </p:val>
                                        </p:tav>
                                        <p:tav tm="100000">
                                          <p:val>
                                            <p:strVal val="#ppt_x"/>
                                          </p:val>
                                        </p:tav>
                                      </p:tavLst>
                                    </p:anim>
                                    <p:anim calcmode="lin" valueType="num">
                                      <p:cBhvr>
                                        <p:cTn id="56" dur="1000" fill="hold"/>
                                        <p:tgtEl>
                                          <p:spTgt spid="30926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09265"/>
                                        </p:tgtEl>
                                        <p:attrNameLst>
                                          <p:attrName>style.visibility</p:attrName>
                                        </p:attrNameLst>
                                      </p:cBhvr>
                                      <p:to>
                                        <p:strVal val="visible"/>
                                      </p:to>
                                    </p:set>
                                    <p:animEffect transition="in" filter="fade">
                                      <p:cBhvr>
                                        <p:cTn id="59" dur="1000"/>
                                        <p:tgtEl>
                                          <p:spTgt spid="309265"/>
                                        </p:tgtEl>
                                      </p:cBhvr>
                                    </p:animEffect>
                                    <p:anim calcmode="lin" valueType="num">
                                      <p:cBhvr>
                                        <p:cTn id="60" dur="1000" fill="hold"/>
                                        <p:tgtEl>
                                          <p:spTgt spid="309265"/>
                                        </p:tgtEl>
                                        <p:attrNameLst>
                                          <p:attrName>ppt_x</p:attrName>
                                        </p:attrNameLst>
                                      </p:cBhvr>
                                      <p:tavLst>
                                        <p:tav tm="0">
                                          <p:val>
                                            <p:strVal val="#ppt_x"/>
                                          </p:val>
                                        </p:tav>
                                        <p:tav tm="100000">
                                          <p:val>
                                            <p:strVal val="#ppt_x"/>
                                          </p:val>
                                        </p:tav>
                                      </p:tavLst>
                                    </p:anim>
                                    <p:anim calcmode="lin" valueType="num">
                                      <p:cBhvr>
                                        <p:cTn id="61" dur="1000" fill="hold"/>
                                        <p:tgtEl>
                                          <p:spTgt spid="30926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09266"/>
                                        </p:tgtEl>
                                        <p:attrNameLst>
                                          <p:attrName>style.visibility</p:attrName>
                                        </p:attrNameLst>
                                      </p:cBhvr>
                                      <p:to>
                                        <p:strVal val="visible"/>
                                      </p:to>
                                    </p:set>
                                    <p:animEffect transition="in" filter="fade">
                                      <p:cBhvr>
                                        <p:cTn id="64" dur="1000"/>
                                        <p:tgtEl>
                                          <p:spTgt spid="309266"/>
                                        </p:tgtEl>
                                      </p:cBhvr>
                                    </p:animEffect>
                                    <p:anim calcmode="lin" valueType="num">
                                      <p:cBhvr>
                                        <p:cTn id="65" dur="1000" fill="hold"/>
                                        <p:tgtEl>
                                          <p:spTgt spid="309266"/>
                                        </p:tgtEl>
                                        <p:attrNameLst>
                                          <p:attrName>ppt_x</p:attrName>
                                        </p:attrNameLst>
                                      </p:cBhvr>
                                      <p:tavLst>
                                        <p:tav tm="0">
                                          <p:val>
                                            <p:strVal val="#ppt_x"/>
                                          </p:val>
                                        </p:tav>
                                        <p:tav tm="100000">
                                          <p:val>
                                            <p:strVal val="#ppt_x"/>
                                          </p:val>
                                        </p:tav>
                                      </p:tavLst>
                                    </p:anim>
                                    <p:anim calcmode="lin" valueType="num">
                                      <p:cBhvr>
                                        <p:cTn id="66" dur="1000" fill="hold"/>
                                        <p:tgtEl>
                                          <p:spTgt spid="309266"/>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p:bldP spid="309258" grpId="0" animBg="1"/>
      <p:bldP spid="309259" grpId="0" animBg="1"/>
      <p:bldP spid="309263" grpId="0"/>
      <p:bldP spid="309264" grpId="0"/>
      <p:bldP spid="309265" grpId="0"/>
      <p:bldP spid="309266" grpId="0"/>
      <p:bldP spid="22" grpId="0"/>
      <p:bldP spid="23"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a:extLst>
              <a:ext uri="{FF2B5EF4-FFF2-40B4-BE49-F238E27FC236}">
                <a16:creationId xmlns:a16="http://schemas.microsoft.com/office/drawing/2014/main" id="{B92656CD-53FD-42BB-96F1-99FC570F738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71520DE0-4D8D-44BF-A421-812084AA1B9E}" type="slidenum">
              <a:rPr lang="en-US" altLang="zh-CN" sz="1400" smtClean="0"/>
              <a:pPr/>
              <a:t>26</a:t>
            </a:fld>
            <a:endParaRPr lang="en-US" altLang="zh-CN" sz="1400"/>
          </a:p>
        </p:txBody>
      </p:sp>
      <p:graphicFrame>
        <p:nvGraphicFramePr>
          <p:cNvPr id="9" name="对象 8">
            <a:extLst>
              <a:ext uri="{FF2B5EF4-FFF2-40B4-BE49-F238E27FC236}">
                <a16:creationId xmlns:a16="http://schemas.microsoft.com/office/drawing/2014/main" id="{BB8F6770-5D74-4FA4-A022-27C1120BADD6}"/>
              </a:ext>
            </a:extLst>
          </p:cNvPr>
          <p:cNvGraphicFramePr>
            <a:graphicFrameLocks noChangeAspect="1"/>
          </p:cNvGraphicFramePr>
          <p:nvPr/>
        </p:nvGraphicFramePr>
        <p:xfrm>
          <a:off x="1000125" y="546100"/>
          <a:ext cx="1511300" cy="1019175"/>
        </p:xfrm>
        <a:graphic>
          <a:graphicData uri="http://schemas.openxmlformats.org/presentationml/2006/ole">
            <mc:AlternateContent xmlns:mc="http://schemas.openxmlformats.org/markup-compatibility/2006">
              <mc:Choice xmlns:v="urn:schemas-microsoft-com:vml" Requires="v">
                <p:oleObj spid="_x0000_s23561" r:id="rId3" imgW="583947" imgH="393529" progId="Equation.DSMT4">
                  <p:embed/>
                </p:oleObj>
              </mc:Choice>
              <mc:Fallback>
                <p:oleObj r:id="rId3" imgW="583947" imgH="393529" progId="Equation.DSMT4">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546100"/>
                        <a:ext cx="15113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B0B77766-10CA-49B6-8C49-DAAE31B483E5}"/>
              </a:ext>
            </a:extLst>
          </p:cNvPr>
          <p:cNvGraphicFramePr>
            <a:graphicFrameLocks noChangeAspect="1"/>
          </p:cNvGraphicFramePr>
          <p:nvPr/>
        </p:nvGraphicFramePr>
        <p:xfrm>
          <a:off x="3892550" y="487363"/>
          <a:ext cx="2070100" cy="1116012"/>
        </p:xfrm>
        <a:graphic>
          <a:graphicData uri="http://schemas.openxmlformats.org/presentationml/2006/ole">
            <mc:AlternateContent xmlns:mc="http://schemas.openxmlformats.org/markup-compatibility/2006">
              <mc:Choice xmlns:v="urn:schemas-microsoft-com:vml" Requires="v">
                <p:oleObj spid="_x0000_s23562" r:id="rId5" imgW="799753" imgH="431613" progId="Equation.DSMT4">
                  <p:embed/>
                </p:oleObj>
              </mc:Choice>
              <mc:Fallback>
                <p:oleObj r:id="rId5" imgW="799753" imgH="431613" progId="Equation.DSMT4">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2550" y="487363"/>
                        <a:ext cx="2070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0" name="对象 10">
            <a:extLst>
              <a:ext uri="{FF2B5EF4-FFF2-40B4-BE49-F238E27FC236}">
                <a16:creationId xmlns:a16="http://schemas.microsoft.com/office/drawing/2014/main" id="{9455980E-2C46-43ED-B5F9-0ADC0078277B}"/>
              </a:ext>
            </a:extLst>
          </p:cNvPr>
          <p:cNvGraphicFramePr>
            <a:graphicFrameLocks noChangeAspect="1"/>
          </p:cNvGraphicFramePr>
          <p:nvPr/>
        </p:nvGraphicFramePr>
        <p:xfrm>
          <a:off x="908050" y="1943100"/>
          <a:ext cx="2562225" cy="720725"/>
        </p:xfrm>
        <a:graphic>
          <a:graphicData uri="http://schemas.openxmlformats.org/presentationml/2006/ole">
            <mc:AlternateContent xmlns:mc="http://schemas.openxmlformats.org/markup-compatibility/2006">
              <mc:Choice xmlns:v="urn:schemas-microsoft-com:vml" Requires="v">
                <p:oleObj spid="_x0000_s23563" r:id="rId7" imgW="990170" imgH="279279" progId="Equation.DSMT4">
                  <p:embed/>
                </p:oleObj>
              </mc:Choice>
              <mc:Fallback>
                <p:oleObj r:id="rId7" imgW="990170" imgH="279279"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8050" y="1943100"/>
                        <a:ext cx="2562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1" name="对象 11">
            <a:extLst>
              <a:ext uri="{FF2B5EF4-FFF2-40B4-BE49-F238E27FC236}">
                <a16:creationId xmlns:a16="http://schemas.microsoft.com/office/drawing/2014/main" id="{359FE158-02AA-4337-B6F8-A0F03517637E}"/>
              </a:ext>
            </a:extLst>
          </p:cNvPr>
          <p:cNvGraphicFramePr>
            <a:graphicFrameLocks noChangeAspect="1"/>
          </p:cNvGraphicFramePr>
          <p:nvPr/>
        </p:nvGraphicFramePr>
        <p:xfrm>
          <a:off x="4183063" y="1797050"/>
          <a:ext cx="1741487" cy="1112838"/>
        </p:xfrm>
        <a:graphic>
          <a:graphicData uri="http://schemas.openxmlformats.org/presentationml/2006/ole">
            <mc:AlternateContent xmlns:mc="http://schemas.openxmlformats.org/markup-compatibility/2006">
              <mc:Choice xmlns:v="urn:schemas-microsoft-com:vml" Requires="v">
                <p:oleObj spid="_x0000_s23564" r:id="rId9" imgW="672808" imgH="431613" progId="Equation.DSMT4">
                  <p:embed/>
                </p:oleObj>
              </mc:Choice>
              <mc:Fallback>
                <p:oleObj r:id="rId9" imgW="672808" imgH="431613" progId="Equation.DSMT4">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3063" y="1797050"/>
                        <a:ext cx="1741487"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2" name="对象 12">
            <a:extLst>
              <a:ext uri="{FF2B5EF4-FFF2-40B4-BE49-F238E27FC236}">
                <a16:creationId xmlns:a16="http://schemas.microsoft.com/office/drawing/2014/main" id="{204DCD78-4CBB-4828-8B0D-C0B2F1D6FA89}"/>
              </a:ext>
            </a:extLst>
          </p:cNvPr>
          <p:cNvGraphicFramePr>
            <a:graphicFrameLocks noChangeAspect="1"/>
          </p:cNvGraphicFramePr>
          <p:nvPr/>
        </p:nvGraphicFramePr>
        <p:xfrm>
          <a:off x="-44450" y="3195638"/>
          <a:ext cx="3057525" cy="523875"/>
        </p:xfrm>
        <a:graphic>
          <a:graphicData uri="http://schemas.openxmlformats.org/presentationml/2006/ole">
            <mc:AlternateContent xmlns:mc="http://schemas.openxmlformats.org/markup-compatibility/2006">
              <mc:Choice xmlns:v="urn:schemas-microsoft-com:vml" Requires="v">
                <p:oleObj spid="_x0000_s23565" r:id="rId11" imgW="1180800" imgH="203040" progId="Equation.DSMT4">
                  <p:embed/>
                </p:oleObj>
              </mc:Choice>
              <mc:Fallback>
                <p:oleObj r:id="rId11" imgW="1180800" imgH="203040" progId="Equation.DSMT4">
                  <p:embed/>
                  <p:pic>
                    <p:nvPicPr>
                      <p:cNvPr id="0" name="对象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50" y="3195638"/>
                        <a:ext cx="305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3" name="对象 13">
            <a:extLst>
              <a:ext uri="{FF2B5EF4-FFF2-40B4-BE49-F238E27FC236}">
                <a16:creationId xmlns:a16="http://schemas.microsoft.com/office/drawing/2014/main" id="{C36014D0-4640-4212-8A9A-35A29A5CE549}"/>
              </a:ext>
            </a:extLst>
          </p:cNvPr>
          <p:cNvGraphicFramePr>
            <a:graphicFrameLocks noChangeAspect="1"/>
          </p:cNvGraphicFramePr>
          <p:nvPr/>
        </p:nvGraphicFramePr>
        <p:xfrm>
          <a:off x="1201738" y="4087813"/>
          <a:ext cx="6403975" cy="1701800"/>
        </p:xfrm>
        <a:graphic>
          <a:graphicData uri="http://schemas.openxmlformats.org/presentationml/2006/ole">
            <mc:AlternateContent xmlns:mc="http://schemas.openxmlformats.org/markup-compatibility/2006">
              <mc:Choice xmlns:v="urn:schemas-microsoft-com:vml" Requires="v">
                <p:oleObj spid="_x0000_s23566" r:id="rId13" imgW="2475426" imgH="660113" progId="Equation.DSMT4">
                  <p:embed/>
                </p:oleObj>
              </mc:Choice>
              <mc:Fallback>
                <p:oleObj r:id="rId13" imgW="2475426" imgH="660113" progId="Equation.DSMT4">
                  <p:embed/>
                  <p:pic>
                    <p:nvPicPr>
                      <p:cNvPr id="0" name="对象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1738" y="4087813"/>
                        <a:ext cx="640397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4" name="对象 3">
            <a:extLst>
              <a:ext uri="{FF2B5EF4-FFF2-40B4-BE49-F238E27FC236}">
                <a16:creationId xmlns:a16="http://schemas.microsoft.com/office/drawing/2014/main" id="{4CEA0D2A-D2D2-47D1-B4E4-AE07BACA32C1}"/>
              </a:ext>
            </a:extLst>
          </p:cNvPr>
          <p:cNvGraphicFramePr>
            <a:graphicFrameLocks noChangeAspect="1"/>
          </p:cNvGraphicFramePr>
          <p:nvPr/>
        </p:nvGraphicFramePr>
        <p:xfrm>
          <a:off x="3176588" y="5522913"/>
          <a:ext cx="2759075" cy="1112837"/>
        </p:xfrm>
        <a:graphic>
          <a:graphicData uri="http://schemas.openxmlformats.org/presentationml/2006/ole">
            <mc:AlternateContent xmlns:mc="http://schemas.openxmlformats.org/markup-compatibility/2006">
              <mc:Choice xmlns:v="urn:schemas-microsoft-com:vml" Requires="v">
                <p:oleObj spid="_x0000_s23567" r:id="rId15" imgW="1066337" imgH="431613" progId="Equation.DSMT4">
                  <p:embed/>
                </p:oleObj>
              </mc:Choice>
              <mc:Fallback>
                <p:oleObj r:id="rId15" imgW="1066337" imgH="431613" progId="Equation.DSMT4">
                  <p:embed/>
                  <p:pic>
                    <p:nvPicPr>
                      <p:cNvPr id="0" name="对象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76588" y="5522913"/>
                        <a:ext cx="2759075"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9460"/>
                                        </p:tgtEl>
                                        <p:attrNameLst>
                                          <p:attrName>style.visibility</p:attrName>
                                        </p:attrNameLst>
                                      </p:cBhvr>
                                      <p:to>
                                        <p:strVal val="visible"/>
                                      </p:to>
                                    </p:set>
                                    <p:animEffect transition="in" filter="blinds(horizontal)">
                                      <p:cBhvr>
                                        <p:cTn id="21" dur="500"/>
                                        <p:tgtEl>
                                          <p:spTgt spid="194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9461"/>
                                        </p:tgtEl>
                                        <p:attrNameLst>
                                          <p:attrName>style.visibility</p:attrName>
                                        </p:attrNameLst>
                                      </p:cBhvr>
                                      <p:to>
                                        <p:strVal val="visible"/>
                                      </p:to>
                                    </p:set>
                                    <p:animEffect transition="in" filter="box(in)">
                                      <p:cBhvr>
                                        <p:cTn id="26" dur="2000"/>
                                        <p:tgtEl>
                                          <p:spTgt spid="194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9462"/>
                                        </p:tgtEl>
                                        <p:attrNameLst>
                                          <p:attrName>style.visibility</p:attrName>
                                        </p:attrNameLst>
                                      </p:cBhvr>
                                      <p:to>
                                        <p:strVal val="visible"/>
                                      </p:to>
                                    </p:set>
                                    <p:animEffect transition="in" filter="box(in)">
                                      <p:cBhvr>
                                        <p:cTn id="31" dur="2000"/>
                                        <p:tgtEl>
                                          <p:spTgt spid="194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19463"/>
                                        </p:tgtEl>
                                        <p:attrNameLst>
                                          <p:attrName>style.visibility</p:attrName>
                                        </p:attrNameLst>
                                      </p:cBhvr>
                                      <p:to>
                                        <p:strVal val="visible"/>
                                      </p:to>
                                    </p:set>
                                    <p:animEffect transition="in" filter="diamond(in)">
                                      <p:cBhvr>
                                        <p:cTn id="36" dur="2000"/>
                                        <p:tgtEl>
                                          <p:spTgt spid="1946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8" presetClass="entr" presetSubtype="16" fill="hold" nodeType="clickEffect">
                                  <p:stCondLst>
                                    <p:cond delay="0"/>
                                  </p:stCondLst>
                                  <p:childTnLst>
                                    <p:set>
                                      <p:cBhvr>
                                        <p:cTn id="40" dur="1" fill="hold">
                                          <p:stCondLst>
                                            <p:cond delay="0"/>
                                          </p:stCondLst>
                                        </p:cTn>
                                        <p:tgtEl>
                                          <p:spTgt spid="19464"/>
                                        </p:tgtEl>
                                        <p:attrNameLst>
                                          <p:attrName>style.visibility</p:attrName>
                                        </p:attrNameLst>
                                      </p:cBhvr>
                                      <p:to>
                                        <p:strVal val="visible"/>
                                      </p:to>
                                    </p:set>
                                    <p:animEffect transition="in" filter="diamond(in)">
                                      <p:cBhvr>
                                        <p:cTn id="41" dur="20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1">
            <a:extLst>
              <a:ext uri="{FF2B5EF4-FFF2-40B4-BE49-F238E27FC236}">
                <a16:creationId xmlns:a16="http://schemas.microsoft.com/office/drawing/2014/main" id="{680F4A8C-44B5-44BF-98F5-92DFA187C6E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A73D689D-6D97-463C-95C7-DD93F973562E}" type="slidenum">
              <a:rPr lang="en-US" altLang="zh-CN" sz="1400" smtClean="0"/>
              <a:pPr/>
              <a:t>27</a:t>
            </a:fld>
            <a:endParaRPr lang="en-US" altLang="zh-CN" sz="1400"/>
          </a:p>
        </p:txBody>
      </p:sp>
      <p:graphicFrame>
        <p:nvGraphicFramePr>
          <p:cNvPr id="3" name="对象 2">
            <a:extLst>
              <a:ext uri="{FF2B5EF4-FFF2-40B4-BE49-F238E27FC236}">
                <a16:creationId xmlns:a16="http://schemas.microsoft.com/office/drawing/2014/main" id="{1006ECE3-FC95-4C2B-8B94-8E9FF9ECD5EC}"/>
              </a:ext>
            </a:extLst>
          </p:cNvPr>
          <p:cNvGraphicFramePr>
            <a:graphicFrameLocks noChangeAspect="1"/>
          </p:cNvGraphicFramePr>
          <p:nvPr/>
        </p:nvGraphicFramePr>
        <p:xfrm>
          <a:off x="504825" y="623888"/>
          <a:ext cx="8307388" cy="2106612"/>
        </p:xfrm>
        <a:graphic>
          <a:graphicData uri="http://schemas.openxmlformats.org/presentationml/2006/ole">
            <mc:AlternateContent xmlns:mc="http://schemas.openxmlformats.org/markup-compatibility/2006">
              <mc:Choice xmlns:v="urn:schemas-microsoft-com:vml" Requires="v">
                <p:oleObj spid="_x0000_s24585" r:id="rId3" imgW="3593880" imgH="914400" progId="Equation.DSMT4">
                  <p:embed/>
                </p:oleObj>
              </mc:Choice>
              <mc:Fallback>
                <p:oleObj r:id="rId3" imgW="3593880" imgH="9144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623888"/>
                        <a:ext cx="8307388"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538E6B47-6780-40BC-B6F5-1F05AEBF1E81}"/>
              </a:ext>
            </a:extLst>
          </p:cNvPr>
          <p:cNvGraphicFramePr>
            <a:graphicFrameLocks noChangeAspect="1"/>
          </p:cNvGraphicFramePr>
          <p:nvPr/>
        </p:nvGraphicFramePr>
        <p:xfrm>
          <a:off x="839788" y="2855913"/>
          <a:ext cx="4081462" cy="877887"/>
        </p:xfrm>
        <a:graphic>
          <a:graphicData uri="http://schemas.openxmlformats.org/presentationml/2006/ole">
            <mc:AlternateContent xmlns:mc="http://schemas.openxmlformats.org/markup-compatibility/2006">
              <mc:Choice xmlns:v="urn:schemas-microsoft-com:vml" Requires="v">
                <p:oleObj spid="_x0000_s24586" r:id="rId5" imgW="1764534" imgH="380835" progId="Equation.DSMT4">
                  <p:embed/>
                </p:oleObj>
              </mc:Choice>
              <mc:Fallback>
                <p:oleObj r:id="rId5" imgW="1764534" imgH="380835"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88" y="2855913"/>
                        <a:ext cx="408146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210E02C7-8745-40E6-8054-E7453839476B}"/>
              </a:ext>
            </a:extLst>
          </p:cNvPr>
          <p:cNvGraphicFramePr>
            <a:graphicFrameLocks noChangeAspect="1"/>
          </p:cNvGraphicFramePr>
          <p:nvPr/>
        </p:nvGraphicFramePr>
        <p:xfrm>
          <a:off x="5043488" y="2833688"/>
          <a:ext cx="3729037" cy="877887"/>
        </p:xfrm>
        <a:graphic>
          <a:graphicData uri="http://schemas.openxmlformats.org/presentationml/2006/ole">
            <mc:AlternateContent xmlns:mc="http://schemas.openxmlformats.org/markup-compatibility/2006">
              <mc:Choice xmlns:v="urn:schemas-microsoft-com:vml" Requires="v">
                <p:oleObj spid="_x0000_s24587" r:id="rId7" imgW="1612200" imgH="380835" progId="Equation.DSMT4">
                  <p:embed/>
                </p:oleObj>
              </mc:Choice>
              <mc:Fallback>
                <p:oleObj r:id="rId7" imgW="1612200" imgH="380835"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3488" y="2833688"/>
                        <a:ext cx="3729037"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04F79FFD-28A0-49B8-968E-5891A2F44D60}"/>
              </a:ext>
            </a:extLst>
          </p:cNvPr>
          <p:cNvGraphicFramePr>
            <a:graphicFrameLocks noChangeAspect="1"/>
          </p:cNvGraphicFramePr>
          <p:nvPr/>
        </p:nvGraphicFramePr>
        <p:xfrm>
          <a:off x="819150" y="3898900"/>
          <a:ext cx="4640263" cy="877888"/>
        </p:xfrm>
        <a:graphic>
          <a:graphicData uri="http://schemas.openxmlformats.org/presentationml/2006/ole">
            <mc:AlternateContent xmlns:mc="http://schemas.openxmlformats.org/markup-compatibility/2006">
              <mc:Choice xmlns:v="urn:schemas-microsoft-com:vml" Requires="v">
                <p:oleObj spid="_x0000_s24588" r:id="rId9" imgW="2005729" imgH="380835" progId="Equation.DSMT4">
                  <p:embed/>
                </p:oleObj>
              </mc:Choice>
              <mc:Fallback>
                <p:oleObj r:id="rId9" imgW="2005729" imgH="380835"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9150" y="3898900"/>
                        <a:ext cx="464026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52DC755E-89B1-4D7B-9669-8EAE837B1CE1}"/>
              </a:ext>
            </a:extLst>
          </p:cNvPr>
          <p:cNvGraphicFramePr>
            <a:graphicFrameLocks noChangeAspect="1"/>
          </p:cNvGraphicFramePr>
          <p:nvPr/>
        </p:nvGraphicFramePr>
        <p:xfrm>
          <a:off x="5524500" y="3876675"/>
          <a:ext cx="2673350" cy="877888"/>
        </p:xfrm>
        <a:graphic>
          <a:graphicData uri="http://schemas.openxmlformats.org/presentationml/2006/ole">
            <mc:AlternateContent xmlns:mc="http://schemas.openxmlformats.org/markup-compatibility/2006">
              <mc:Choice xmlns:v="urn:schemas-microsoft-com:vml" Requires="v">
                <p:oleObj spid="_x0000_s24589" r:id="rId11" imgW="1155199" imgH="380835" progId="Equation.DSMT4">
                  <p:embed/>
                </p:oleObj>
              </mc:Choice>
              <mc:Fallback>
                <p:oleObj r:id="rId11" imgW="1155199" imgH="380835"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4500" y="3876675"/>
                        <a:ext cx="26733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B91B01D2-B575-4284-9DB4-69E22552BC41}"/>
              </a:ext>
            </a:extLst>
          </p:cNvPr>
          <p:cNvGraphicFramePr>
            <a:graphicFrameLocks noChangeAspect="1"/>
          </p:cNvGraphicFramePr>
          <p:nvPr/>
        </p:nvGraphicFramePr>
        <p:xfrm>
          <a:off x="800100" y="5073650"/>
          <a:ext cx="2819400" cy="1023938"/>
        </p:xfrm>
        <a:graphic>
          <a:graphicData uri="http://schemas.openxmlformats.org/presentationml/2006/ole">
            <mc:AlternateContent xmlns:mc="http://schemas.openxmlformats.org/markup-compatibility/2006">
              <mc:Choice xmlns:v="urn:schemas-microsoft-com:vml" Requires="v">
                <p:oleObj spid="_x0000_s24590" r:id="rId13" imgW="1218671" imgH="444307" progId="Equation.DSMT4">
                  <p:embed/>
                </p:oleObj>
              </mc:Choice>
              <mc:Fallback>
                <p:oleObj r:id="rId13" imgW="1218671" imgH="444307" progId="Equation.DSMT4">
                  <p:embed/>
                  <p:pic>
                    <p:nvPicPr>
                      <p:cNvPr id="0" name="对象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0100" y="5073650"/>
                        <a:ext cx="2819400"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16">
            <a:extLst>
              <a:ext uri="{FF2B5EF4-FFF2-40B4-BE49-F238E27FC236}">
                <a16:creationId xmlns:a16="http://schemas.microsoft.com/office/drawing/2014/main" id="{ABA636DC-641C-4AC0-947C-64F1496F3DC4}"/>
              </a:ext>
            </a:extLst>
          </p:cNvPr>
          <p:cNvGraphicFramePr>
            <a:graphicFrameLocks noChangeAspect="1"/>
          </p:cNvGraphicFramePr>
          <p:nvPr/>
        </p:nvGraphicFramePr>
        <p:xfrm>
          <a:off x="3933825" y="4949825"/>
          <a:ext cx="4376738" cy="1200150"/>
        </p:xfrm>
        <a:graphic>
          <a:graphicData uri="http://schemas.openxmlformats.org/presentationml/2006/ole">
            <mc:AlternateContent xmlns:mc="http://schemas.openxmlformats.org/markup-compatibility/2006">
              <mc:Choice xmlns:v="urn:schemas-microsoft-com:vml" Requires="v">
                <p:oleObj spid="_x0000_s24591" r:id="rId15" imgW="1891479" imgH="520474" progId="Equation.DSMT4">
                  <p:embed/>
                </p:oleObj>
              </mc:Choice>
              <mc:Fallback>
                <p:oleObj r:id="rId15" imgW="1891479" imgH="520474" progId="Equation.DSMT4">
                  <p:embed/>
                  <p:pic>
                    <p:nvPicPr>
                      <p:cNvPr id="0" name="对象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3825" y="4949825"/>
                        <a:ext cx="43767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a:extLst>
              <a:ext uri="{FF2B5EF4-FFF2-40B4-BE49-F238E27FC236}">
                <a16:creationId xmlns:a16="http://schemas.microsoft.com/office/drawing/2014/main" id="{35C83012-4862-4653-92C0-0453D7E65CE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C9D49902-3AB2-4407-9CC8-1451920E41BA}" type="slidenum">
              <a:rPr lang="en-US" altLang="zh-CN" sz="1400" smtClean="0"/>
              <a:pPr/>
              <a:t>28</a:t>
            </a:fld>
            <a:endParaRPr lang="en-US" altLang="zh-CN" sz="1400"/>
          </a:p>
        </p:txBody>
      </p:sp>
      <p:graphicFrame>
        <p:nvGraphicFramePr>
          <p:cNvPr id="3" name="对象 2">
            <a:extLst>
              <a:ext uri="{FF2B5EF4-FFF2-40B4-BE49-F238E27FC236}">
                <a16:creationId xmlns:a16="http://schemas.microsoft.com/office/drawing/2014/main" id="{8229F5C5-08BA-4A5C-8D8F-42BE8E43A118}"/>
              </a:ext>
            </a:extLst>
          </p:cNvPr>
          <p:cNvGraphicFramePr>
            <a:graphicFrameLocks noChangeAspect="1"/>
          </p:cNvGraphicFramePr>
          <p:nvPr/>
        </p:nvGraphicFramePr>
        <p:xfrm>
          <a:off x="1768475" y="568325"/>
          <a:ext cx="2349500" cy="1082675"/>
        </p:xfrm>
        <a:graphic>
          <a:graphicData uri="http://schemas.openxmlformats.org/presentationml/2006/ole">
            <mc:AlternateContent xmlns:mc="http://schemas.openxmlformats.org/markup-compatibility/2006">
              <mc:Choice xmlns:v="urn:schemas-microsoft-com:vml" Requires="v">
                <p:oleObj spid="_x0000_s25607" r:id="rId3" imgW="1016000" imgH="469900" progId="Equation.DSMT4">
                  <p:embed/>
                </p:oleObj>
              </mc:Choice>
              <mc:Fallback>
                <p:oleObj r:id="rId3" imgW="1016000" imgH="4699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475" y="568325"/>
                        <a:ext cx="23495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3D24034E-0A1A-4D03-812E-C206EF92BF20}"/>
              </a:ext>
            </a:extLst>
          </p:cNvPr>
          <p:cNvGraphicFramePr>
            <a:graphicFrameLocks noChangeAspect="1"/>
          </p:cNvGraphicFramePr>
          <p:nvPr/>
        </p:nvGraphicFramePr>
        <p:xfrm>
          <a:off x="1847850" y="1897063"/>
          <a:ext cx="2378075" cy="1082675"/>
        </p:xfrm>
        <a:graphic>
          <a:graphicData uri="http://schemas.openxmlformats.org/presentationml/2006/ole">
            <mc:AlternateContent xmlns:mc="http://schemas.openxmlformats.org/markup-compatibility/2006">
              <mc:Choice xmlns:v="urn:schemas-microsoft-com:vml" Requires="v">
                <p:oleObj spid="_x0000_s25608" r:id="rId5" imgW="1028700" imgH="469900" progId="Equation.DSMT4">
                  <p:embed/>
                </p:oleObj>
              </mc:Choice>
              <mc:Fallback>
                <p:oleObj r:id="rId5" imgW="1028700" imgH="4699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0" y="1897063"/>
                        <a:ext cx="23780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E5D7703C-39A4-45AA-99B7-F91B1543B18A}"/>
              </a:ext>
            </a:extLst>
          </p:cNvPr>
          <p:cNvGraphicFramePr>
            <a:graphicFrameLocks noChangeAspect="1"/>
          </p:cNvGraphicFramePr>
          <p:nvPr/>
        </p:nvGraphicFramePr>
        <p:xfrm>
          <a:off x="1884363" y="3355975"/>
          <a:ext cx="2232025" cy="908050"/>
        </p:xfrm>
        <a:graphic>
          <a:graphicData uri="http://schemas.openxmlformats.org/presentationml/2006/ole">
            <mc:AlternateContent xmlns:mc="http://schemas.openxmlformats.org/markup-compatibility/2006">
              <mc:Choice xmlns:v="urn:schemas-microsoft-com:vml" Requires="v">
                <p:oleObj spid="_x0000_s25609" r:id="rId7" imgW="964781" imgH="393529" progId="Equation.DSMT4">
                  <p:embed/>
                </p:oleObj>
              </mc:Choice>
              <mc:Fallback>
                <p:oleObj r:id="rId7" imgW="964781" imgH="393529"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4363" y="3355975"/>
                        <a:ext cx="22320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F6BD7A1A-DFC5-470C-B47B-FECF16F8DF9B}"/>
              </a:ext>
            </a:extLst>
          </p:cNvPr>
          <p:cNvGraphicFramePr>
            <a:graphicFrameLocks noChangeAspect="1"/>
          </p:cNvGraphicFramePr>
          <p:nvPr/>
        </p:nvGraphicFramePr>
        <p:xfrm>
          <a:off x="1965325" y="4540250"/>
          <a:ext cx="2144713" cy="585788"/>
        </p:xfrm>
        <a:graphic>
          <a:graphicData uri="http://schemas.openxmlformats.org/presentationml/2006/ole">
            <mc:AlternateContent xmlns:mc="http://schemas.openxmlformats.org/markup-compatibility/2006">
              <mc:Choice xmlns:v="urn:schemas-microsoft-com:vml" Requires="v">
                <p:oleObj spid="_x0000_s25610" r:id="rId9" imgW="926296" imgH="253780" progId="Equation.DSMT4">
                  <p:embed/>
                </p:oleObj>
              </mc:Choice>
              <mc:Fallback>
                <p:oleObj r:id="rId9" imgW="926296" imgH="25378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5325" y="4540250"/>
                        <a:ext cx="21447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309544FB-93B1-4E82-88EE-40EFFD267B62}"/>
              </a:ext>
            </a:extLst>
          </p:cNvPr>
          <p:cNvGraphicFramePr>
            <a:graphicFrameLocks noChangeAspect="1"/>
          </p:cNvGraphicFramePr>
          <p:nvPr/>
        </p:nvGraphicFramePr>
        <p:xfrm>
          <a:off x="5121275" y="2116138"/>
          <a:ext cx="3176588" cy="557212"/>
        </p:xfrm>
        <a:graphic>
          <a:graphicData uri="http://schemas.openxmlformats.org/presentationml/2006/ole">
            <mc:AlternateContent xmlns:mc="http://schemas.openxmlformats.org/markup-compatibility/2006">
              <mc:Choice xmlns:v="urn:schemas-microsoft-com:vml" Requires="v">
                <p:oleObj spid="_x0000_s25611" r:id="rId11" imgW="1371005" imgH="241195" progId="Equation.DSMT4">
                  <p:embed/>
                </p:oleObj>
              </mc:Choice>
              <mc:Fallback>
                <p:oleObj r:id="rId11" imgW="1371005" imgH="241195"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1275" y="2116138"/>
                        <a:ext cx="3176588"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a:extLst>
              <a:ext uri="{FF2B5EF4-FFF2-40B4-BE49-F238E27FC236}">
                <a16:creationId xmlns:a16="http://schemas.microsoft.com/office/drawing/2014/main" id="{FED087D3-FAED-4532-AEA4-AA5DAE17AD4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221086A3-1FD9-4728-A6AD-3C4D4D56664C}" type="slidenum">
              <a:rPr lang="en-US" altLang="zh-CN" sz="1400" smtClean="0"/>
              <a:pPr/>
              <a:t>29</a:t>
            </a:fld>
            <a:endParaRPr lang="en-US" altLang="zh-CN" sz="1400"/>
          </a:p>
        </p:txBody>
      </p:sp>
      <p:sp>
        <p:nvSpPr>
          <p:cNvPr id="317446" name="Text Box 6">
            <a:extLst>
              <a:ext uri="{FF2B5EF4-FFF2-40B4-BE49-F238E27FC236}">
                <a16:creationId xmlns:a16="http://schemas.microsoft.com/office/drawing/2014/main" id="{5679E9CD-1AC2-4101-A5EB-4A4B2C79462A}"/>
              </a:ext>
            </a:extLst>
          </p:cNvPr>
          <p:cNvSpPr txBox="1">
            <a:spLocks noChangeArrowheads="1"/>
          </p:cNvSpPr>
          <p:nvPr/>
        </p:nvSpPr>
        <p:spPr bwMode="auto">
          <a:xfrm>
            <a:off x="174625" y="19208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solidFill>
                  <a:schemeClr val="accent2"/>
                </a:solidFill>
              </a:rPr>
              <a:t>解二</a:t>
            </a:r>
          </a:p>
        </p:txBody>
      </p:sp>
      <p:sp>
        <p:nvSpPr>
          <p:cNvPr id="317447" name="Text Box 7">
            <a:extLst>
              <a:ext uri="{FF2B5EF4-FFF2-40B4-BE49-F238E27FC236}">
                <a16:creationId xmlns:a16="http://schemas.microsoft.com/office/drawing/2014/main" id="{7CB47B02-CD29-45FE-A618-3CB2059188B9}"/>
              </a:ext>
            </a:extLst>
          </p:cNvPr>
          <p:cNvSpPr txBox="1">
            <a:spLocks noChangeArrowheads="1"/>
          </p:cNvSpPr>
          <p:nvPr/>
        </p:nvSpPr>
        <p:spPr bwMode="auto">
          <a:xfrm>
            <a:off x="1393825" y="1920875"/>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t>化为参变量的定积分计算</a:t>
            </a:r>
          </a:p>
        </p:txBody>
      </p:sp>
      <p:pic>
        <p:nvPicPr>
          <p:cNvPr id="317449" name="Picture 9">
            <a:extLst>
              <a:ext uri="{FF2B5EF4-FFF2-40B4-BE49-F238E27FC236}">
                <a16:creationId xmlns:a16="http://schemas.microsoft.com/office/drawing/2014/main" id="{25F028BF-8D23-408A-A1A4-8AD20C78F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733800"/>
            <a:ext cx="418465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3" name="Group 10">
            <a:extLst>
              <a:ext uri="{FF2B5EF4-FFF2-40B4-BE49-F238E27FC236}">
                <a16:creationId xmlns:a16="http://schemas.microsoft.com/office/drawing/2014/main" id="{27778BAE-164E-495D-97CD-1FF5CD3B67F0}"/>
              </a:ext>
            </a:extLst>
          </p:cNvPr>
          <p:cNvGrpSpPr>
            <a:grpSpLocks/>
          </p:cNvGrpSpPr>
          <p:nvPr/>
        </p:nvGrpSpPr>
        <p:grpSpPr bwMode="auto">
          <a:xfrm>
            <a:off x="6170613" y="1576388"/>
            <a:ext cx="2819400" cy="3551237"/>
            <a:chOff x="3984" y="1548"/>
            <a:chExt cx="1776" cy="2237"/>
          </a:xfrm>
        </p:grpSpPr>
        <p:sp>
          <p:nvSpPr>
            <p:cNvPr id="22534" name="Line 11">
              <a:extLst>
                <a:ext uri="{FF2B5EF4-FFF2-40B4-BE49-F238E27FC236}">
                  <a16:creationId xmlns:a16="http://schemas.microsoft.com/office/drawing/2014/main" id="{983058A4-8DB4-4506-8E13-5ED473E055D2}"/>
                </a:ext>
              </a:extLst>
            </p:cNvPr>
            <p:cNvSpPr>
              <a:spLocks noChangeShapeType="1"/>
            </p:cNvSpPr>
            <p:nvPr/>
          </p:nvSpPr>
          <p:spPr bwMode="auto">
            <a:xfrm flipH="1">
              <a:off x="3984" y="2928"/>
              <a:ext cx="720" cy="576"/>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5" name="Line 12">
              <a:extLst>
                <a:ext uri="{FF2B5EF4-FFF2-40B4-BE49-F238E27FC236}">
                  <a16:creationId xmlns:a16="http://schemas.microsoft.com/office/drawing/2014/main" id="{0496E2EF-6773-448D-A98B-17A76502D7B5}"/>
                </a:ext>
              </a:extLst>
            </p:cNvPr>
            <p:cNvSpPr>
              <a:spLocks noChangeShapeType="1"/>
            </p:cNvSpPr>
            <p:nvPr/>
          </p:nvSpPr>
          <p:spPr bwMode="auto">
            <a:xfrm>
              <a:off x="4704" y="2928"/>
              <a:ext cx="1056"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6" name="Line 13">
              <a:extLst>
                <a:ext uri="{FF2B5EF4-FFF2-40B4-BE49-F238E27FC236}">
                  <a16:creationId xmlns:a16="http://schemas.microsoft.com/office/drawing/2014/main" id="{17993065-C341-4A03-BFBA-B1682F36D3F2}"/>
                </a:ext>
              </a:extLst>
            </p:cNvPr>
            <p:cNvSpPr>
              <a:spLocks noChangeShapeType="1"/>
            </p:cNvSpPr>
            <p:nvPr/>
          </p:nvSpPr>
          <p:spPr bwMode="auto">
            <a:xfrm flipV="1">
              <a:off x="4704" y="1728"/>
              <a:ext cx="0" cy="12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7" name="AutoShape 14">
              <a:extLst>
                <a:ext uri="{FF2B5EF4-FFF2-40B4-BE49-F238E27FC236}">
                  <a16:creationId xmlns:a16="http://schemas.microsoft.com/office/drawing/2014/main" id="{1A5AD956-E9DB-46A2-95FB-77DBF27BDB24}"/>
                </a:ext>
              </a:extLst>
            </p:cNvPr>
            <p:cNvSpPr>
              <a:spLocks noChangeArrowheads="1"/>
            </p:cNvSpPr>
            <p:nvPr/>
          </p:nvSpPr>
          <p:spPr bwMode="auto">
            <a:xfrm>
              <a:off x="4176" y="1968"/>
              <a:ext cx="1056" cy="1200"/>
            </a:xfrm>
            <a:prstGeom prst="can">
              <a:avLst>
                <a:gd name="adj" fmla="val 31723"/>
              </a:avLst>
            </a:prstGeom>
            <a:solidFill>
              <a:schemeClr val="accent1">
                <a:alpha val="50195"/>
              </a:schemeClr>
            </a:solidFill>
            <a:ln w="57150">
              <a:solidFill>
                <a:schemeClr val="tx1"/>
              </a:solidFill>
              <a:round/>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38" name="Oval 15">
              <a:extLst>
                <a:ext uri="{FF2B5EF4-FFF2-40B4-BE49-F238E27FC236}">
                  <a16:creationId xmlns:a16="http://schemas.microsoft.com/office/drawing/2014/main" id="{148E9B14-E7D1-45DA-B687-60F943A459B0}"/>
                </a:ext>
              </a:extLst>
            </p:cNvPr>
            <p:cNvSpPr>
              <a:spLocks noChangeArrowheads="1"/>
            </p:cNvSpPr>
            <p:nvPr/>
          </p:nvSpPr>
          <p:spPr bwMode="auto">
            <a:xfrm rot="-2114204">
              <a:off x="4176" y="2448"/>
              <a:ext cx="1152" cy="576"/>
            </a:xfrm>
            <a:prstGeom prst="ellipse">
              <a:avLst/>
            </a:prstGeom>
            <a:solidFill>
              <a:schemeClr val="hlink">
                <a:alpha val="50195"/>
              </a:schemeClr>
            </a:solidFill>
            <a:ln w="57150">
              <a:solidFill>
                <a:schemeClr val="accent2"/>
              </a:solidFill>
              <a:round/>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endParaRPr lang="zh-CN" altLang="zh-CN" b="1"/>
            </a:p>
          </p:txBody>
        </p:sp>
        <p:sp>
          <p:nvSpPr>
            <p:cNvPr id="22539" name="Text Box 16">
              <a:extLst>
                <a:ext uri="{FF2B5EF4-FFF2-40B4-BE49-F238E27FC236}">
                  <a16:creationId xmlns:a16="http://schemas.microsoft.com/office/drawing/2014/main" id="{4A0585DB-C7A9-40BA-8240-789E2B3F76A3}"/>
                </a:ext>
              </a:extLst>
            </p:cNvPr>
            <p:cNvSpPr txBox="1">
              <a:spLocks noChangeArrowheads="1"/>
            </p:cNvSpPr>
            <p:nvPr/>
          </p:nvSpPr>
          <p:spPr bwMode="auto">
            <a:xfrm>
              <a:off x="4118" y="342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3200" b="1" i="1">
                  <a:solidFill>
                    <a:srgbClr val="FF3300"/>
                  </a:solidFill>
                </a:rPr>
                <a:t>x</a:t>
              </a:r>
            </a:p>
          </p:txBody>
        </p:sp>
        <p:sp>
          <p:nvSpPr>
            <p:cNvPr id="22540" name="Text Box 17">
              <a:extLst>
                <a:ext uri="{FF2B5EF4-FFF2-40B4-BE49-F238E27FC236}">
                  <a16:creationId xmlns:a16="http://schemas.microsoft.com/office/drawing/2014/main" id="{9F0B396A-426B-4BA0-956C-AD1796B23CFC}"/>
                </a:ext>
              </a:extLst>
            </p:cNvPr>
            <p:cNvSpPr txBox="1">
              <a:spLocks noChangeArrowheads="1"/>
            </p:cNvSpPr>
            <p:nvPr/>
          </p:nvSpPr>
          <p:spPr bwMode="auto">
            <a:xfrm>
              <a:off x="5414" y="2940"/>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3200" b="1" i="1">
                  <a:solidFill>
                    <a:srgbClr val="FF3300"/>
                  </a:solidFill>
                </a:rPr>
                <a:t>y</a:t>
              </a:r>
            </a:p>
          </p:txBody>
        </p:sp>
        <p:sp>
          <p:nvSpPr>
            <p:cNvPr id="22541" name="Text Box 18">
              <a:extLst>
                <a:ext uri="{FF2B5EF4-FFF2-40B4-BE49-F238E27FC236}">
                  <a16:creationId xmlns:a16="http://schemas.microsoft.com/office/drawing/2014/main" id="{F11342BD-B514-4734-BD38-1ACC8B9C02CA}"/>
                </a:ext>
              </a:extLst>
            </p:cNvPr>
            <p:cNvSpPr txBox="1">
              <a:spLocks noChangeArrowheads="1"/>
            </p:cNvSpPr>
            <p:nvPr/>
          </p:nvSpPr>
          <p:spPr bwMode="auto">
            <a:xfrm>
              <a:off x="4934" y="1548"/>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3200" b="1" i="1">
                  <a:solidFill>
                    <a:srgbClr val="FF3300"/>
                  </a:solidFill>
                </a:rPr>
                <a:t>z</a:t>
              </a:r>
            </a:p>
          </p:txBody>
        </p:sp>
        <p:sp>
          <p:nvSpPr>
            <p:cNvPr id="22542" name="Text Box 19">
              <a:extLst>
                <a:ext uri="{FF2B5EF4-FFF2-40B4-BE49-F238E27FC236}">
                  <a16:creationId xmlns:a16="http://schemas.microsoft.com/office/drawing/2014/main" id="{E87BBFAF-D8BB-4BC9-9232-D91A5A9CA572}"/>
                </a:ext>
              </a:extLst>
            </p:cNvPr>
            <p:cNvSpPr txBox="1">
              <a:spLocks noChangeArrowheads="1"/>
            </p:cNvSpPr>
            <p:nvPr/>
          </p:nvSpPr>
          <p:spPr bwMode="auto">
            <a:xfrm>
              <a:off x="4428" y="261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3200" b="1" i="1">
                  <a:solidFill>
                    <a:srgbClr val="FF3300"/>
                  </a:solidFill>
                </a:rPr>
                <a:t>o</a:t>
              </a:r>
            </a:p>
          </p:txBody>
        </p:sp>
      </p:grpSp>
      <p:pic>
        <p:nvPicPr>
          <p:cNvPr id="317461" name="Picture 21">
            <a:extLst>
              <a:ext uri="{FF2B5EF4-FFF2-40B4-BE49-F238E27FC236}">
                <a16:creationId xmlns:a16="http://schemas.microsoft.com/office/drawing/2014/main" id="{CE3980D3-FEE3-48A8-92A2-D1C856E4F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273050"/>
            <a:ext cx="4914900" cy="8128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17463" name="Picture 23">
            <a:extLst>
              <a:ext uri="{FF2B5EF4-FFF2-40B4-BE49-F238E27FC236}">
                <a16:creationId xmlns:a16="http://schemas.microsoft.com/office/drawing/2014/main" id="{21C5308E-A1EB-4587-86C8-9CD456BA96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2475" y="931863"/>
            <a:ext cx="55753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66" name="Picture 26">
            <a:extLst>
              <a:ext uri="{FF2B5EF4-FFF2-40B4-BE49-F238E27FC236}">
                <a16:creationId xmlns:a16="http://schemas.microsoft.com/office/drawing/2014/main" id="{828B9A5D-ACBC-4B64-86DA-AFC0F31892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3863" y="5429250"/>
            <a:ext cx="2032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467" name="Object 27">
            <a:extLst>
              <a:ext uri="{FF2B5EF4-FFF2-40B4-BE49-F238E27FC236}">
                <a16:creationId xmlns:a16="http://schemas.microsoft.com/office/drawing/2014/main" id="{5869A771-4BA3-4114-A0C0-703E5303030A}"/>
              </a:ext>
            </a:extLst>
          </p:cNvPr>
          <p:cNvGraphicFramePr>
            <a:graphicFrameLocks noChangeAspect="1"/>
          </p:cNvGraphicFramePr>
          <p:nvPr/>
        </p:nvGraphicFramePr>
        <p:xfrm>
          <a:off x="323850" y="2533650"/>
          <a:ext cx="2370138" cy="1233488"/>
        </p:xfrm>
        <a:graphic>
          <a:graphicData uri="http://schemas.openxmlformats.org/presentationml/2006/ole">
            <mc:AlternateContent xmlns:mc="http://schemas.openxmlformats.org/markup-compatibility/2006">
              <mc:Choice xmlns:v="urn:schemas-microsoft-com:vml" Requires="v">
                <p:oleObj spid="_x0000_s26628" r:id="rId7" imgW="876300" imgH="457200" progId="Equation.3">
                  <p:embed/>
                </p:oleObj>
              </mc:Choice>
              <mc:Fallback>
                <p:oleObj r:id="rId7" imgW="876300" imgH="4572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2533650"/>
                        <a:ext cx="2370138"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64AB3DDA-FD2D-4AE5-B3FD-47833D097D08}"/>
              </a:ext>
            </a:extLst>
          </p:cNvPr>
          <p:cNvGraphicFramePr>
            <a:graphicFrameLocks noChangeAspect="1"/>
          </p:cNvGraphicFramePr>
          <p:nvPr/>
        </p:nvGraphicFramePr>
        <p:xfrm>
          <a:off x="323850" y="4806950"/>
          <a:ext cx="6254750" cy="1639888"/>
        </p:xfrm>
        <a:graphic>
          <a:graphicData uri="http://schemas.openxmlformats.org/presentationml/2006/ole">
            <mc:AlternateContent xmlns:mc="http://schemas.openxmlformats.org/markup-compatibility/2006">
              <mc:Choice xmlns:v="urn:schemas-microsoft-com:vml" Requires="v">
                <p:oleObj spid="_x0000_s26629" r:id="rId9" imgW="2705040" imgH="711000" progId="Equation.DSMT4">
                  <p:embed/>
                </p:oleObj>
              </mc:Choice>
              <mc:Fallback>
                <p:oleObj r:id="rId9" imgW="2705040" imgH="711000"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4806950"/>
                        <a:ext cx="6254750"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17461"/>
                                        </p:tgtEl>
                                        <p:attrNameLst>
                                          <p:attrName>style.visibility</p:attrName>
                                        </p:attrNameLst>
                                      </p:cBhvr>
                                      <p:to>
                                        <p:strVal val="visible"/>
                                      </p:to>
                                    </p:set>
                                    <p:animEffect transition="in" filter="wipe(left)">
                                      <p:cBhvr>
                                        <p:cTn id="7" dur="500"/>
                                        <p:tgtEl>
                                          <p:spTgt spid="31746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17463"/>
                                        </p:tgtEl>
                                        <p:attrNameLst>
                                          <p:attrName>style.visibility</p:attrName>
                                        </p:attrNameLst>
                                      </p:cBhvr>
                                      <p:to>
                                        <p:strVal val="visible"/>
                                      </p:to>
                                    </p:set>
                                    <p:animEffect transition="in" filter="wipe(left)">
                                      <p:cBhvr>
                                        <p:cTn id="11" dur="500"/>
                                        <p:tgtEl>
                                          <p:spTgt spid="3174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7446"/>
                                        </p:tgtEl>
                                        <p:attrNameLst>
                                          <p:attrName>style.visibility</p:attrName>
                                        </p:attrNameLst>
                                      </p:cBhvr>
                                      <p:to>
                                        <p:strVal val="visible"/>
                                      </p:to>
                                    </p:set>
                                    <p:animEffect transition="in" filter="wipe(left)">
                                      <p:cBhvr>
                                        <p:cTn id="16" dur="500"/>
                                        <p:tgtEl>
                                          <p:spTgt spid="3174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7447"/>
                                        </p:tgtEl>
                                        <p:attrNameLst>
                                          <p:attrName>style.visibility</p:attrName>
                                        </p:attrNameLst>
                                      </p:cBhvr>
                                      <p:to>
                                        <p:strVal val="visible"/>
                                      </p:to>
                                    </p:set>
                                    <p:animEffect transition="in" filter="wipe(left)">
                                      <p:cBhvr>
                                        <p:cTn id="21" dur="500"/>
                                        <p:tgtEl>
                                          <p:spTgt spid="31744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17467"/>
                                        </p:tgtEl>
                                        <p:attrNameLst>
                                          <p:attrName>style.visibility</p:attrName>
                                        </p:attrNameLst>
                                      </p:cBhvr>
                                      <p:to>
                                        <p:strVal val="visible"/>
                                      </p:to>
                                    </p:set>
                                    <p:animEffect transition="in" filter="wipe(left)">
                                      <p:cBhvr>
                                        <p:cTn id="26" dur="500"/>
                                        <p:tgtEl>
                                          <p:spTgt spid="31746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17449"/>
                                        </p:tgtEl>
                                        <p:attrNameLst>
                                          <p:attrName>style.visibility</p:attrName>
                                        </p:attrNameLst>
                                      </p:cBhvr>
                                      <p:to>
                                        <p:strVal val="visible"/>
                                      </p:to>
                                    </p:set>
                                    <p:animEffect transition="in" filter="wipe(left)">
                                      <p:cBhvr>
                                        <p:cTn id="31" dur="500"/>
                                        <p:tgtEl>
                                          <p:spTgt spid="3174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17466"/>
                                        </p:tgtEl>
                                        <p:attrNameLst>
                                          <p:attrName>style.visibility</p:attrName>
                                        </p:attrNameLst>
                                      </p:cBhvr>
                                      <p:to>
                                        <p:strVal val="visible"/>
                                      </p:to>
                                    </p:set>
                                    <p:animEffect transition="in" filter="wipe(left)">
                                      <p:cBhvr>
                                        <p:cTn id="36" dur="500"/>
                                        <p:tgtEl>
                                          <p:spTgt spid="31746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6" grpId="0"/>
      <p:bldP spid="3174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9A7BDC-1E48-44F5-A7CF-299EB8CCA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003" y="1449487"/>
            <a:ext cx="4400869" cy="3242746"/>
          </a:xfrm>
          <a:prstGeom prst="rect">
            <a:avLst/>
          </a:prstGeom>
        </p:spPr>
      </p:pic>
      <p:pic>
        <p:nvPicPr>
          <p:cNvPr id="7" name="图片 6">
            <a:extLst>
              <a:ext uri="{FF2B5EF4-FFF2-40B4-BE49-F238E27FC236}">
                <a16:creationId xmlns:a16="http://schemas.microsoft.com/office/drawing/2014/main" id="{2834A59A-6004-44F9-881D-AA72A8BB6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074" y="1117257"/>
            <a:ext cx="3646725" cy="3907205"/>
          </a:xfrm>
          <a:prstGeom prst="rect">
            <a:avLst/>
          </a:prstGeom>
        </p:spPr>
      </p:pic>
      <p:pic>
        <p:nvPicPr>
          <p:cNvPr id="5" name="图片 4">
            <a:extLst>
              <a:ext uri="{FF2B5EF4-FFF2-40B4-BE49-F238E27FC236}">
                <a16:creationId xmlns:a16="http://schemas.microsoft.com/office/drawing/2014/main" id="{24B8B1F4-9222-42BA-A67B-50EFF15F9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106" y="1133832"/>
            <a:ext cx="3464693" cy="4006403"/>
          </a:xfrm>
          <a:prstGeom prst="rect">
            <a:avLst/>
          </a:prstGeom>
        </p:spPr>
      </p:pic>
    </p:spTree>
    <p:extLst>
      <p:ext uri="{BB962C8B-B14F-4D97-AF65-F5344CB8AC3E}">
        <p14:creationId xmlns:p14="http://schemas.microsoft.com/office/powerpoint/2010/main" val="424334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5" presetClass="exit" presetSubtype="0" fill="hold" nodeType="clickEffect">
                                  <p:stCondLst>
                                    <p:cond delay="0"/>
                                  </p:stCondLst>
                                  <p:childTnLst>
                                    <p:anim calcmode="lin" valueType="num">
                                      <p:cBhvr>
                                        <p:cTn id="13" dur="1000"/>
                                        <p:tgtEl>
                                          <p:spTgt spid="3"/>
                                        </p:tgtEl>
                                        <p:attrNameLst>
                                          <p:attrName>ppt_w</p:attrName>
                                        </p:attrNameLst>
                                      </p:cBhvr>
                                      <p:tavLst>
                                        <p:tav tm="0">
                                          <p:val>
                                            <p:strVal val="ppt_w"/>
                                          </p:val>
                                        </p:tav>
                                        <p:tav tm="100000">
                                          <p:val>
                                            <p:strVal val="ppt_w*0.70"/>
                                          </p:val>
                                        </p:tav>
                                      </p:tavLst>
                                    </p:anim>
                                    <p:anim calcmode="lin" valueType="num">
                                      <p:cBhvr>
                                        <p:cTn id="14" dur="1000"/>
                                        <p:tgtEl>
                                          <p:spTgt spid="3"/>
                                        </p:tgtEl>
                                        <p:attrNameLst>
                                          <p:attrName>ppt_h</p:attrName>
                                        </p:attrNameLst>
                                      </p:cBhvr>
                                      <p:tavLst>
                                        <p:tav tm="0">
                                          <p:val>
                                            <p:strVal val="ppt_h"/>
                                          </p:val>
                                        </p:tav>
                                        <p:tav tm="100000">
                                          <p:val>
                                            <p:strVal val="ppt_h"/>
                                          </p:val>
                                        </p:tav>
                                      </p:tavLst>
                                    </p:anim>
                                    <p:animEffect transition="out" filter="fade">
                                      <p:cBhvr>
                                        <p:cTn id="15" dur="1000"/>
                                        <p:tgtEl>
                                          <p:spTgt spid="3"/>
                                        </p:tgtEl>
                                      </p:cBhvr>
                                    </p:animEffect>
                                    <p:set>
                                      <p:cBhvr>
                                        <p:cTn id="16" dur="1" fill="hold">
                                          <p:stCondLst>
                                            <p:cond delay="9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5" presetClass="exit" presetSubtype="0" fill="hold" nodeType="clickEffect">
                                  <p:stCondLst>
                                    <p:cond delay="0"/>
                                  </p:stCondLst>
                                  <p:childTnLst>
                                    <p:anim calcmode="lin" valueType="num">
                                      <p:cBhvr>
                                        <p:cTn id="27" dur="1000"/>
                                        <p:tgtEl>
                                          <p:spTgt spid="7"/>
                                        </p:tgtEl>
                                        <p:attrNameLst>
                                          <p:attrName>ppt_w</p:attrName>
                                        </p:attrNameLst>
                                      </p:cBhvr>
                                      <p:tavLst>
                                        <p:tav tm="0">
                                          <p:val>
                                            <p:strVal val="ppt_w"/>
                                          </p:val>
                                        </p:tav>
                                        <p:tav tm="100000">
                                          <p:val>
                                            <p:strVal val="ppt_w*0.70"/>
                                          </p:val>
                                        </p:tav>
                                      </p:tavLst>
                                    </p:anim>
                                    <p:anim calcmode="lin" valueType="num">
                                      <p:cBhvr>
                                        <p:cTn id="28" dur="1000"/>
                                        <p:tgtEl>
                                          <p:spTgt spid="7"/>
                                        </p:tgtEl>
                                        <p:attrNameLst>
                                          <p:attrName>ppt_h</p:attrName>
                                        </p:attrNameLst>
                                      </p:cBhvr>
                                      <p:tavLst>
                                        <p:tav tm="0">
                                          <p:val>
                                            <p:strVal val="ppt_h"/>
                                          </p:val>
                                        </p:tav>
                                        <p:tav tm="100000">
                                          <p:val>
                                            <p:strVal val="ppt_h"/>
                                          </p:val>
                                        </p:tav>
                                      </p:tavLst>
                                    </p:anim>
                                    <p:animEffect transition="out" filter="fade">
                                      <p:cBhvr>
                                        <p:cTn id="29" dur="1000"/>
                                        <p:tgtEl>
                                          <p:spTgt spid="7"/>
                                        </p:tgtEl>
                                      </p:cBhvr>
                                    </p:animEffect>
                                    <p:set>
                                      <p:cBhvr>
                                        <p:cTn id="30" dur="1" fill="hold">
                                          <p:stCondLst>
                                            <p:cond delay="9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Text Box 6">
            <a:extLst>
              <a:ext uri="{FF2B5EF4-FFF2-40B4-BE49-F238E27FC236}">
                <a16:creationId xmlns:a16="http://schemas.microsoft.com/office/drawing/2014/main" id="{9C11BBFF-D915-4219-9201-8B05D4B563C3}"/>
              </a:ext>
            </a:extLst>
          </p:cNvPr>
          <p:cNvSpPr txBox="1">
            <a:spLocks noChangeArrowheads="1"/>
          </p:cNvSpPr>
          <p:nvPr/>
        </p:nvSpPr>
        <p:spPr bwMode="auto">
          <a:xfrm>
            <a:off x="441325" y="568325"/>
            <a:ext cx="898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solidFill>
                  <a:schemeClr val="accent2"/>
                </a:solidFill>
              </a:rPr>
              <a:t>解三</a:t>
            </a:r>
          </a:p>
        </p:txBody>
      </p:sp>
      <p:graphicFrame>
        <p:nvGraphicFramePr>
          <p:cNvPr id="10" name="对象 9">
            <a:extLst>
              <a:ext uri="{FF2B5EF4-FFF2-40B4-BE49-F238E27FC236}">
                <a16:creationId xmlns:a16="http://schemas.microsoft.com/office/drawing/2014/main" id="{474B55EB-DC37-4D8D-99C2-21B8FCE6108A}"/>
              </a:ext>
            </a:extLst>
          </p:cNvPr>
          <p:cNvGraphicFramePr>
            <a:graphicFrameLocks noChangeAspect="1"/>
          </p:cNvGraphicFramePr>
          <p:nvPr>
            <p:extLst>
              <p:ext uri="{D42A27DB-BD31-4B8C-83A1-F6EECF244321}">
                <p14:modId xmlns:p14="http://schemas.microsoft.com/office/powerpoint/2010/main" val="710051848"/>
              </p:ext>
            </p:extLst>
          </p:nvPr>
        </p:nvGraphicFramePr>
        <p:xfrm>
          <a:off x="2611438" y="568325"/>
          <a:ext cx="2070100" cy="1116013"/>
        </p:xfrm>
        <a:graphic>
          <a:graphicData uri="http://schemas.openxmlformats.org/presentationml/2006/ole">
            <mc:AlternateContent xmlns:mc="http://schemas.openxmlformats.org/markup-compatibility/2006">
              <mc:Choice xmlns:v="urn:schemas-microsoft-com:vml" Requires="v">
                <p:oleObj spid="_x0000_s27655" name="Equation" r:id="rId3" imgW="799920" imgH="431640" progId="Equation.DSMT4">
                  <p:embed/>
                </p:oleObj>
              </mc:Choice>
              <mc:Fallback>
                <p:oleObj name="Equation" r:id="rId3" imgW="799920" imgH="431640" progId="Equation.DSMT4">
                  <p:embed/>
                  <p:pic>
                    <p:nvPicPr>
                      <p:cNvPr id="0" name="对象 9"/>
                      <p:cNvPicPr>
                        <a:picLocks noChangeAspect="1" noChangeArrowheads="1"/>
                      </p:cNvPicPr>
                      <p:nvPr/>
                    </p:nvPicPr>
                    <p:blipFill>
                      <a:blip r:embed="rId4"/>
                      <a:srcRect/>
                      <a:stretch>
                        <a:fillRect/>
                      </a:stretch>
                    </p:blipFill>
                    <p:spPr bwMode="auto">
                      <a:xfrm>
                        <a:off x="2611438" y="568325"/>
                        <a:ext cx="20701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504A64F6-052D-472C-B652-974D4D5CECC9}"/>
              </a:ext>
            </a:extLst>
          </p:cNvPr>
          <p:cNvGraphicFramePr>
            <a:graphicFrameLocks noChangeAspect="1"/>
          </p:cNvGraphicFramePr>
          <p:nvPr/>
        </p:nvGraphicFramePr>
        <p:xfrm>
          <a:off x="2805113" y="1882775"/>
          <a:ext cx="1876425" cy="1017588"/>
        </p:xfrm>
        <a:graphic>
          <a:graphicData uri="http://schemas.openxmlformats.org/presentationml/2006/ole">
            <mc:AlternateContent xmlns:mc="http://schemas.openxmlformats.org/markup-compatibility/2006">
              <mc:Choice xmlns:v="urn:schemas-microsoft-com:vml" Requires="v">
                <p:oleObj spid="_x0000_s27656" r:id="rId5" imgW="723600" imgH="393480" progId="Equation.DSMT4">
                  <p:embed/>
                </p:oleObj>
              </mc:Choice>
              <mc:Fallback>
                <p:oleObj r:id="rId5" imgW="723600" imgH="39348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5113" y="1882775"/>
                        <a:ext cx="187642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DED5868B-8DB9-4CCD-BD1B-5D23CE44A019}"/>
              </a:ext>
            </a:extLst>
          </p:cNvPr>
          <p:cNvGraphicFramePr>
            <a:graphicFrameLocks noChangeAspect="1"/>
          </p:cNvGraphicFramePr>
          <p:nvPr/>
        </p:nvGraphicFramePr>
        <p:xfrm>
          <a:off x="1489075" y="2916238"/>
          <a:ext cx="5872163" cy="1025525"/>
        </p:xfrm>
        <a:graphic>
          <a:graphicData uri="http://schemas.openxmlformats.org/presentationml/2006/ole">
            <mc:AlternateContent xmlns:mc="http://schemas.openxmlformats.org/markup-compatibility/2006">
              <mc:Choice xmlns:v="urn:schemas-microsoft-com:vml" Requires="v">
                <p:oleObj spid="_x0000_s27657" r:id="rId7" imgW="2539800" imgH="444240" progId="Equation.DSMT4">
                  <p:embed/>
                </p:oleObj>
              </mc:Choice>
              <mc:Fallback>
                <p:oleObj r:id="rId7" imgW="2539800" imgH="444240"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9075" y="2916238"/>
                        <a:ext cx="5872163"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0DEB17A9-B505-4B3C-B1FC-EB4AE4AD4824}"/>
              </a:ext>
            </a:extLst>
          </p:cNvPr>
          <p:cNvGraphicFramePr>
            <a:graphicFrameLocks noChangeAspect="1"/>
          </p:cNvGraphicFramePr>
          <p:nvPr>
            <p:extLst>
              <p:ext uri="{D42A27DB-BD31-4B8C-83A1-F6EECF244321}">
                <p14:modId xmlns:p14="http://schemas.microsoft.com/office/powerpoint/2010/main" val="2968401558"/>
              </p:ext>
            </p:extLst>
          </p:nvPr>
        </p:nvGraphicFramePr>
        <p:xfrm>
          <a:off x="1503363" y="4137025"/>
          <a:ext cx="6137275" cy="1054100"/>
        </p:xfrm>
        <a:graphic>
          <a:graphicData uri="http://schemas.openxmlformats.org/presentationml/2006/ole">
            <mc:AlternateContent xmlns:mc="http://schemas.openxmlformats.org/markup-compatibility/2006">
              <mc:Choice xmlns:v="urn:schemas-microsoft-com:vml" Requires="v">
                <p:oleObj spid="_x0000_s27658" name="Equation" r:id="rId9" imgW="2654280" imgH="457200" progId="Equation.DSMT4">
                  <p:embed/>
                </p:oleObj>
              </mc:Choice>
              <mc:Fallback>
                <p:oleObj name="Equation" r:id="rId9" imgW="2654280" imgH="457200" progId="Equation.DSMT4">
                  <p:embed/>
                  <p:pic>
                    <p:nvPicPr>
                      <p:cNvPr id="0" name="对象 4"/>
                      <p:cNvPicPr>
                        <a:picLocks noChangeAspect="1" noChangeArrowheads="1"/>
                      </p:cNvPicPr>
                      <p:nvPr/>
                    </p:nvPicPr>
                    <p:blipFill>
                      <a:blip r:embed="rId10"/>
                      <a:srcRect/>
                      <a:stretch>
                        <a:fillRect/>
                      </a:stretch>
                    </p:blipFill>
                    <p:spPr bwMode="auto">
                      <a:xfrm>
                        <a:off x="1503363" y="4137025"/>
                        <a:ext cx="613727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B9432B1F-F779-49D6-B274-1A917E0BD6A9}"/>
              </a:ext>
            </a:extLst>
          </p:cNvPr>
          <p:cNvGraphicFramePr>
            <a:graphicFrameLocks noChangeAspect="1"/>
          </p:cNvGraphicFramePr>
          <p:nvPr>
            <p:extLst>
              <p:ext uri="{D42A27DB-BD31-4B8C-83A1-F6EECF244321}">
                <p14:modId xmlns:p14="http://schemas.microsoft.com/office/powerpoint/2010/main" val="2117414448"/>
              </p:ext>
            </p:extLst>
          </p:nvPr>
        </p:nvGraphicFramePr>
        <p:xfrm>
          <a:off x="1503363" y="5637148"/>
          <a:ext cx="2290763" cy="469900"/>
        </p:xfrm>
        <a:graphic>
          <a:graphicData uri="http://schemas.openxmlformats.org/presentationml/2006/ole">
            <mc:AlternateContent xmlns:mc="http://schemas.openxmlformats.org/markup-compatibility/2006">
              <mc:Choice xmlns:v="urn:schemas-microsoft-com:vml" Requires="v">
                <p:oleObj spid="_x0000_s27659" name="Equation" r:id="rId11" imgW="990360" imgH="203040" progId="Equation.DSMT4">
                  <p:embed/>
                </p:oleObj>
              </mc:Choice>
              <mc:Fallback>
                <p:oleObj name="Equation" r:id="rId11" imgW="990360" imgH="203040" progId="Equation.DSMT4">
                  <p:embed/>
                  <p:pic>
                    <p:nvPicPr>
                      <p:cNvPr id="0" name="对象 8"/>
                      <p:cNvPicPr>
                        <a:picLocks noChangeAspect="1" noChangeArrowheads="1"/>
                      </p:cNvPicPr>
                      <p:nvPr/>
                    </p:nvPicPr>
                    <p:blipFill>
                      <a:blip r:embed="rId12"/>
                      <a:srcRect/>
                      <a:stretch>
                        <a:fillRect/>
                      </a:stretch>
                    </p:blipFill>
                    <p:spPr bwMode="auto">
                      <a:xfrm>
                        <a:off x="1503363" y="5637148"/>
                        <a:ext cx="22907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46"/>
                                        </p:tgtEl>
                                        <p:attrNameLst>
                                          <p:attrName>style.visibility</p:attrName>
                                        </p:attrNameLst>
                                      </p:cBhvr>
                                      <p:to>
                                        <p:strVal val="visible"/>
                                      </p:to>
                                    </p:set>
                                    <p:animEffect transition="in" filter="wipe(left)">
                                      <p:cBhvr>
                                        <p:cTn id="7" dur="500"/>
                                        <p:tgtEl>
                                          <p:spTgt spid="3174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a:extLst>
              <a:ext uri="{FF2B5EF4-FFF2-40B4-BE49-F238E27FC236}">
                <a16:creationId xmlns:a16="http://schemas.microsoft.com/office/drawing/2014/main" id="{81CB437C-62AF-4F06-BB1F-4C1F1523A5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071E27C3-A5DD-4C80-8F9E-4B0A0487B0EF}" type="slidenum">
              <a:rPr lang="en-US" altLang="zh-CN" sz="1400" smtClean="0"/>
              <a:pPr/>
              <a:t>31</a:t>
            </a:fld>
            <a:endParaRPr lang="en-US" altLang="zh-CN" sz="1400"/>
          </a:p>
        </p:txBody>
      </p:sp>
      <p:sp>
        <p:nvSpPr>
          <p:cNvPr id="337922" name="Text Box 2">
            <a:extLst>
              <a:ext uri="{FF2B5EF4-FFF2-40B4-BE49-F238E27FC236}">
                <a16:creationId xmlns:a16="http://schemas.microsoft.com/office/drawing/2014/main" id="{8B5BEA03-F23F-4B83-8482-4188453B2473}"/>
              </a:ext>
            </a:extLst>
          </p:cNvPr>
          <p:cNvSpPr txBox="1">
            <a:spLocks noChangeArrowheads="1"/>
          </p:cNvSpPr>
          <p:nvPr/>
        </p:nvSpPr>
        <p:spPr bwMode="auto">
          <a:xfrm>
            <a:off x="212725" y="449263"/>
            <a:ext cx="725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t>例</a:t>
            </a:r>
            <a:r>
              <a:rPr lang="en-US" altLang="zh-CN" b="1"/>
              <a:t>2</a:t>
            </a:r>
          </a:p>
        </p:txBody>
      </p:sp>
      <p:sp>
        <p:nvSpPr>
          <p:cNvPr id="337923" name="Text Box 3">
            <a:extLst>
              <a:ext uri="{FF2B5EF4-FFF2-40B4-BE49-F238E27FC236}">
                <a16:creationId xmlns:a16="http://schemas.microsoft.com/office/drawing/2014/main" id="{6FC62D8F-E8ED-4854-BA88-3359768BC2D7}"/>
              </a:ext>
            </a:extLst>
          </p:cNvPr>
          <p:cNvSpPr txBox="1">
            <a:spLocks noChangeArrowheads="1"/>
          </p:cNvSpPr>
          <p:nvPr/>
        </p:nvSpPr>
        <p:spPr bwMode="auto">
          <a:xfrm>
            <a:off x="971550" y="407988"/>
            <a:ext cx="906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t>计算</a:t>
            </a:r>
          </a:p>
        </p:txBody>
      </p:sp>
      <p:graphicFrame>
        <p:nvGraphicFramePr>
          <p:cNvPr id="337924" name="Object 4">
            <a:extLst>
              <a:ext uri="{FF2B5EF4-FFF2-40B4-BE49-F238E27FC236}">
                <a16:creationId xmlns:a16="http://schemas.microsoft.com/office/drawing/2014/main" id="{E04CBB3E-6350-4C1C-A1F5-85F9EEF2491B}"/>
              </a:ext>
            </a:extLst>
          </p:cNvPr>
          <p:cNvGraphicFramePr>
            <a:graphicFrameLocks noChangeAspect="1"/>
          </p:cNvGraphicFramePr>
          <p:nvPr/>
        </p:nvGraphicFramePr>
        <p:xfrm>
          <a:off x="1423988" y="931863"/>
          <a:ext cx="5383212" cy="717550"/>
        </p:xfrm>
        <a:graphic>
          <a:graphicData uri="http://schemas.openxmlformats.org/presentationml/2006/ole">
            <mc:AlternateContent xmlns:mc="http://schemas.openxmlformats.org/markup-compatibility/2006">
              <mc:Choice xmlns:v="urn:schemas-microsoft-com:vml" Requires="v">
                <p:oleObj spid="_x0000_s28682" r:id="rId3" imgW="2273300" imgH="304800" progId="Equation.DSMT4">
                  <p:embed/>
                </p:oleObj>
              </mc:Choice>
              <mc:Fallback>
                <p:oleObj r:id="rId3" imgW="2273300" imgH="304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988" y="931863"/>
                        <a:ext cx="5383212"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337926" name="Picture 6" descr="a23">
            <a:extLst>
              <a:ext uri="{FF2B5EF4-FFF2-40B4-BE49-F238E27FC236}">
                <a16:creationId xmlns:a16="http://schemas.microsoft.com/office/drawing/2014/main" id="{406ADDB4-66C6-4DAE-BC0B-A67340EEB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2803525"/>
            <a:ext cx="23241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28" name="Object 8">
            <a:extLst>
              <a:ext uri="{FF2B5EF4-FFF2-40B4-BE49-F238E27FC236}">
                <a16:creationId xmlns:a16="http://schemas.microsoft.com/office/drawing/2014/main" id="{490B0ABE-A459-43DE-9E53-AB8781DE5926}"/>
              </a:ext>
            </a:extLst>
          </p:cNvPr>
          <p:cNvGraphicFramePr>
            <a:graphicFrameLocks noChangeAspect="1"/>
          </p:cNvGraphicFramePr>
          <p:nvPr/>
        </p:nvGraphicFramePr>
        <p:xfrm>
          <a:off x="8755063" y="4208463"/>
          <a:ext cx="280987" cy="333375"/>
        </p:xfrm>
        <a:graphic>
          <a:graphicData uri="http://schemas.openxmlformats.org/presentationml/2006/ole">
            <mc:AlternateContent xmlns:mc="http://schemas.openxmlformats.org/markup-compatibility/2006">
              <mc:Choice xmlns:v="urn:schemas-microsoft-com:vml" Requires="v">
                <p:oleObj spid="_x0000_s28683" r:id="rId6" imgW="139579" imgH="164957" progId="Equation.DSMT4">
                  <p:embed/>
                </p:oleObj>
              </mc:Choice>
              <mc:Fallback>
                <p:oleObj r:id="rId6" imgW="139579" imgH="164957"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55063" y="4208463"/>
                        <a:ext cx="2809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29" name="Object 9">
            <a:extLst>
              <a:ext uri="{FF2B5EF4-FFF2-40B4-BE49-F238E27FC236}">
                <a16:creationId xmlns:a16="http://schemas.microsoft.com/office/drawing/2014/main" id="{28621B49-113C-4F1F-A8F2-94C891132D04}"/>
              </a:ext>
            </a:extLst>
          </p:cNvPr>
          <p:cNvGraphicFramePr>
            <a:graphicFrameLocks noChangeAspect="1"/>
          </p:cNvGraphicFramePr>
          <p:nvPr/>
        </p:nvGraphicFramePr>
        <p:xfrm>
          <a:off x="7340600" y="2597150"/>
          <a:ext cx="228600" cy="282575"/>
        </p:xfrm>
        <a:graphic>
          <a:graphicData uri="http://schemas.openxmlformats.org/presentationml/2006/ole">
            <mc:AlternateContent xmlns:mc="http://schemas.openxmlformats.org/markup-compatibility/2006">
              <mc:Choice xmlns:v="urn:schemas-microsoft-com:vml" Requires="v">
                <p:oleObj spid="_x0000_s28684" r:id="rId8" imgW="114201" imgH="139579" progId="Equation.DSMT4">
                  <p:embed/>
                </p:oleObj>
              </mc:Choice>
              <mc:Fallback>
                <p:oleObj r:id="rId8" imgW="114201" imgH="139579"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0600" y="2597150"/>
                        <a:ext cx="2286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7930" name="Text Box 10">
            <a:extLst>
              <a:ext uri="{FF2B5EF4-FFF2-40B4-BE49-F238E27FC236}">
                <a16:creationId xmlns:a16="http://schemas.microsoft.com/office/drawing/2014/main" id="{4299B869-BB66-4883-9A71-A892D2DA90BC}"/>
              </a:ext>
            </a:extLst>
          </p:cNvPr>
          <p:cNvSpPr txBox="1">
            <a:spLocks noChangeArrowheads="1"/>
          </p:cNvSpPr>
          <p:nvPr/>
        </p:nvSpPr>
        <p:spPr bwMode="auto">
          <a:xfrm>
            <a:off x="250825" y="2967038"/>
            <a:ext cx="665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t>解</a:t>
            </a:r>
            <a:r>
              <a:rPr lang="en-US" altLang="zh-CN" b="1"/>
              <a:t>:</a:t>
            </a:r>
          </a:p>
        </p:txBody>
      </p:sp>
      <p:sp>
        <p:nvSpPr>
          <p:cNvPr id="337934" name="Text Box 14">
            <a:extLst>
              <a:ext uri="{FF2B5EF4-FFF2-40B4-BE49-F238E27FC236}">
                <a16:creationId xmlns:a16="http://schemas.microsoft.com/office/drawing/2014/main" id="{67DEC9CC-2DA9-4E26-8EFB-634F6A087925}"/>
              </a:ext>
            </a:extLst>
          </p:cNvPr>
          <p:cNvSpPr txBox="1">
            <a:spLocks noChangeArrowheads="1"/>
          </p:cNvSpPr>
          <p:nvPr/>
        </p:nvSpPr>
        <p:spPr bwMode="auto">
          <a:xfrm>
            <a:off x="915988" y="3030538"/>
            <a:ext cx="6124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t>设由</a:t>
            </a:r>
            <a:r>
              <a:rPr lang="en-US" altLang="zh-CN" b="1"/>
              <a:t>L</a:t>
            </a:r>
            <a:r>
              <a:rPr lang="zh-CN" altLang="en-US" b="1"/>
              <a:t>围成的三角形为</a:t>
            </a:r>
            <a:r>
              <a:rPr lang="en-US" altLang="zh-CN" b="1"/>
              <a:t>S</a:t>
            </a:r>
            <a:r>
              <a:rPr lang="zh-CN" altLang="en-US" b="1"/>
              <a:t>，方向取上侧</a:t>
            </a:r>
            <a:endParaRPr lang="en-US" altLang="zh-CN" b="1"/>
          </a:p>
        </p:txBody>
      </p:sp>
      <p:graphicFrame>
        <p:nvGraphicFramePr>
          <p:cNvPr id="2" name="对象 1">
            <a:extLst>
              <a:ext uri="{FF2B5EF4-FFF2-40B4-BE49-F238E27FC236}">
                <a16:creationId xmlns:a16="http://schemas.microsoft.com/office/drawing/2014/main" id="{37747D1C-FA1E-430A-81A4-A9370A38BB20}"/>
              </a:ext>
            </a:extLst>
          </p:cNvPr>
          <p:cNvGraphicFramePr>
            <a:graphicFrameLocks noChangeAspect="1"/>
          </p:cNvGraphicFramePr>
          <p:nvPr/>
        </p:nvGraphicFramePr>
        <p:xfrm>
          <a:off x="6829425" y="5070475"/>
          <a:ext cx="279400" cy="282575"/>
        </p:xfrm>
        <a:graphic>
          <a:graphicData uri="http://schemas.openxmlformats.org/presentationml/2006/ole">
            <mc:AlternateContent xmlns:mc="http://schemas.openxmlformats.org/markup-compatibility/2006">
              <mc:Choice xmlns:v="urn:schemas-microsoft-com:vml" Requires="v">
                <p:oleObj spid="_x0000_s28685" r:id="rId10" imgW="139700" imgH="139700" progId="Equation.DSMT4">
                  <p:embed/>
                </p:oleObj>
              </mc:Choice>
              <mc:Fallback>
                <p:oleObj r:id="rId10" imgW="139700" imgH="139700" progId="Equation.DSMT4">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9425" y="5070475"/>
                        <a:ext cx="2794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7D13AE86-D12E-4AAD-939D-7342AB56C62A}"/>
              </a:ext>
            </a:extLst>
          </p:cNvPr>
          <p:cNvGraphicFramePr>
            <a:graphicFrameLocks noChangeAspect="1"/>
          </p:cNvGraphicFramePr>
          <p:nvPr/>
        </p:nvGraphicFramePr>
        <p:xfrm>
          <a:off x="366713" y="3887788"/>
          <a:ext cx="5108575" cy="673100"/>
        </p:xfrm>
        <a:graphic>
          <a:graphicData uri="http://schemas.openxmlformats.org/presentationml/2006/ole">
            <mc:AlternateContent xmlns:mc="http://schemas.openxmlformats.org/markup-compatibility/2006">
              <mc:Choice xmlns:v="urn:schemas-microsoft-com:vml" Requires="v">
                <p:oleObj spid="_x0000_s28686" r:id="rId12" imgW="2208841" imgH="291973" progId="Equation.DSMT4">
                  <p:embed/>
                </p:oleObj>
              </mc:Choice>
              <mc:Fallback>
                <p:oleObj r:id="rId12" imgW="2208841" imgH="291973" progId="Equation.DSMT4">
                  <p:embed/>
                  <p:pic>
                    <p:nvPicPr>
                      <p:cNvPr id="0" name="对象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3887788"/>
                        <a:ext cx="51085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7CBA67BF-F6CA-4682-9EE7-0DD79138D170}"/>
              </a:ext>
            </a:extLst>
          </p:cNvPr>
          <p:cNvGraphicFramePr>
            <a:graphicFrameLocks noChangeAspect="1"/>
          </p:cNvGraphicFramePr>
          <p:nvPr/>
        </p:nvGraphicFramePr>
        <p:xfrm>
          <a:off x="366713" y="4567238"/>
          <a:ext cx="3729037" cy="2106612"/>
        </p:xfrm>
        <a:graphic>
          <a:graphicData uri="http://schemas.openxmlformats.org/presentationml/2006/ole">
            <mc:AlternateContent xmlns:mc="http://schemas.openxmlformats.org/markup-compatibility/2006">
              <mc:Choice xmlns:v="urn:schemas-microsoft-com:vml" Requires="v">
                <p:oleObj spid="_x0000_s28687" r:id="rId14" imgW="1612900" imgH="914400" progId="Equation.DSMT4">
                  <p:embed/>
                </p:oleObj>
              </mc:Choice>
              <mc:Fallback>
                <p:oleObj r:id="rId14" imgW="1612900" imgH="914400" progId="Equation.DSMT4">
                  <p:embed/>
                  <p:pic>
                    <p:nvPicPr>
                      <p:cNvPr id="0" name="对象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6713" y="4567238"/>
                        <a:ext cx="3729037"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D2D009A8-DF8C-45B4-9480-687BC2B34D30}"/>
              </a:ext>
            </a:extLst>
          </p:cNvPr>
          <p:cNvGraphicFramePr>
            <a:graphicFrameLocks noChangeAspect="1"/>
          </p:cNvGraphicFramePr>
          <p:nvPr/>
        </p:nvGraphicFramePr>
        <p:xfrm>
          <a:off x="4276725" y="5365750"/>
          <a:ext cx="3698875" cy="877888"/>
        </p:xfrm>
        <a:graphic>
          <a:graphicData uri="http://schemas.openxmlformats.org/presentationml/2006/ole">
            <mc:AlternateContent xmlns:mc="http://schemas.openxmlformats.org/markup-compatibility/2006">
              <mc:Choice xmlns:v="urn:schemas-microsoft-com:vml" Requires="v">
                <p:oleObj spid="_x0000_s28688" r:id="rId16" imgW="1599506" imgH="380835" progId="Equation.DSMT4">
                  <p:embed/>
                </p:oleObj>
              </mc:Choice>
              <mc:Fallback>
                <p:oleObj r:id="rId16" imgW="1599506" imgH="380835" progId="Equation.DSMT4">
                  <p:embed/>
                  <p:pic>
                    <p:nvPicPr>
                      <p:cNvPr id="0" name="对象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76725" y="5365750"/>
                        <a:ext cx="36988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组合 2">
            <a:extLst>
              <a:ext uri="{FF2B5EF4-FFF2-40B4-BE49-F238E27FC236}">
                <a16:creationId xmlns:a16="http://schemas.microsoft.com/office/drawing/2014/main" id="{6BF38D4C-2DD4-4F1D-881F-8971682EAC21}"/>
              </a:ext>
            </a:extLst>
          </p:cNvPr>
          <p:cNvGrpSpPr/>
          <p:nvPr/>
        </p:nvGrpSpPr>
        <p:grpSpPr>
          <a:xfrm>
            <a:off x="178173" y="1747838"/>
            <a:ext cx="8799204" cy="954107"/>
            <a:chOff x="366713" y="1747838"/>
            <a:chExt cx="8799204" cy="954107"/>
          </a:xfrm>
        </p:grpSpPr>
        <p:sp>
          <p:nvSpPr>
            <p:cNvPr id="337925" name="Text Box 5">
              <a:extLst>
                <a:ext uri="{FF2B5EF4-FFF2-40B4-BE49-F238E27FC236}">
                  <a16:creationId xmlns:a16="http://schemas.microsoft.com/office/drawing/2014/main" id="{A98F88E5-1FD0-4EFB-A765-2F58C851A2D6}"/>
                </a:ext>
              </a:extLst>
            </p:cNvPr>
            <p:cNvSpPr txBox="1">
              <a:spLocks noChangeArrowheads="1"/>
            </p:cNvSpPr>
            <p:nvPr/>
          </p:nvSpPr>
          <p:spPr bwMode="auto">
            <a:xfrm>
              <a:off x="366713" y="1747838"/>
              <a:ext cx="87992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dirty="0"/>
                <a:t>其中</a:t>
              </a:r>
              <a:r>
                <a:rPr lang="en-US" altLang="zh-CN" b="1" dirty="0"/>
                <a:t>L</a:t>
              </a:r>
              <a:r>
                <a:rPr lang="zh-CN" altLang="en-US" b="1" dirty="0"/>
                <a:t>为平面                     与各坐标面的交线</a:t>
              </a:r>
              <a:r>
                <a:rPr lang="en-US" altLang="zh-CN" b="1" dirty="0"/>
                <a:t>, </a:t>
              </a:r>
              <a:r>
                <a:rPr lang="zh-CN" altLang="en-US" b="1" dirty="0"/>
                <a:t>从</a:t>
              </a:r>
              <a:r>
                <a:rPr lang="en-US" altLang="zh-CN" b="1" dirty="0"/>
                <a:t>x</a:t>
              </a:r>
              <a:r>
                <a:rPr lang="zh-CN" altLang="en-US" b="1" dirty="0"/>
                <a:t>轴正向</a:t>
              </a:r>
              <a:endParaRPr lang="en-US" altLang="zh-CN" b="1" dirty="0"/>
            </a:p>
            <a:p>
              <a:r>
                <a:rPr lang="zh-CN" altLang="en-US" b="1" dirty="0"/>
                <a:t>看取逆时针方向</a:t>
              </a:r>
              <a:r>
                <a:rPr lang="en-US" altLang="zh-CN" b="1" dirty="0"/>
                <a:t>.</a:t>
              </a:r>
            </a:p>
          </p:txBody>
        </p:sp>
        <p:graphicFrame>
          <p:nvGraphicFramePr>
            <p:cNvPr id="16" name="Object 4">
              <a:extLst>
                <a:ext uri="{FF2B5EF4-FFF2-40B4-BE49-F238E27FC236}">
                  <a16:creationId xmlns:a16="http://schemas.microsoft.com/office/drawing/2014/main" id="{77D90068-758D-49A7-B42E-2756A391360B}"/>
                </a:ext>
              </a:extLst>
            </p:cNvPr>
            <p:cNvGraphicFramePr>
              <a:graphicFrameLocks noChangeAspect="1"/>
            </p:cNvGraphicFramePr>
            <p:nvPr>
              <p:extLst>
                <p:ext uri="{D42A27DB-BD31-4B8C-83A1-F6EECF244321}">
                  <p14:modId xmlns:p14="http://schemas.microsoft.com/office/powerpoint/2010/main" val="1575933696"/>
                </p:ext>
              </p:extLst>
            </p:nvPr>
          </p:nvGraphicFramePr>
          <p:xfrm>
            <a:off x="2500019" y="1797942"/>
            <a:ext cx="1863725" cy="477837"/>
          </p:xfrm>
          <a:graphic>
            <a:graphicData uri="http://schemas.openxmlformats.org/presentationml/2006/ole">
              <mc:AlternateContent xmlns:mc="http://schemas.openxmlformats.org/markup-compatibility/2006">
                <mc:Choice xmlns:v="urn:schemas-microsoft-com:vml" Requires="v">
                  <p:oleObj spid="_x0000_s28689" name="Equation" r:id="rId18" imgW="787320" imgH="203040" progId="Equation.DSMT4">
                    <p:embed/>
                  </p:oleObj>
                </mc:Choice>
                <mc:Fallback>
                  <p:oleObj name="Equation" r:id="rId18" imgW="787320" imgH="203040" progId="Equation.DSMT4">
                    <p:embed/>
                    <p:pic>
                      <p:nvPicPr>
                        <p:cNvPr id="337924" name="Object 4">
                          <a:extLst>
                            <a:ext uri="{FF2B5EF4-FFF2-40B4-BE49-F238E27FC236}">
                              <a16:creationId xmlns:a16="http://schemas.microsoft.com/office/drawing/2014/main" id="{E04CBB3E-6350-4C1C-A1F5-85F9EEF2491B}"/>
                            </a:ext>
                          </a:extLst>
                        </p:cNvPr>
                        <p:cNvPicPr>
                          <a:picLocks noChangeAspect="1" noChangeArrowheads="1"/>
                        </p:cNvPicPr>
                        <p:nvPr/>
                      </p:nvPicPr>
                      <p:blipFill>
                        <a:blip r:embed="rId19"/>
                        <a:srcRect/>
                        <a:stretch>
                          <a:fillRect/>
                        </a:stretch>
                      </p:blipFill>
                      <p:spPr bwMode="auto">
                        <a:xfrm>
                          <a:off x="2500019" y="1797942"/>
                          <a:ext cx="18637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26"/>
                                        </p:tgtEl>
                                        <p:attrNameLst>
                                          <p:attrName>style.visibility</p:attrName>
                                        </p:attrNameLst>
                                      </p:cBhvr>
                                      <p:to>
                                        <p:strVal val="visible"/>
                                      </p:to>
                                    </p:set>
                                    <p:animEffect transition="in" filter="box(in)">
                                      <p:cBhvr>
                                        <p:cTn id="7" dur="500"/>
                                        <p:tgtEl>
                                          <p:spTgt spid="3379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337928"/>
                                        </p:tgtEl>
                                        <p:attrNameLst>
                                          <p:attrName>style.visibility</p:attrName>
                                        </p:attrNameLst>
                                      </p:cBhvr>
                                      <p:to>
                                        <p:strVal val="visible"/>
                                      </p:to>
                                    </p:set>
                                    <p:animEffect transition="in" filter="slide(fromRight)">
                                      <p:cBhvr>
                                        <p:cTn id="12" dur="500"/>
                                        <p:tgtEl>
                                          <p:spTgt spid="3379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337929"/>
                                        </p:tgtEl>
                                        <p:attrNameLst>
                                          <p:attrName>style.visibility</p:attrName>
                                        </p:attrNameLst>
                                      </p:cBhvr>
                                      <p:to>
                                        <p:strVal val="visible"/>
                                      </p:to>
                                    </p:set>
                                    <p:animEffect transition="in" filter="slide(fromRight)">
                                      <p:cBhvr>
                                        <p:cTn id="17" dur="500"/>
                                        <p:tgtEl>
                                          <p:spTgt spid="3379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37930"/>
                                        </p:tgtEl>
                                        <p:attrNameLst>
                                          <p:attrName>style.visibility</p:attrName>
                                        </p:attrNameLst>
                                      </p:cBhvr>
                                      <p:to>
                                        <p:strVal val="visible"/>
                                      </p:to>
                                    </p:set>
                                    <p:anim calcmode="lin" valueType="num">
                                      <p:cBhvr additive="base">
                                        <p:cTn id="22" dur="500" fill="hold"/>
                                        <p:tgtEl>
                                          <p:spTgt spid="337930"/>
                                        </p:tgtEl>
                                        <p:attrNameLst>
                                          <p:attrName>ppt_x</p:attrName>
                                        </p:attrNameLst>
                                      </p:cBhvr>
                                      <p:tavLst>
                                        <p:tav tm="0">
                                          <p:val>
                                            <p:strVal val="0-#ppt_w/2"/>
                                          </p:val>
                                        </p:tav>
                                        <p:tav tm="100000">
                                          <p:val>
                                            <p:strVal val="#ppt_x"/>
                                          </p:val>
                                        </p:tav>
                                      </p:tavLst>
                                    </p:anim>
                                    <p:anim calcmode="lin" valueType="num">
                                      <p:cBhvr additive="base">
                                        <p:cTn id="23" dur="500" fill="hold"/>
                                        <p:tgtEl>
                                          <p:spTgt spid="33793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37934"/>
                                        </p:tgtEl>
                                        <p:attrNameLst>
                                          <p:attrName>style.visibility</p:attrName>
                                        </p:attrNameLst>
                                      </p:cBhvr>
                                      <p:to>
                                        <p:strVal val="visible"/>
                                      </p:to>
                                    </p:set>
                                    <p:anim calcmode="lin" valueType="num">
                                      <p:cBhvr additive="base">
                                        <p:cTn id="28" dur="500" fill="hold"/>
                                        <p:tgtEl>
                                          <p:spTgt spid="337934"/>
                                        </p:tgtEl>
                                        <p:attrNameLst>
                                          <p:attrName>ppt_x</p:attrName>
                                        </p:attrNameLst>
                                      </p:cBhvr>
                                      <p:tavLst>
                                        <p:tav tm="0">
                                          <p:val>
                                            <p:strVal val="0-#ppt_w/2"/>
                                          </p:val>
                                        </p:tav>
                                        <p:tav tm="100000">
                                          <p:val>
                                            <p:strVal val="#ppt_x"/>
                                          </p:val>
                                        </p:tav>
                                      </p:tavLst>
                                    </p:anim>
                                    <p:anim calcmode="lin" valueType="num">
                                      <p:cBhvr additive="base">
                                        <p:cTn id="29" dur="500" fill="hold"/>
                                        <p:tgtEl>
                                          <p:spTgt spid="33793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2"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slide(fromRight)">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0" grpId="0"/>
      <p:bldP spid="3379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3">
            <a:extLst>
              <a:ext uri="{FF2B5EF4-FFF2-40B4-BE49-F238E27FC236}">
                <a16:creationId xmlns:a16="http://schemas.microsoft.com/office/drawing/2014/main" id="{F5CEDDEC-0F1A-40A7-8D52-EB8AF460E5C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6D944C09-7595-4E64-BFE2-A61B422DAC92}" type="slidenum">
              <a:rPr lang="en-US" altLang="zh-CN" sz="1400" smtClean="0"/>
              <a:pPr/>
              <a:t>32</a:t>
            </a:fld>
            <a:endParaRPr lang="en-US" altLang="zh-CN" sz="1400"/>
          </a:p>
        </p:txBody>
      </p:sp>
      <p:graphicFrame>
        <p:nvGraphicFramePr>
          <p:cNvPr id="337939" name="Object 19">
            <a:extLst>
              <a:ext uri="{FF2B5EF4-FFF2-40B4-BE49-F238E27FC236}">
                <a16:creationId xmlns:a16="http://schemas.microsoft.com/office/drawing/2014/main" id="{75EAD67B-5766-44A3-8894-50D63481DF35}"/>
              </a:ext>
            </a:extLst>
          </p:cNvPr>
          <p:cNvGraphicFramePr>
            <a:graphicFrameLocks noChangeAspect="1"/>
          </p:cNvGraphicFramePr>
          <p:nvPr>
            <p:extLst>
              <p:ext uri="{D42A27DB-BD31-4B8C-83A1-F6EECF244321}">
                <p14:modId xmlns:p14="http://schemas.microsoft.com/office/powerpoint/2010/main" val="2129301106"/>
              </p:ext>
            </p:extLst>
          </p:nvPr>
        </p:nvGraphicFramePr>
        <p:xfrm>
          <a:off x="1003300" y="1730572"/>
          <a:ext cx="5210175" cy="1019175"/>
        </p:xfrm>
        <a:graphic>
          <a:graphicData uri="http://schemas.openxmlformats.org/presentationml/2006/ole">
            <mc:AlternateContent xmlns:mc="http://schemas.openxmlformats.org/markup-compatibility/2006">
              <mc:Choice xmlns:v="urn:schemas-microsoft-com:vml" Requires="v">
                <p:oleObj spid="_x0000_s29703" r:id="rId3" imgW="2133360" imgH="419040" progId="Equation.DSMT4">
                  <p:embed/>
                </p:oleObj>
              </mc:Choice>
              <mc:Fallback>
                <p:oleObj r:id="rId3" imgW="2133360" imgH="41904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1730572"/>
                        <a:ext cx="52101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40" name="Object 20">
            <a:extLst>
              <a:ext uri="{FF2B5EF4-FFF2-40B4-BE49-F238E27FC236}">
                <a16:creationId xmlns:a16="http://schemas.microsoft.com/office/drawing/2014/main" id="{9C585767-BE26-463E-9902-6C8FF3F5ADF1}"/>
              </a:ext>
            </a:extLst>
          </p:cNvPr>
          <p:cNvGraphicFramePr>
            <a:graphicFrameLocks noChangeAspect="1"/>
          </p:cNvGraphicFramePr>
          <p:nvPr>
            <p:extLst>
              <p:ext uri="{D42A27DB-BD31-4B8C-83A1-F6EECF244321}">
                <p14:modId xmlns:p14="http://schemas.microsoft.com/office/powerpoint/2010/main" val="3448340264"/>
              </p:ext>
            </p:extLst>
          </p:nvPr>
        </p:nvGraphicFramePr>
        <p:xfrm>
          <a:off x="1003300" y="3117654"/>
          <a:ext cx="2205038" cy="990600"/>
        </p:xfrm>
        <a:graphic>
          <a:graphicData uri="http://schemas.openxmlformats.org/presentationml/2006/ole">
            <mc:AlternateContent xmlns:mc="http://schemas.openxmlformats.org/markup-compatibility/2006">
              <mc:Choice xmlns:v="urn:schemas-microsoft-com:vml" Requires="v">
                <p:oleObj spid="_x0000_s29704" r:id="rId5" imgW="901309" imgH="406224" progId="Equation.DSMT4">
                  <p:embed/>
                </p:oleObj>
              </mc:Choice>
              <mc:Fallback>
                <p:oleObj r:id="rId5" imgW="901309" imgH="406224"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300" y="3117654"/>
                        <a:ext cx="22050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724D7EAE-D508-4255-823A-41D775199669}"/>
              </a:ext>
            </a:extLst>
          </p:cNvPr>
          <p:cNvGraphicFramePr>
            <a:graphicFrameLocks noChangeAspect="1"/>
          </p:cNvGraphicFramePr>
          <p:nvPr/>
        </p:nvGraphicFramePr>
        <p:xfrm>
          <a:off x="1008063" y="590550"/>
          <a:ext cx="1555750" cy="877888"/>
        </p:xfrm>
        <a:graphic>
          <a:graphicData uri="http://schemas.openxmlformats.org/presentationml/2006/ole">
            <mc:AlternateContent xmlns:mc="http://schemas.openxmlformats.org/markup-compatibility/2006">
              <mc:Choice xmlns:v="urn:schemas-microsoft-com:vml" Requires="v">
                <p:oleObj spid="_x0000_s29705" r:id="rId7" imgW="672808" imgH="380835" progId="Equation.DSMT4">
                  <p:embed/>
                </p:oleObj>
              </mc:Choice>
              <mc:Fallback>
                <p:oleObj r:id="rId7" imgW="672808" imgH="380835"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063" y="590550"/>
                        <a:ext cx="15557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E2C96122-5D94-4B57-A28F-684027C81D8F}"/>
              </a:ext>
            </a:extLst>
          </p:cNvPr>
          <p:cNvGraphicFramePr>
            <a:graphicFrameLocks noChangeAspect="1"/>
          </p:cNvGraphicFramePr>
          <p:nvPr/>
        </p:nvGraphicFramePr>
        <p:xfrm>
          <a:off x="2786063" y="598488"/>
          <a:ext cx="1497012" cy="877887"/>
        </p:xfrm>
        <a:graphic>
          <a:graphicData uri="http://schemas.openxmlformats.org/presentationml/2006/ole">
            <mc:AlternateContent xmlns:mc="http://schemas.openxmlformats.org/markup-compatibility/2006">
              <mc:Choice xmlns:v="urn:schemas-microsoft-com:vml" Requires="v">
                <p:oleObj spid="_x0000_s29706" r:id="rId9" imgW="647419" imgH="380835" progId="Equation.DSMT4">
                  <p:embed/>
                </p:oleObj>
              </mc:Choice>
              <mc:Fallback>
                <p:oleObj r:id="rId9" imgW="647419" imgH="380835"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6063" y="598488"/>
                        <a:ext cx="149701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DF92B64B-F417-4E52-A865-AC9656E1FE13}"/>
              </a:ext>
            </a:extLst>
          </p:cNvPr>
          <p:cNvGraphicFramePr>
            <a:graphicFrameLocks noChangeAspect="1"/>
          </p:cNvGraphicFramePr>
          <p:nvPr/>
        </p:nvGraphicFramePr>
        <p:xfrm>
          <a:off x="4665663" y="574675"/>
          <a:ext cx="1320800" cy="877888"/>
        </p:xfrm>
        <a:graphic>
          <a:graphicData uri="http://schemas.openxmlformats.org/presentationml/2006/ole">
            <mc:AlternateContent xmlns:mc="http://schemas.openxmlformats.org/markup-compatibility/2006">
              <mc:Choice xmlns:v="urn:schemas-microsoft-com:vml" Requires="v">
                <p:oleObj spid="_x0000_s29707" r:id="rId11" imgW="571252" imgH="380835" progId="Equation.DSMT4">
                  <p:embed/>
                </p:oleObj>
              </mc:Choice>
              <mc:Fallback>
                <p:oleObj r:id="rId11" imgW="571252" imgH="380835" progId="Equation.DSMT4">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5663" y="574675"/>
                        <a:ext cx="1320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37939"/>
                                        </p:tgtEl>
                                        <p:attrNameLst>
                                          <p:attrName>style.visibility</p:attrName>
                                        </p:attrNameLst>
                                      </p:cBhvr>
                                      <p:to>
                                        <p:strVal val="visible"/>
                                      </p:to>
                                    </p:set>
                                    <p:anim calcmode="lin" valueType="num">
                                      <p:cBhvr additive="base">
                                        <p:cTn id="22" dur="500" fill="hold"/>
                                        <p:tgtEl>
                                          <p:spTgt spid="337939"/>
                                        </p:tgtEl>
                                        <p:attrNameLst>
                                          <p:attrName>ppt_x</p:attrName>
                                        </p:attrNameLst>
                                      </p:cBhvr>
                                      <p:tavLst>
                                        <p:tav tm="0">
                                          <p:val>
                                            <p:strVal val="0-#ppt_w/2"/>
                                          </p:val>
                                        </p:tav>
                                        <p:tav tm="100000">
                                          <p:val>
                                            <p:strVal val="#ppt_x"/>
                                          </p:val>
                                        </p:tav>
                                      </p:tavLst>
                                    </p:anim>
                                    <p:anim calcmode="lin" valueType="num">
                                      <p:cBhvr additive="base">
                                        <p:cTn id="23" dur="500" fill="hold"/>
                                        <p:tgtEl>
                                          <p:spTgt spid="33793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37940"/>
                                        </p:tgtEl>
                                        <p:attrNameLst>
                                          <p:attrName>style.visibility</p:attrName>
                                        </p:attrNameLst>
                                      </p:cBhvr>
                                      <p:to>
                                        <p:strVal val="visible"/>
                                      </p:to>
                                    </p:set>
                                    <p:anim calcmode="lin" valueType="num">
                                      <p:cBhvr additive="base">
                                        <p:cTn id="28" dur="500" fill="hold"/>
                                        <p:tgtEl>
                                          <p:spTgt spid="337940"/>
                                        </p:tgtEl>
                                        <p:attrNameLst>
                                          <p:attrName>ppt_x</p:attrName>
                                        </p:attrNameLst>
                                      </p:cBhvr>
                                      <p:tavLst>
                                        <p:tav tm="0">
                                          <p:val>
                                            <p:strVal val="0-#ppt_w/2"/>
                                          </p:val>
                                        </p:tav>
                                        <p:tav tm="100000">
                                          <p:val>
                                            <p:strVal val="#ppt_x"/>
                                          </p:val>
                                        </p:tav>
                                      </p:tavLst>
                                    </p:anim>
                                    <p:anim calcmode="lin" valueType="num">
                                      <p:cBhvr additive="base">
                                        <p:cTn id="29" dur="500" fill="hold"/>
                                        <p:tgtEl>
                                          <p:spTgt spid="3379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B09A0A73-0AF0-461D-BE36-82C694F77774}"/>
              </a:ext>
            </a:extLst>
          </p:cNvPr>
          <p:cNvPicPr>
            <a:picLocks noChangeAspect="1"/>
          </p:cNvPicPr>
          <p:nvPr/>
        </p:nvPicPr>
        <p:blipFill>
          <a:blip r:embed="rId3"/>
          <a:stretch>
            <a:fillRect/>
          </a:stretch>
        </p:blipFill>
        <p:spPr>
          <a:xfrm>
            <a:off x="4833257" y="910084"/>
            <a:ext cx="4239217" cy="5268060"/>
          </a:xfrm>
          <a:prstGeom prst="rect">
            <a:avLst/>
          </a:prstGeom>
        </p:spPr>
      </p:pic>
      <p:cxnSp>
        <p:nvCxnSpPr>
          <p:cNvPr id="17" name="直接箭头连接符 16">
            <a:extLst>
              <a:ext uri="{FF2B5EF4-FFF2-40B4-BE49-F238E27FC236}">
                <a16:creationId xmlns:a16="http://schemas.microsoft.com/office/drawing/2014/main" id="{E7CFEC4C-EAE7-42AC-8C27-9E0A0FD95AA3}"/>
              </a:ext>
            </a:extLst>
          </p:cNvPr>
          <p:cNvCxnSpPr>
            <a:cxnSpLocks/>
          </p:cNvCxnSpPr>
          <p:nvPr/>
        </p:nvCxnSpPr>
        <p:spPr bwMode="auto">
          <a:xfrm flipH="1" flipV="1">
            <a:off x="5561042" y="1716834"/>
            <a:ext cx="438540" cy="89574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 name="矩形 1">
            <a:extLst>
              <a:ext uri="{FF2B5EF4-FFF2-40B4-BE49-F238E27FC236}">
                <a16:creationId xmlns:a16="http://schemas.microsoft.com/office/drawing/2014/main" id="{CA3DF53B-FE69-4818-BB67-4FA85EE7B426}"/>
              </a:ext>
            </a:extLst>
          </p:cNvPr>
          <p:cNvSpPr/>
          <p:nvPr/>
        </p:nvSpPr>
        <p:spPr>
          <a:xfrm>
            <a:off x="261257" y="235175"/>
            <a:ext cx="4572000" cy="3108543"/>
          </a:xfrm>
          <a:prstGeom prst="rect">
            <a:avLst/>
          </a:prstGeom>
        </p:spPr>
        <p:txBody>
          <a:bodyPr>
            <a:spAutoFit/>
          </a:bodyPr>
          <a:lstStyle/>
          <a:p>
            <a:r>
              <a:rPr lang="zh-CN" altLang="en-US" dirty="0"/>
              <a:t>怎么给曲线定向？</a:t>
            </a:r>
            <a:endParaRPr lang="en-US" altLang="zh-CN" dirty="0"/>
          </a:p>
          <a:p>
            <a:r>
              <a:rPr lang="zh-CN" altLang="en-US" dirty="0"/>
              <a:t>右手螺旋：</a:t>
            </a:r>
            <a:endParaRPr lang="en-US" altLang="zh-CN" dirty="0"/>
          </a:p>
          <a:p>
            <a:r>
              <a:rPr lang="en-US" altLang="zh-CN" dirty="0"/>
              <a:t>1</a:t>
            </a:r>
            <a:r>
              <a:rPr lang="zh-CN" altLang="en-US" dirty="0"/>
              <a:t>、右手的拇指指向曲面的法方向；</a:t>
            </a:r>
            <a:endParaRPr lang="en-US" altLang="zh-CN" dirty="0"/>
          </a:p>
          <a:p>
            <a:r>
              <a:rPr lang="en-US" altLang="zh-CN" dirty="0"/>
              <a:t>2</a:t>
            </a:r>
            <a:r>
              <a:rPr lang="zh-CN" altLang="en-US" dirty="0"/>
              <a:t>、手掌靠近区域；</a:t>
            </a:r>
            <a:endParaRPr lang="en-US" altLang="zh-CN" dirty="0"/>
          </a:p>
          <a:p>
            <a:r>
              <a:rPr lang="en-US" altLang="zh-CN" dirty="0"/>
              <a:t>3</a:t>
            </a:r>
            <a:r>
              <a:rPr lang="zh-CN" altLang="en-US" dirty="0"/>
              <a:t>、其他四个手指就是曲线</a:t>
            </a:r>
            <a:r>
              <a:rPr lang="en-US" altLang="zh-CN" dirty="0"/>
              <a:t>L</a:t>
            </a:r>
            <a:r>
              <a:rPr lang="zh-CN" altLang="en-US" dirty="0"/>
              <a:t>的方向</a:t>
            </a:r>
          </a:p>
        </p:txBody>
      </p:sp>
      <p:graphicFrame>
        <p:nvGraphicFramePr>
          <p:cNvPr id="5" name="对象 4">
            <a:extLst>
              <a:ext uri="{FF2B5EF4-FFF2-40B4-BE49-F238E27FC236}">
                <a16:creationId xmlns:a16="http://schemas.microsoft.com/office/drawing/2014/main" id="{302B624A-B1EC-484E-8E4C-4574C304C327}"/>
              </a:ext>
            </a:extLst>
          </p:cNvPr>
          <p:cNvGraphicFramePr>
            <a:graphicFrameLocks noChangeAspect="1"/>
          </p:cNvGraphicFramePr>
          <p:nvPr>
            <p:extLst>
              <p:ext uri="{D42A27DB-BD31-4B8C-83A1-F6EECF244321}">
                <p14:modId xmlns:p14="http://schemas.microsoft.com/office/powerpoint/2010/main" val="3058241908"/>
              </p:ext>
            </p:extLst>
          </p:nvPr>
        </p:nvGraphicFramePr>
        <p:xfrm>
          <a:off x="5713834" y="1423500"/>
          <a:ext cx="285747" cy="485518"/>
        </p:xfrm>
        <a:graphic>
          <a:graphicData uri="http://schemas.openxmlformats.org/presentationml/2006/ole">
            <mc:AlternateContent xmlns:mc="http://schemas.openxmlformats.org/markup-compatibility/2006">
              <mc:Choice xmlns:v="urn:schemas-microsoft-com:vml" Requires="v">
                <p:oleObj spid="_x0000_s2051" name="Equation" r:id="rId4" imgW="126720" imgH="215640" progId="Equation.DSMT4">
                  <p:embed/>
                </p:oleObj>
              </mc:Choice>
              <mc:Fallback>
                <p:oleObj name="Equation" r:id="rId4" imgW="126720" imgH="215640" progId="Equation.DSMT4">
                  <p:embed/>
                  <p:pic>
                    <p:nvPicPr>
                      <p:cNvPr id="8" name="对象 7">
                        <a:extLst>
                          <a:ext uri="{FF2B5EF4-FFF2-40B4-BE49-F238E27FC236}">
                            <a16:creationId xmlns:a16="http://schemas.microsoft.com/office/drawing/2014/main" id="{9EF3DF7F-2490-4036-84CC-C079449BD241}"/>
                          </a:ext>
                        </a:extLst>
                      </p:cNvPr>
                      <p:cNvPicPr>
                        <a:picLocks noChangeAspect="1" noChangeArrowheads="1"/>
                      </p:cNvPicPr>
                      <p:nvPr/>
                    </p:nvPicPr>
                    <p:blipFill>
                      <a:blip r:embed="rId5"/>
                      <a:srcRect/>
                      <a:stretch>
                        <a:fillRect/>
                      </a:stretch>
                    </p:blipFill>
                    <p:spPr bwMode="auto">
                      <a:xfrm>
                        <a:off x="5713834" y="1423500"/>
                        <a:ext cx="285747" cy="485518"/>
                      </a:xfrm>
                      <a:prstGeom prst="rect">
                        <a:avLst/>
                      </a:prstGeom>
                      <a:noFill/>
                      <a:ln>
                        <a:noFill/>
                      </a:ln>
                    </p:spPr>
                  </p:pic>
                </p:oleObj>
              </mc:Fallback>
            </mc:AlternateContent>
          </a:graphicData>
        </a:graphic>
      </p:graphicFrame>
      <p:cxnSp>
        <p:nvCxnSpPr>
          <p:cNvPr id="4" name="直接箭头连接符 3">
            <a:extLst>
              <a:ext uri="{FF2B5EF4-FFF2-40B4-BE49-F238E27FC236}">
                <a16:creationId xmlns:a16="http://schemas.microsoft.com/office/drawing/2014/main" id="{E267E5E4-D4D8-4E62-A8BA-DCA518F0A07C}"/>
              </a:ext>
            </a:extLst>
          </p:cNvPr>
          <p:cNvCxnSpPr>
            <a:cxnSpLocks/>
          </p:cNvCxnSpPr>
          <p:nvPr/>
        </p:nvCxnSpPr>
        <p:spPr bwMode="auto">
          <a:xfrm flipV="1">
            <a:off x="6840897" y="2873829"/>
            <a:ext cx="231707" cy="121299"/>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9" name="直接箭头连接符 8">
            <a:extLst>
              <a:ext uri="{FF2B5EF4-FFF2-40B4-BE49-F238E27FC236}">
                <a16:creationId xmlns:a16="http://schemas.microsoft.com/office/drawing/2014/main" id="{DC622840-65D3-4D53-838B-AD246BC5A1B4}"/>
              </a:ext>
            </a:extLst>
          </p:cNvPr>
          <p:cNvCxnSpPr>
            <a:cxnSpLocks/>
          </p:cNvCxnSpPr>
          <p:nvPr/>
        </p:nvCxnSpPr>
        <p:spPr bwMode="auto">
          <a:xfrm flipH="1">
            <a:off x="6952865" y="2390782"/>
            <a:ext cx="229383" cy="134386"/>
          </a:xfrm>
          <a:prstGeom prst="straightConnector1">
            <a:avLst/>
          </a:prstGeom>
          <a:solidFill>
            <a:schemeClr val="accent1"/>
          </a:solidFill>
          <a:ln w="9525" cap="flat" cmpd="sng" algn="ctr">
            <a:solidFill>
              <a:schemeClr val="tx1"/>
            </a:solidFill>
            <a:prstDash val="solid"/>
            <a:round/>
            <a:headEnd type="none" w="med" len="med"/>
            <a:tailEnd type="triangle"/>
          </a:ln>
        </p:spPr>
      </p:cxnSp>
      <p:pic>
        <p:nvPicPr>
          <p:cNvPr id="1026" name="Picture 2">
            <a:extLst>
              <a:ext uri="{FF2B5EF4-FFF2-40B4-BE49-F238E27FC236}">
                <a16:creationId xmlns:a16="http://schemas.microsoft.com/office/drawing/2014/main" id="{2C866719-7FB2-4A27-814D-CDDB31CC70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4301990">
            <a:off x="6934881" y="1749976"/>
            <a:ext cx="641418" cy="796360"/>
          </a:xfrm>
          <a:prstGeom prst="rect">
            <a:avLst/>
          </a:prstGeom>
          <a:solidFill>
            <a:schemeClr val="accent1">
              <a:alpha val="52000"/>
            </a:schemeClr>
          </a:solidFill>
          <a:effectLst>
            <a:softEdge rad="114300"/>
          </a:effectLst>
        </p:spPr>
      </p:pic>
      <p:pic>
        <p:nvPicPr>
          <p:cNvPr id="1028" name="Picture 4">
            <a:extLst>
              <a:ext uri="{FF2B5EF4-FFF2-40B4-BE49-F238E27FC236}">
                <a16:creationId xmlns:a16="http://schemas.microsoft.com/office/drawing/2014/main" id="{EB018859-BBBE-4AE8-BA2A-DD02A275B0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3715737">
            <a:off x="6406658" y="2916106"/>
            <a:ext cx="641417" cy="855222"/>
          </a:xfrm>
          <a:prstGeom prst="rect">
            <a:avLst/>
          </a:prstGeom>
          <a:noFill/>
          <a:effectLst>
            <a:softEdge rad="152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49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1000"/>
                                        <p:tgtEl>
                                          <p:spTgt spid="1028"/>
                                        </p:tgtEl>
                                      </p:cBhvr>
                                    </p:animEffect>
                                    <p:anim calcmode="lin" valueType="num">
                                      <p:cBhvr>
                                        <p:cTn id="27" dur="1000" fill="hold"/>
                                        <p:tgtEl>
                                          <p:spTgt spid="1028"/>
                                        </p:tgtEl>
                                        <p:attrNameLst>
                                          <p:attrName>ppt_x</p:attrName>
                                        </p:attrNameLst>
                                      </p:cBhvr>
                                      <p:tavLst>
                                        <p:tav tm="0">
                                          <p:val>
                                            <p:strVal val="#ppt_x"/>
                                          </p:val>
                                        </p:tav>
                                        <p:tav tm="100000">
                                          <p:val>
                                            <p:strVal val="#ppt_x"/>
                                          </p:val>
                                        </p:tav>
                                      </p:tavLst>
                                    </p:anim>
                                    <p:anim calcmode="lin" valueType="num">
                                      <p:cBhvr>
                                        <p:cTn id="28"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026"/>
                                        </p:tgtEl>
                                        <p:attrNameLst>
                                          <p:attrName>style.visibility</p:attrName>
                                        </p:attrNameLst>
                                      </p:cBhvr>
                                      <p:to>
                                        <p:strVal val="visible"/>
                                      </p:to>
                                    </p:set>
                                    <p:animEffect transition="in" filter="fade">
                                      <p:cBhvr>
                                        <p:cTn id="40" dur="1000"/>
                                        <p:tgtEl>
                                          <p:spTgt spid="1026"/>
                                        </p:tgtEl>
                                      </p:cBhvr>
                                    </p:animEffect>
                                    <p:anim calcmode="lin" valueType="num">
                                      <p:cBhvr>
                                        <p:cTn id="41" dur="1000" fill="hold"/>
                                        <p:tgtEl>
                                          <p:spTgt spid="1026"/>
                                        </p:tgtEl>
                                        <p:attrNameLst>
                                          <p:attrName>ppt_x</p:attrName>
                                        </p:attrNameLst>
                                      </p:cBhvr>
                                      <p:tavLst>
                                        <p:tav tm="0">
                                          <p:val>
                                            <p:strVal val="#ppt_x"/>
                                          </p:val>
                                        </p:tav>
                                        <p:tav tm="100000">
                                          <p:val>
                                            <p:strVal val="#ppt_x"/>
                                          </p:val>
                                        </p:tav>
                                      </p:tavLst>
                                    </p:anim>
                                    <p:anim calcmode="lin" valueType="num">
                                      <p:cBhvr>
                                        <p:cTn id="42"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1">
            <a:extLst>
              <a:ext uri="{FF2B5EF4-FFF2-40B4-BE49-F238E27FC236}">
                <a16:creationId xmlns:a16="http://schemas.microsoft.com/office/drawing/2014/main" id="{8EAF5756-33B4-4B96-88ED-8987CD2B60D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42F35F60-60D6-4539-9717-AA47C585EECC}" type="slidenum">
              <a:rPr lang="en-US" altLang="zh-CN" sz="1400" smtClean="0"/>
              <a:pPr/>
              <a:t>5</a:t>
            </a:fld>
            <a:endParaRPr lang="en-US" altLang="zh-CN" sz="1400"/>
          </a:p>
        </p:txBody>
      </p:sp>
      <p:sp>
        <p:nvSpPr>
          <p:cNvPr id="6146" name="矩形 2">
            <a:extLst>
              <a:ext uri="{FF2B5EF4-FFF2-40B4-BE49-F238E27FC236}">
                <a16:creationId xmlns:a16="http://schemas.microsoft.com/office/drawing/2014/main" id="{FA3B222A-8A4A-40C9-BD6E-C228D00D014E}"/>
              </a:ext>
            </a:extLst>
          </p:cNvPr>
          <p:cNvSpPr>
            <a:spLocks noChangeArrowheads="1"/>
          </p:cNvSpPr>
          <p:nvPr/>
        </p:nvSpPr>
        <p:spPr bwMode="auto">
          <a:xfrm>
            <a:off x="727075" y="338138"/>
            <a:ext cx="736917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3600" b="1" dirty="0">
                <a:solidFill>
                  <a:srgbClr val="0000FF"/>
                </a:solidFill>
                <a:latin typeface="隶书" panose="02010509060101010101" pitchFamily="49" charset="-122"/>
                <a:ea typeface="隶书" panose="02010509060101010101" pitchFamily="49" charset="-122"/>
              </a:rPr>
              <a:t>斯托克斯公式是</a:t>
            </a:r>
            <a:r>
              <a:rPr lang="en-US" altLang="zh-CN" sz="3600" b="1" dirty="0">
                <a:solidFill>
                  <a:srgbClr val="0000FF"/>
                </a:solidFill>
                <a:latin typeface="隶书" panose="02010509060101010101" pitchFamily="49" charset="-122"/>
                <a:ea typeface="隶书" panose="02010509060101010101" pitchFamily="49" charset="-122"/>
              </a:rPr>
              <a:t>Green</a:t>
            </a:r>
            <a:r>
              <a:rPr lang="zh-CN" altLang="en-US" sz="3600" b="1" dirty="0">
                <a:solidFill>
                  <a:srgbClr val="0000FF"/>
                </a:solidFill>
                <a:latin typeface="隶书" panose="02010509060101010101" pitchFamily="49" charset="-122"/>
                <a:ea typeface="隶书" panose="02010509060101010101" pitchFamily="49" charset="-122"/>
              </a:rPr>
              <a:t>公式的推广：</a:t>
            </a:r>
            <a:endParaRPr lang="zh-CN" altLang="en-US" sz="3600" b="1" dirty="0">
              <a:solidFill>
                <a:srgbClr val="333300"/>
              </a:solidFill>
              <a:latin typeface="隶书" panose="02010509060101010101" pitchFamily="49" charset="-122"/>
              <a:ea typeface="隶书" panose="02010509060101010101" pitchFamily="49" charset="-122"/>
            </a:endParaRPr>
          </a:p>
        </p:txBody>
      </p:sp>
      <p:graphicFrame>
        <p:nvGraphicFramePr>
          <p:cNvPr id="4" name="对象 3">
            <a:extLst>
              <a:ext uri="{FF2B5EF4-FFF2-40B4-BE49-F238E27FC236}">
                <a16:creationId xmlns:a16="http://schemas.microsoft.com/office/drawing/2014/main" id="{95B30FB0-B4A0-48BC-86F3-C9FA3AF4A7F7}"/>
              </a:ext>
            </a:extLst>
          </p:cNvPr>
          <p:cNvGraphicFramePr>
            <a:graphicFrameLocks noChangeAspect="1"/>
          </p:cNvGraphicFramePr>
          <p:nvPr/>
        </p:nvGraphicFramePr>
        <p:xfrm>
          <a:off x="1784350" y="1612900"/>
          <a:ext cx="3738563" cy="495300"/>
        </p:xfrm>
        <a:graphic>
          <a:graphicData uri="http://schemas.openxmlformats.org/presentationml/2006/ole">
            <mc:AlternateContent xmlns:mc="http://schemas.openxmlformats.org/markup-compatibility/2006">
              <mc:Choice xmlns:v="urn:schemas-microsoft-com:vml" Requires="v">
                <p:oleObj spid="_x0000_s3080" r:id="rId3" imgW="1623486" imgH="215619" progId="Equation.DSMT4">
                  <p:embed/>
                </p:oleObj>
              </mc:Choice>
              <mc:Fallback>
                <p:oleObj r:id="rId3" imgW="1623486" imgH="215619"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1612900"/>
                        <a:ext cx="37385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9946CB8B-68D1-483D-A330-7F938096E4C5}"/>
              </a:ext>
            </a:extLst>
          </p:cNvPr>
          <p:cNvGraphicFramePr>
            <a:graphicFrameLocks noChangeAspect="1"/>
          </p:cNvGraphicFramePr>
          <p:nvPr/>
        </p:nvGraphicFramePr>
        <p:xfrm>
          <a:off x="1765300" y="2171700"/>
          <a:ext cx="6164263" cy="554038"/>
        </p:xfrm>
        <a:graphic>
          <a:graphicData uri="http://schemas.openxmlformats.org/presentationml/2006/ole">
            <mc:AlternateContent xmlns:mc="http://schemas.openxmlformats.org/markup-compatibility/2006">
              <mc:Choice xmlns:v="urn:schemas-microsoft-com:vml" Requires="v">
                <p:oleObj spid="_x0000_s3081" r:id="rId5" imgW="2678537" imgH="241195" progId="Equation.DSMT4">
                  <p:embed/>
                </p:oleObj>
              </mc:Choice>
              <mc:Fallback>
                <p:oleObj r:id="rId5" imgW="2678537" imgH="241195"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2171700"/>
                        <a:ext cx="61642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C58E3678-4865-4D48-9572-0BD4A383A449}"/>
              </a:ext>
            </a:extLst>
          </p:cNvPr>
          <p:cNvGraphicFramePr>
            <a:graphicFrameLocks noChangeAspect="1"/>
          </p:cNvGraphicFramePr>
          <p:nvPr>
            <p:extLst>
              <p:ext uri="{D42A27DB-BD31-4B8C-83A1-F6EECF244321}">
                <p14:modId xmlns:p14="http://schemas.microsoft.com/office/powerpoint/2010/main" val="910108015"/>
              </p:ext>
            </p:extLst>
          </p:nvPr>
        </p:nvGraphicFramePr>
        <p:xfrm>
          <a:off x="1765300" y="2855913"/>
          <a:ext cx="2252663" cy="495300"/>
        </p:xfrm>
        <a:graphic>
          <a:graphicData uri="http://schemas.openxmlformats.org/presentationml/2006/ole">
            <mc:AlternateContent xmlns:mc="http://schemas.openxmlformats.org/markup-compatibility/2006">
              <mc:Choice xmlns:v="urn:schemas-microsoft-com:vml" Requires="v">
                <p:oleObj spid="_x0000_s3082" name="Equation" r:id="rId7" imgW="977760" imgH="215640" progId="Equation.DSMT4">
                  <p:embed/>
                </p:oleObj>
              </mc:Choice>
              <mc:Fallback>
                <p:oleObj name="Equation" r:id="rId7" imgW="977760" imgH="215640" progId="Equation.DSMT4">
                  <p:embed/>
                  <p:pic>
                    <p:nvPicPr>
                      <p:cNvPr id="0" name="对象 5"/>
                      <p:cNvPicPr>
                        <a:picLocks noChangeAspect="1" noChangeArrowheads="1"/>
                      </p:cNvPicPr>
                      <p:nvPr/>
                    </p:nvPicPr>
                    <p:blipFill>
                      <a:blip r:embed="rId8"/>
                      <a:srcRect/>
                      <a:stretch>
                        <a:fillRect/>
                      </a:stretch>
                    </p:blipFill>
                    <p:spPr bwMode="auto">
                      <a:xfrm>
                        <a:off x="1765300" y="2855913"/>
                        <a:ext cx="2252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B90D9C97-3977-4BA0-B37D-A1DEA411BBA8}"/>
              </a:ext>
            </a:extLst>
          </p:cNvPr>
          <p:cNvGraphicFramePr>
            <a:graphicFrameLocks noChangeAspect="1"/>
          </p:cNvGraphicFramePr>
          <p:nvPr/>
        </p:nvGraphicFramePr>
        <p:xfrm>
          <a:off x="809625" y="4194175"/>
          <a:ext cx="7918450" cy="2038350"/>
        </p:xfrm>
        <a:graphic>
          <a:graphicData uri="http://schemas.openxmlformats.org/presentationml/2006/ole">
            <mc:AlternateContent xmlns:mc="http://schemas.openxmlformats.org/markup-compatibility/2006">
              <mc:Choice xmlns:v="urn:schemas-microsoft-com:vml" Requires="v">
                <p:oleObj spid="_x0000_s3083" r:id="rId9" imgW="3441700" imgH="889000" progId="Equation.DSMT4">
                  <p:embed/>
                </p:oleObj>
              </mc:Choice>
              <mc:Fallback>
                <p:oleObj r:id="rId9" imgW="3441700" imgH="8890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9625" y="4194175"/>
                        <a:ext cx="791845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9EF3DF7F-2490-4036-84CC-C079449BD241}"/>
              </a:ext>
            </a:extLst>
          </p:cNvPr>
          <p:cNvGraphicFramePr>
            <a:graphicFrameLocks noChangeAspect="1"/>
          </p:cNvGraphicFramePr>
          <p:nvPr/>
        </p:nvGraphicFramePr>
        <p:xfrm>
          <a:off x="809625" y="3490913"/>
          <a:ext cx="3656013" cy="573087"/>
        </p:xfrm>
        <a:graphic>
          <a:graphicData uri="http://schemas.openxmlformats.org/presentationml/2006/ole">
            <mc:AlternateContent xmlns:mc="http://schemas.openxmlformats.org/markup-compatibility/2006">
              <mc:Choice xmlns:v="urn:schemas-microsoft-com:vml" Requires="v">
                <p:oleObj spid="_x0000_s3084" r:id="rId11" imgW="1294276" imgH="203024" progId="Equation.DSMT4">
                  <p:embed/>
                </p:oleObj>
              </mc:Choice>
              <mc:Fallback>
                <p:oleObj r:id="rId11" imgW="1294276" imgH="203024"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9625" y="3490913"/>
                        <a:ext cx="365601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矩形 8">
            <a:extLst>
              <a:ext uri="{FF2B5EF4-FFF2-40B4-BE49-F238E27FC236}">
                <a16:creationId xmlns:a16="http://schemas.microsoft.com/office/drawing/2014/main" id="{F2C1630F-E0DD-483D-B7B6-C4480438D181}"/>
              </a:ext>
            </a:extLst>
          </p:cNvPr>
          <p:cNvSpPr>
            <a:spLocks noChangeArrowheads="1"/>
          </p:cNvSpPr>
          <p:nvPr/>
        </p:nvSpPr>
        <p:spPr bwMode="auto">
          <a:xfrm>
            <a:off x="809625" y="1204913"/>
            <a:ext cx="5969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3200" b="1" dirty="0">
                <a:solidFill>
                  <a:srgbClr val="333300"/>
                </a:solidFill>
                <a:latin typeface="隶书" panose="02010509060101010101" pitchFamily="49" charset="-122"/>
                <a:ea typeface="隶书" panose="02010509060101010101" pitchFamily="49" charset="-122"/>
              </a:rPr>
              <a:t>当</a:t>
            </a:r>
          </a:p>
        </p:txBody>
      </p:sp>
      <p:graphicFrame>
        <p:nvGraphicFramePr>
          <p:cNvPr id="10" name="对象 9">
            <a:extLst>
              <a:ext uri="{FF2B5EF4-FFF2-40B4-BE49-F238E27FC236}">
                <a16:creationId xmlns:a16="http://schemas.microsoft.com/office/drawing/2014/main" id="{85E64531-655F-42C8-82EF-32297571D702}"/>
              </a:ext>
            </a:extLst>
          </p:cNvPr>
          <p:cNvGraphicFramePr>
            <a:graphicFrameLocks noChangeAspect="1"/>
          </p:cNvGraphicFramePr>
          <p:nvPr/>
        </p:nvGraphicFramePr>
        <p:xfrm>
          <a:off x="1841500" y="4594225"/>
          <a:ext cx="4879975" cy="1077913"/>
        </p:xfrm>
        <a:graphic>
          <a:graphicData uri="http://schemas.openxmlformats.org/presentationml/2006/ole">
            <mc:AlternateContent xmlns:mc="http://schemas.openxmlformats.org/markup-compatibility/2006">
              <mc:Choice xmlns:v="urn:schemas-microsoft-com:vml" Requires="v">
                <p:oleObj spid="_x0000_s3085" r:id="rId13" imgW="2120900" imgH="469900" progId="Equation.DSMT4">
                  <p:embed/>
                </p:oleObj>
              </mc:Choice>
              <mc:Fallback>
                <p:oleObj r:id="rId13" imgW="2120900" imgH="469900" progId="Equation.DSMT4">
                  <p:embed/>
                  <p:pic>
                    <p:nvPicPr>
                      <p:cNvPr id="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1500" y="4594225"/>
                        <a:ext cx="48799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xit" presetSubtype="0" fill="hold" nodeType="clickEffect">
                                  <p:stCondLst>
                                    <p:cond delay="0"/>
                                  </p:stCondLst>
                                  <p:childTnLst>
                                    <p:anim calcmode="lin" valueType="num">
                                      <p:cBhvr>
                                        <p:cTn id="38" dur="1000"/>
                                        <p:tgtEl>
                                          <p:spTgt spid="7"/>
                                        </p:tgtEl>
                                        <p:attrNameLst>
                                          <p:attrName>ppt_w</p:attrName>
                                        </p:attrNameLst>
                                      </p:cBhvr>
                                      <p:tavLst>
                                        <p:tav tm="0">
                                          <p:val>
                                            <p:strVal val="ppt_w"/>
                                          </p:val>
                                        </p:tav>
                                        <p:tav tm="100000">
                                          <p:val>
                                            <p:strVal val="ppt_w*0.70"/>
                                          </p:val>
                                        </p:tav>
                                      </p:tavLst>
                                    </p:anim>
                                    <p:anim calcmode="lin" valueType="num">
                                      <p:cBhvr>
                                        <p:cTn id="39" dur="1000"/>
                                        <p:tgtEl>
                                          <p:spTgt spid="7"/>
                                        </p:tgtEl>
                                        <p:attrNameLst>
                                          <p:attrName>ppt_h</p:attrName>
                                        </p:attrNameLst>
                                      </p:cBhvr>
                                      <p:tavLst>
                                        <p:tav tm="0">
                                          <p:val>
                                            <p:strVal val="ppt_h"/>
                                          </p:val>
                                        </p:tav>
                                        <p:tav tm="100000">
                                          <p:val>
                                            <p:strVal val="ppt_h"/>
                                          </p:val>
                                        </p:tav>
                                      </p:tavLst>
                                    </p:anim>
                                    <p:animEffect transition="out" filter="fade">
                                      <p:cBhvr>
                                        <p:cTn id="40" dur="1000"/>
                                        <p:tgtEl>
                                          <p:spTgt spid="7"/>
                                        </p:tgtEl>
                                      </p:cBhvr>
                                    </p:animEffect>
                                    <p:set>
                                      <p:cBhvr>
                                        <p:cTn id="41" dur="1" fill="hold">
                                          <p:stCondLst>
                                            <p:cond delay="999"/>
                                          </p:stCondLst>
                                        </p:cTn>
                                        <p:tgtEl>
                                          <p:spTgt spid="7"/>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3">
            <a:extLst>
              <a:ext uri="{FF2B5EF4-FFF2-40B4-BE49-F238E27FC236}">
                <a16:creationId xmlns:a16="http://schemas.microsoft.com/office/drawing/2014/main" id="{B526D2CC-03C4-4DCF-AD1E-74E8E6970DA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085FFCD4-B821-4995-83EC-47FD65EBE871}" type="slidenum">
              <a:rPr lang="en-US" altLang="zh-CN" sz="1400" smtClean="0"/>
              <a:pPr/>
              <a:t>6</a:t>
            </a:fld>
            <a:endParaRPr lang="en-US" altLang="zh-CN" sz="1400"/>
          </a:p>
        </p:txBody>
      </p:sp>
      <p:sp>
        <p:nvSpPr>
          <p:cNvPr id="137218" name="Text Box 2">
            <a:extLst>
              <a:ext uri="{FF2B5EF4-FFF2-40B4-BE49-F238E27FC236}">
                <a16:creationId xmlns:a16="http://schemas.microsoft.com/office/drawing/2014/main" id="{B23B62D7-796B-4944-95A9-64D5ECD4E03B}"/>
              </a:ext>
            </a:extLst>
          </p:cNvPr>
          <p:cNvSpPr txBox="1">
            <a:spLocks noChangeArrowheads="1"/>
          </p:cNvSpPr>
          <p:nvPr/>
        </p:nvSpPr>
        <p:spPr bwMode="auto">
          <a:xfrm>
            <a:off x="142875" y="771525"/>
            <a:ext cx="74104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4000" b="1">
                <a:solidFill>
                  <a:srgbClr val="0000FF"/>
                </a:solidFill>
                <a:latin typeface="隶书" panose="02010509060101010101" pitchFamily="49" charset="-122"/>
                <a:ea typeface="隶书" panose="02010509060101010101" pitchFamily="49" charset="-122"/>
              </a:rPr>
              <a:t>斯托克斯公式的证明：</a:t>
            </a:r>
          </a:p>
        </p:txBody>
      </p:sp>
      <p:graphicFrame>
        <p:nvGraphicFramePr>
          <p:cNvPr id="137221" name="Object 5">
            <a:extLst>
              <a:ext uri="{FF2B5EF4-FFF2-40B4-BE49-F238E27FC236}">
                <a16:creationId xmlns:a16="http://schemas.microsoft.com/office/drawing/2014/main" id="{F3020617-733B-475C-88C0-7E7A381967BF}"/>
              </a:ext>
            </a:extLst>
          </p:cNvPr>
          <p:cNvGraphicFramePr>
            <a:graphicFrameLocks noChangeAspect="1"/>
          </p:cNvGraphicFramePr>
          <p:nvPr/>
        </p:nvGraphicFramePr>
        <p:xfrm>
          <a:off x="1560513" y="1574800"/>
          <a:ext cx="5376862" cy="1019175"/>
        </p:xfrm>
        <a:graphic>
          <a:graphicData uri="http://schemas.openxmlformats.org/presentationml/2006/ole">
            <mc:AlternateContent xmlns:mc="http://schemas.openxmlformats.org/markup-compatibility/2006">
              <mc:Choice xmlns:v="urn:schemas-microsoft-com:vml" Requires="v">
                <p:oleObj spid="_x0000_s4102" r:id="rId3" imgW="2336800" imgH="444500" progId="Equation.3">
                  <p:embed/>
                </p:oleObj>
              </mc:Choice>
              <mc:Fallback>
                <p:oleObj r:id="rId3" imgW="2336800" imgH="444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513" y="1574800"/>
                        <a:ext cx="53768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7222" name="Object 6">
            <a:extLst>
              <a:ext uri="{FF2B5EF4-FFF2-40B4-BE49-F238E27FC236}">
                <a16:creationId xmlns:a16="http://schemas.microsoft.com/office/drawing/2014/main" id="{E7E72D18-D62F-49D7-86F3-06D4168E9B3E}"/>
              </a:ext>
            </a:extLst>
          </p:cNvPr>
          <p:cNvGraphicFramePr>
            <a:graphicFrameLocks noChangeAspect="1"/>
          </p:cNvGraphicFramePr>
          <p:nvPr/>
        </p:nvGraphicFramePr>
        <p:xfrm>
          <a:off x="1581150" y="2690813"/>
          <a:ext cx="5465763" cy="1019175"/>
        </p:xfrm>
        <a:graphic>
          <a:graphicData uri="http://schemas.openxmlformats.org/presentationml/2006/ole">
            <mc:AlternateContent xmlns:mc="http://schemas.openxmlformats.org/markup-compatibility/2006">
              <mc:Choice xmlns:v="urn:schemas-microsoft-com:vml" Requires="v">
                <p:oleObj spid="_x0000_s4103" r:id="rId5" imgW="2374900" imgH="444500" progId="Equation.3">
                  <p:embed/>
                </p:oleObj>
              </mc:Choice>
              <mc:Fallback>
                <p:oleObj r:id="rId5" imgW="23749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1150" y="2690813"/>
                        <a:ext cx="54657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7223" name="Object 7">
            <a:extLst>
              <a:ext uri="{FF2B5EF4-FFF2-40B4-BE49-F238E27FC236}">
                <a16:creationId xmlns:a16="http://schemas.microsoft.com/office/drawing/2014/main" id="{9E898558-CA94-4A03-84CD-1D859D055722}"/>
              </a:ext>
            </a:extLst>
          </p:cNvPr>
          <p:cNvGraphicFramePr>
            <a:graphicFrameLocks noChangeAspect="1"/>
          </p:cNvGraphicFramePr>
          <p:nvPr/>
        </p:nvGraphicFramePr>
        <p:xfrm>
          <a:off x="1631950" y="3836988"/>
          <a:ext cx="5318125" cy="1019175"/>
        </p:xfrm>
        <a:graphic>
          <a:graphicData uri="http://schemas.openxmlformats.org/presentationml/2006/ole">
            <mc:AlternateContent xmlns:mc="http://schemas.openxmlformats.org/markup-compatibility/2006">
              <mc:Choice xmlns:v="urn:schemas-microsoft-com:vml" Requires="v">
                <p:oleObj spid="_x0000_s4104" r:id="rId7" imgW="2311400" imgH="444500" progId="Equation.3">
                  <p:embed/>
                </p:oleObj>
              </mc:Choice>
              <mc:Fallback>
                <p:oleObj r:id="rId7" imgW="2311400" imgH="444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1950" y="3836988"/>
                        <a:ext cx="53181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174" name="Group 9">
            <a:extLst>
              <a:ext uri="{FF2B5EF4-FFF2-40B4-BE49-F238E27FC236}">
                <a16:creationId xmlns:a16="http://schemas.microsoft.com/office/drawing/2014/main" id="{FFC23CE2-E679-417D-BC10-3F9BA4A36415}"/>
              </a:ext>
            </a:extLst>
          </p:cNvPr>
          <p:cNvGrpSpPr>
            <a:grpSpLocks/>
          </p:cNvGrpSpPr>
          <p:nvPr/>
        </p:nvGrpSpPr>
        <p:grpSpPr bwMode="auto">
          <a:xfrm>
            <a:off x="473075" y="4570413"/>
            <a:ext cx="7461250" cy="1330325"/>
            <a:chOff x="576" y="471"/>
            <a:chExt cx="4700" cy="838"/>
          </a:xfrm>
        </p:grpSpPr>
        <p:sp>
          <p:nvSpPr>
            <p:cNvPr id="7175" name="Text Box 10">
              <a:extLst>
                <a:ext uri="{FF2B5EF4-FFF2-40B4-BE49-F238E27FC236}">
                  <a16:creationId xmlns:a16="http://schemas.microsoft.com/office/drawing/2014/main" id="{770C54F3-07F1-4C3C-80DB-807A59AD139F}"/>
                </a:ext>
              </a:extLst>
            </p:cNvPr>
            <p:cNvSpPr txBox="1">
              <a:spLocks noChangeArrowheads="1"/>
            </p:cNvSpPr>
            <p:nvPr/>
          </p:nvSpPr>
          <p:spPr bwMode="auto">
            <a:xfrm>
              <a:off x="576" y="471"/>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b="1">
                  <a:solidFill>
                    <a:srgbClr val="FF0066"/>
                  </a:solidFill>
                </a:rPr>
                <a:t>思路</a:t>
              </a:r>
              <a:endParaRPr lang="zh-CN" altLang="en-US">
                <a:solidFill>
                  <a:srgbClr val="FF0066"/>
                </a:solidFill>
              </a:endParaRPr>
            </a:p>
          </p:txBody>
        </p:sp>
        <p:sp>
          <p:nvSpPr>
            <p:cNvPr id="7176" name="Text Box 11">
              <a:extLst>
                <a:ext uri="{FF2B5EF4-FFF2-40B4-BE49-F238E27FC236}">
                  <a16:creationId xmlns:a16="http://schemas.microsoft.com/office/drawing/2014/main" id="{EBAAE1A5-F660-4C35-8EB0-A10C23A466BF}"/>
                </a:ext>
              </a:extLst>
            </p:cNvPr>
            <p:cNvSpPr txBox="1">
              <a:spLocks noChangeArrowheads="1"/>
            </p:cNvSpPr>
            <p:nvPr/>
          </p:nvSpPr>
          <p:spPr bwMode="auto">
            <a:xfrm>
              <a:off x="984" y="903"/>
              <a:ext cx="1056" cy="333"/>
            </a:xfrm>
            <a:prstGeom prst="rect">
              <a:avLst/>
            </a:prstGeom>
            <a:solidFill>
              <a:schemeClr val="accent2"/>
            </a:solidFill>
            <a:ln w="9525">
              <a:solidFill>
                <a:srgbClr val="FF0000"/>
              </a:solidFill>
              <a:miter lim="800000"/>
              <a:headEnd/>
              <a:tailEnd/>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b="1">
                  <a:solidFill>
                    <a:srgbClr val="FFFFFF"/>
                  </a:solidFill>
                </a:rPr>
                <a:t>曲面积分</a:t>
              </a:r>
              <a:endParaRPr lang="zh-CN" altLang="en-US" sz="2400">
                <a:solidFill>
                  <a:srgbClr val="FFFFFF"/>
                </a:solidFill>
              </a:endParaRPr>
            </a:p>
          </p:txBody>
        </p:sp>
        <p:sp>
          <p:nvSpPr>
            <p:cNvPr id="7177" name="AutoShape 12">
              <a:extLst>
                <a:ext uri="{FF2B5EF4-FFF2-40B4-BE49-F238E27FC236}">
                  <a16:creationId xmlns:a16="http://schemas.microsoft.com/office/drawing/2014/main" id="{B5BB1B20-0C0C-4AAF-92A2-149DF53D68B2}"/>
                </a:ext>
              </a:extLst>
            </p:cNvPr>
            <p:cNvSpPr>
              <a:spLocks noChangeArrowheads="1"/>
            </p:cNvSpPr>
            <p:nvPr/>
          </p:nvSpPr>
          <p:spPr bwMode="auto">
            <a:xfrm>
              <a:off x="2112" y="1008"/>
              <a:ext cx="384" cy="96"/>
            </a:xfrm>
            <a:prstGeom prst="rightArrow">
              <a:avLst>
                <a:gd name="adj1" fmla="val 50000"/>
                <a:gd name="adj2" fmla="val 100000"/>
              </a:avLst>
            </a:prstGeom>
            <a:solidFill>
              <a:schemeClr val="accent2"/>
            </a:solidFill>
            <a:ln w="9525">
              <a:solidFill>
                <a:srgbClr val="FF99CC"/>
              </a:solidFill>
              <a:miter lim="800000"/>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8" name="AutoShape 13">
              <a:extLst>
                <a:ext uri="{FF2B5EF4-FFF2-40B4-BE49-F238E27FC236}">
                  <a16:creationId xmlns:a16="http://schemas.microsoft.com/office/drawing/2014/main" id="{A01993CA-23E0-451B-888B-BD5DC4E53D7C}"/>
                </a:ext>
              </a:extLst>
            </p:cNvPr>
            <p:cNvSpPr>
              <a:spLocks noChangeArrowheads="1"/>
            </p:cNvSpPr>
            <p:nvPr/>
          </p:nvSpPr>
          <p:spPr bwMode="auto">
            <a:xfrm>
              <a:off x="2154" y="1117"/>
              <a:ext cx="288" cy="192"/>
            </a:xfrm>
            <a:prstGeom prst="star16">
              <a:avLst>
                <a:gd name="adj" fmla="val 37500"/>
              </a:avLst>
            </a:prstGeom>
            <a:solidFill>
              <a:srgbClr val="FF0000"/>
            </a:solidFill>
            <a:ln w="952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2400" b="1">
                  <a:solidFill>
                    <a:srgbClr val="FFFFFF"/>
                  </a:solidFill>
                </a:rPr>
                <a:t>1</a:t>
              </a:r>
              <a:endParaRPr lang="en-US" altLang="zh-CN" sz="2400"/>
            </a:p>
          </p:txBody>
        </p:sp>
        <p:sp>
          <p:nvSpPr>
            <p:cNvPr id="7179" name="Text Box 14">
              <a:extLst>
                <a:ext uri="{FF2B5EF4-FFF2-40B4-BE49-F238E27FC236}">
                  <a16:creationId xmlns:a16="http://schemas.microsoft.com/office/drawing/2014/main" id="{54D7C671-87D0-4552-ADBA-10F3D19C49CF}"/>
                </a:ext>
              </a:extLst>
            </p:cNvPr>
            <p:cNvSpPr txBox="1">
              <a:spLocks noChangeArrowheads="1"/>
            </p:cNvSpPr>
            <p:nvPr/>
          </p:nvSpPr>
          <p:spPr bwMode="auto">
            <a:xfrm>
              <a:off x="2496" y="912"/>
              <a:ext cx="1056" cy="333"/>
            </a:xfrm>
            <a:prstGeom prst="rect">
              <a:avLst/>
            </a:prstGeom>
            <a:solidFill>
              <a:srgbClr val="FFFF99"/>
            </a:solidFill>
            <a:ln w="9525">
              <a:solidFill>
                <a:srgbClr val="FF0000"/>
              </a:solidFill>
              <a:miter lim="800000"/>
              <a:headEnd/>
              <a:tailEnd/>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b="1">
                  <a:solidFill>
                    <a:srgbClr val="FF0000"/>
                  </a:solidFill>
                </a:rPr>
                <a:t>二重积分</a:t>
              </a:r>
              <a:endParaRPr lang="zh-CN" altLang="en-US">
                <a:solidFill>
                  <a:schemeClr val="hlink"/>
                </a:solidFill>
              </a:endParaRPr>
            </a:p>
          </p:txBody>
        </p:sp>
        <p:sp>
          <p:nvSpPr>
            <p:cNvPr id="7180" name="AutoShape 15">
              <a:extLst>
                <a:ext uri="{FF2B5EF4-FFF2-40B4-BE49-F238E27FC236}">
                  <a16:creationId xmlns:a16="http://schemas.microsoft.com/office/drawing/2014/main" id="{87A701B0-7CAD-43F1-BD37-0317F0F5CCA7}"/>
                </a:ext>
              </a:extLst>
            </p:cNvPr>
            <p:cNvSpPr>
              <a:spLocks noChangeArrowheads="1"/>
            </p:cNvSpPr>
            <p:nvPr/>
          </p:nvSpPr>
          <p:spPr bwMode="auto">
            <a:xfrm flipH="1" flipV="1">
              <a:off x="3624" y="1026"/>
              <a:ext cx="528" cy="105"/>
            </a:xfrm>
            <a:prstGeom prst="rightArrow">
              <a:avLst>
                <a:gd name="adj1" fmla="val 50000"/>
                <a:gd name="adj2" fmla="val 99920"/>
              </a:avLst>
            </a:prstGeom>
            <a:solidFill>
              <a:srgbClr val="FF0000"/>
            </a:solidFill>
            <a:ln w="9525">
              <a:solidFill>
                <a:srgbClr val="0000FF"/>
              </a:solidFill>
              <a:miter lim="800000"/>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81" name="AutoShape 16">
              <a:extLst>
                <a:ext uri="{FF2B5EF4-FFF2-40B4-BE49-F238E27FC236}">
                  <a16:creationId xmlns:a16="http://schemas.microsoft.com/office/drawing/2014/main" id="{7B28BCDA-8F98-4CE4-A1C6-58921409D1ED}"/>
                </a:ext>
              </a:extLst>
            </p:cNvPr>
            <p:cNvSpPr>
              <a:spLocks noChangeArrowheads="1"/>
            </p:cNvSpPr>
            <p:nvPr/>
          </p:nvSpPr>
          <p:spPr bwMode="auto">
            <a:xfrm>
              <a:off x="3744" y="1104"/>
              <a:ext cx="288" cy="192"/>
            </a:xfrm>
            <a:prstGeom prst="star16">
              <a:avLst>
                <a:gd name="adj" fmla="val 37500"/>
              </a:avLst>
            </a:prstGeom>
            <a:solidFill>
              <a:srgbClr val="FF0000"/>
            </a:solidFill>
            <a:ln w="952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2400" b="1">
                  <a:solidFill>
                    <a:srgbClr val="FFFFFF"/>
                  </a:solidFill>
                </a:rPr>
                <a:t>2</a:t>
              </a:r>
              <a:endParaRPr lang="en-US" altLang="zh-CN" sz="2400"/>
            </a:p>
          </p:txBody>
        </p:sp>
        <p:sp>
          <p:nvSpPr>
            <p:cNvPr id="7182" name="Text Box 17">
              <a:extLst>
                <a:ext uri="{FF2B5EF4-FFF2-40B4-BE49-F238E27FC236}">
                  <a16:creationId xmlns:a16="http://schemas.microsoft.com/office/drawing/2014/main" id="{CF272959-A698-49CF-8CBA-001E92E3FA4C}"/>
                </a:ext>
              </a:extLst>
            </p:cNvPr>
            <p:cNvSpPr txBox="1">
              <a:spLocks noChangeArrowheads="1"/>
            </p:cNvSpPr>
            <p:nvPr/>
          </p:nvSpPr>
          <p:spPr bwMode="auto">
            <a:xfrm>
              <a:off x="4220" y="928"/>
              <a:ext cx="1056" cy="333"/>
            </a:xfrm>
            <a:prstGeom prst="rect">
              <a:avLst/>
            </a:prstGeom>
            <a:solidFill>
              <a:srgbClr val="008000"/>
            </a:solidFill>
            <a:ln w="9525">
              <a:solidFill>
                <a:srgbClr val="FF0000"/>
              </a:solidFill>
              <a:miter lim="800000"/>
              <a:headEnd/>
              <a:tailEnd/>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b="1">
                  <a:solidFill>
                    <a:srgbClr val="FFFFFF"/>
                  </a:solidFill>
                </a:rPr>
                <a:t>曲线积分</a:t>
              </a:r>
              <a:endParaRPr lang="zh-CN" altLang="en-US" sz="2400">
                <a:solidFill>
                  <a:schemeClr val="accent1"/>
                </a:solidFill>
              </a:endParaRPr>
            </a:p>
          </p:txBody>
        </p:sp>
      </p:grpSp>
      <p:graphicFrame>
        <p:nvGraphicFramePr>
          <p:cNvPr id="137234" name="Object 18">
            <a:extLst>
              <a:ext uri="{FF2B5EF4-FFF2-40B4-BE49-F238E27FC236}">
                <a16:creationId xmlns:a16="http://schemas.microsoft.com/office/drawing/2014/main" id="{0D597712-C665-4792-BE6F-75C4E9D78609}"/>
              </a:ext>
            </a:extLst>
          </p:cNvPr>
          <p:cNvGraphicFramePr>
            <a:graphicFrameLocks noChangeAspect="1"/>
          </p:cNvGraphicFramePr>
          <p:nvPr/>
        </p:nvGraphicFramePr>
        <p:xfrm>
          <a:off x="1608138" y="153988"/>
          <a:ext cx="7261225" cy="711200"/>
        </p:xfrm>
        <a:graphic>
          <a:graphicData uri="http://schemas.openxmlformats.org/presentationml/2006/ole">
            <mc:AlternateContent xmlns:mc="http://schemas.openxmlformats.org/markup-compatibility/2006">
              <mc:Choice xmlns:v="urn:schemas-microsoft-com:vml" Requires="v">
                <p:oleObj spid="_x0000_s4105" r:id="rId9" imgW="4521200" imgH="444500" progId="Equation.3">
                  <p:embed/>
                </p:oleObj>
              </mc:Choice>
              <mc:Fallback>
                <p:oleObj r:id="rId9" imgW="4521200" imgH="4445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8138" y="153988"/>
                        <a:ext cx="7261225" cy="71120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7234"/>
                                        </p:tgtEl>
                                        <p:attrNameLst>
                                          <p:attrName>style.visibility</p:attrName>
                                        </p:attrNameLst>
                                      </p:cBhvr>
                                      <p:to>
                                        <p:strVal val="visible"/>
                                      </p:to>
                                    </p:set>
                                    <p:animEffect transition="in" filter="wipe(left)">
                                      <p:cBhvr>
                                        <p:cTn id="7" dur="500"/>
                                        <p:tgtEl>
                                          <p:spTgt spid="13723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7218"/>
                                        </p:tgtEl>
                                        <p:attrNameLst>
                                          <p:attrName>style.visibility</p:attrName>
                                        </p:attrNameLst>
                                      </p:cBhvr>
                                      <p:to>
                                        <p:strVal val="visible"/>
                                      </p:to>
                                    </p:set>
                                    <p:animEffect transition="in" filter="wipe(left)">
                                      <p:cBhvr>
                                        <p:cTn id="11" dur="500"/>
                                        <p:tgtEl>
                                          <p:spTgt spid="1372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37221"/>
                                        </p:tgtEl>
                                        <p:attrNameLst>
                                          <p:attrName>style.visibility</p:attrName>
                                        </p:attrNameLst>
                                      </p:cBhvr>
                                      <p:to>
                                        <p:strVal val="visible"/>
                                      </p:to>
                                    </p:set>
                                    <p:animEffect transition="in" filter="wipe(left)">
                                      <p:cBhvr>
                                        <p:cTn id="16" dur="500"/>
                                        <p:tgtEl>
                                          <p:spTgt spid="1372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37222"/>
                                        </p:tgtEl>
                                        <p:attrNameLst>
                                          <p:attrName>style.visibility</p:attrName>
                                        </p:attrNameLst>
                                      </p:cBhvr>
                                      <p:to>
                                        <p:strVal val="visible"/>
                                      </p:to>
                                    </p:set>
                                    <p:animEffect transition="in" filter="wipe(left)">
                                      <p:cBhvr>
                                        <p:cTn id="21" dur="500"/>
                                        <p:tgtEl>
                                          <p:spTgt spid="1372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37223"/>
                                        </p:tgtEl>
                                        <p:attrNameLst>
                                          <p:attrName>style.visibility</p:attrName>
                                        </p:attrNameLst>
                                      </p:cBhvr>
                                      <p:to>
                                        <p:strVal val="visible"/>
                                      </p:to>
                                    </p:set>
                                    <p:animEffect transition="in" filter="wipe(left)">
                                      <p:cBhvr>
                                        <p:cTn id="26" dur="500"/>
                                        <p:tgtEl>
                                          <p:spTgt spid="13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a:extLst>
              <a:ext uri="{FF2B5EF4-FFF2-40B4-BE49-F238E27FC236}">
                <a16:creationId xmlns:a16="http://schemas.microsoft.com/office/drawing/2014/main" id="{23EAA961-97E8-417B-ACD4-F5EDA97A4B9E}"/>
              </a:ext>
            </a:extLst>
          </p:cNvPr>
          <p:cNvSpPr txBox="1">
            <a:spLocks noChangeArrowheads="1"/>
          </p:cNvSpPr>
          <p:nvPr/>
        </p:nvSpPr>
        <p:spPr bwMode="auto">
          <a:xfrm>
            <a:off x="0" y="0"/>
            <a:ext cx="5956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4000" b="1">
                <a:solidFill>
                  <a:srgbClr val="0000FF"/>
                </a:solidFill>
                <a:latin typeface="隶书" panose="02010509060101010101" pitchFamily="49" charset="-122"/>
                <a:ea typeface="隶书" panose="02010509060101010101" pitchFamily="49" charset="-122"/>
              </a:rPr>
              <a:t>格林公式的证明：</a:t>
            </a:r>
            <a:endParaRPr lang="zh-CN" altLang="en-US" sz="4000" b="1" i="1">
              <a:solidFill>
                <a:srgbClr val="0000FF"/>
              </a:solidFill>
              <a:ea typeface="隶书" panose="02010509060101010101" pitchFamily="49" charset="-122"/>
              <a:sym typeface="Symbol" panose="05050102010706020507" pitchFamily="18" charset="2"/>
            </a:endParaRPr>
          </a:p>
        </p:txBody>
      </p:sp>
      <p:graphicFrame>
        <p:nvGraphicFramePr>
          <p:cNvPr id="2" name="对象 1">
            <a:extLst>
              <a:ext uri="{FF2B5EF4-FFF2-40B4-BE49-F238E27FC236}">
                <a16:creationId xmlns:a16="http://schemas.microsoft.com/office/drawing/2014/main" id="{93EFAB8F-56CA-4740-BDC5-B0598FC8351E}"/>
              </a:ext>
            </a:extLst>
          </p:cNvPr>
          <p:cNvGraphicFramePr>
            <a:graphicFrameLocks noChangeAspect="1"/>
          </p:cNvGraphicFramePr>
          <p:nvPr/>
        </p:nvGraphicFramePr>
        <p:xfrm>
          <a:off x="103188" y="823913"/>
          <a:ext cx="1016000" cy="5484812"/>
        </p:xfrm>
        <a:graphic>
          <a:graphicData uri="http://schemas.openxmlformats.org/presentationml/2006/ole">
            <mc:AlternateContent xmlns:mc="http://schemas.openxmlformats.org/markup-compatibility/2006">
              <mc:Choice xmlns:v="urn:schemas-microsoft-com:vml" Requires="v">
                <p:oleObj spid="_x0000_s5133" r:id="rId3" imgW="508000" imgH="2743200" progId="Equation.DSMT4">
                  <p:embed/>
                </p:oleObj>
              </mc:Choice>
              <mc:Fallback>
                <p:oleObj r:id="rId3" imgW="508000" imgH="27432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8" y="823913"/>
                        <a:ext cx="1016000"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ECAE69EE-C37C-488D-B01F-E4FDF199D835}"/>
              </a:ext>
            </a:extLst>
          </p:cNvPr>
          <p:cNvGraphicFramePr>
            <a:graphicFrameLocks noChangeAspect="1"/>
          </p:cNvGraphicFramePr>
          <p:nvPr/>
        </p:nvGraphicFramePr>
        <p:xfrm>
          <a:off x="4854575" y="1084263"/>
          <a:ext cx="374650" cy="3140075"/>
        </p:xfrm>
        <a:graphic>
          <a:graphicData uri="http://schemas.openxmlformats.org/presentationml/2006/ole">
            <mc:AlternateContent xmlns:mc="http://schemas.openxmlformats.org/markup-compatibility/2006">
              <mc:Choice xmlns:v="urn:schemas-microsoft-com:vml" Requires="v">
                <p:oleObj spid="_x0000_s5134" r:id="rId5" imgW="190500" imgH="1600200" progId="Equation.DSMT4">
                  <p:embed/>
                </p:oleObj>
              </mc:Choice>
              <mc:Fallback>
                <p:oleObj r:id="rId5" imgW="190500" imgH="1600200"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4575" y="1084263"/>
                        <a:ext cx="3746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B4E0364F-5802-45A7-AE19-AB1CDF8D7875}"/>
              </a:ext>
            </a:extLst>
          </p:cNvPr>
          <p:cNvGraphicFramePr>
            <a:graphicFrameLocks noChangeAspect="1"/>
          </p:cNvGraphicFramePr>
          <p:nvPr/>
        </p:nvGraphicFramePr>
        <p:xfrm>
          <a:off x="5002213" y="998538"/>
          <a:ext cx="4110037" cy="425450"/>
        </p:xfrm>
        <a:graphic>
          <a:graphicData uri="http://schemas.openxmlformats.org/presentationml/2006/ole">
            <mc:AlternateContent xmlns:mc="http://schemas.openxmlformats.org/markup-compatibility/2006">
              <mc:Choice xmlns:v="urn:schemas-microsoft-com:vml" Requires="v">
                <p:oleObj spid="_x0000_s5135" r:id="rId7" imgW="2080092" imgH="215619" progId="Equation.DSMT4">
                  <p:embed/>
                </p:oleObj>
              </mc:Choice>
              <mc:Fallback>
                <p:oleObj r:id="rId7" imgW="2080092" imgH="215619"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2213" y="998538"/>
                        <a:ext cx="41100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79A05E26-63F8-4CA1-8106-86B26625B1FB}"/>
              </a:ext>
            </a:extLst>
          </p:cNvPr>
          <p:cNvGraphicFramePr>
            <a:graphicFrameLocks noChangeAspect="1"/>
          </p:cNvGraphicFramePr>
          <p:nvPr/>
        </p:nvGraphicFramePr>
        <p:xfrm>
          <a:off x="5154613" y="3214688"/>
          <a:ext cx="3032125" cy="427037"/>
        </p:xfrm>
        <a:graphic>
          <a:graphicData uri="http://schemas.openxmlformats.org/presentationml/2006/ole">
            <mc:AlternateContent xmlns:mc="http://schemas.openxmlformats.org/markup-compatibility/2006">
              <mc:Choice xmlns:v="urn:schemas-microsoft-com:vml" Requires="v">
                <p:oleObj spid="_x0000_s5136" r:id="rId9" imgW="1534702" imgH="215619" progId="Equation.DSMT4">
                  <p:embed/>
                </p:oleObj>
              </mc:Choice>
              <mc:Fallback>
                <p:oleObj r:id="rId9" imgW="1534702" imgH="215619" progId="Equation.DSMT4">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4613" y="3214688"/>
                        <a:ext cx="30321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32C35281-3135-4505-9EDA-A0C5EB24403A}"/>
              </a:ext>
            </a:extLst>
          </p:cNvPr>
          <p:cNvGraphicFramePr>
            <a:graphicFrameLocks noChangeAspect="1"/>
          </p:cNvGraphicFramePr>
          <p:nvPr/>
        </p:nvGraphicFramePr>
        <p:xfrm>
          <a:off x="4895850" y="4552950"/>
          <a:ext cx="2001838" cy="1803400"/>
        </p:xfrm>
        <a:graphic>
          <a:graphicData uri="http://schemas.openxmlformats.org/presentationml/2006/ole">
            <mc:AlternateContent xmlns:mc="http://schemas.openxmlformats.org/markup-compatibility/2006">
              <mc:Choice xmlns:v="urn:schemas-microsoft-com:vml" Requires="v">
                <p:oleObj spid="_x0000_s5137" r:id="rId11" imgW="1016000" imgH="914400" progId="Equation.DSMT4">
                  <p:embed/>
                </p:oleObj>
              </mc:Choice>
              <mc:Fallback>
                <p:oleObj r:id="rId11" imgW="1016000" imgH="914400" progId="Equation.DSMT4">
                  <p:embed/>
                  <p:pic>
                    <p:nvPicPr>
                      <p:cNvPr id="0" name="对象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5850" y="4552950"/>
                        <a:ext cx="2001838"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TextBox 3">
            <a:extLst>
              <a:ext uri="{FF2B5EF4-FFF2-40B4-BE49-F238E27FC236}">
                <a16:creationId xmlns:a16="http://schemas.microsoft.com/office/drawing/2014/main" id="{ACC98F01-CB93-49E8-BC88-8B8FCCDB72E8}"/>
              </a:ext>
            </a:extLst>
          </p:cNvPr>
          <p:cNvSpPr txBox="1">
            <a:spLocks noChangeArrowheads="1"/>
          </p:cNvSpPr>
          <p:nvPr/>
        </p:nvSpPr>
        <p:spPr bwMode="auto">
          <a:xfrm>
            <a:off x="4257675" y="285750"/>
            <a:ext cx="461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a:solidFill>
                  <a:srgbClr val="FF0000"/>
                </a:solidFill>
              </a:rPr>
              <a:t>按区域的复杂性，从简到繁</a:t>
            </a:r>
          </a:p>
        </p:txBody>
      </p:sp>
      <p:graphicFrame>
        <p:nvGraphicFramePr>
          <p:cNvPr id="10" name="对象 9">
            <a:extLst>
              <a:ext uri="{FF2B5EF4-FFF2-40B4-BE49-F238E27FC236}">
                <a16:creationId xmlns:a16="http://schemas.microsoft.com/office/drawing/2014/main" id="{1AC84221-68C2-416F-9287-E60787DA70EE}"/>
              </a:ext>
            </a:extLst>
          </p:cNvPr>
          <p:cNvGraphicFramePr>
            <a:graphicFrameLocks noChangeAspect="1"/>
          </p:cNvGraphicFramePr>
          <p:nvPr/>
        </p:nvGraphicFramePr>
        <p:xfrm>
          <a:off x="1020763" y="2009775"/>
          <a:ext cx="3827462" cy="725488"/>
        </p:xfrm>
        <a:graphic>
          <a:graphicData uri="http://schemas.openxmlformats.org/presentationml/2006/ole">
            <mc:AlternateContent xmlns:mc="http://schemas.openxmlformats.org/markup-compatibility/2006">
              <mc:Choice xmlns:v="urn:schemas-microsoft-com:vml" Requires="v">
                <p:oleObj spid="_x0000_s5138" r:id="rId13" imgW="2336800" imgH="444500" progId="Equation.3">
                  <p:embed/>
                </p:oleObj>
              </mc:Choice>
              <mc:Fallback>
                <p:oleObj r:id="rId13" imgW="2336800" imgH="444500" progId="Equation.3">
                  <p:embed/>
                  <p:pic>
                    <p:nvPicPr>
                      <p:cNvPr id="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0763" y="2009775"/>
                        <a:ext cx="38274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CA8FA7CA-F022-4506-97FD-3CED5C4AF20E}"/>
              </a:ext>
            </a:extLst>
          </p:cNvPr>
          <p:cNvGraphicFramePr>
            <a:graphicFrameLocks noChangeAspect="1"/>
          </p:cNvGraphicFramePr>
          <p:nvPr/>
        </p:nvGraphicFramePr>
        <p:xfrm>
          <a:off x="1041400" y="4476750"/>
          <a:ext cx="3860800" cy="719138"/>
        </p:xfrm>
        <a:graphic>
          <a:graphicData uri="http://schemas.openxmlformats.org/presentationml/2006/ole">
            <mc:AlternateContent xmlns:mc="http://schemas.openxmlformats.org/markup-compatibility/2006">
              <mc:Choice xmlns:v="urn:schemas-microsoft-com:vml" Requires="v">
                <p:oleObj spid="_x0000_s5139" r:id="rId15" imgW="2374900" imgH="444500" progId="Equation.3">
                  <p:embed/>
                </p:oleObj>
              </mc:Choice>
              <mc:Fallback>
                <p:oleObj r:id="rId15" imgW="2374900" imgH="444500" progId="Equation.3">
                  <p:embed/>
                  <p:pic>
                    <p:nvPicPr>
                      <p:cNvPr id="0" name="对象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1400" y="4476750"/>
                        <a:ext cx="38608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901D0D8B-32B4-418B-8667-F2E2A5254AA0}"/>
              </a:ext>
            </a:extLst>
          </p:cNvPr>
          <p:cNvGraphicFramePr>
            <a:graphicFrameLocks noChangeAspect="1"/>
          </p:cNvGraphicFramePr>
          <p:nvPr/>
        </p:nvGraphicFramePr>
        <p:xfrm>
          <a:off x="1092200" y="5622925"/>
          <a:ext cx="3759200" cy="719138"/>
        </p:xfrm>
        <a:graphic>
          <a:graphicData uri="http://schemas.openxmlformats.org/presentationml/2006/ole">
            <mc:AlternateContent xmlns:mc="http://schemas.openxmlformats.org/markup-compatibility/2006">
              <mc:Choice xmlns:v="urn:schemas-microsoft-com:vml" Requires="v">
                <p:oleObj spid="_x0000_s5140" r:id="rId17" imgW="2311400" imgH="444500" progId="Equation.3">
                  <p:embed/>
                </p:oleObj>
              </mc:Choice>
              <mc:Fallback>
                <p:oleObj r:id="rId17" imgW="2311400" imgH="444500" progId="Equation.3">
                  <p:embed/>
                  <p:pic>
                    <p:nvPicPr>
                      <p:cNvPr id="0" name="对象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92200" y="5622925"/>
                        <a:ext cx="37592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id="{48561FCF-0CA4-4284-BBBB-37B383AA7002}"/>
              </a:ext>
            </a:extLst>
          </p:cNvPr>
          <p:cNvGraphicFramePr>
            <a:graphicFrameLocks noChangeAspect="1"/>
          </p:cNvGraphicFramePr>
          <p:nvPr/>
        </p:nvGraphicFramePr>
        <p:xfrm>
          <a:off x="4999038" y="1660525"/>
          <a:ext cx="4133850" cy="450850"/>
        </p:xfrm>
        <a:graphic>
          <a:graphicData uri="http://schemas.openxmlformats.org/presentationml/2006/ole">
            <mc:AlternateContent xmlns:mc="http://schemas.openxmlformats.org/markup-compatibility/2006">
              <mc:Choice xmlns:v="urn:schemas-microsoft-com:vml" Requires="v">
                <p:oleObj spid="_x0000_s5141" r:id="rId19" imgW="2095500" imgH="228600" progId="Equation.DSMT4">
                  <p:embed/>
                </p:oleObj>
              </mc:Choice>
              <mc:Fallback>
                <p:oleObj r:id="rId19" imgW="2095500" imgH="228600" progId="Equation.DSMT4">
                  <p:embed/>
                  <p:pic>
                    <p:nvPicPr>
                      <p:cNvPr id="0" name="对象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99038" y="1660525"/>
                        <a:ext cx="41338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77237E0E-7117-4DE1-85EA-56311EA75C19}"/>
              </a:ext>
            </a:extLst>
          </p:cNvPr>
          <p:cNvGraphicFramePr>
            <a:graphicFrameLocks noChangeAspect="1"/>
          </p:cNvGraphicFramePr>
          <p:nvPr/>
        </p:nvGraphicFramePr>
        <p:xfrm>
          <a:off x="4991100" y="2408238"/>
          <a:ext cx="4135438" cy="450850"/>
        </p:xfrm>
        <a:graphic>
          <a:graphicData uri="http://schemas.openxmlformats.org/presentationml/2006/ole">
            <mc:AlternateContent xmlns:mc="http://schemas.openxmlformats.org/markup-compatibility/2006">
              <mc:Choice xmlns:v="urn:schemas-microsoft-com:vml" Requires="v">
                <p:oleObj spid="_x0000_s5142" r:id="rId21" imgW="2095500" imgH="228600" progId="Equation.DSMT4">
                  <p:embed/>
                </p:oleObj>
              </mc:Choice>
              <mc:Fallback>
                <p:oleObj r:id="rId21" imgW="2095500" imgH="228600" progId="Equation.DSMT4">
                  <p:embed/>
                  <p:pic>
                    <p:nvPicPr>
                      <p:cNvPr id="0" name="对象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91100" y="2408238"/>
                        <a:ext cx="4135438"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16">
            <a:extLst>
              <a:ext uri="{FF2B5EF4-FFF2-40B4-BE49-F238E27FC236}">
                <a16:creationId xmlns:a16="http://schemas.microsoft.com/office/drawing/2014/main" id="{5B7CA3B4-6A20-46F8-BA95-08C093B08BBA}"/>
              </a:ext>
            </a:extLst>
          </p:cNvPr>
          <p:cNvGraphicFramePr>
            <a:graphicFrameLocks noChangeAspect="1"/>
          </p:cNvGraphicFramePr>
          <p:nvPr/>
        </p:nvGraphicFramePr>
        <p:xfrm>
          <a:off x="5070475" y="3702050"/>
          <a:ext cx="4073525" cy="2206625"/>
        </p:xfrm>
        <a:graphic>
          <a:graphicData uri="http://schemas.openxmlformats.org/presentationml/2006/ole">
            <mc:AlternateContent xmlns:mc="http://schemas.openxmlformats.org/markup-compatibility/2006">
              <mc:Choice xmlns:v="urn:schemas-microsoft-com:vml" Requires="v">
                <p:oleObj spid="_x0000_s5143" r:id="rId23" imgW="2133600" imgH="1155700" progId="Equation.DSMT4">
                  <p:embed/>
                </p:oleObj>
              </mc:Choice>
              <mc:Fallback>
                <p:oleObj r:id="rId23" imgW="2133600" imgH="1155700" progId="Equation.DSMT4">
                  <p:embed/>
                  <p:pic>
                    <p:nvPicPr>
                      <p:cNvPr id="0" name="对象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70475" y="3702050"/>
                        <a:ext cx="4073525"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wipe(left)">
                                      <p:cBhvr>
                                        <p:cTn id="7" dur="500"/>
                                        <p:tgtEl>
                                          <p:spTgt spid="150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2"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entr" presetSubtype="0"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1000"/>
                                        <p:tgtEl>
                                          <p:spTgt spid="9"/>
                                        </p:tgtEl>
                                      </p:cBhvr>
                                    </p:animEffect>
                                    <p:anim calcmode="lin" valueType="num">
                                      <p:cBhvr>
                                        <p:cTn id="65" dur="1000" fill="hold"/>
                                        <p:tgtEl>
                                          <p:spTgt spid="9"/>
                                        </p:tgtEl>
                                        <p:attrNameLst>
                                          <p:attrName>ppt_x</p:attrName>
                                        </p:attrNameLst>
                                      </p:cBhvr>
                                      <p:tavLst>
                                        <p:tav tm="0">
                                          <p:val>
                                            <p:strVal val="#ppt_x"/>
                                          </p:val>
                                        </p:tav>
                                        <p:tav tm="100000">
                                          <p:val>
                                            <p:strVal val="#ppt_x"/>
                                          </p:val>
                                        </p:tav>
                                      </p:tavLst>
                                    </p:anim>
                                    <p:anim calcmode="lin" valueType="num">
                                      <p:cBhvr>
                                        <p:cTn id="6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9" presetClass="exit" presetSubtype="0" accel="100000" fill="hold" nodeType="clickEffect">
                                  <p:stCondLst>
                                    <p:cond delay="0"/>
                                  </p:stCondLst>
                                  <p:childTnLst>
                                    <p:anim calcmode="lin" valueType="num">
                                      <p:cBhvr>
                                        <p:cTn id="76" dur="500"/>
                                        <p:tgtEl>
                                          <p:spTgt spid="17"/>
                                        </p:tgtEl>
                                        <p:attrNameLst>
                                          <p:attrName>ppt_w</p:attrName>
                                        </p:attrNameLst>
                                      </p:cBhvr>
                                      <p:tavLst>
                                        <p:tav tm="0">
                                          <p:val>
                                            <p:strVal val="ppt_w"/>
                                          </p:val>
                                        </p:tav>
                                        <p:tav tm="100000">
                                          <p:val>
                                            <p:fltVal val="0"/>
                                          </p:val>
                                        </p:tav>
                                      </p:tavLst>
                                    </p:anim>
                                    <p:anim calcmode="lin" valueType="num">
                                      <p:cBhvr>
                                        <p:cTn id="77" dur="500"/>
                                        <p:tgtEl>
                                          <p:spTgt spid="17"/>
                                        </p:tgtEl>
                                        <p:attrNameLst>
                                          <p:attrName>ppt_h</p:attrName>
                                        </p:attrNameLst>
                                      </p:cBhvr>
                                      <p:tavLst>
                                        <p:tav tm="0">
                                          <p:val>
                                            <p:strVal val="ppt_h"/>
                                          </p:val>
                                        </p:tav>
                                        <p:tav tm="100000">
                                          <p:val>
                                            <p:fltVal val="0"/>
                                          </p:val>
                                        </p:tav>
                                      </p:tavLst>
                                    </p:anim>
                                    <p:anim calcmode="lin" valueType="num">
                                      <p:cBhvr>
                                        <p:cTn id="78" dur="500"/>
                                        <p:tgtEl>
                                          <p:spTgt spid="17"/>
                                        </p:tgtEl>
                                        <p:attrNameLst>
                                          <p:attrName>style.rotation</p:attrName>
                                        </p:attrNameLst>
                                      </p:cBhvr>
                                      <p:tavLst>
                                        <p:tav tm="0">
                                          <p:val>
                                            <p:fltVal val="0"/>
                                          </p:val>
                                        </p:tav>
                                        <p:tav tm="100000">
                                          <p:val>
                                            <p:fltVal val="360"/>
                                          </p:val>
                                        </p:tav>
                                      </p:tavLst>
                                    </p:anim>
                                    <p:animEffect transition="out" filter="fade">
                                      <p:cBhvr>
                                        <p:cTn id="79" dur="500"/>
                                        <p:tgtEl>
                                          <p:spTgt spid="17"/>
                                        </p:tgtEl>
                                      </p:cBhvr>
                                    </p:animEffect>
                                    <p:set>
                                      <p:cBhvr>
                                        <p:cTn id="80" dur="1" fill="hold">
                                          <p:stCondLst>
                                            <p:cond delay="499"/>
                                          </p:stCondLst>
                                        </p:cTn>
                                        <p:tgtEl>
                                          <p:spTgt spid="17"/>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42" presetClass="entr" presetSubtype="0"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1000"/>
                                        <p:tgtEl>
                                          <p:spTgt spid="11"/>
                                        </p:tgtEl>
                                      </p:cBhvr>
                                    </p:animEffect>
                                    <p:anim calcmode="lin" valueType="num">
                                      <p:cBhvr>
                                        <p:cTn id="86" dur="1000" fill="hold"/>
                                        <p:tgtEl>
                                          <p:spTgt spid="11"/>
                                        </p:tgtEl>
                                        <p:attrNameLst>
                                          <p:attrName>ppt_x</p:attrName>
                                        </p:attrNameLst>
                                      </p:cBhvr>
                                      <p:tavLst>
                                        <p:tav tm="0">
                                          <p:val>
                                            <p:strVal val="#ppt_x"/>
                                          </p:val>
                                        </p:tav>
                                        <p:tav tm="100000">
                                          <p:val>
                                            <p:strVal val="#ppt_x"/>
                                          </p:val>
                                        </p:tav>
                                      </p:tavLst>
                                    </p:anim>
                                    <p:anim calcmode="lin" valueType="num">
                                      <p:cBhvr>
                                        <p:cTn id="8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3">
            <a:extLst>
              <a:ext uri="{FF2B5EF4-FFF2-40B4-BE49-F238E27FC236}">
                <a16:creationId xmlns:a16="http://schemas.microsoft.com/office/drawing/2014/main" id="{52F9B8BF-03DD-4823-B31F-34ABB6AB4308}"/>
              </a:ext>
            </a:extLst>
          </p:cNvPr>
          <p:cNvSpPr>
            <a:spLocks noGrp="1" noChangeArrowheads="1"/>
          </p:cNvSpPr>
          <p:nvPr>
            <p:ph type="sldNum" sz="quarter" idx="12"/>
          </p:nvPr>
        </p:nvSpPr>
        <p:spPr>
          <a:xfrm>
            <a:off x="7453313" y="6083300"/>
            <a:ext cx="1409700" cy="376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fld id="{3B74C44F-0B72-4BEE-AB1F-67F71C118080}" type="slidenum">
              <a:rPr lang="en-US" altLang="zh-CN" sz="1400" smtClean="0"/>
              <a:pPr/>
              <a:t>8</a:t>
            </a:fld>
            <a:endParaRPr lang="en-US" altLang="zh-CN" sz="1400"/>
          </a:p>
        </p:txBody>
      </p:sp>
      <p:sp>
        <p:nvSpPr>
          <p:cNvPr id="177154" name="Text Box 2">
            <a:extLst>
              <a:ext uri="{FF2B5EF4-FFF2-40B4-BE49-F238E27FC236}">
                <a16:creationId xmlns:a16="http://schemas.microsoft.com/office/drawing/2014/main" id="{29658820-C32F-49C4-973A-E81DEB103286}"/>
              </a:ext>
            </a:extLst>
          </p:cNvPr>
          <p:cNvSpPr txBox="1">
            <a:spLocks noChangeArrowheads="1"/>
          </p:cNvSpPr>
          <p:nvPr/>
        </p:nvSpPr>
        <p:spPr bwMode="auto">
          <a:xfrm>
            <a:off x="285750" y="0"/>
            <a:ext cx="56245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4000" b="1">
                <a:solidFill>
                  <a:srgbClr val="0000FF"/>
                </a:solidFill>
                <a:latin typeface="隶书" panose="02010509060101010101" pitchFamily="49" charset="-122"/>
                <a:ea typeface="隶书" panose="02010509060101010101" pitchFamily="49" charset="-122"/>
              </a:rPr>
              <a:t>斯托克斯公式的证明：</a:t>
            </a:r>
          </a:p>
        </p:txBody>
      </p:sp>
      <p:graphicFrame>
        <p:nvGraphicFramePr>
          <p:cNvPr id="177181" name="Object 29">
            <a:extLst>
              <a:ext uri="{FF2B5EF4-FFF2-40B4-BE49-F238E27FC236}">
                <a16:creationId xmlns:a16="http://schemas.microsoft.com/office/drawing/2014/main" id="{D2A7974F-8AB8-4CD6-8CA3-1797B06012AB}"/>
              </a:ext>
            </a:extLst>
          </p:cNvPr>
          <p:cNvGraphicFramePr>
            <a:graphicFrameLocks noChangeAspect="1"/>
          </p:cNvGraphicFramePr>
          <p:nvPr/>
        </p:nvGraphicFramePr>
        <p:xfrm>
          <a:off x="249238" y="925513"/>
          <a:ext cx="5992812" cy="2160587"/>
        </p:xfrm>
        <a:graphic>
          <a:graphicData uri="http://schemas.openxmlformats.org/presentationml/2006/ole">
            <mc:AlternateContent xmlns:mc="http://schemas.openxmlformats.org/markup-compatibility/2006">
              <mc:Choice xmlns:v="urn:schemas-microsoft-com:vml" Requires="v">
                <p:oleObj spid="_x0000_s6153" r:id="rId3" imgW="2603500" imgH="939800" progId="Equation.3">
                  <p:embed/>
                </p:oleObj>
              </mc:Choice>
              <mc:Fallback>
                <p:oleObj r:id="rId3" imgW="2603500" imgH="93980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8" y="925513"/>
                        <a:ext cx="599281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7182" name="Object 30">
            <a:extLst>
              <a:ext uri="{FF2B5EF4-FFF2-40B4-BE49-F238E27FC236}">
                <a16:creationId xmlns:a16="http://schemas.microsoft.com/office/drawing/2014/main" id="{5FDFA28B-E345-4AF4-9037-A7807E183198}"/>
              </a:ext>
            </a:extLst>
          </p:cNvPr>
          <p:cNvGraphicFramePr>
            <a:graphicFrameLocks noChangeAspect="1"/>
          </p:cNvGraphicFramePr>
          <p:nvPr/>
        </p:nvGraphicFramePr>
        <p:xfrm>
          <a:off x="381000" y="3295650"/>
          <a:ext cx="1257300" cy="465138"/>
        </p:xfrm>
        <a:graphic>
          <a:graphicData uri="http://schemas.openxmlformats.org/presentationml/2006/ole">
            <mc:AlternateContent xmlns:mc="http://schemas.openxmlformats.org/markup-compatibility/2006">
              <mc:Choice xmlns:v="urn:schemas-microsoft-com:vml" Requires="v">
                <p:oleObj spid="_x0000_s6154" r:id="rId5" imgW="545626" imgH="203024" progId="Equation.DSMT4">
                  <p:embed/>
                </p:oleObj>
              </mc:Choice>
              <mc:Fallback>
                <p:oleObj r:id="rId5" imgW="545626" imgH="203024" progId="Equation.DSMT4">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295650"/>
                        <a:ext cx="12573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7183" name="Object 31">
            <a:extLst>
              <a:ext uri="{FF2B5EF4-FFF2-40B4-BE49-F238E27FC236}">
                <a16:creationId xmlns:a16="http://schemas.microsoft.com/office/drawing/2014/main" id="{66C7BF2A-207C-4FD2-84F6-31AE950DAB42}"/>
              </a:ext>
            </a:extLst>
          </p:cNvPr>
          <p:cNvGraphicFramePr>
            <a:graphicFrameLocks noChangeAspect="1"/>
          </p:cNvGraphicFramePr>
          <p:nvPr/>
        </p:nvGraphicFramePr>
        <p:xfrm>
          <a:off x="5262563" y="144463"/>
          <a:ext cx="3700462" cy="712787"/>
        </p:xfrm>
        <a:graphic>
          <a:graphicData uri="http://schemas.openxmlformats.org/presentationml/2006/ole">
            <mc:AlternateContent xmlns:mc="http://schemas.openxmlformats.org/markup-compatibility/2006">
              <mc:Choice xmlns:v="urn:schemas-microsoft-com:vml" Requires="v">
                <p:oleObj spid="_x0000_s6155" r:id="rId7" imgW="2298700" imgH="444500" progId="Equation.DSMT4">
                  <p:embed/>
                </p:oleObj>
              </mc:Choice>
              <mc:Fallback>
                <p:oleObj r:id="rId7" imgW="2298700" imgH="444500"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2563" y="144463"/>
                        <a:ext cx="3700462" cy="712787"/>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9222" name="Group 32">
            <a:extLst>
              <a:ext uri="{FF2B5EF4-FFF2-40B4-BE49-F238E27FC236}">
                <a16:creationId xmlns:a16="http://schemas.microsoft.com/office/drawing/2014/main" id="{3917F3EA-C839-4C89-BE08-23AA2385CB96}"/>
              </a:ext>
            </a:extLst>
          </p:cNvPr>
          <p:cNvGrpSpPr>
            <a:grpSpLocks/>
          </p:cNvGrpSpPr>
          <p:nvPr/>
        </p:nvGrpSpPr>
        <p:grpSpPr bwMode="auto">
          <a:xfrm>
            <a:off x="5857875" y="1055688"/>
            <a:ext cx="3097213" cy="3992562"/>
            <a:chOff x="3123" y="806"/>
            <a:chExt cx="2637" cy="3060"/>
          </a:xfrm>
        </p:grpSpPr>
        <p:grpSp>
          <p:nvGrpSpPr>
            <p:cNvPr id="9223" name="Group 33">
              <a:extLst>
                <a:ext uri="{FF2B5EF4-FFF2-40B4-BE49-F238E27FC236}">
                  <a16:creationId xmlns:a16="http://schemas.microsoft.com/office/drawing/2014/main" id="{CFE7DAE5-C57B-4AEF-AF07-53E9E0A6CB1E}"/>
                </a:ext>
              </a:extLst>
            </p:cNvPr>
            <p:cNvGrpSpPr>
              <a:grpSpLocks/>
            </p:cNvGrpSpPr>
            <p:nvPr/>
          </p:nvGrpSpPr>
          <p:grpSpPr bwMode="auto">
            <a:xfrm>
              <a:off x="3123" y="923"/>
              <a:ext cx="2526" cy="2915"/>
              <a:chOff x="3123" y="923"/>
              <a:chExt cx="2526" cy="2915"/>
            </a:xfrm>
          </p:grpSpPr>
          <p:grpSp>
            <p:nvGrpSpPr>
              <p:cNvPr id="9224" name="Group 34">
                <a:extLst>
                  <a:ext uri="{FF2B5EF4-FFF2-40B4-BE49-F238E27FC236}">
                    <a16:creationId xmlns:a16="http://schemas.microsoft.com/office/drawing/2014/main" id="{A04A0F7E-2C47-43AE-A742-AD3B83EC664F}"/>
                  </a:ext>
                </a:extLst>
              </p:cNvPr>
              <p:cNvGrpSpPr>
                <a:grpSpLocks/>
              </p:cNvGrpSpPr>
              <p:nvPr/>
            </p:nvGrpSpPr>
            <p:grpSpPr bwMode="auto">
              <a:xfrm>
                <a:off x="3123" y="930"/>
                <a:ext cx="2526" cy="2908"/>
                <a:chOff x="3123" y="930"/>
                <a:chExt cx="2526" cy="2908"/>
              </a:xfrm>
            </p:grpSpPr>
            <p:grpSp>
              <p:nvGrpSpPr>
                <p:cNvPr id="9225" name="Group 35">
                  <a:extLst>
                    <a:ext uri="{FF2B5EF4-FFF2-40B4-BE49-F238E27FC236}">
                      <a16:creationId xmlns:a16="http://schemas.microsoft.com/office/drawing/2014/main" id="{ED243082-D335-4B8B-80A1-89710D269449}"/>
                    </a:ext>
                  </a:extLst>
                </p:cNvPr>
                <p:cNvGrpSpPr>
                  <a:grpSpLocks/>
                </p:cNvGrpSpPr>
                <p:nvPr/>
              </p:nvGrpSpPr>
              <p:grpSpPr bwMode="auto">
                <a:xfrm>
                  <a:off x="3123" y="930"/>
                  <a:ext cx="2526" cy="2908"/>
                  <a:chOff x="3123" y="930"/>
                  <a:chExt cx="2526" cy="2908"/>
                </a:xfrm>
              </p:grpSpPr>
              <p:grpSp>
                <p:nvGrpSpPr>
                  <p:cNvPr id="9226" name="Group 36">
                    <a:extLst>
                      <a:ext uri="{FF2B5EF4-FFF2-40B4-BE49-F238E27FC236}">
                        <a16:creationId xmlns:a16="http://schemas.microsoft.com/office/drawing/2014/main" id="{A816A3EA-D7D4-41C0-84A4-B38F00276008}"/>
                      </a:ext>
                    </a:extLst>
                  </p:cNvPr>
                  <p:cNvGrpSpPr>
                    <a:grpSpLocks/>
                  </p:cNvGrpSpPr>
                  <p:nvPr/>
                </p:nvGrpSpPr>
                <p:grpSpPr bwMode="auto">
                  <a:xfrm>
                    <a:off x="3123" y="930"/>
                    <a:ext cx="2526" cy="2908"/>
                    <a:chOff x="3123" y="930"/>
                    <a:chExt cx="2526" cy="2908"/>
                  </a:xfrm>
                </p:grpSpPr>
                <p:sp>
                  <p:nvSpPr>
                    <p:cNvPr id="9227" name="Line 37">
                      <a:extLst>
                        <a:ext uri="{FF2B5EF4-FFF2-40B4-BE49-F238E27FC236}">
                          <a16:creationId xmlns:a16="http://schemas.microsoft.com/office/drawing/2014/main" id="{7414005D-AD13-4B26-A6C6-2B2086DF09E1}"/>
                        </a:ext>
                      </a:extLst>
                    </p:cNvPr>
                    <p:cNvSpPr>
                      <a:spLocks noChangeShapeType="1"/>
                    </p:cNvSpPr>
                    <p:nvPr/>
                  </p:nvSpPr>
                  <p:spPr bwMode="auto">
                    <a:xfrm>
                      <a:off x="3900" y="2963"/>
                      <a:ext cx="1749" cy="0"/>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8" name="Line 38">
                      <a:extLst>
                        <a:ext uri="{FF2B5EF4-FFF2-40B4-BE49-F238E27FC236}">
                          <a16:creationId xmlns:a16="http://schemas.microsoft.com/office/drawing/2014/main" id="{1025731E-F503-4CEE-B0F3-A3367562F9E4}"/>
                        </a:ext>
                      </a:extLst>
                    </p:cNvPr>
                    <p:cNvSpPr>
                      <a:spLocks noChangeShapeType="1"/>
                    </p:cNvSpPr>
                    <p:nvPr/>
                  </p:nvSpPr>
                  <p:spPr bwMode="auto">
                    <a:xfrm flipV="1">
                      <a:off x="3907" y="930"/>
                      <a:ext cx="14" cy="2026"/>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9" name="Line 39">
                      <a:extLst>
                        <a:ext uri="{FF2B5EF4-FFF2-40B4-BE49-F238E27FC236}">
                          <a16:creationId xmlns:a16="http://schemas.microsoft.com/office/drawing/2014/main" id="{4487E29A-87CC-4E93-9B82-A8181F487DBE}"/>
                        </a:ext>
                      </a:extLst>
                    </p:cNvPr>
                    <p:cNvSpPr>
                      <a:spLocks noChangeShapeType="1"/>
                    </p:cNvSpPr>
                    <p:nvPr/>
                  </p:nvSpPr>
                  <p:spPr bwMode="auto">
                    <a:xfrm flipH="1">
                      <a:off x="3123" y="2949"/>
                      <a:ext cx="791" cy="889"/>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230" name="Group 40">
                    <a:extLst>
                      <a:ext uri="{FF2B5EF4-FFF2-40B4-BE49-F238E27FC236}">
                        <a16:creationId xmlns:a16="http://schemas.microsoft.com/office/drawing/2014/main" id="{0677D843-F2D7-4E93-8752-6C2E780AEFA7}"/>
                      </a:ext>
                    </a:extLst>
                  </p:cNvPr>
                  <p:cNvGrpSpPr>
                    <a:grpSpLocks/>
                  </p:cNvGrpSpPr>
                  <p:nvPr/>
                </p:nvGrpSpPr>
                <p:grpSpPr bwMode="auto">
                  <a:xfrm>
                    <a:off x="4233" y="1117"/>
                    <a:ext cx="689" cy="2431"/>
                    <a:chOff x="4233" y="1117"/>
                    <a:chExt cx="689" cy="2431"/>
                  </a:xfrm>
                </p:grpSpPr>
                <p:sp>
                  <p:nvSpPr>
                    <p:cNvPr id="9231" name="Freeform 41">
                      <a:extLst>
                        <a:ext uri="{FF2B5EF4-FFF2-40B4-BE49-F238E27FC236}">
                          <a16:creationId xmlns:a16="http://schemas.microsoft.com/office/drawing/2014/main" id="{FDDD3EF8-0D21-4D12-A867-8E17833FBA72}"/>
                        </a:ext>
                      </a:extLst>
                    </p:cNvPr>
                    <p:cNvSpPr>
                      <a:spLocks noChangeArrowheads="1"/>
                    </p:cNvSpPr>
                    <p:nvPr/>
                  </p:nvSpPr>
                  <p:spPr bwMode="auto">
                    <a:xfrm>
                      <a:off x="4233" y="3045"/>
                      <a:ext cx="678" cy="503"/>
                    </a:xfrm>
                    <a:custGeom>
                      <a:avLst/>
                      <a:gdLst>
                        <a:gd name="T0" fmla="*/ 28 w 678"/>
                        <a:gd name="T1" fmla="*/ 349 h 503"/>
                        <a:gd name="T2" fmla="*/ 236 w 678"/>
                        <a:gd name="T3" fmla="*/ 43 h 503"/>
                        <a:gd name="T4" fmla="*/ 611 w 678"/>
                        <a:gd name="T5" fmla="*/ 92 h 503"/>
                        <a:gd name="T6" fmla="*/ 639 w 678"/>
                        <a:gd name="T7" fmla="*/ 453 h 503"/>
                        <a:gd name="T8" fmla="*/ 382 w 678"/>
                        <a:gd name="T9" fmla="*/ 390 h 503"/>
                        <a:gd name="T10" fmla="*/ 188 w 678"/>
                        <a:gd name="T11" fmla="*/ 453 h 503"/>
                        <a:gd name="T12" fmla="*/ 70 w 678"/>
                        <a:gd name="T13" fmla="*/ 439 h 503"/>
                        <a:gd name="T14" fmla="*/ 28 w 678"/>
                        <a:gd name="T15" fmla="*/ 349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503">
                          <a:moveTo>
                            <a:pt x="28" y="349"/>
                          </a:moveTo>
                          <a:cubicBezTo>
                            <a:pt x="56" y="283"/>
                            <a:pt x="139" y="86"/>
                            <a:pt x="236" y="43"/>
                          </a:cubicBezTo>
                          <a:cubicBezTo>
                            <a:pt x="333" y="0"/>
                            <a:pt x="544" y="24"/>
                            <a:pt x="611" y="92"/>
                          </a:cubicBezTo>
                          <a:cubicBezTo>
                            <a:pt x="678" y="160"/>
                            <a:pt x="677" y="403"/>
                            <a:pt x="639" y="453"/>
                          </a:cubicBezTo>
                          <a:cubicBezTo>
                            <a:pt x="601" y="503"/>
                            <a:pt x="457" y="390"/>
                            <a:pt x="382" y="390"/>
                          </a:cubicBezTo>
                          <a:cubicBezTo>
                            <a:pt x="307" y="390"/>
                            <a:pt x="240" y="445"/>
                            <a:pt x="188" y="453"/>
                          </a:cubicBezTo>
                          <a:cubicBezTo>
                            <a:pt x="136" y="461"/>
                            <a:pt x="98" y="456"/>
                            <a:pt x="70" y="439"/>
                          </a:cubicBezTo>
                          <a:cubicBezTo>
                            <a:pt x="42" y="422"/>
                            <a:pt x="0" y="415"/>
                            <a:pt x="28" y="349"/>
                          </a:cubicBezTo>
                          <a:close/>
                        </a:path>
                      </a:pathLst>
                    </a:custGeom>
                    <a:solidFill>
                      <a:schemeClr val="accent1"/>
                    </a:solidFill>
                    <a:ln w="38100">
                      <a:solidFill>
                        <a:srgbClr val="003300"/>
                      </a:solidFill>
                      <a:round/>
                      <a:headEnd/>
                      <a:tailE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32" name="Freeform 42">
                      <a:extLst>
                        <a:ext uri="{FF2B5EF4-FFF2-40B4-BE49-F238E27FC236}">
                          <a16:creationId xmlns:a16="http://schemas.microsoft.com/office/drawing/2014/main" id="{C62D18A1-C187-41D3-B409-A9687BE5D4D2}"/>
                        </a:ext>
                      </a:extLst>
                    </p:cNvPr>
                    <p:cNvSpPr>
                      <a:spLocks noChangeArrowheads="1"/>
                    </p:cNvSpPr>
                    <p:nvPr/>
                  </p:nvSpPr>
                  <p:spPr bwMode="auto">
                    <a:xfrm>
                      <a:off x="4244" y="1668"/>
                      <a:ext cx="678" cy="503"/>
                    </a:xfrm>
                    <a:custGeom>
                      <a:avLst/>
                      <a:gdLst>
                        <a:gd name="T0" fmla="*/ 28 w 678"/>
                        <a:gd name="T1" fmla="*/ 349 h 503"/>
                        <a:gd name="T2" fmla="*/ 236 w 678"/>
                        <a:gd name="T3" fmla="*/ 43 h 503"/>
                        <a:gd name="T4" fmla="*/ 611 w 678"/>
                        <a:gd name="T5" fmla="*/ 92 h 503"/>
                        <a:gd name="T6" fmla="*/ 639 w 678"/>
                        <a:gd name="T7" fmla="*/ 453 h 503"/>
                        <a:gd name="T8" fmla="*/ 382 w 678"/>
                        <a:gd name="T9" fmla="*/ 390 h 503"/>
                        <a:gd name="T10" fmla="*/ 188 w 678"/>
                        <a:gd name="T11" fmla="*/ 453 h 503"/>
                        <a:gd name="T12" fmla="*/ 70 w 678"/>
                        <a:gd name="T13" fmla="*/ 439 h 503"/>
                        <a:gd name="T14" fmla="*/ 28 w 678"/>
                        <a:gd name="T15" fmla="*/ 349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503">
                          <a:moveTo>
                            <a:pt x="28" y="349"/>
                          </a:moveTo>
                          <a:cubicBezTo>
                            <a:pt x="56" y="283"/>
                            <a:pt x="139" y="86"/>
                            <a:pt x="236" y="43"/>
                          </a:cubicBezTo>
                          <a:cubicBezTo>
                            <a:pt x="333" y="0"/>
                            <a:pt x="544" y="24"/>
                            <a:pt x="611" y="92"/>
                          </a:cubicBezTo>
                          <a:cubicBezTo>
                            <a:pt x="678" y="160"/>
                            <a:pt x="677" y="403"/>
                            <a:pt x="639" y="453"/>
                          </a:cubicBezTo>
                          <a:cubicBezTo>
                            <a:pt x="601" y="503"/>
                            <a:pt x="457" y="390"/>
                            <a:pt x="382" y="390"/>
                          </a:cubicBezTo>
                          <a:cubicBezTo>
                            <a:pt x="307" y="390"/>
                            <a:pt x="240" y="445"/>
                            <a:pt x="188" y="453"/>
                          </a:cubicBezTo>
                          <a:cubicBezTo>
                            <a:pt x="136" y="461"/>
                            <a:pt x="98" y="456"/>
                            <a:pt x="70" y="439"/>
                          </a:cubicBezTo>
                          <a:cubicBezTo>
                            <a:pt x="42" y="422"/>
                            <a:pt x="0" y="415"/>
                            <a:pt x="28" y="349"/>
                          </a:cubicBezTo>
                          <a:close/>
                        </a:path>
                      </a:pathLst>
                    </a:custGeom>
                    <a:noFill/>
                    <a:ln w="3810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33" name="Line 43">
                      <a:extLst>
                        <a:ext uri="{FF2B5EF4-FFF2-40B4-BE49-F238E27FC236}">
                          <a16:creationId xmlns:a16="http://schemas.microsoft.com/office/drawing/2014/main" id="{F4CD47B8-DE09-4A61-A38A-5CF46494212F}"/>
                        </a:ext>
                      </a:extLst>
                    </p:cNvPr>
                    <p:cNvSpPr>
                      <a:spLocks noChangeShapeType="1"/>
                    </p:cNvSpPr>
                    <p:nvPr/>
                  </p:nvSpPr>
                  <p:spPr bwMode="auto">
                    <a:xfrm flipH="1">
                      <a:off x="4247" y="2054"/>
                      <a:ext cx="14" cy="1402"/>
                    </a:xfrm>
                    <a:prstGeom prst="line">
                      <a:avLst/>
                    </a:prstGeom>
                    <a:noFill/>
                    <a:ln w="38100">
                      <a:solidFill>
                        <a:srgbClr val="00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44">
                      <a:extLst>
                        <a:ext uri="{FF2B5EF4-FFF2-40B4-BE49-F238E27FC236}">
                          <a16:creationId xmlns:a16="http://schemas.microsoft.com/office/drawing/2014/main" id="{1C31069A-D80A-401C-8DD8-B0C1E306E11E}"/>
                        </a:ext>
                      </a:extLst>
                    </p:cNvPr>
                    <p:cNvSpPr>
                      <a:spLocks noChangeShapeType="1"/>
                    </p:cNvSpPr>
                    <p:nvPr/>
                  </p:nvSpPr>
                  <p:spPr bwMode="auto">
                    <a:xfrm flipH="1">
                      <a:off x="4896" y="1982"/>
                      <a:ext cx="14" cy="1402"/>
                    </a:xfrm>
                    <a:prstGeom prst="line">
                      <a:avLst/>
                    </a:prstGeom>
                    <a:noFill/>
                    <a:ln w="38100">
                      <a:solidFill>
                        <a:srgbClr val="00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Freeform 45">
                      <a:extLst>
                        <a:ext uri="{FF2B5EF4-FFF2-40B4-BE49-F238E27FC236}">
                          <a16:creationId xmlns:a16="http://schemas.microsoft.com/office/drawing/2014/main" id="{202AAEF1-E2E1-45B6-84C8-78DF38C7805A}"/>
                        </a:ext>
                      </a:extLst>
                    </p:cNvPr>
                    <p:cNvSpPr>
                      <a:spLocks noChangeArrowheads="1"/>
                    </p:cNvSpPr>
                    <p:nvPr/>
                  </p:nvSpPr>
                  <p:spPr bwMode="auto">
                    <a:xfrm>
                      <a:off x="4261" y="1117"/>
                      <a:ext cx="652" cy="979"/>
                    </a:xfrm>
                    <a:custGeom>
                      <a:avLst/>
                      <a:gdLst>
                        <a:gd name="T0" fmla="*/ 0 w 652"/>
                        <a:gd name="T1" fmla="*/ 930 h 930"/>
                        <a:gd name="T2" fmla="*/ 97 w 652"/>
                        <a:gd name="T3" fmla="*/ 208 h 930"/>
                        <a:gd name="T4" fmla="*/ 305 w 652"/>
                        <a:gd name="T5" fmla="*/ 21 h 930"/>
                        <a:gd name="T6" fmla="*/ 520 w 652"/>
                        <a:gd name="T7" fmla="*/ 84 h 930"/>
                        <a:gd name="T8" fmla="*/ 611 w 652"/>
                        <a:gd name="T9" fmla="*/ 278 h 930"/>
                        <a:gd name="T10" fmla="*/ 652 w 652"/>
                        <a:gd name="T11" fmla="*/ 798 h 930"/>
                      </a:gdLst>
                      <a:ahLst/>
                      <a:cxnLst>
                        <a:cxn ang="0">
                          <a:pos x="T0" y="T1"/>
                        </a:cxn>
                        <a:cxn ang="0">
                          <a:pos x="T2" y="T3"/>
                        </a:cxn>
                        <a:cxn ang="0">
                          <a:pos x="T4" y="T5"/>
                        </a:cxn>
                        <a:cxn ang="0">
                          <a:pos x="T6" y="T7"/>
                        </a:cxn>
                        <a:cxn ang="0">
                          <a:pos x="T8" y="T9"/>
                        </a:cxn>
                        <a:cxn ang="0">
                          <a:pos x="T10" y="T11"/>
                        </a:cxn>
                      </a:cxnLst>
                      <a:rect l="0" t="0" r="r" b="b"/>
                      <a:pathLst>
                        <a:path w="652" h="930">
                          <a:moveTo>
                            <a:pt x="0" y="930"/>
                          </a:moveTo>
                          <a:cubicBezTo>
                            <a:pt x="23" y="644"/>
                            <a:pt x="46" y="359"/>
                            <a:pt x="97" y="208"/>
                          </a:cubicBezTo>
                          <a:cubicBezTo>
                            <a:pt x="148" y="57"/>
                            <a:pt x="235" y="42"/>
                            <a:pt x="305" y="21"/>
                          </a:cubicBezTo>
                          <a:cubicBezTo>
                            <a:pt x="375" y="0"/>
                            <a:pt x="469" y="41"/>
                            <a:pt x="520" y="84"/>
                          </a:cubicBezTo>
                          <a:cubicBezTo>
                            <a:pt x="571" y="127"/>
                            <a:pt x="589" y="159"/>
                            <a:pt x="611" y="278"/>
                          </a:cubicBezTo>
                          <a:cubicBezTo>
                            <a:pt x="633" y="397"/>
                            <a:pt x="642" y="597"/>
                            <a:pt x="652" y="798"/>
                          </a:cubicBezTo>
                        </a:path>
                      </a:pathLst>
                    </a:custGeom>
                    <a:noFill/>
                    <a:ln w="3810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
              <p:nvSpPr>
                <p:cNvPr id="9236" name="Line 46">
                  <a:extLst>
                    <a:ext uri="{FF2B5EF4-FFF2-40B4-BE49-F238E27FC236}">
                      <a16:creationId xmlns:a16="http://schemas.microsoft.com/office/drawing/2014/main" id="{96CCF8DC-5D94-4B00-A14B-9905A2A8CB2E}"/>
                    </a:ext>
                  </a:extLst>
                </p:cNvPr>
                <p:cNvSpPr>
                  <a:spLocks noChangeShapeType="1"/>
                </p:cNvSpPr>
                <p:nvPr/>
              </p:nvSpPr>
              <p:spPr bwMode="auto">
                <a:xfrm flipV="1">
                  <a:off x="4462" y="2061"/>
                  <a:ext cx="132" cy="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7" name="Line 47">
                  <a:extLst>
                    <a:ext uri="{FF2B5EF4-FFF2-40B4-BE49-F238E27FC236}">
                      <a16:creationId xmlns:a16="http://schemas.microsoft.com/office/drawing/2014/main" id="{6B22AA7F-E66B-4649-B727-40A7DF295EE1}"/>
                    </a:ext>
                  </a:extLst>
                </p:cNvPr>
                <p:cNvSpPr>
                  <a:spLocks noChangeShapeType="1"/>
                </p:cNvSpPr>
                <p:nvPr/>
              </p:nvSpPr>
              <p:spPr bwMode="auto">
                <a:xfrm flipV="1">
                  <a:off x="4453" y="3439"/>
                  <a:ext cx="132" cy="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8" name="Line 48">
                  <a:extLst>
                    <a:ext uri="{FF2B5EF4-FFF2-40B4-BE49-F238E27FC236}">
                      <a16:creationId xmlns:a16="http://schemas.microsoft.com/office/drawing/2014/main" id="{3922CA1E-E878-4667-A598-28AB23CAE077}"/>
                    </a:ext>
                  </a:extLst>
                </p:cNvPr>
                <p:cNvSpPr>
                  <a:spLocks noChangeShapeType="1"/>
                </p:cNvSpPr>
                <p:nvPr/>
              </p:nvSpPr>
              <p:spPr bwMode="auto">
                <a:xfrm flipH="1">
                  <a:off x="4532" y="3060"/>
                  <a:ext cx="10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39" name="Line 49">
                <a:extLst>
                  <a:ext uri="{FF2B5EF4-FFF2-40B4-BE49-F238E27FC236}">
                    <a16:creationId xmlns:a16="http://schemas.microsoft.com/office/drawing/2014/main" id="{73764107-02EF-415C-982F-D3134EBEB3D6}"/>
                  </a:ext>
                </a:extLst>
              </p:cNvPr>
              <p:cNvSpPr>
                <a:spLocks noChangeShapeType="1"/>
              </p:cNvSpPr>
              <p:nvPr/>
            </p:nvSpPr>
            <p:spPr bwMode="auto">
              <a:xfrm flipV="1">
                <a:off x="4587" y="923"/>
                <a:ext cx="0" cy="38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40" name="Text Box 50">
              <a:extLst>
                <a:ext uri="{FF2B5EF4-FFF2-40B4-BE49-F238E27FC236}">
                  <a16:creationId xmlns:a16="http://schemas.microsoft.com/office/drawing/2014/main" id="{E7587F1A-2D06-46B6-88F8-1A51B3606CCA}"/>
                </a:ext>
              </a:extLst>
            </p:cNvPr>
            <p:cNvSpPr txBox="1">
              <a:spLocks noChangeArrowheads="1"/>
            </p:cNvSpPr>
            <p:nvPr/>
          </p:nvSpPr>
          <p:spPr bwMode="auto">
            <a:xfrm>
              <a:off x="5458" y="292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y</a:t>
              </a:r>
            </a:p>
          </p:txBody>
        </p:sp>
        <p:sp>
          <p:nvSpPr>
            <p:cNvPr id="9241" name="Text Box 51">
              <a:extLst>
                <a:ext uri="{FF2B5EF4-FFF2-40B4-BE49-F238E27FC236}">
                  <a16:creationId xmlns:a16="http://schemas.microsoft.com/office/drawing/2014/main" id="{3C7B2575-EE4E-4739-B4E9-D53E57526B95}"/>
                </a:ext>
              </a:extLst>
            </p:cNvPr>
            <p:cNvSpPr txBox="1">
              <a:spLocks noChangeArrowheads="1"/>
            </p:cNvSpPr>
            <p:nvPr/>
          </p:nvSpPr>
          <p:spPr bwMode="auto">
            <a:xfrm>
              <a:off x="3951" y="80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z</a:t>
              </a:r>
            </a:p>
          </p:txBody>
        </p:sp>
        <p:sp>
          <p:nvSpPr>
            <p:cNvPr id="9242" name="Text Box 52">
              <a:extLst>
                <a:ext uri="{FF2B5EF4-FFF2-40B4-BE49-F238E27FC236}">
                  <a16:creationId xmlns:a16="http://schemas.microsoft.com/office/drawing/2014/main" id="{10A69180-E73F-4FB6-A5BE-72CDAB3B0032}"/>
                </a:ext>
              </a:extLst>
            </p:cNvPr>
            <p:cNvSpPr txBox="1">
              <a:spLocks noChangeArrowheads="1"/>
            </p:cNvSpPr>
            <p:nvPr/>
          </p:nvSpPr>
          <p:spPr bwMode="auto">
            <a:xfrm>
              <a:off x="3849" y="2913"/>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O</a:t>
              </a:r>
            </a:p>
          </p:txBody>
        </p:sp>
        <p:sp>
          <p:nvSpPr>
            <p:cNvPr id="9243" name="Text Box 53">
              <a:extLst>
                <a:ext uri="{FF2B5EF4-FFF2-40B4-BE49-F238E27FC236}">
                  <a16:creationId xmlns:a16="http://schemas.microsoft.com/office/drawing/2014/main" id="{37258CCC-5F67-4D0B-B575-A43B28C10207}"/>
                </a:ext>
              </a:extLst>
            </p:cNvPr>
            <p:cNvSpPr txBox="1">
              <a:spLocks noChangeArrowheads="1"/>
            </p:cNvSpPr>
            <p:nvPr/>
          </p:nvSpPr>
          <p:spPr bwMode="auto">
            <a:xfrm>
              <a:off x="4443" y="3430"/>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C</a:t>
              </a:r>
            </a:p>
          </p:txBody>
        </p:sp>
        <p:sp>
          <p:nvSpPr>
            <p:cNvPr id="9244" name="Text Box 54">
              <a:extLst>
                <a:ext uri="{FF2B5EF4-FFF2-40B4-BE49-F238E27FC236}">
                  <a16:creationId xmlns:a16="http://schemas.microsoft.com/office/drawing/2014/main" id="{C14B9E2D-EA22-4B0F-9B6C-ECC9BC75D2BD}"/>
                </a:ext>
              </a:extLst>
            </p:cNvPr>
            <p:cNvSpPr txBox="1">
              <a:spLocks noChangeArrowheads="1"/>
            </p:cNvSpPr>
            <p:nvPr/>
          </p:nvSpPr>
          <p:spPr bwMode="auto">
            <a:xfrm>
              <a:off x="4468" y="3102"/>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D</a:t>
              </a:r>
            </a:p>
          </p:txBody>
        </p:sp>
        <p:sp>
          <p:nvSpPr>
            <p:cNvPr id="9245" name="Text Box 55">
              <a:extLst>
                <a:ext uri="{FF2B5EF4-FFF2-40B4-BE49-F238E27FC236}">
                  <a16:creationId xmlns:a16="http://schemas.microsoft.com/office/drawing/2014/main" id="{760A23EA-BCD3-4E33-99E6-70E54446713E}"/>
                </a:ext>
              </a:extLst>
            </p:cNvPr>
            <p:cNvSpPr txBox="1">
              <a:spLocks noChangeArrowheads="1"/>
            </p:cNvSpPr>
            <p:nvPr/>
          </p:nvSpPr>
          <p:spPr bwMode="auto">
            <a:xfrm>
              <a:off x="4369" y="2135"/>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L</a:t>
              </a:r>
            </a:p>
          </p:txBody>
        </p:sp>
        <p:sp>
          <p:nvSpPr>
            <p:cNvPr id="9246" name="Text Box 56">
              <a:extLst>
                <a:ext uri="{FF2B5EF4-FFF2-40B4-BE49-F238E27FC236}">
                  <a16:creationId xmlns:a16="http://schemas.microsoft.com/office/drawing/2014/main" id="{44BBE3D1-7395-4AF1-ADDC-A88D35E4B812}"/>
                </a:ext>
              </a:extLst>
            </p:cNvPr>
            <p:cNvSpPr txBox="1">
              <a:spLocks noChangeArrowheads="1"/>
            </p:cNvSpPr>
            <p:nvPr/>
          </p:nvSpPr>
          <p:spPr bwMode="auto">
            <a:xfrm>
              <a:off x="4540" y="123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S</a:t>
              </a:r>
            </a:p>
          </p:txBody>
        </p:sp>
        <p:sp>
          <p:nvSpPr>
            <p:cNvPr id="9247" name="Text Box 57">
              <a:extLst>
                <a:ext uri="{FF2B5EF4-FFF2-40B4-BE49-F238E27FC236}">
                  <a16:creationId xmlns:a16="http://schemas.microsoft.com/office/drawing/2014/main" id="{288E9340-AE02-45D2-B89D-BFD2A49791BE}"/>
                </a:ext>
              </a:extLst>
            </p:cNvPr>
            <p:cNvSpPr txBox="1">
              <a:spLocks noChangeArrowheads="1"/>
            </p:cNvSpPr>
            <p:nvPr/>
          </p:nvSpPr>
          <p:spPr bwMode="auto">
            <a:xfrm>
              <a:off x="3237" y="3532"/>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x</a:t>
              </a:r>
            </a:p>
          </p:txBody>
        </p:sp>
      </p:grpSp>
      <p:graphicFrame>
        <p:nvGraphicFramePr>
          <p:cNvPr id="2" name="对象 1">
            <a:extLst>
              <a:ext uri="{FF2B5EF4-FFF2-40B4-BE49-F238E27FC236}">
                <a16:creationId xmlns:a16="http://schemas.microsoft.com/office/drawing/2014/main" id="{6EE76ED3-8842-45FB-8342-9D075B8A0C00}"/>
              </a:ext>
            </a:extLst>
          </p:cNvPr>
          <p:cNvGraphicFramePr>
            <a:graphicFrameLocks noChangeAspect="1"/>
          </p:cNvGraphicFramePr>
          <p:nvPr/>
        </p:nvGraphicFramePr>
        <p:xfrm>
          <a:off x="1127125" y="3992563"/>
          <a:ext cx="1724025" cy="639762"/>
        </p:xfrm>
        <a:graphic>
          <a:graphicData uri="http://schemas.openxmlformats.org/presentationml/2006/ole">
            <mc:AlternateContent xmlns:mc="http://schemas.openxmlformats.org/markup-compatibility/2006">
              <mc:Choice xmlns:v="urn:schemas-microsoft-com:vml" Requires="v">
                <p:oleObj spid="_x0000_s6156" r:id="rId9" imgW="749300" imgH="279400" progId="Equation.DSMT4">
                  <p:embed/>
                </p:oleObj>
              </mc:Choice>
              <mc:Fallback>
                <p:oleObj r:id="rId9" imgW="749300" imgH="27940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7125" y="3992563"/>
                        <a:ext cx="1724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A6C87866-D59F-48E1-8C9E-5BB25AC16DAD}"/>
              </a:ext>
            </a:extLst>
          </p:cNvPr>
          <p:cNvGraphicFramePr>
            <a:graphicFrameLocks noChangeAspect="1"/>
          </p:cNvGraphicFramePr>
          <p:nvPr/>
        </p:nvGraphicFramePr>
        <p:xfrm>
          <a:off x="2782888" y="3808413"/>
          <a:ext cx="2425700" cy="1047750"/>
        </p:xfrm>
        <a:graphic>
          <a:graphicData uri="http://schemas.openxmlformats.org/presentationml/2006/ole">
            <mc:AlternateContent xmlns:mc="http://schemas.openxmlformats.org/markup-compatibility/2006">
              <mc:Choice xmlns:v="urn:schemas-microsoft-com:vml" Requires="v">
                <p:oleObj spid="_x0000_s6157" r:id="rId11" imgW="1054100" imgH="457200" progId="Equation.DSMT4">
                  <p:embed/>
                </p:oleObj>
              </mc:Choice>
              <mc:Fallback>
                <p:oleObj r:id="rId11" imgW="1054100" imgH="45720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2888" y="3808413"/>
                        <a:ext cx="24257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4A0E8737-5490-43FE-9F72-BBA73A5495AB}"/>
              </a:ext>
            </a:extLst>
          </p:cNvPr>
          <p:cNvGraphicFramePr>
            <a:graphicFrameLocks noChangeAspect="1"/>
          </p:cNvGraphicFramePr>
          <p:nvPr/>
        </p:nvGraphicFramePr>
        <p:xfrm>
          <a:off x="419100" y="4749800"/>
          <a:ext cx="1257300" cy="465138"/>
        </p:xfrm>
        <a:graphic>
          <a:graphicData uri="http://schemas.openxmlformats.org/presentationml/2006/ole">
            <mc:AlternateContent xmlns:mc="http://schemas.openxmlformats.org/markup-compatibility/2006">
              <mc:Choice xmlns:v="urn:schemas-microsoft-com:vml" Requires="v">
                <p:oleObj spid="_x0000_s6158" r:id="rId13" imgW="545626" imgH="203024" progId="Equation.DSMT4">
                  <p:embed/>
                </p:oleObj>
              </mc:Choice>
              <mc:Fallback>
                <p:oleObj r:id="rId13" imgW="545626" imgH="203024" progId="Equation.DSMT4">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 y="4749800"/>
                        <a:ext cx="12573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FE476BAA-CB57-4814-A98B-0C30421C1C9B}"/>
              </a:ext>
            </a:extLst>
          </p:cNvPr>
          <p:cNvGraphicFramePr>
            <a:graphicFrameLocks noChangeAspect="1"/>
          </p:cNvGraphicFramePr>
          <p:nvPr/>
        </p:nvGraphicFramePr>
        <p:xfrm>
          <a:off x="1022350" y="4995863"/>
          <a:ext cx="5524500" cy="1716087"/>
        </p:xfrm>
        <a:graphic>
          <a:graphicData uri="http://schemas.openxmlformats.org/presentationml/2006/ole">
            <mc:AlternateContent xmlns:mc="http://schemas.openxmlformats.org/markup-compatibility/2006">
              <mc:Choice xmlns:v="urn:schemas-microsoft-com:vml" Requires="v">
                <p:oleObj spid="_x0000_s6159" r:id="rId15" imgW="2400300" imgH="749300" progId="Equation.DSMT4">
                  <p:embed/>
                </p:oleObj>
              </mc:Choice>
              <mc:Fallback>
                <p:oleObj r:id="rId15" imgW="2400300" imgH="749300" progId="Equation.DSMT4">
                  <p:embed/>
                  <p:pic>
                    <p:nvPicPr>
                      <p:cNvPr id="0" name="对象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2350" y="4995863"/>
                        <a:ext cx="5524500"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7154"/>
                                        </p:tgtEl>
                                        <p:attrNameLst>
                                          <p:attrName>style.visibility</p:attrName>
                                        </p:attrNameLst>
                                      </p:cBhvr>
                                      <p:to>
                                        <p:strVal val="visible"/>
                                      </p:to>
                                    </p:set>
                                    <p:animEffect transition="in" filter="wipe(left)">
                                      <p:cBhvr>
                                        <p:cTn id="7" dur="500"/>
                                        <p:tgtEl>
                                          <p:spTgt spid="17715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7183"/>
                                        </p:tgtEl>
                                        <p:attrNameLst>
                                          <p:attrName>style.visibility</p:attrName>
                                        </p:attrNameLst>
                                      </p:cBhvr>
                                      <p:to>
                                        <p:strVal val="visible"/>
                                      </p:to>
                                    </p:set>
                                    <p:animEffect transition="in" filter="wipe(left)">
                                      <p:cBhvr>
                                        <p:cTn id="11" dur="500"/>
                                        <p:tgtEl>
                                          <p:spTgt spid="1771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77181"/>
                                        </p:tgtEl>
                                        <p:attrNameLst>
                                          <p:attrName>style.visibility</p:attrName>
                                        </p:attrNameLst>
                                      </p:cBhvr>
                                      <p:to>
                                        <p:strVal val="visible"/>
                                      </p:to>
                                    </p:set>
                                    <p:animEffect transition="in" filter="wipe(left)">
                                      <p:cBhvr>
                                        <p:cTn id="16" dur="500"/>
                                        <p:tgtEl>
                                          <p:spTgt spid="1771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77182"/>
                                        </p:tgtEl>
                                        <p:attrNameLst>
                                          <p:attrName>style.visibility</p:attrName>
                                        </p:attrNameLst>
                                      </p:cBhvr>
                                      <p:to>
                                        <p:strVal val="visible"/>
                                      </p:to>
                                    </p:set>
                                    <p:animEffect transition="in" filter="wipe(left)">
                                      <p:cBhvr>
                                        <p:cTn id="21" dur="500"/>
                                        <p:tgtEl>
                                          <p:spTgt spid="1771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B14AC279-B7D7-40BF-9268-1EE3DE2BD2F9}"/>
              </a:ext>
            </a:extLst>
          </p:cNvPr>
          <p:cNvGraphicFramePr>
            <a:graphicFrameLocks noChangeAspect="1"/>
          </p:cNvGraphicFramePr>
          <p:nvPr/>
        </p:nvGraphicFramePr>
        <p:xfrm>
          <a:off x="6402388" y="419100"/>
          <a:ext cx="2600325" cy="581025"/>
        </p:xfrm>
        <a:graphic>
          <a:graphicData uri="http://schemas.openxmlformats.org/presentationml/2006/ole">
            <mc:AlternateContent xmlns:mc="http://schemas.openxmlformats.org/markup-compatibility/2006">
              <mc:Choice xmlns:v="urn:schemas-microsoft-com:vml" Requires="v">
                <p:oleObj spid="_x0000_s7179" r:id="rId3" imgW="1129320" imgH="253780" progId="Equation.DSMT4">
                  <p:embed/>
                </p:oleObj>
              </mc:Choice>
              <mc:Fallback>
                <p:oleObj r:id="rId3" imgW="1129320" imgH="25378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388" y="419100"/>
                        <a:ext cx="2600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E660C895-E28A-48EB-B0CA-ABA04B798244}"/>
              </a:ext>
            </a:extLst>
          </p:cNvPr>
          <p:cNvGraphicFramePr>
            <a:graphicFrameLocks noChangeAspect="1"/>
          </p:cNvGraphicFramePr>
          <p:nvPr/>
        </p:nvGraphicFramePr>
        <p:xfrm>
          <a:off x="2212975" y="2139950"/>
          <a:ext cx="847725" cy="958850"/>
        </p:xfrm>
        <a:graphic>
          <a:graphicData uri="http://schemas.openxmlformats.org/presentationml/2006/ole">
            <mc:AlternateContent xmlns:mc="http://schemas.openxmlformats.org/markup-compatibility/2006">
              <mc:Choice xmlns:v="urn:schemas-microsoft-com:vml" Requires="v">
                <p:oleObj spid="_x0000_s7180" r:id="rId5" imgW="368300" imgH="419100" progId="Equation.DSMT4">
                  <p:embed/>
                </p:oleObj>
              </mc:Choice>
              <mc:Fallback>
                <p:oleObj r:id="rId5" imgW="368300" imgH="4191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2975" y="2139950"/>
                        <a:ext cx="8477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5F0E2063-3069-4F85-BDCF-0568121A392E}"/>
              </a:ext>
            </a:extLst>
          </p:cNvPr>
          <p:cNvGraphicFramePr>
            <a:graphicFrameLocks noChangeAspect="1"/>
          </p:cNvGraphicFramePr>
          <p:nvPr/>
        </p:nvGraphicFramePr>
        <p:xfrm>
          <a:off x="3498850" y="1700213"/>
          <a:ext cx="1052513" cy="1366837"/>
        </p:xfrm>
        <a:graphic>
          <a:graphicData uri="http://schemas.openxmlformats.org/presentationml/2006/ole">
            <mc:AlternateContent xmlns:mc="http://schemas.openxmlformats.org/markup-compatibility/2006">
              <mc:Choice xmlns:v="urn:schemas-microsoft-com:vml" Requires="v">
                <p:oleObj spid="_x0000_s7181" r:id="rId7" imgW="457200" imgH="596900" progId="Equation.DSMT4">
                  <p:embed/>
                </p:oleObj>
              </mc:Choice>
              <mc:Fallback>
                <p:oleObj r:id="rId7" imgW="457200" imgH="5969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8850" y="1700213"/>
                        <a:ext cx="1052513"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C0C23ECE-C08E-430F-8585-F3812B74FE2A}"/>
              </a:ext>
            </a:extLst>
          </p:cNvPr>
          <p:cNvGraphicFramePr>
            <a:graphicFrameLocks noChangeAspect="1"/>
          </p:cNvGraphicFramePr>
          <p:nvPr/>
        </p:nvGraphicFramePr>
        <p:xfrm>
          <a:off x="5176838" y="2112963"/>
          <a:ext cx="1022350" cy="960437"/>
        </p:xfrm>
        <a:graphic>
          <a:graphicData uri="http://schemas.openxmlformats.org/presentationml/2006/ole">
            <mc:AlternateContent xmlns:mc="http://schemas.openxmlformats.org/markup-compatibility/2006">
              <mc:Choice xmlns:v="urn:schemas-microsoft-com:vml" Requires="v">
                <p:oleObj spid="_x0000_s7182" r:id="rId9" imgW="444307" imgH="418918" progId="Equation.DSMT4">
                  <p:embed/>
                </p:oleObj>
              </mc:Choice>
              <mc:Fallback>
                <p:oleObj r:id="rId9" imgW="444307" imgH="418918"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6838" y="2112963"/>
                        <a:ext cx="102235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D111EF31-026D-42C3-AFF6-0015D25B3EB7}"/>
              </a:ext>
            </a:extLst>
          </p:cNvPr>
          <p:cNvGraphicFramePr>
            <a:graphicFrameLocks noChangeAspect="1"/>
          </p:cNvGraphicFramePr>
          <p:nvPr/>
        </p:nvGraphicFramePr>
        <p:xfrm>
          <a:off x="828675" y="3265488"/>
          <a:ext cx="2552700" cy="847725"/>
        </p:xfrm>
        <a:graphic>
          <a:graphicData uri="http://schemas.openxmlformats.org/presentationml/2006/ole">
            <mc:AlternateContent xmlns:mc="http://schemas.openxmlformats.org/markup-compatibility/2006">
              <mc:Choice xmlns:v="urn:schemas-microsoft-com:vml" Requires="v">
                <p:oleObj spid="_x0000_s7183" r:id="rId11" imgW="1332921" imgH="444307" progId="Equation.DSMT4">
                  <p:embed/>
                </p:oleObj>
              </mc:Choice>
              <mc:Fallback>
                <p:oleObj r:id="rId11" imgW="1332921" imgH="444307"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8675" y="3265488"/>
                        <a:ext cx="2552700" cy="84772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496746E8-BDA3-42B8-8805-EAD3C7A52375}"/>
              </a:ext>
            </a:extLst>
          </p:cNvPr>
          <p:cNvGraphicFramePr>
            <a:graphicFrameLocks noChangeAspect="1"/>
          </p:cNvGraphicFramePr>
          <p:nvPr/>
        </p:nvGraphicFramePr>
        <p:xfrm>
          <a:off x="687388" y="4373563"/>
          <a:ext cx="4002087" cy="1108075"/>
        </p:xfrm>
        <a:graphic>
          <a:graphicData uri="http://schemas.openxmlformats.org/presentationml/2006/ole">
            <mc:AlternateContent xmlns:mc="http://schemas.openxmlformats.org/markup-compatibility/2006">
              <mc:Choice xmlns:v="urn:schemas-microsoft-com:vml" Requires="v">
                <p:oleObj spid="_x0000_s7184" r:id="rId13" imgW="1739145" imgH="482391" progId="Equation.DSMT4">
                  <p:embed/>
                </p:oleObj>
              </mc:Choice>
              <mc:Fallback>
                <p:oleObj r:id="rId13" imgW="1739145" imgH="482391" progId="Equation.DSMT4">
                  <p:embed/>
                  <p:pic>
                    <p:nvPicPr>
                      <p:cNvPr id="0"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388" y="4373563"/>
                        <a:ext cx="40020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7498D2E4-F9D6-44D5-8885-D845CE7BC0DD}"/>
              </a:ext>
            </a:extLst>
          </p:cNvPr>
          <p:cNvGraphicFramePr>
            <a:graphicFrameLocks noChangeAspect="1"/>
          </p:cNvGraphicFramePr>
          <p:nvPr/>
        </p:nvGraphicFramePr>
        <p:xfrm>
          <a:off x="4840288" y="5534025"/>
          <a:ext cx="4119562" cy="1104900"/>
        </p:xfrm>
        <a:graphic>
          <a:graphicData uri="http://schemas.openxmlformats.org/presentationml/2006/ole">
            <mc:AlternateContent xmlns:mc="http://schemas.openxmlformats.org/markup-compatibility/2006">
              <mc:Choice xmlns:v="urn:schemas-microsoft-com:vml" Requires="v">
                <p:oleObj spid="_x0000_s7185" r:id="rId15" imgW="1789923" imgH="482391" progId="Equation.DSMT4">
                  <p:embed/>
                </p:oleObj>
              </mc:Choice>
              <mc:Fallback>
                <p:oleObj r:id="rId15" imgW="1789923" imgH="482391" progId="Equation.DSMT4">
                  <p:embed/>
                  <p:pic>
                    <p:nvPicPr>
                      <p:cNvPr id="0" name="对象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0288" y="5534025"/>
                        <a:ext cx="4119562"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9719929B-322A-465F-AB74-1E156F6D9671}"/>
              </a:ext>
            </a:extLst>
          </p:cNvPr>
          <p:cNvGraphicFramePr>
            <a:graphicFrameLocks noChangeAspect="1"/>
          </p:cNvGraphicFramePr>
          <p:nvPr/>
        </p:nvGraphicFramePr>
        <p:xfrm>
          <a:off x="579438" y="5527675"/>
          <a:ext cx="4060825" cy="1108075"/>
        </p:xfrm>
        <a:graphic>
          <a:graphicData uri="http://schemas.openxmlformats.org/presentationml/2006/ole">
            <mc:AlternateContent xmlns:mc="http://schemas.openxmlformats.org/markup-compatibility/2006">
              <mc:Choice xmlns:v="urn:schemas-microsoft-com:vml" Requires="v">
                <p:oleObj spid="_x0000_s7186" r:id="rId17" imgW="1764534" imgH="482391" progId="Equation.DSMT4">
                  <p:embed/>
                </p:oleObj>
              </mc:Choice>
              <mc:Fallback>
                <p:oleObj r:id="rId17" imgW="1764534" imgH="482391" progId="Equation.DSMT4">
                  <p:embed/>
                  <p:pic>
                    <p:nvPicPr>
                      <p:cNvPr id="0" name="对象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438" y="5527675"/>
                        <a:ext cx="4060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249" name="Group 32">
            <a:extLst>
              <a:ext uri="{FF2B5EF4-FFF2-40B4-BE49-F238E27FC236}">
                <a16:creationId xmlns:a16="http://schemas.microsoft.com/office/drawing/2014/main" id="{2CEE481E-73ED-4216-82E6-5D9408245011}"/>
              </a:ext>
            </a:extLst>
          </p:cNvPr>
          <p:cNvGrpSpPr>
            <a:grpSpLocks/>
          </p:cNvGrpSpPr>
          <p:nvPr/>
        </p:nvGrpSpPr>
        <p:grpSpPr bwMode="auto">
          <a:xfrm>
            <a:off x="5807075" y="1219200"/>
            <a:ext cx="3082925" cy="3644900"/>
            <a:chOff x="3123" y="806"/>
            <a:chExt cx="2637" cy="3060"/>
          </a:xfrm>
        </p:grpSpPr>
        <p:grpSp>
          <p:nvGrpSpPr>
            <p:cNvPr id="10250" name="Group 33">
              <a:extLst>
                <a:ext uri="{FF2B5EF4-FFF2-40B4-BE49-F238E27FC236}">
                  <a16:creationId xmlns:a16="http://schemas.microsoft.com/office/drawing/2014/main" id="{0BFC7545-C822-4565-A0BA-725FAA47DB4A}"/>
                </a:ext>
              </a:extLst>
            </p:cNvPr>
            <p:cNvGrpSpPr>
              <a:grpSpLocks/>
            </p:cNvGrpSpPr>
            <p:nvPr/>
          </p:nvGrpSpPr>
          <p:grpSpPr bwMode="auto">
            <a:xfrm>
              <a:off x="3123" y="923"/>
              <a:ext cx="2526" cy="2915"/>
              <a:chOff x="3123" y="923"/>
              <a:chExt cx="2526" cy="2915"/>
            </a:xfrm>
          </p:grpSpPr>
          <p:grpSp>
            <p:nvGrpSpPr>
              <p:cNvPr id="10251" name="Group 34">
                <a:extLst>
                  <a:ext uri="{FF2B5EF4-FFF2-40B4-BE49-F238E27FC236}">
                    <a16:creationId xmlns:a16="http://schemas.microsoft.com/office/drawing/2014/main" id="{519F6ECF-3751-403B-ACF5-71390162EC19}"/>
                  </a:ext>
                </a:extLst>
              </p:cNvPr>
              <p:cNvGrpSpPr>
                <a:grpSpLocks/>
              </p:cNvGrpSpPr>
              <p:nvPr/>
            </p:nvGrpSpPr>
            <p:grpSpPr bwMode="auto">
              <a:xfrm>
                <a:off x="3123" y="930"/>
                <a:ext cx="2526" cy="2908"/>
                <a:chOff x="3123" y="930"/>
                <a:chExt cx="2526" cy="2908"/>
              </a:xfrm>
            </p:grpSpPr>
            <p:grpSp>
              <p:nvGrpSpPr>
                <p:cNvPr id="10252" name="Group 35">
                  <a:extLst>
                    <a:ext uri="{FF2B5EF4-FFF2-40B4-BE49-F238E27FC236}">
                      <a16:creationId xmlns:a16="http://schemas.microsoft.com/office/drawing/2014/main" id="{A2361506-1701-44E1-8E38-60631C3A0A5E}"/>
                    </a:ext>
                  </a:extLst>
                </p:cNvPr>
                <p:cNvGrpSpPr>
                  <a:grpSpLocks/>
                </p:cNvGrpSpPr>
                <p:nvPr/>
              </p:nvGrpSpPr>
              <p:grpSpPr bwMode="auto">
                <a:xfrm>
                  <a:off x="3123" y="930"/>
                  <a:ext cx="2526" cy="2908"/>
                  <a:chOff x="3123" y="930"/>
                  <a:chExt cx="2526" cy="2908"/>
                </a:xfrm>
              </p:grpSpPr>
              <p:grpSp>
                <p:nvGrpSpPr>
                  <p:cNvPr id="10253" name="Group 36">
                    <a:extLst>
                      <a:ext uri="{FF2B5EF4-FFF2-40B4-BE49-F238E27FC236}">
                        <a16:creationId xmlns:a16="http://schemas.microsoft.com/office/drawing/2014/main" id="{B189F5BA-B54B-4F25-9B7C-2D3B74733877}"/>
                      </a:ext>
                    </a:extLst>
                  </p:cNvPr>
                  <p:cNvGrpSpPr>
                    <a:grpSpLocks/>
                  </p:cNvGrpSpPr>
                  <p:nvPr/>
                </p:nvGrpSpPr>
                <p:grpSpPr bwMode="auto">
                  <a:xfrm>
                    <a:off x="3123" y="930"/>
                    <a:ext cx="2526" cy="2908"/>
                    <a:chOff x="3123" y="930"/>
                    <a:chExt cx="2526" cy="2908"/>
                  </a:xfrm>
                </p:grpSpPr>
                <p:sp>
                  <p:nvSpPr>
                    <p:cNvPr id="10254" name="Line 37">
                      <a:extLst>
                        <a:ext uri="{FF2B5EF4-FFF2-40B4-BE49-F238E27FC236}">
                          <a16:creationId xmlns:a16="http://schemas.microsoft.com/office/drawing/2014/main" id="{94603616-BB12-4B00-8666-379140108F88}"/>
                        </a:ext>
                      </a:extLst>
                    </p:cNvPr>
                    <p:cNvSpPr>
                      <a:spLocks noChangeShapeType="1"/>
                    </p:cNvSpPr>
                    <p:nvPr/>
                  </p:nvSpPr>
                  <p:spPr bwMode="auto">
                    <a:xfrm>
                      <a:off x="3900" y="2963"/>
                      <a:ext cx="1749" cy="0"/>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5" name="Line 38">
                      <a:extLst>
                        <a:ext uri="{FF2B5EF4-FFF2-40B4-BE49-F238E27FC236}">
                          <a16:creationId xmlns:a16="http://schemas.microsoft.com/office/drawing/2014/main" id="{977764E3-58D4-48D7-826C-4C23415F3B72}"/>
                        </a:ext>
                      </a:extLst>
                    </p:cNvPr>
                    <p:cNvSpPr>
                      <a:spLocks noChangeShapeType="1"/>
                    </p:cNvSpPr>
                    <p:nvPr/>
                  </p:nvSpPr>
                  <p:spPr bwMode="auto">
                    <a:xfrm flipV="1">
                      <a:off x="3907" y="930"/>
                      <a:ext cx="14" cy="2026"/>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6" name="Line 39">
                      <a:extLst>
                        <a:ext uri="{FF2B5EF4-FFF2-40B4-BE49-F238E27FC236}">
                          <a16:creationId xmlns:a16="http://schemas.microsoft.com/office/drawing/2014/main" id="{EA32CCEA-D008-4720-B1E1-48546622F289}"/>
                        </a:ext>
                      </a:extLst>
                    </p:cNvPr>
                    <p:cNvSpPr>
                      <a:spLocks noChangeShapeType="1"/>
                    </p:cNvSpPr>
                    <p:nvPr/>
                  </p:nvSpPr>
                  <p:spPr bwMode="auto">
                    <a:xfrm flipH="1">
                      <a:off x="3123" y="2949"/>
                      <a:ext cx="791" cy="889"/>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57" name="Group 40">
                    <a:extLst>
                      <a:ext uri="{FF2B5EF4-FFF2-40B4-BE49-F238E27FC236}">
                        <a16:creationId xmlns:a16="http://schemas.microsoft.com/office/drawing/2014/main" id="{F6030C5D-3203-488B-8F0A-1753C2C75836}"/>
                      </a:ext>
                    </a:extLst>
                  </p:cNvPr>
                  <p:cNvGrpSpPr>
                    <a:grpSpLocks/>
                  </p:cNvGrpSpPr>
                  <p:nvPr/>
                </p:nvGrpSpPr>
                <p:grpSpPr bwMode="auto">
                  <a:xfrm>
                    <a:off x="4233" y="1117"/>
                    <a:ext cx="689" cy="2431"/>
                    <a:chOff x="4233" y="1117"/>
                    <a:chExt cx="689" cy="2431"/>
                  </a:xfrm>
                </p:grpSpPr>
                <p:sp>
                  <p:nvSpPr>
                    <p:cNvPr id="10258" name="Freeform 41">
                      <a:extLst>
                        <a:ext uri="{FF2B5EF4-FFF2-40B4-BE49-F238E27FC236}">
                          <a16:creationId xmlns:a16="http://schemas.microsoft.com/office/drawing/2014/main" id="{6CC55ECA-4FD8-4D96-BFC9-FD36BC7C6480}"/>
                        </a:ext>
                      </a:extLst>
                    </p:cNvPr>
                    <p:cNvSpPr>
                      <a:spLocks noChangeArrowheads="1"/>
                    </p:cNvSpPr>
                    <p:nvPr/>
                  </p:nvSpPr>
                  <p:spPr bwMode="auto">
                    <a:xfrm>
                      <a:off x="4233" y="3045"/>
                      <a:ext cx="678" cy="503"/>
                    </a:xfrm>
                    <a:custGeom>
                      <a:avLst/>
                      <a:gdLst>
                        <a:gd name="T0" fmla="*/ 28 w 678"/>
                        <a:gd name="T1" fmla="*/ 349 h 503"/>
                        <a:gd name="T2" fmla="*/ 236 w 678"/>
                        <a:gd name="T3" fmla="*/ 43 h 503"/>
                        <a:gd name="T4" fmla="*/ 611 w 678"/>
                        <a:gd name="T5" fmla="*/ 92 h 503"/>
                        <a:gd name="T6" fmla="*/ 639 w 678"/>
                        <a:gd name="T7" fmla="*/ 453 h 503"/>
                        <a:gd name="T8" fmla="*/ 382 w 678"/>
                        <a:gd name="T9" fmla="*/ 390 h 503"/>
                        <a:gd name="T10" fmla="*/ 188 w 678"/>
                        <a:gd name="T11" fmla="*/ 453 h 503"/>
                        <a:gd name="T12" fmla="*/ 70 w 678"/>
                        <a:gd name="T13" fmla="*/ 439 h 503"/>
                        <a:gd name="T14" fmla="*/ 28 w 678"/>
                        <a:gd name="T15" fmla="*/ 349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503">
                          <a:moveTo>
                            <a:pt x="28" y="349"/>
                          </a:moveTo>
                          <a:cubicBezTo>
                            <a:pt x="56" y="283"/>
                            <a:pt x="139" y="86"/>
                            <a:pt x="236" y="43"/>
                          </a:cubicBezTo>
                          <a:cubicBezTo>
                            <a:pt x="333" y="0"/>
                            <a:pt x="544" y="24"/>
                            <a:pt x="611" y="92"/>
                          </a:cubicBezTo>
                          <a:cubicBezTo>
                            <a:pt x="678" y="160"/>
                            <a:pt x="677" y="403"/>
                            <a:pt x="639" y="453"/>
                          </a:cubicBezTo>
                          <a:cubicBezTo>
                            <a:pt x="601" y="503"/>
                            <a:pt x="457" y="390"/>
                            <a:pt x="382" y="390"/>
                          </a:cubicBezTo>
                          <a:cubicBezTo>
                            <a:pt x="307" y="390"/>
                            <a:pt x="240" y="445"/>
                            <a:pt x="188" y="453"/>
                          </a:cubicBezTo>
                          <a:cubicBezTo>
                            <a:pt x="136" y="461"/>
                            <a:pt x="98" y="456"/>
                            <a:pt x="70" y="439"/>
                          </a:cubicBezTo>
                          <a:cubicBezTo>
                            <a:pt x="42" y="422"/>
                            <a:pt x="0" y="415"/>
                            <a:pt x="28" y="349"/>
                          </a:cubicBezTo>
                          <a:close/>
                        </a:path>
                      </a:pathLst>
                    </a:custGeom>
                    <a:solidFill>
                      <a:schemeClr val="accent1"/>
                    </a:solidFill>
                    <a:ln w="38100">
                      <a:solidFill>
                        <a:srgbClr val="003300"/>
                      </a:solidFill>
                      <a:round/>
                      <a:headEnd/>
                      <a:tailE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59" name="Freeform 42">
                      <a:extLst>
                        <a:ext uri="{FF2B5EF4-FFF2-40B4-BE49-F238E27FC236}">
                          <a16:creationId xmlns:a16="http://schemas.microsoft.com/office/drawing/2014/main" id="{B589594D-A824-4AC3-AFDF-35E46C63600B}"/>
                        </a:ext>
                      </a:extLst>
                    </p:cNvPr>
                    <p:cNvSpPr>
                      <a:spLocks noChangeArrowheads="1"/>
                    </p:cNvSpPr>
                    <p:nvPr/>
                  </p:nvSpPr>
                  <p:spPr bwMode="auto">
                    <a:xfrm>
                      <a:off x="4244" y="1668"/>
                      <a:ext cx="678" cy="503"/>
                    </a:xfrm>
                    <a:custGeom>
                      <a:avLst/>
                      <a:gdLst>
                        <a:gd name="T0" fmla="*/ 28 w 678"/>
                        <a:gd name="T1" fmla="*/ 349 h 503"/>
                        <a:gd name="T2" fmla="*/ 236 w 678"/>
                        <a:gd name="T3" fmla="*/ 43 h 503"/>
                        <a:gd name="T4" fmla="*/ 611 w 678"/>
                        <a:gd name="T5" fmla="*/ 92 h 503"/>
                        <a:gd name="T6" fmla="*/ 639 w 678"/>
                        <a:gd name="T7" fmla="*/ 453 h 503"/>
                        <a:gd name="T8" fmla="*/ 382 w 678"/>
                        <a:gd name="T9" fmla="*/ 390 h 503"/>
                        <a:gd name="T10" fmla="*/ 188 w 678"/>
                        <a:gd name="T11" fmla="*/ 453 h 503"/>
                        <a:gd name="T12" fmla="*/ 70 w 678"/>
                        <a:gd name="T13" fmla="*/ 439 h 503"/>
                        <a:gd name="T14" fmla="*/ 28 w 678"/>
                        <a:gd name="T15" fmla="*/ 349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503">
                          <a:moveTo>
                            <a:pt x="28" y="349"/>
                          </a:moveTo>
                          <a:cubicBezTo>
                            <a:pt x="56" y="283"/>
                            <a:pt x="139" y="86"/>
                            <a:pt x="236" y="43"/>
                          </a:cubicBezTo>
                          <a:cubicBezTo>
                            <a:pt x="333" y="0"/>
                            <a:pt x="544" y="24"/>
                            <a:pt x="611" y="92"/>
                          </a:cubicBezTo>
                          <a:cubicBezTo>
                            <a:pt x="678" y="160"/>
                            <a:pt x="677" y="403"/>
                            <a:pt x="639" y="453"/>
                          </a:cubicBezTo>
                          <a:cubicBezTo>
                            <a:pt x="601" y="503"/>
                            <a:pt x="457" y="390"/>
                            <a:pt x="382" y="390"/>
                          </a:cubicBezTo>
                          <a:cubicBezTo>
                            <a:pt x="307" y="390"/>
                            <a:pt x="240" y="445"/>
                            <a:pt x="188" y="453"/>
                          </a:cubicBezTo>
                          <a:cubicBezTo>
                            <a:pt x="136" y="461"/>
                            <a:pt x="98" y="456"/>
                            <a:pt x="70" y="439"/>
                          </a:cubicBezTo>
                          <a:cubicBezTo>
                            <a:pt x="42" y="422"/>
                            <a:pt x="0" y="415"/>
                            <a:pt x="28" y="349"/>
                          </a:cubicBezTo>
                          <a:close/>
                        </a:path>
                      </a:pathLst>
                    </a:custGeom>
                    <a:noFill/>
                    <a:ln w="3810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60" name="Line 43">
                      <a:extLst>
                        <a:ext uri="{FF2B5EF4-FFF2-40B4-BE49-F238E27FC236}">
                          <a16:creationId xmlns:a16="http://schemas.microsoft.com/office/drawing/2014/main" id="{DC23F2D4-3D30-4F39-9A93-0C49CC0B5BC3}"/>
                        </a:ext>
                      </a:extLst>
                    </p:cNvPr>
                    <p:cNvSpPr>
                      <a:spLocks noChangeShapeType="1"/>
                    </p:cNvSpPr>
                    <p:nvPr/>
                  </p:nvSpPr>
                  <p:spPr bwMode="auto">
                    <a:xfrm flipH="1">
                      <a:off x="4247" y="2054"/>
                      <a:ext cx="14" cy="1402"/>
                    </a:xfrm>
                    <a:prstGeom prst="line">
                      <a:avLst/>
                    </a:prstGeom>
                    <a:noFill/>
                    <a:ln w="38100">
                      <a:solidFill>
                        <a:srgbClr val="00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Line 44">
                      <a:extLst>
                        <a:ext uri="{FF2B5EF4-FFF2-40B4-BE49-F238E27FC236}">
                          <a16:creationId xmlns:a16="http://schemas.microsoft.com/office/drawing/2014/main" id="{62742565-9490-4B64-B8C7-6823BE25B7A1}"/>
                        </a:ext>
                      </a:extLst>
                    </p:cNvPr>
                    <p:cNvSpPr>
                      <a:spLocks noChangeShapeType="1"/>
                    </p:cNvSpPr>
                    <p:nvPr/>
                  </p:nvSpPr>
                  <p:spPr bwMode="auto">
                    <a:xfrm flipH="1">
                      <a:off x="4896" y="1982"/>
                      <a:ext cx="14" cy="1402"/>
                    </a:xfrm>
                    <a:prstGeom prst="line">
                      <a:avLst/>
                    </a:prstGeom>
                    <a:noFill/>
                    <a:ln w="38100">
                      <a:solidFill>
                        <a:srgbClr val="00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Freeform 45">
                      <a:extLst>
                        <a:ext uri="{FF2B5EF4-FFF2-40B4-BE49-F238E27FC236}">
                          <a16:creationId xmlns:a16="http://schemas.microsoft.com/office/drawing/2014/main" id="{68F04419-7893-421D-B116-DA6410D48372}"/>
                        </a:ext>
                      </a:extLst>
                    </p:cNvPr>
                    <p:cNvSpPr>
                      <a:spLocks noChangeArrowheads="1"/>
                    </p:cNvSpPr>
                    <p:nvPr/>
                  </p:nvSpPr>
                  <p:spPr bwMode="auto">
                    <a:xfrm>
                      <a:off x="4261" y="1117"/>
                      <a:ext cx="652" cy="979"/>
                    </a:xfrm>
                    <a:custGeom>
                      <a:avLst/>
                      <a:gdLst>
                        <a:gd name="T0" fmla="*/ 0 w 652"/>
                        <a:gd name="T1" fmla="*/ 930 h 930"/>
                        <a:gd name="T2" fmla="*/ 97 w 652"/>
                        <a:gd name="T3" fmla="*/ 208 h 930"/>
                        <a:gd name="T4" fmla="*/ 305 w 652"/>
                        <a:gd name="T5" fmla="*/ 21 h 930"/>
                        <a:gd name="T6" fmla="*/ 520 w 652"/>
                        <a:gd name="T7" fmla="*/ 84 h 930"/>
                        <a:gd name="T8" fmla="*/ 611 w 652"/>
                        <a:gd name="T9" fmla="*/ 278 h 930"/>
                        <a:gd name="T10" fmla="*/ 652 w 652"/>
                        <a:gd name="T11" fmla="*/ 798 h 930"/>
                      </a:gdLst>
                      <a:ahLst/>
                      <a:cxnLst>
                        <a:cxn ang="0">
                          <a:pos x="T0" y="T1"/>
                        </a:cxn>
                        <a:cxn ang="0">
                          <a:pos x="T2" y="T3"/>
                        </a:cxn>
                        <a:cxn ang="0">
                          <a:pos x="T4" y="T5"/>
                        </a:cxn>
                        <a:cxn ang="0">
                          <a:pos x="T6" y="T7"/>
                        </a:cxn>
                        <a:cxn ang="0">
                          <a:pos x="T8" y="T9"/>
                        </a:cxn>
                        <a:cxn ang="0">
                          <a:pos x="T10" y="T11"/>
                        </a:cxn>
                      </a:cxnLst>
                      <a:rect l="0" t="0" r="r" b="b"/>
                      <a:pathLst>
                        <a:path w="652" h="930">
                          <a:moveTo>
                            <a:pt x="0" y="930"/>
                          </a:moveTo>
                          <a:cubicBezTo>
                            <a:pt x="23" y="644"/>
                            <a:pt x="46" y="359"/>
                            <a:pt x="97" y="208"/>
                          </a:cubicBezTo>
                          <a:cubicBezTo>
                            <a:pt x="148" y="57"/>
                            <a:pt x="235" y="42"/>
                            <a:pt x="305" y="21"/>
                          </a:cubicBezTo>
                          <a:cubicBezTo>
                            <a:pt x="375" y="0"/>
                            <a:pt x="469" y="41"/>
                            <a:pt x="520" y="84"/>
                          </a:cubicBezTo>
                          <a:cubicBezTo>
                            <a:pt x="571" y="127"/>
                            <a:pt x="589" y="159"/>
                            <a:pt x="611" y="278"/>
                          </a:cubicBezTo>
                          <a:cubicBezTo>
                            <a:pt x="633" y="397"/>
                            <a:pt x="642" y="597"/>
                            <a:pt x="652" y="798"/>
                          </a:cubicBezTo>
                        </a:path>
                      </a:pathLst>
                    </a:custGeom>
                    <a:noFill/>
                    <a:ln w="3810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
              <p:nvSpPr>
                <p:cNvPr id="10263" name="Line 46">
                  <a:extLst>
                    <a:ext uri="{FF2B5EF4-FFF2-40B4-BE49-F238E27FC236}">
                      <a16:creationId xmlns:a16="http://schemas.microsoft.com/office/drawing/2014/main" id="{2F354E13-9A9E-4F92-9FC6-9093687A975C}"/>
                    </a:ext>
                  </a:extLst>
                </p:cNvPr>
                <p:cNvSpPr>
                  <a:spLocks noChangeShapeType="1"/>
                </p:cNvSpPr>
                <p:nvPr/>
              </p:nvSpPr>
              <p:spPr bwMode="auto">
                <a:xfrm flipV="1">
                  <a:off x="4462" y="2061"/>
                  <a:ext cx="132" cy="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4" name="Line 47">
                  <a:extLst>
                    <a:ext uri="{FF2B5EF4-FFF2-40B4-BE49-F238E27FC236}">
                      <a16:creationId xmlns:a16="http://schemas.microsoft.com/office/drawing/2014/main" id="{23877921-FE15-4F37-BB79-9FF57618CE99}"/>
                    </a:ext>
                  </a:extLst>
                </p:cNvPr>
                <p:cNvSpPr>
                  <a:spLocks noChangeShapeType="1"/>
                </p:cNvSpPr>
                <p:nvPr/>
              </p:nvSpPr>
              <p:spPr bwMode="auto">
                <a:xfrm flipV="1">
                  <a:off x="4453" y="3439"/>
                  <a:ext cx="132" cy="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5" name="Line 48">
                  <a:extLst>
                    <a:ext uri="{FF2B5EF4-FFF2-40B4-BE49-F238E27FC236}">
                      <a16:creationId xmlns:a16="http://schemas.microsoft.com/office/drawing/2014/main" id="{8716D368-9840-4199-8E47-755908059EC2}"/>
                    </a:ext>
                  </a:extLst>
                </p:cNvPr>
                <p:cNvSpPr>
                  <a:spLocks noChangeShapeType="1"/>
                </p:cNvSpPr>
                <p:nvPr/>
              </p:nvSpPr>
              <p:spPr bwMode="auto">
                <a:xfrm flipH="1">
                  <a:off x="4532" y="3060"/>
                  <a:ext cx="10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266" name="Line 49">
                <a:extLst>
                  <a:ext uri="{FF2B5EF4-FFF2-40B4-BE49-F238E27FC236}">
                    <a16:creationId xmlns:a16="http://schemas.microsoft.com/office/drawing/2014/main" id="{AEC60D59-B6C7-428D-A40B-F49A2187F30B}"/>
                  </a:ext>
                </a:extLst>
              </p:cNvPr>
              <p:cNvSpPr>
                <a:spLocks noChangeShapeType="1"/>
              </p:cNvSpPr>
              <p:nvPr/>
            </p:nvSpPr>
            <p:spPr bwMode="auto">
              <a:xfrm flipV="1">
                <a:off x="4587" y="923"/>
                <a:ext cx="0" cy="38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267" name="Text Box 50">
              <a:extLst>
                <a:ext uri="{FF2B5EF4-FFF2-40B4-BE49-F238E27FC236}">
                  <a16:creationId xmlns:a16="http://schemas.microsoft.com/office/drawing/2014/main" id="{5144333C-B13D-40F1-A340-5A1734979B07}"/>
                </a:ext>
              </a:extLst>
            </p:cNvPr>
            <p:cNvSpPr txBox="1">
              <a:spLocks noChangeArrowheads="1"/>
            </p:cNvSpPr>
            <p:nvPr/>
          </p:nvSpPr>
          <p:spPr bwMode="auto">
            <a:xfrm>
              <a:off x="5458" y="292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y</a:t>
              </a:r>
            </a:p>
          </p:txBody>
        </p:sp>
        <p:sp>
          <p:nvSpPr>
            <p:cNvPr id="10268" name="Text Box 51">
              <a:extLst>
                <a:ext uri="{FF2B5EF4-FFF2-40B4-BE49-F238E27FC236}">
                  <a16:creationId xmlns:a16="http://schemas.microsoft.com/office/drawing/2014/main" id="{5A186480-256C-4274-AA98-700F1634ABB2}"/>
                </a:ext>
              </a:extLst>
            </p:cNvPr>
            <p:cNvSpPr txBox="1">
              <a:spLocks noChangeArrowheads="1"/>
            </p:cNvSpPr>
            <p:nvPr/>
          </p:nvSpPr>
          <p:spPr bwMode="auto">
            <a:xfrm>
              <a:off x="3951" y="80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z</a:t>
              </a:r>
            </a:p>
          </p:txBody>
        </p:sp>
        <p:sp>
          <p:nvSpPr>
            <p:cNvPr id="10269" name="Text Box 52">
              <a:extLst>
                <a:ext uri="{FF2B5EF4-FFF2-40B4-BE49-F238E27FC236}">
                  <a16:creationId xmlns:a16="http://schemas.microsoft.com/office/drawing/2014/main" id="{AB351A42-F5C6-4F2E-BA7F-000778D7BDA8}"/>
                </a:ext>
              </a:extLst>
            </p:cNvPr>
            <p:cNvSpPr txBox="1">
              <a:spLocks noChangeArrowheads="1"/>
            </p:cNvSpPr>
            <p:nvPr/>
          </p:nvSpPr>
          <p:spPr bwMode="auto">
            <a:xfrm>
              <a:off x="3849" y="2913"/>
              <a:ext cx="253"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O</a:t>
              </a:r>
            </a:p>
          </p:txBody>
        </p:sp>
        <p:sp>
          <p:nvSpPr>
            <p:cNvPr id="10270" name="Text Box 53">
              <a:extLst>
                <a:ext uri="{FF2B5EF4-FFF2-40B4-BE49-F238E27FC236}">
                  <a16:creationId xmlns:a16="http://schemas.microsoft.com/office/drawing/2014/main" id="{BDBC020D-C74A-48CA-BAD4-4A3BEADC3513}"/>
                </a:ext>
              </a:extLst>
            </p:cNvPr>
            <p:cNvSpPr txBox="1">
              <a:spLocks noChangeArrowheads="1"/>
            </p:cNvSpPr>
            <p:nvPr/>
          </p:nvSpPr>
          <p:spPr bwMode="auto">
            <a:xfrm>
              <a:off x="4443" y="3430"/>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C</a:t>
              </a:r>
            </a:p>
          </p:txBody>
        </p:sp>
        <p:sp>
          <p:nvSpPr>
            <p:cNvPr id="10271" name="Text Box 54">
              <a:extLst>
                <a:ext uri="{FF2B5EF4-FFF2-40B4-BE49-F238E27FC236}">
                  <a16:creationId xmlns:a16="http://schemas.microsoft.com/office/drawing/2014/main" id="{CF69F17D-A754-43CF-9944-22B4EF2757A8}"/>
                </a:ext>
              </a:extLst>
            </p:cNvPr>
            <p:cNvSpPr txBox="1">
              <a:spLocks noChangeArrowheads="1"/>
            </p:cNvSpPr>
            <p:nvPr/>
          </p:nvSpPr>
          <p:spPr bwMode="auto">
            <a:xfrm>
              <a:off x="4468" y="3102"/>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D</a:t>
              </a:r>
            </a:p>
          </p:txBody>
        </p:sp>
        <p:sp>
          <p:nvSpPr>
            <p:cNvPr id="10272" name="Text Box 55">
              <a:extLst>
                <a:ext uri="{FF2B5EF4-FFF2-40B4-BE49-F238E27FC236}">
                  <a16:creationId xmlns:a16="http://schemas.microsoft.com/office/drawing/2014/main" id="{FE37A49C-DFA0-442D-ADAB-B2157F66C647}"/>
                </a:ext>
              </a:extLst>
            </p:cNvPr>
            <p:cNvSpPr txBox="1">
              <a:spLocks noChangeArrowheads="1"/>
            </p:cNvSpPr>
            <p:nvPr/>
          </p:nvSpPr>
          <p:spPr bwMode="auto">
            <a:xfrm>
              <a:off x="4369" y="2135"/>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L</a:t>
              </a:r>
            </a:p>
          </p:txBody>
        </p:sp>
        <p:sp>
          <p:nvSpPr>
            <p:cNvPr id="10273" name="Text Box 56">
              <a:extLst>
                <a:ext uri="{FF2B5EF4-FFF2-40B4-BE49-F238E27FC236}">
                  <a16:creationId xmlns:a16="http://schemas.microsoft.com/office/drawing/2014/main" id="{330695C9-319C-409C-95E5-BCE1954422B9}"/>
                </a:ext>
              </a:extLst>
            </p:cNvPr>
            <p:cNvSpPr txBox="1">
              <a:spLocks noChangeArrowheads="1"/>
            </p:cNvSpPr>
            <p:nvPr/>
          </p:nvSpPr>
          <p:spPr bwMode="auto">
            <a:xfrm>
              <a:off x="4540" y="1236"/>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S</a:t>
              </a:r>
            </a:p>
          </p:txBody>
        </p:sp>
        <p:sp>
          <p:nvSpPr>
            <p:cNvPr id="10274" name="Text Box 57">
              <a:extLst>
                <a:ext uri="{FF2B5EF4-FFF2-40B4-BE49-F238E27FC236}">
                  <a16:creationId xmlns:a16="http://schemas.microsoft.com/office/drawing/2014/main" id="{C7A65BD0-6145-4B01-9CE3-8689264A85CA}"/>
                </a:ext>
              </a:extLst>
            </p:cNvPr>
            <p:cNvSpPr txBox="1">
              <a:spLocks noChangeArrowheads="1"/>
            </p:cNvSpPr>
            <p:nvPr/>
          </p:nvSpPr>
          <p:spPr bwMode="auto">
            <a:xfrm>
              <a:off x="3237" y="3532"/>
              <a:ext cx="3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400" b="1" i="1">
                  <a:solidFill>
                    <a:srgbClr val="0000FF"/>
                  </a:solidFill>
                  <a:ea typeface="隶书" panose="02010509060101010101" pitchFamily="49" charset="-122"/>
                </a:rPr>
                <a:t>x</a:t>
              </a:r>
            </a:p>
          </p:txBody>
        </p:sp>
      </p:grpSp>
      <p:graphicFrame>
        <p:nvGraphicFramePr>
          <p:cNvPr id="38" name="对象 37">
            <a:extLst>
              <a:ext uri="{FF2B5EF4-FFF2-40B4-BE49-F238E27FC236}">
                <a16:creationId xmlns:a16="http://schemas.microsoft.com/office/drawing/2014/main" id="{C98B367A-7EFE-42AB-A693-828D4597C640}"/>
              </a:ext>
            </a:extLst>
          </p:cNvPr>
          <p:cNvGraphicFramePr>
            <a:graphicFrameLocks noChangeAspect="1"/>
          </p:cNvGraphicFramePr>
          <p:nvPr/>
        </p:nvGraphicFramePr>
        <p:xfrm>
          <a:off x="125413" y="214313"/>
          <a:ext cx="6167437" cy="1716087"/>
        </p:xfrm>
        <a:graphic>
          <a:graphicData uri="http://schemas.openxmlformats.org/presentationml/2006/ole">
            <mc:AlternateContent xmlns:mc="http://schemas.openxmlformats.org/markup-compatibility/2006">
              <mc:Choice xmlns:v="urn:schemas-microsoft-com:vml" Requires="v">
                <p:oleObj spid="_x0000_s7187" r:id="rId19" imgW="2679700" imgH="749300" progId="Equation.DSMT4">
                  <p:embed/>
                </p:oleObj>
              </mc:Choice>
              <mc:Fallback>
                <p:oleObj r:id="rId19" imgW="2679700" imgH="749300" progId="Equation.DSMT4">
                  <p:embed/>
                  <p:pic>
                    <p:nvPicPr>
                      <p:cNvPr id="0" name="对象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5413" y="214313"/>
                        <a:ext cx="6167437"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523</Words>
  <Application>Microsoft Office PowerPoint</Application>
  <PresentationFormat>全屏显示(4:3)</PresentationFormat>
  <Paragraphs>145</Paragraphs>
  <Slides>32</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32</vt:i4>
      </vt:variant>
    </vt:vector>
  </HeadingPairs>
  <TitlesOfParts>
    <vt:vector size="42" baseType="lpstr">
      <vt:lpstr>黑体</vt:lpstr>
      <vt:lpstr>隶书</vt:lpstr>
      <vt:lpstr>宋体</vt:lpstr>
      <vt:lpstr>Arial</vt:lpstr>
      <vt:lpstr>Symbol</vt:lpstr>
      <vt:lpstr>Times New Roman</vt:lpstr>
      <vt:lpstr>默认设计模板</vt:lpstr>
      <vt:lpstr>Equation</vt:lpstr>
      <vt:lpstr>MathType 6.0 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湖南大学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陈晓春</dc:creator>
  <cp:lastModifiedBy>sysu</cp:lastModifiedBy>
  <cp:revision>942</cp:revision>
  <cp:lastPrinted>2000-05-13T09:49:16Z</cp:lastPrinted>
  <dcterms:created xsi:type="dcterms:W3CDTF">2000-05-13T00:40:35Z</dcterms:created>
  <dcterms:modified xsi:type="dcterms:W3CDTF">2021-04-21T01:23:11Z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