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58" r:id="rId2"/>
    <p:sldId id="594" r:id="rId3"/>
    <p:sldId id="555" r:id="rId4"/>
    <p:sldId id="556" r:id="rId5"/>
    <p:sldId id="668" r:id="rId6"/>
    <p:sldId id="557" r:id="rId7"/>
    <p:sldId id="558" r:id="rId8"/>
    <p:sldId id="559" r:id="rId9"/>
    <p:sldId id="669" r:id="rId10"/>
    <p:sldId id="553" r:id="rId11"/>
    <p:sldId id="554" r:id="rId12"/>
    <p:sldId id="665" r:id="rId13"/>
    <p:sldId id="309" r:id="rId14"/>
    <p:sldId id="535" r:id="rId15"/>
    <p:sldId id="560" r:id="rId16"/>
    <p:sldId id="666" r:id="rId17"/>
    <p:sldId id="310" r:id="rId18"/>
    <p:sldId id="561" r:id="rId19"/>
    <p:sldId id="659" r:id="rId20"/>
    <p:sldId id="506" r:id="rId21"/>
    <p:sldId id="565" r:id="rId22"/>
  </p:sldIdLst>
  <p:sldSz cx="9144000" cy="6858000" type="screen4x3"/>
  <p:notesSz cx="6669088" cy="97742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CC00CC"/>
    <a:srgbClr val="33CC33"/>
    <a:srgbClr val="66CCFF"/>
    <a:srgbClr val="FFFF00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4.wmf"/><Relationship Id="rId7" Type="http://schemas.openxmlformats.org/officeDocument/2006/relationships/image" Target="../media/image67.wmf"/><Relationship Id="rId2" Type="http://schemas.openxmlformats.org/officeDocument/2006/relationships/image" Target="../media/image63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1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106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17.wmf"/><Relationship Id="rId11" Type="http://schemas.openxmlformats.org/officeDocument/2006/relationships/image" Target="../media/image29.wmf"/><Relationship Id="rId5" Type="http://schemas.openxmlformats.org/officeDocument/2006/relationships/image" Target="../media/image16.wmf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3D7A16C-5C99-4388-AB86-111AC986FF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FE80194-7EBB-4FD3-AEC8-5726FC7E3F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C7BBFED-68A8-4161-96F0-625403DB83B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1C1458-F696-4E61-B46D-517F664410F6}"/>
              </a:ext>
            </a:extLst>
          </p:cNvPr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            </a:t>
            </a:r>
          </a:p>
          <a:p>
            <a:pPr lvl="1"/>
            <a:r>
              <a:rPr lang="zh-CN" altLang="zh-CN" noProof="0"/>
              <a:t>   </a:t>
            </a:r>
          </a:p>
          <a:p>
            <a:pPr lvl="2"/>
            <a:r>
              <a:rPr lang="zh-CN" altLang="zh-CN" noProof="0"/>
              <a:t>   </a:t>
            </a:r>
          </a:p>
          <a:p>
            <a:pPr lvl="3"/>
            <a:r>
              <a:rPr lang="zh-CN" altLang="zh-CN" noProof="0"/>
              <a:t>   </a:t>
            </a:r>
          </a:p>
          <a:p>
            <a:pPr lvl="4"/>
            <a:r>
              <a:rPr lang="zh-CN" altLang="zh-CN" noProof="0"/>
              <a:t>   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A8B0A26-19B4-427D-AA61-B02C04CF31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082E9F7-28CB-4458-9C99-8D85D76B1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3F9BD855-DD00-4756-8EC1-E2DF20CBA44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6DC44623-E2BF-44CD-BEFE-8C9EF29773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090CE8E-C24A-44C1-92F7-450F916F2B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81ABCDA-E0F3-48DF-8CC2-42B3D830C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DAD0E1B-7C1F-486C-B848-3CB06AC79A1A}" type="slidenum">
              <a:rPr lang="zh-CN" altLang="zh-CN" sz="1200"/>
              <a:pPr/>
              <a:t>12</a:t>
            </a:fld>
            <a:endParaRPr lang="zh-CN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7E781E77-D2B2-4B38-9E4A-9D357404FC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59DB24B-F243-4F02-9AA3-50424B619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5512AC2-55B6-43D6-BE9C-5B9238629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2529E9-4738-4CAF-BB0E-34AEA24D3691}" type="slidenum">
              <a:rPr lang="zh-CN" altLang="zh-CN" sz="1200"/>
              <a:pPr/>
              <a:t>16</a:t>
            </a:fld>
            <a:endParaRPr lang="zh-CN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4229AD-8234-4AC5-B08E-5809D2119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2B4EE8-1781-41D6-9E6D-C09ACC3549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F4F3DB-0CB8-4D60-9D1E-6827B2E44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32D1D-425A-42DC-85EC-FAAAAA458B5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164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329363-61E4-48FB-9B02-D61976E47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A9DB42-FC2F-42F8-9E10-CDC2B3B62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0A1496-B67B-48AC-AF39-0EA053B65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2175D-DB9C-4261-BD2A-3959D03760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626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33EE0F-C61D-4594-AC1E-A0462F781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6E7AE7-37FB-4A3C-8C5B-8F847E70A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F7F430-8A12-4175-A500-33B811B6D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C6B08-4A30-47D4-9859-B8E84120513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0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B1E248-8EBE-416A-9FA0-F711144A5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93CB78-53EB-43CC-9C64-9E93D1DE16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E1E7A2-5E54-4458-A99C-4F04D3494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1E74E-1CDF-44BA-926E-D30CCC28728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31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FFFD26-E944-4065-A1CB-9A1256CE6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198C7-7D7F-4B7A-AF66-EA1EDF9533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230A45-C4F1-4FBB-83D1-236B5429F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06B0-E45A-48C6-B8AB-5DC548D90A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601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DFD0E1-25B0-4B74-8920-38F58A88D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780157-E7F9-4931-AD74-A5803A785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50764A-4D2B-4EEB-BCA2-1C75C4E125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F0303-45CC-47FA-9AC7-EC634918CF8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4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45968-8570-40D4-9904-99563F7DA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DCD11-8C42-474C-A57A-5B4398C32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0C3AC-0C5C-4443-AF98-845A4C1B47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C3429-5371-4392-B6E8-E5B30274EBF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59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0AAEC3-966E-4B88-9F0E-080057FDA3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2371E0-281E-4F29-ADCE-5106FC4A2B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1E0B65-019B-4AE3-AFF4-740A0543A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5136A-183C-4A10-A253-BEF42C29346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252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1D25B9-FB29-4D0C-9801-9A7B43984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91BA0-552D-474F-9765-9EA052EBF8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82AB10-A7AB-4904-976B-1742A64F9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27F8F-B687-4F15-9A80-4FCC4B0EC00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127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8FAA9-AA0E-41AF-8F0B-D65F0F6548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F5856C-32CB-4747-AB40-83744060B7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2336D52-1D63-4BDC-8FD1-1D20094BF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2F83D-F01C-4F5E-A2FD-775CBC69EB4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461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E102D-DF68-47E5-8AF6-359672EE3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5BED23-51F9-4F01-8048-670CBBCC5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AB1F2-3622-4423-BFD5-A105555EA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5241C-15AC-4A56-8865-937FA9A653B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405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0D443-F29C-43D5-8833-73239594E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42D7-B454-4D80-AC81-4702DF0C5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D577A-A13E-4111-B3CC-F2A5EF9DC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9CA75-23B5-49E6-BCB2-BFD0A04CBBD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80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FF00"/>
            </a:gs>
            <a:gs pos="50000">
              <a:schemeClr val="bg1"/>
            </a:gs>
            <a:gs pos="100000">
              <a:srgbClr val="00F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C4220EE-D376-485E-AAE9-5E33814043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FA19D37-4749-4D79-BEB3-8805A74D46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A50B31-832C-4E7D-A2B0-B86651FCEB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F4D206-D50C-41E1-AF3F-B8D0BDA254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9A7986-87E1-40D0-A9F3-8CEB70B2EB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BF5CE32D-2C7B-412A-93F8-EBC72603DAF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69.jpeg"/><Relationship Id="rId21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5.wmf"/><Relationship Id="rId5" Type="http://schemas.openxmlformats.org/officeDocument/2006/relationships/image" Target="../media/image53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2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7.wmf"/><Relationship Id="rId22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62.png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46DEB6-3E24-4B57-879E-2F0763F4B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9775" y="1566863"/>
          <a:ext cx="18351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787058" imgH="393529" progId="Equation.DSMT4">
                  <p:embed/>
                </p:oleObj>
              </mc:Choice>
              <mc:Fallback>
                <p:oleObj name="Equation" r:id="rId3" imgW="787058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1566863"/>
                        <a:ext cx="18351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>
            <a:extLst>
              <a:ext uri="{FF2B5EF4-FFF2-40B4-BE49-F238E27FC236}">
                <a16:creationId xmlns:a16="http://schemas.microsoft.com/office/drawing/2014/main" id="{7553802C-0CFB-41C9-890D-6E0A1306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749300"/>
            <a:ext cx="7324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ea typeface="幼圆" panose="02010509060101010101" pitchFamily="49" charset="-122"/>
              </a:rPr>
              <a:t>一些形式上非常简单的方程，例如</a:t>
            </a:r>
            <a:endParaRPr lang="zh-CN" altLang="zh-CN" sz="240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77536B-C8CC-4960-AF58-C1B98DE2B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460625"/>
            <a:ext cx="8115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ea typeface="幼圆" panose="02010509060101010101" pitchFamily="49" charset="-122"/>
              </a:rPr>
              <a:t>都无法用初等的积分的方法求解。实际上解不是初等函数！</a:t>
            </a:r>
            <a:endParaRPr lang="zh-CN" altLang="zh-CN" sz="2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02D3440-4D37-4924-A186-08EC9CEF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30600"/>
            <a:ext cx="78787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ea typeface="幼圆" panose="02010509060101010101" pitchFamily="49" charset="-122"/>
              </a:rPr>
              <a:t>        </a:t>
            </a:r>
            <a:r>
              <a:rPr lang="zh-CN" altLang="en-US" sz="2400" b="1">
                <a:ea typeface="幼圆" panose="02010509060101010101" pitchFamily="49" charset="-122"/>
              </a:rPr>
              <a:t>我们能够求解的方程非常有限，且不同的方程有其特殊的方法。所以学微分方程首先要正确认识那些我们能解的方程，然后再掌握与之对应的求解方法。</a:t>
            </a:r>
            <a:endParaRPr lang="zh-CN" altLang="zh-CN" sz="24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8253826-DE06-491F-8E1A-1ACE2FC7D4A0}"/>
              </a:ext>
            </a:extLst>
          </p:cNvPr>
          <p:cNvCxnSpPr/>
          <p:nvPr/>
        </p:nvCxnSpPr>
        <p:spPr bwMode="auto">
          <a:xfrm>
            <a:off x="5533534" y="4081806"/>
            <a:ext cx="276432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78537E-D42B-4824-915A-AF308DACBA54}"/>
              </a:ext>
            </a:extLst>
          </p:cNvPr>
          <p:cNvCxnSpPr>
            <a:cxnSpLocks/>
          </p:cNvCxnSpPr>
          <p:nvPr/>
        </p:nvCxnSpPr>
        <p:spPr bwMode="auto">
          <a:xfrm>
            <a:off x="670874" y="4667838"/>
            <a:ext cx="12899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灯片编号占位符 3">
            <a:extLst>
              <a:ext uri="{FF2B5EF4-FFF2-40B4-BE49-F238E27FC236}">
                <a16:creationId xmlns:a16="http://schemas.microsoft.com/office/drawing/2014/main" id="{01B0C461-ABE9-434F-8D66-452F90059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04DC217-1564-4A48-AC39-CC9523167DC7}" type="slidenum">
              <a:rPr lang="zh-CN" altLang="zh-CN" sz="1400"/>
              <a:pPr>
                <a:buFontTx/>
                <a:buNone/>
              </a:pPr>
              <a:t>10</a:t>
            </a:fld>
            <a:endParaRPr lang="zh-CN" altLang="zh-CN" sz="1400"/>
          </a:p>
        </p:txBody>
      </p:sp>
      <p:sp>
        <p:nvSpPr>
          <p:cNvPr id="21506" name="AutoShape 2">
            <a:extLst>
              <a:ext uri="{FF2B5EF4-FFF2-40B4-BE49-F238E27FC236}">
                <a16:creationId xmlns:a16="http://schemas.microsoft.com/office/drawing/2014/main" id="{FE41E47A-DECE-40BB-82F4-91591285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3113088"/>
            <a:ext cx="3448050" cy="933450"/>
          </a:xfrm>
          <a:prstGeom prst="cloudCallout">
            <a:avLst>
              <a:gd name="adj1" fmla="val -55708"/>
              <a:gd name="adj2" fmla="val -64625"/>
            </a:avLst>
          </a:prstGeom>
          <a:solidFill>
            <a:srgbClr val="66CCFF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21507" name="Rectangle 3" descr="粉色砂纸">
            <a:extLst>
              <a:ext uri="{FF2B5EF4-FFF2-40B4-BE49-F238E27FC236}">
                <a16:creationId xmlns:a16="http://schemas.microsoft.com/office/drawing/2014/main" id="{3774781D-9872-4791-B6B0-6D9A2573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1013"/>
            <a:ext cx="3522663" cy="7588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  <a:contourClr>
              <a:srgbClr val="FFFFFF"/>
            </a:contourClr>
          </a:sp3d>
        </p:spPr>
        <p:txBody>
          <a:bodyPr lIns="90000" tIns="46800" rIns="90000" bIns="46800" anchor="ctr">
            <a:spAutoFit/>
            <a:flatTx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606C4DC0-198D-40BE-A4E6-31C18450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00063"/>
            <a:ext cx="4945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600" b="1">
                <a:solidFill>
                  <a:srgbClr val="99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§2.初等积分法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F30924A6-D91C-46F4-B4BC-5F71A7D7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443163"/>
            <a:ext cx="3467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/>
              <a:t>1. 变量可分离的方程</a:t>
            </a: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36276819-6C00-4192-A697-6B0A1B413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2913" y="3154363"/>
          <a:ext cx="2068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4" imgW="952500" imgH="393700" progId="Equation.DSMT4">
                  <p:embed/>
                </p:oleObj>
              </mc:Choice>
              <mc:Fallback>
                <p:oleObj r:id="rId4" imgW="952500" imgH="393700" progId="Equation.DSMT4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36276819-6C00-4192-A697-6B0A1B4138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3154363"/>
                        <a:ext cx="2068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>
            <a:extLst>
              <a:ext uri="{FF2B5EF4-FFF2-40B4-BE49-F238E27FC236}">
                <a16:creationId xmlns:a16="http://schemas.microsoft.com/office/drawing/2014/main" id="{C54B2E16-62D5-4204-9AEC-5DD185D5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1465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rgbClr val="FF33CC"/>
                </a:solidFill>
                <a:ea typeface="幼圆" panose="02010509060101010101" pitchFamily="49" charset="-122"/>
              </a:rPr>
              <a:t>解法</a:t>
            </a:r>
            <a:r>
              <a:rPr lang="zh-CN" altLang="zh-CN" b="1">
                <a:solidFill>
                  <a:srgbClr val="FF33CC"/>
                </a:solidFill>
              </a:rPr>
              <a:t>：</a:t>
            </a:r>
            <a:endParaRPr lang="zh-CN" altLang="zh-CN" b="1"/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2969444E-CABE-4893-BED2-D836271D7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4005263"/>
          <a:ext cx="38036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6" imgW="1752600" imgH="419100" progId="Equation.DSMT4">
                  <p:embed/>
                </p:oleObj>
              </mc:Choice>
              <mc:Fallback>
                <p:oleObj name="Equation" r:id="rId6" imgW="1752600" imgH="419100" progId="Equation.DSMT4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2969444E-CABE-4893-BED2-D836271D7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005263"/>
                        <a:ext cx="38036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>
            <a:extLst>
              <a:ext uri="{FF2B5EF4-FFF2-40B4-BE49-F238E27FC236}">
                <a16:creationId xmlns:a16="http://schemas.microsoft.com/office/drawing/2014/main" id="{34A29241-DC3B-4539-B6B6-2CC0C849A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0" y="4895370"/>
          <a:ext cx="24526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8" imgW="1130300" imgH="419100" progId="Equation.3">
                  <p:embed/>
                </p:oleObj>
              </mc:Choice>
              <mc:Fallback>
                <p:oleObj r:id="rId8" imgW="1130300" imgH="419100" progId="Equation.3">
                  <p:embed/>
                  <p:pic>
                    <p:nvPicPr>
                      <p:cNvPr id="21513" name="Object 9">
                        <a:extLst>
                          <a:ext uri="{FF2B5EF4-FFF2-40B4-BE49-F238E27FC236}">
                            <a16:creationId xmlns:a16="http://schemas.microsoft.com/office/drawing/2014/main" id="{34A29241-DC3B-4539-B6B6-2CC0C849A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895370"/>
                        <a:ext cx="24526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>
            <a:extLst>
              <a:ext uri="{FF2B5EF4-FFF2-40B4-BE49-F238E27FC236}">
                <a16:creationId xmlns:a16="http://schemas.microsoft.com/office/drawing/2014/main" id="{1BA99F5E-DE55-496A-9DDA-B6196A4FE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2" y="5924845"/>
          <a:ext cx="22875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0" imgW="1053643" imgH="203112" progId="Equation.DSMT4">
                  <p:embed/>
                </p:oleObj>
              </mc:Choice>
              <mc:Fallback>
                <p:oleObj name="Equation" r:id="rId10" imgW="1053643" imgH="203112" progId="Equation.DSMT4">
                  <p:embed/>
                  <p:pic>
                    <p:nvPicPr>
                      <p:cNvPr id="21514" name="Object 10">
                        <a:extLst>
                          <a:ext uri="{FF2B5EF4-FFF2-40B4-BE49-F238E27FC236}">
                            <a16:creationId xmlns:a16="http://schemas.microsoft.com/office/drawing/2014/main" id="{1BA99F5E-DE55-496A-9DDA-B6196A4FE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5924845"/>
                        <a:ext cx="22875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Oval 11">
            <a:extLst>
              <a:ext uri="{FF2B5EF4-FFF2-40B4-BE49-F238E27FC236}">
                <a16:creationId xmlns:a16="http://schemas.microsoft.com/office/drawing/2014/main" id="{E3F13B51-056A-4C85-90DA-CD53A4041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4095750"/>
            <a:ext cx="2809875" cy="706438"/>
          </a:xfrm>
          <a:prstGeom prst="ellipse">
            <a:avLst/>
          </a:prstGeom>
          <a:solidFill>
            <a:srgbClr val="FFCC99"/>
          </a:solidFill>
          <a:ln w="9525">
            <a:solidFill>
              <a:srgbClr val="9900FF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分离变量法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3EA4D8F8-851C-47AF-87E7-C6C8507C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1681163"/>
            <a:ext cx="2389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zh-CN" i="1" dirty="0"/>
              <a:t>F</a:t>
            </a:r>
            <a:r>
              <a:rPr lang="zh-CN" altLang="zh-CN" dirty="0"/>
              <a:t>(</a:t>
            </a:r>
            <a:r>
              <a:rPr lang="zh-CN" altLang="zh-CN" i="1" dirty="0"/>
              <a:t>x</a:t>
            </a:r>
            <a:r>
              <a:rPr lang="zh-CN" altLang="zh-CN" dirty="0"/>
              <a:t>, </a:t>
            </a:r>
            <a:r>
              <a:rPr lang="zh-CN" altLang="zh-CN" i="1" dirty="0"/>
              <a:t>y</a:t>
            </a:r>
            <a:r>
              <a:rPr lang="zh-CN" altLang="zh-CN" dirty="0"/>
              <a:t>, </a:t>
            </a:r>
            <a:r>
              <a:rPr lang="zh-CN" altLang="zh-CN" i="1" dirty="0"/>
              <a:t>y</a:t>
            </a:r>
            <a:r>
              <a:rPr lang="zh-CN" altLang="zh-CN" dirty="0"/>
              <a:t>')=0，</a:t>
            </a: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42E36B96-2AF1-49D2-83A6-9D1B518B7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41475"/>
            <a:ext cx="314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zh-CN"/>
              <a:t>考虑一阶微分方程: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19C4F8C7-66D3-4DAD-8EF2-C1084A8C5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071" y="5176837"/>
            <a:ext cx="33385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若再解出</a:t>
            </a:r>
            <a:r>
              <a:rPr lang="zh-CN" altLang="en-US" i="1" dirty="0"/>
              <a:t>y= </a:t>
            </a:r>
            <a:r>
              <a:rPr lang="zh-CN" altLang="en-US" i="1" dirty="0">
                <a:sym typeface="Symbol" panose="05050102010706020507" pitchFamily="18" charset="2"/>
              </a:rPr>
              <a:t>(x,c),</a:t>
            </a: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ym typeface="Symbol" panose="05050102010706020507" pitchFamily="18" charset="2"/>
              </a:rPr>
              <a:t>则它是方程的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通解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1B10B24B-60F7-4638-A2DE-F3108EA89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9800" y="558800"/>
            <a:ext cx="1868488" cy="3317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ea typeface="黑体" panose="02010609060101010101" pitchFamily="49" charset="-122"/>
              </a:rPr>
              <a:t>求解微分方程</a:t>
            </a:r>
            <a:endParaRPr lang="zh-CN" altLang="zh-CN" sz="2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2D32E314-38A9-4CEC-9E50-7A4F959789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6475" y="579438"/>
            <a:ext cx="1011238" cy="368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ea typeface="黑体" panose="02010609060101010101" pitchFamily="49" charset="-122"/>
              </a:rPr>
              <a:t>求积分</a:t>
            </a:r>
            <a:endParaRPr lang="zh-CN" altLang="zh-CN" sz="2000">
              <a:ea typeface="黑体" panose="02010609060101010101" pitchFamily="49" charset="-122"/>
            </a:endParaRP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5C9E74D4-2C54-4956-85DD-A52ACB22396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72013" y="927100"/>
            <a:ext cx="4302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(通解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、通积分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可用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初等函数或积分表示出来)</a:t>
            </a:r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8DA7E4A-33AF-441D-A369-97D06B23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660400"/>
            <a:ext cx="666750" cy="161925"/>
          </a:xfrm>
          <a:prstGeom prst="rightArrow">
            <a:avLst>
              <a:gd name="adj1" fmla="val 50000"/>
              <a:gd name="adj2" fmla="val 102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FFE97C2D-92BE-4E69-A3D9-3EB6E701B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81" y="5677988"/>
          <a:ext cx="11017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2" imgW="507960" imgH="431640" progId="Equation.DSMT4">
                  <p:embed/>
                </p:oleObj>
              </mc:Choice>
              <mc:Fallback>
                <p:oleObj name="Equation" r:id="rId12" imgW="507960" imgH="431640" progId="Equation.DSMT4">
                  <p:embed/>
                  <p:pic>
                    <p:nvPicPr>
                      <p:cNvPr id="21" name="Object 10">
                        <a:extLst>
                          <a:ext uri="{FF2B5EF4-FFF2-40B4-BE49-F238E27FC236}">
                            <a16:creationId xmlns:a16="http://schemas.microsoft.com/office/drawing/2014/main" id="{FFE97C2D-92BE-4E69-A3D9-3EB6E701B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81" y="5677988"/>
                        <a:ext cx="11017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65999C83-CEFB-4A9A-9557-850A50B47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31061"/>
              </p:ext>
            </p:extLst>
          </p:nvPr>
        </p:nvGraphicFramePr>
        <p:xfrm>
          <a:off x="5919197" y="2343395"/>
          <a:ext cx="28971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4" imgW="1333440" imgH="228600" progId="Equation.DSMT4">
                  <p:embed/>
                </p:oleObj>
              </mc:Choice>
              <mc:Fallback>
                <p:oleObj name="Equation" r:id="rId14" imgW="1333440" imgH="228600" progId="Equation.DSMT4">
                  <p:embed/>
                  <p:pic>
                    <p:nvPicPr>
                      <p:cNvPr id="22" name="Object 6">
                        <a:extLst>
                          <a:ext uri="{FF2B5EF4-FFF2-40B4-BE49-F238E27FC236}">
                            <a16:creationId xmlns:a16="http://schemas.microsoft.com/office/drawing/2014/main" id="{65999C83-CEFB-4A9A-9557-850A50B47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97" y="2343395"/>
                        <a:ext cx="28971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2DA0AA78-D036-4819-A753-4762FB802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198192"/>
              </p:ext>
            </p:extLst>
          </p:nvPr>
        </p:nvGraphicFramePr>
        <p:xfrm>
          <a:off x="5904909" y="3251201"/>
          <a:ext cx="24844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6" imgW="1143000" imgH="279360" progId="Equation.DSMT4">
                  <p:embed/>
                </p:oleObj>
              </mc:Choice>
              <mc:Fallback>
                <p:oleObj name="Equation" r:id="rId16" imgW="1143000" imgH="279360" progId="Equation.DSMT4">
                  <p:embed/>
                  <p:pic>
                    <p:nvPicPr>
                      <p:cNvPr id="23" name="Object 6">
                        <a:extLst>
                          <a:ext uri="{FF2B5EF4-FFF2-40B4-BE49-F238E27FC236}">
                            <a16:creationId xmlns:a16="http://schemas.microsoft.com/office/drawing/2014/main" id="{2DA0AA78-D036-4819-A753-4762FB802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909" y="3251201"/>
                        <a:ext cx="24844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066C0E2C-FF31-4745-8177-A90810503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02695"/>
              </p:ext>
            </p:extLst>
          </p:nvPr>
        </p:nvGraphicFramePr>
        <p:xfrm>
          <a:off x="5919197" y="2784330"/>
          <a:ext cx="24558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8" imgW="1130040" imgH="228600" progId="Equation.DSMT4">
                  <p:embed/>
                </p:oleObj>
              </mc:Choice>
              <mc:Fallback>
                <p:oleObj name="Equation" r:id="rId18" imgW="1130040" imgH="228600" progId="Equation.DSMT4">
                  <p:embed/>
                  <p:pic>
                    <p:nvPicPr>
                      <p:cNvPr id="24" name="Object 6">
                        <a:extLst>
                          <a:ext uri="{FF2B5EF4-FFF2-40B4-BE49-F238E27FC236}">
                            <a16:creationId xmlns:a16="http://schemas.microsoft.com/office/drawing/2014/main" id="{066C0E2C-FF31-4745-8177-A90810503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97" y="2784330"/>
                        <a:ext cx="24558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E248F679-53E3-4E89-9922-929C1E896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0180" y="1670816"/>
          <a:ext cx="21256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20" imgW="977760" imgH="279360" progId="Equation.DSMT4">
                  <p:embed/>
                </p:oleObj>
              </mc:Choice>
              <mc:Fallback>
                <p:oleObj name="Equation" r:id="rId20" imgW="977760" imgH="279360" progId="Equation.DSMT4">
                  <p:embed/>
                  <p:pic>
                    <p:nvPicPr>
                      <p:cNvPr id="25" name="Object 6">
                        <a:extLst>
                          <a:ext uri="{FF2B5EF4-FFF2-40B4-BE49-F238E27FC236}">
                            <a16:creationId xmlns:a16="http://schemas.microsoft.com/office/drawing/2014/main" id="{E248F679-53E3-4E89-9922-929C1E896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180" y="1670816"/>
                        <a:ext cx="21256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1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/>
      <p:bldP spid="21507" grpId="0" animBg="1"/>
      <p:bldP spid="21508" grpId="0"/>
      <p:bldP spid="21509" grpId="0"/>
      <p:bldP spid="21511" grpId="0"/>
      <p:bldP spid="21515" grpId="0" animBg="1"/>
      <p:bldP spid="21516" grpId="0"/>
      <p:bldP spid="21518" grpId="0"/>
      <p:bldP spid="21519" grpId="0"/>
      <p:bldP spid="21520" grpId="0" animBg="1"/>
      <p:bldP spid="21521" grpId="0" animBg="1"/>
      <p:bldP spid="21522" grpId="0"/>
      <p:bldP spid="215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294877EF-375C-48B8-B164-54A14E519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D2DA1B8B-547A-474F-8D4D-C92395BDBC0D}" type="slidenum">
              <a:rPr lang="zh-CN" altLang="zh-CN" sz="1400"/>
              <a:pPr>
                <a:buFontTx/>
                <a:buNone/>
              </a:pPr>
              <a:t>11</a:t>
            </a:fld>
            <a:endParaRPr lang="zh-CN" altLang="zh-CN" sz="1400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69556A19-37B9-46F3-83F7-9551C048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1041883"/>
            <a:ext cx="73247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3200" b="1" dirty="0">
                <a:ea typeface="幼圆" panose="02010509060101010101" pitchFamily="49" charset="-122"/>
              </a:rPr>
              <a:t>当</a:t>
            </a:r>
            <a:r>
              <a:rPr lang="zh-CN" altLang="zh-CN" sz="3200" b="1" i="1" dirty="0">
                <a:ea typeface="幼圆" panose="02010509060101010101" pitchFamily="49" charset="-122"/>
              </a:rPr>
              <a:t>g(y)=0</a:t>
            </a:r>
            <a:r>
              <a:rPr lang="zh-CN" altLang="zh-CN" sz="3200" b="1" dirty="0">
                <a:ea typeface="幼圆" panose="02010509060101010101" pitchFamily="49" charset="-122"/>
              </a:rPr>
              <a:t>时, 若 </a:t>
            </a:r>
            <a:r>
              <a:rPr lang="zh-CN" altLang="zh-CN" sz="3200" b="1" i="1" dirty="0"/>
              <a:t>g(y)=0 </a:t>
            </a:r>
            <a:r>
              <a:rPr lang="zh-CN" altLang="zh-CN" sz="3200" b="1" dirty="0"/>
              <a:t>有根</a:t>
            </a:r>
            <a:r>
              <a:rPr lang="zh-CN" altLang="zh-CN" sz="3200" b="1" i="1" dirty="0"/>
              <a:t>y</a:t>
            </a:r>
            <a:r>
              <a:rPr lang="zh-CN" altLang="zh-CN" sz="3200" b="1" i="1" baseline="-25000" dirty="0"/>
              <a:t>0</a:t>
            </a:r>
            <a:r>
              <a:rPr lang="zh-CN" altLang="zh-CN" sz="3200" b="1" dirty="0"/>
              <a:t>,即</a:t>
            </a:r>
            <a:r>
              <a:rPr lang="zh-CN" altLang="zh-CN" sz="3200" b="1" i="1" dirty="0"/>
              <a:t>g(y</a:t>
            </a:r>
            <a:r>
              <a:rPr lang="zh-CN" altLang="zh-CN" sz="3200" b="1" i="1" baseline="-25000" dirty="0"/>
              <a:t>0</a:t>
            </a:r>
            <a:r>
              <a:rPr lang="zh-CN" altLang="zh-CN" sz="3200" b="1" i="1" dirty="0"/>
              <a:t>)=0</a:t>
            </a:r>
            <a:r>
              <a:rPr lang="zh-CN" altLang="zh-CN" sz="3200" b="1" dirty="0"/>
              <a:t>, 则 </a:t>
            </a:r>
            <a:r>
              <a:rPr lang="zh-CN" altLang="zh-CN" sz="3200" b="1" i="1" dirty="0"/>
              <a:t>y=y</a:t>
            </a:r>
            <a:r>
              <a:rPr lang="zh-CN" altLang="zh-CN" sz="3200" b="1" i="1" baseline="-25000" dirty="0"/>
              <a:t>0 </a:t>
            </a:r>
            <a:r>
              <a:rPr lang="zh-CN" altLang="zh-CN" sz="3200" b="1" dirty="0"/>
              <a:t>是方程的特解。</a:t>
            </a:r>
            <a:r>
              <a:rPr lang="zh-CN" altLang="zh-CN" sz="3200" dirty="0"/>
              <a:t> 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171869F1-4B5F-4165-960C-3D3D166DE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3655863"/>
            <a:ext cx="81486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ea typeface="幼圆" panose="02010509060101010101" pitchFamily="49" charset="-122"/>
              </a:rPr>
              <a:t>若 </a:t>
            </a:r>
            <a:r>
              <a:rPr lang="zh-CN" altLang="zh-CN" sz="3200" b="1" i="1" dirty="0"/>
              <a:t>y(x)=y</a:t>
            </a:r>
            <a:r>
              <a:rPr lang="zh-CN" altLang="zh-CN" sz="3200" b="1" i="1" baseline="-25000" dirty="0"/>
              <a:t>0</a:t>
            </a:r>
            <a:r>
              <a:rPr lang="zh-CN" altLang="zh-CN" sz="3200" b="1" dirty="0"/>
              <a:t>不能包含在通解中，则称其为奇解。</a:t>
            </a:r>
            <a:r>
              <a:rPr lang="zh-CN" altLang="zh-CN" sz="3200" dirty="0"/>
              <a:t> </a:t>
            </a:r>
          </a:p>
        </p:txBody>
      </p:sp>
      <p:graphicFrame>
        <p:nvGraphicFramePr>
          <p:cNvPr id="4099" name="对象 1">
            <a:extLst>
              <a:ext uri="{FF2B5EF4-FFF2-40B4-BE49-F238E27FC236}">
                <a16:creationId xmlns:a16="http://schemas.microsoft.com/office/drawing/2014/main" id="{D6DE26A4-1128-4C84-A056-9D1563B6C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5488" y="0"/>
          <a:ext cx="2068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952087" imgH="393529" progId="Equation.DSMT4">
                  <p:embed/>
                </p:oleObj>
              </mc:Choice>
              <mc:Fallback>
                <p:oleObj name="Equation" r:id="rId3" imgW="952087" imgH="393529" progId="Equation.DSMT4">
                  <p:embed/>
                  <p:pic>
                    <p:nvPicPr>
                      <p:cNvPr id="4099" name="对象 1">
                        <a:extLst>
                          <a:ext uri="{FF2B5EF4-FFF2-40B4-BE49-F238E27FC236}">
                            <a16:creationId xmlns:a16="http://schemas.microsoft.com/office/drawing/2014/main" id="{D6DE26A4-1128-4C84-A056-9D1563B6C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0"/>
                        <a:ext cx="2068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C2750A2D-1AD0-4A17-ABCE-4D8AA1B7B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88552"/>
              </p:ext>
            </p:extLst>
          </p:nvPr>
        </p:nvGraphicFramePr>
        <p:xfrm>
          <a:off x="1970087" y="2774666"/>
          <a:ext cx="47720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2197080" imgH="228600" progId="Equation.DSMT4">
                  <p:embed/>
                </p:oleObj>
              </mc:Choice>
              <mc:Fallback>
                <p:oleObj name="Equation" r:id="rId5" imgW="2197080" imgH="228600" progId="Equation.DSMT4">
                  <p:embed/>
                  <p:pic>
                    <p:nvPicPr>
                      <p:cNvPr id="4099" name="对象 1">
                        <a:extLst>
                          <a:ext uri="{FF2B5EF4-FFF2-40B4-BE49-F238E27FC236}">
                            <a16:creationId xmlns:a16="http://schemas.microsoft.com/office/drawing/2014/main" id="{D6DE26A4-1128-4C84-A056-9D1563B6C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7" y="2774666"/>
                        <a:ext cx="47720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65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1">
            <a:extLst>
              <a:ext uri="{FF2B5EF4-FFF2-40B4-BE49-F238E27FC236}">
                <a16:creationId xmlns:a16="http://schemas.microsoft.com/office/drawing/2014/main" id="{7963D138-559F-4BA4-9DA4-B480A739C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446088"/>
          <a:ext cx="6953250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4914900" imgH="4191000" progId="Equation.DSMT4">
                  <p:embed/>
                </p:oleObj>
              </mc:Choice>
              <mc:Fallback>
                <p:oleObj name="Equation" r:id="rId4" imgW="4914900" imgH="419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46088"/>
                        <a:ext cx="6953250" cy="591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1C123A2F-8454-4320-B61A-E269947E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371475"/>
            <a:ext cx="1757363" cy="6365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灯片编号占位符 3">
            <a:extLst>
              <a:ext uri="{FF2B5EF4-FFF2-40B4-BE49-F238E27FC236}">
                <a16:creationId xmlns:a16="http://schemas.microsoft.com/office/drawing/2014/main" id="{718926AF-DEA7-4BA5-87F6-6255FAEEC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3CF1C7A-37E9-4DEC-BE8E-0DD9087AAD6C}" type="slidenum">
              <a:rPr lang="zh-CN" altLang="zh-CN" sz="1400"/>
              <a:pPr>
                <a:buFontTx/>
                <a:buNone/>
              </a:pPr>
              <a:t>13</a:t>
            </a:fld>
            <a:endParaRPr lang="zh-CN" altLang="zh-CN" sz="1400"/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87CFB056-6BAE-4898-879D-080E86B4E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88938"/>
            <a:ext cx="73247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3200" b="1">
                <a:ea typeface="幼圆" panose="02010509060101010101" pitchFamily="49" charset="-122"/>
              </a:rPr>
              <a:t>2.可化为变量分离方程的几类方程</a:t>
            </a:r>
            <a:r>
              <a:rPr lang="zh-CN" altLang="zh-CN" sz="3200"/>
              <a:t>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6FE64816-D063-4FE8-B066-B2D7ACB0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2628900"/>
            <a:ext cx="7324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3200" b="1">
                <a:ea typeface="幼圆" panose="02010509060101010101" pitchFamily="49" charset="-122"/>
              </a:rPr>
              <a:t>令</a:t>
            </a:r>
            <a:r>
              <a:rPr lang="en-US" altLang="zh-CN" sz="3200" b="1">
                <a:ea typeface="幼圆" panose="02010509060101010101" pitchFamily="49" charset="-122"/>
              </a:rPr>
              <a:t> </a:t>
            </a:r>
            <a:r>
              <a:rPr lang="zh-CN" altLang="zh-CN" sz="3200" b="1" i="1">
                <a:ea typeface="幼圆" panose="02010509060101010101" pitchFamily="49" charset="-122"/>
              </a:rPr>
              <a:t>z=</a:t>
            </a:r>
            <a:r>
              <a:rPr lang="zh-CN" altLang="zh-CN" sz="3200" b="1" i="1">
                <a:solidFill>
                  <a:srgbClr val="6600FF"/>
                </a:solidFill>
                <a:ea typeface="幼圆" panose="02010509060101010101" pitchFamily="49" charset="-122"/>
              </a:rPr>
              <a:t>ax+by+c</a:t>
            </a:r>
            <a:r>
              <a:rPr lang="zh-CN" altLang="zh-CN" sz="3200" b="1">
                <a:ea typeface="幼圆" panose="02010509060101010101" pitchFamily="49" charset="-122"/>
              </a:rPr>
              <a:t>,</a:t>
            </a:r>
            <a:r>
              <a:rPr lang="en-US" altLang="zh-CN" sz="3200" b="1">
                <a:ea typeface="幼圆" panose="02010509060101010101" pitchFamily="49" charset="-122"/>
              </a:rPr>
              <a:t>  </a:t>
            </a:r>
            <a:r>
              <a:rPr lang="zh-CN" altLang="zh-CN" sz="3200" b="1">
                <a:ea typeface="幼圆" panose="02010509060101010101" pitchFamily="49" charset="-122"/>
              </a:rPr>
              <a:t>则</a:t>
            </a:r>
            <a:endParaRPr lang="zh-CN" altLang="zh-CN" sz="3200"/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44E3BA15-E6CA-4B18-8420-337B0235C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3708400"/>
          <a:ext cx="5318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3" imgW="215713" imgH="393359" progId="Equation.DSMT4">
                  <p:embed/>
                </p:oleObj>
              </mc:Choice>
              <mc:Fallback>
                <p:oleObj r:id="rId3" imgW="215713" imgH="39335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3708400"/>
                        <a:ext cx="5318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63BB409-ACA3-4E50-A4FD-2E7E2E028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9588" y="3727450"/>
          <a:ext cx="1593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5" imgW="647419" imgH="393529" progId="Equation.DSMT4">
                  <p:embed/>
                </p:oleObj>
              </mc:Choice>
              <mc:Fallback>
                <p:oleObj r:id="rId5" imgW="647419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3727450"/>
                        <a:ext cx="15938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62EBF21-FB44-404F-BBB0-8293A8A36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5022850"/>
          <a:ext cx="1812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7" imgW="736600" imgH="203200" progId="Equation.DSMT4">
                  <p:embed/>
                </p:oleObj>
              </mc:Choice>
              <mc:Fallback>
                <p:oleObj r:id="rId7" imgW="7366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022850"/>
                        <a:ext cx="1812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5F8BE41D-0528-49BC-936A-16922F73E7B1}"/>
              </a:ext>
            </a:extLst>
          </p:cNvPr>
          <p:cNvGrpSpPr/>
          <p:nvPr/>
        </p:nvGrpSpPr>
        <p:grpSpPr>
          <a:xfrm>
            <a:off x="846138" y="1457325"/>
            <a:ext cx="7324725" cy="871931"/>
            <a:chOff x="846138" y="1457325"/>
            <a:chExt cx="7324725" cy="871931"/>
          </a:xfrm>
        </p:grpSpPr>
        <p:sp>
          <p:nvSpPr>
            <p:cNvPr id="34819" name="Text Box 3">
              <a:extLst>
                <a:ext uri="{FF2B5EF4-FFF2-40B4-BE49-F238E27FC236}">
                  <a16:creationId xmlns:a16="http://schemas.microsoft.com/office/drawing/2014/main" id="{D28ACB0B-F89F-42D8-9220-E2FF1A015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38" y="1457325"/>
              <a:ext cx="7324725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zh-CN" sz="3200" b="1">
                  <a:ea typeface="幼圆" panose="02010509060101010101" pitchFamily="49" charset="-122"/>
                </a:rPr>
                <a:t>(1)对形如                           的方程</a:t>
              </a:r>
              <a:endParaRPr lang="zh-CN" altLang="zh-CN" sz="3200"/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C63CD370-E1D3-49B6-A90A-BEF27A9EE5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829920"/>
                </p:ext>
              </p:extLst>
            </p:nvPr>
          </p:nvGraphicFramePr>
          <p:xfrm>
            <a:off x="2722562" y="1478356"/>
            <a:ext cx="264795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r:id="rId9" imgW="1218671" imgH="393529" progId="Equation.DSMT4">
                    <p:embed/>
                  </p:oleObj>
                </mc:Choice>
                <mc:Fallback>
                  <p:oleObj r:id="rId9" imgW="1218671" imgH="393529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562" y="1478356"/>
                          <a:ext cx="264795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087DDA1-A07E-427F-AFA4-3A900711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5794375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>
                <a:ea typeface="幼圆" panose="02010509060101010101" pitchFamily="49" charset="-122"/>
              </a:rPr>
              <a:t>化为变量分离方程</a:t>
            </a:r>
            <a:endParaRPr lang="zh-CN" altLang="en-US" dirty="0"/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F72CF33E-E6AB-4ADB-B899-96CB0CEA0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37715"/>
              </p:ext>
            </p:extLst>
          </p:nvPr>
        </p:nvGraphicFramePr>
        <p:xfrm>
          <a:off x="4518794" y="5634315"/>
          <a:ext cx="5318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11" imgW="215640" imgH="393480" progId="Equation.DSMT4">
                  <p:embed/>
                </p:oleObj>
              </mc:Choice>
              <mc:Fallback>
                <p:oleObj name="Equation" r:id="rId11" imgW="215640" imgH="393480" progId="Equation.DSMT4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44E3BA15-E6CA-4B18-8420-337B0235C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794" y="5634315"/>
                        <a:ext cx="5318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70C5A82-5D7D-4A41-A701-0687F6DEB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88676"/>
              </p:ext>
            </p:extLst>
          </p:nvPr>
        </p:nvGraphicFramePr>
        <p:xfrm>
          <a:off x="5034403" y="5794375"/>
          <a:ext cx="2095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13" imgW="850680" imgH="253800" progId="Equation.DSMT4">
                  <p:embed/>
                </p:oleObj>
              </mc:Choice>
              <mc:Fallback>
                <p:oleObj name="Equation" r:id="rId13" imgW="85068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62EBF21-FB44-404F-BBB0-8293A8A36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403" y="5794375"/>
                        <a:ext cx="20955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灯片编号占位符 3">
            <a:extLst>
              <a:ext uri="{FF2B5EF4-FFF2-40B4-BE49-F238E27FC236}">
                <a16:creationId xmlns:a16="http://schemas.microsoft.com/office/drawing/2014/main" id="{4ADB14FC-9177-4C6D-B4E2-13ADC4BA62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0DD3EC9-740C-4CA9-B7FB-538572ACFFC3}" type="slidenum">
              <a:rPr lang="zh-CN" altLang="zh-CN" sz="1400"/>
              <a:pPr>
                <a:buFontTx/>
                <a:buNone/>
              </a:pPr>
              <a:t>14</a:t>
            </a:fld>
            <a:endParaRPr lang="zh-CN" altLang="zh-CN" sz="1400"/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E173A115-C998-4992-AD0A-A04782D3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88938"/>
            <a:ext cx="11318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  <a:ea typeface="幼圆" panose="02010509060101010101" pitchFamily="49" charset="-122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幼圆" panose="02010509060101010101" pitchFamily="49" charset="-122"/>
              </a:rPr>
              <a:t>5</a:t>
            </a:r>
            <a:r>
              <a:rPr lang="zh-CN" altLang="zh-CN" sz="3200" b="1">
                <a:solidFill>
                  <a:srgbClr val="0000FF"/>
                </a:solidFill>
                <a:ea typeface="幼圆" panose="02010509060101010101" pitchFamily="49" charset="-122"/>
              </a:rPr>
              <a:t>：</a:t>
            </a:r>
            <a:r>
              <a:rPr lang="zh-CN" altLang="zh-CN" sz="32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19DCACA4-5097-4984-BB10-067D53972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1560513"/>
            <a:ext cx="73247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3200" b="1">
                <a:ea typeface="幼圆" panose="02010509060101010101" pitchFamily="49" charset="-122"/>
              </a:rPr>
              <a:t>令</a:t>
            </a:r>
            <a:r>
              <a:rPr lang="zh-CN" altLang="zh-CN" sz="3200" b="1" i="1">
                <a:ea typeface="幼圆" panose="02010509060101010101" pitchFamily="49" charset="-122"/>
              </a:rPr>
              <a:t>z=x+y+</a:t>
            </a:r>
            <a:r>
              <a:rPr lang="en-US" altLang="zh-CN" sz="3200" b="1" i="1">
                <a:ea typeface="幼圆" panose="02010509060101010101" pitchFamily="49" charset="-122"/>
              </a:rPr>
              <a:t>1</a:t>
            </a:r>
            <a:r>
              <a:rPr lang="zh-CN" altLang="zh-CN" sz="3200" b="1">
                <a:ea typeface="幼圆" panose="02010509060101010101" pitchFamily="49" charset="-122"/>
              </a:rPr>
              <a:t>,</a:t>
            </a:r>
            <a:r>
              <a:rPr lang="en-US" altLang="zh-CN" sz="3200" b="1">
                <a:ea typeface="幼圆" panose="02010509060101010101" pitchFamily="49" charset="-122"/>
              </a:rPr>
              <a:t>  </a:t>
            </a:r>
            <a:r>
              <a:rPr lang="zh-CN" altLang="zh-CN" sz="3200" b="1">
                <a:ea typeface="幼圆" panose="02010509060101010101" pitchFamily="49" charset="-122"/>
              </a:rPr>
              <a:t>则</a:t>
            </a:r>
            <a:endParaRPr lang="zh-CN" altLang="zh-CN" sz="3200"/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5D0EC137-F435-4D34-BE35-EC2434A6A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400" y="2801938"/>
          <a:ext cx="32194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3" imgW="1358640" imgH="393480" progId="Equation.DSMT4">
                  <p:embed/>
                </p:oleObj>
              </mc:Choice>
              <mc:Fallback>
                <p:oleObj r:id="rId3" imgW="13586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801938"/>
                        <a:ext cx="32194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C9CE1D9A-4489-4DF8-B9E9-A48AC04EF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4908550"/>
          <a:ext cx="204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5" imgW="850680" imgH="393480" progId="Equation.DSMT4">
                  <p:embed/>
                </p:oleObj>
              </mc:Choice>
              <mc:Fallback>
                <p:oleObj r:id="rId5" imgW="8506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908550"/>
                        <a:ext cx="204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BF305BD1-5DB6-4044-B299-E71B32780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541338"/>
          <a:ext cx="342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7" imgW="1117440" imgH="203040" progId="Equation.DSMT4">
                  <p:embed/>
                </p:oleObj>
              </mc:Choice>
              <mc:Fallback>
                <p:oleObj r:id="rId7" imgW="11174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41338"/>
                        <a:ext cx="342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>
            <a:extLst>
              <a:ext uri="{FF2B5EF4-FFF2-40B4-BE49-F238E27FC236}">
                <a16:creationId xmlns:a16="http://schemas.microsoft.com/office/drawing/2014/main" id="{4684BB9F-0286-47F6-AEEB-13DB5BEDD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587500"/>
            <a:ext cx="13303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3200" b="1">
                <a:solidFill>
                  <a:srgbClr val="CC00CC"/>
                </a:solidFill>
                <a:ea typeface="幼圆" panose="02010509060101010101" pitchFamily="49" charset="-122"/>
              </a:rPr>
              <a:t>解：</a:t>
            </a:r>
            <a:r>
              <a:rPr lang="zh-CN" altLang="zh-CN" sz="3200">
                <a:solidFill>
                  <a:srgbClr val="CC00CC"/>
                </a:solidFill>
              </a:rPr>
              <a:t>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885472-FB5A-4C3D-BECF-57D5C559B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010025"/>
          <a:ext cx="28352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9" imgW="1180588" imgH="253890" progId="Equation.DSMT4">
                  <p:embed/>
                </p:oleObj>
              </mc:Choice>
              <mc:Fallback>
                <p:oleObj r:id="rId9" imgW="1180588" imgH="25389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010025"/>
                        <a:ext cx="28352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6F6E8C-2F80-49F7-908B-2B504D4CC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4800600"/>
          <a:ext cx="24082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11" imgW="1002865" imgH="622030" progId="Equation.DSMT4">
                  <p:embed/>
                </p:oleObj>
              </mc:Choice>
              <mc:Fallback>
                <p:oleObj r:id="rId11" imgW="1002865" imgH="62203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800600"/>
                        <a:ext cx="240823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136A2F8-F49C-4687-B823-9C15E992E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0313" y="4551363"/>
          <a:ext cx="216535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13" imgW="901309" imgH="837836" progId="Equation.DSMT4">
                  <p:embed/>
                </p:oleObj>
              </mc:Choice>
              <mc:Fallback>
                <p:oleObj r:id="rId13" imgW="901309" imgH="83783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551363"/>
                        <a:ext cx="2165350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  <p:bldP spid="358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灯片编号占位符 1">
            <a:extLst>
              <a:ext uri="{FF2B5EF4-FFF2-40B4-BE49-F238E27FC236}">
                <a16:creationId xmlns:a16="http://schemas.microsoft.com/office/drawing/2014/main" id="{997A6336-1F00-46E3-94EF-18D1843E1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4800" y="63928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DBEBE05-A3DC-402F-9051-D4FBF54B4C23}" type="slidenum">
              <a:rPr lang="zh-CN" altLang="zh-CN" sz="1400"/>
              <a:pPr>
                <a:buFontTx/>
                <a:buNone/>
              </a:pPr>
              <a:t>15</a:t>
            </a:fld>
            <a:endParaRPr lang="zh-CN" altLang="zh-CN" sz="1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463D25A-E91E-4AA2-8750-15A438070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0" y="639763"/>
          <a:ext cx="22256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3" imgW="926698" imgH="431613" progId="Equation.DSMT4">
                  <p:embed/>
                </p:oleObj>
              </mc:Choice>
              <mc:Fallback>
                <p:oleObj r:id="rId3" imgW="926698" imgH="43161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639763"/>
                        <a:ext cx="22256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0C8DFA7-188D-4BC4-8F1B-AF126CD90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1982788"/>
          <a:ext cx="23780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5" imgW="990170" imgH="431613" progId="Equation.DSMT4">
                  <p:embed/>
                </p:oleObj>
              </mc:Choice>
              <mc:Fallback>
                <p:oleObj r:id="rId5" imgW="990170" imgH="43161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1982788"/>
                        <a:ext cx="23780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E989F24-02CE-46DA-958B-3661427F7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3340100"/>
          <a:ext cx="33559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7" imgW="1396800" imgH="431640" progId="Equation.DSMT4">
                  <p:embed/>
                </p:oleObj>
              </mc:Choice>
              <mc:Fallback>
                <p:oleObj r:id="rId7" imgW="13968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340100"/>
                        <a:ext cx="33559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DA29BEA-C9A4-4E9E-892B-7D21E0EA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573463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幼圆" panose="02010509060101010101" pitchFamily="49" charset="-122"/>
              </a:rPr>
              <a:t>隐式解、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296442-E49E-45D0-AAEC-66C4B5E2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3581400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幼圆" panose="02010509060101010101" pitchFamily="49" charset="-122"/>
              </a:rPr>
              <a:t>通积分</a:t>
            </a:r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8878336-C10F-4EA4-A5F1-E4DBEA669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4851400"/>
          <a:ext cx="20431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9" imgW="850531" imgH="253890" progId="Equation.DSMT4">
                  <p:embed/>
                </p:oleObj>
              </mc:Choice>
              <mc:Fallback>
                <p:oleObj r:id="rId9" imgW="850531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4851400"/>
                        <a:ext cx="20431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3EE9EDD-4C10-4F7D-81F4-17B190C5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829175"/>
            <a:ext cx="8632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幼圆" panose="02010509060101010101" pitchFamily="49" charset="-122"/>
              </a:rPr>
              <a:t>另外，                         ，即                                             ，</a:t>
            </a:r>
            <a:endParaRPr lang="en-US" altLang="zh-CN" b="1">
              <a:ea typeface="幼圆" panose="02010509060101010101" pitchFamily="49" charset="-122"/>
            </a:endParaRPr>
          </a:p>
          <a:p>
            <a:pPr eaLnBrk="1" hangingPunct="1"/>
            <a:endParaRPr lang="en-US" altLang="zh-CN" b="1">
              <a:ea typeface="幼圆" panose="02010509060101010101" pitchFamily="49" charset="-122"/>
            </a:endParaRPr>
          </a:p>
          <a:p>
            <a:pPr eaLnBrk="1" hangingPunct="1"/>
            <a:r>
              <a:rPr lang="zh-CN" altLang="en-US" b="1">
                <a:ea typeface="幼圆" panose="02010509060101010101" pitchFamily="49" charset="-122"/>
              </a:rPr>
              <a:t>也是方程的解，不能合并到通积分中，是微分方程</a:t>
            </a:r>
            <a:endParaRPr lang="en-US" altLang="zh-CN" b="1">
              <a:ea typeface="幼圆" panose="02010509060101010101" pitchFamily="49" charset="-122"/>
            </a:endParaRPr>
          </a:p>
          <a:p>
            <a:pPr eaLnBrk="1" hangingPunct="1"/>
            <a:r>
              <a:rPr lang="zh-CN" altLang="en-US" b="1">
                <a:ea typeface="幼圆" panose="02010509060101010101" pitchFamily="49" charset="-122"/>
              </a:rPr>
              <a:t>的奇异解。</a:t>
            </a:r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D7D0C19-E545-40DC-910A-318BB495E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6663" y="4859338"/>
          <a:ext cx="30194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11" imgW="1256755" imgH="253890" progId="Equation.DSMT4">
                  <p:embed/>
                </p:oleObj>
              </mc:Choice>
              <mc:Fallback>
                <p:oleObj r:id="rId11" imgW="1256755" imgH="25389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4859338"/>
                        <a:ext cx="30194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1">
            <a:extLst>
              <a:ext uri="{FF2B5EF4-FFF2-40B4-BE49-F238E27FC236}">
                <a16:creationId xmlns:a16="http://schemas.microsoft.com/office/drawing/2014/main" id="{A14C11F2-58FE-41F7-B452-DDA39A0C8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446088"/>
          <a:ext cx="6953250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4" imgW="4914900" imgH="4191000" progId="Equation.DSMT4">
                  <p:embed/>
                </p:oleObj>
              </mc:Choice>
              <mc:Fallback>
                <p:oleObj name="Equation" r:id="rId4" imgW="4914900" imgH="419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46088"/>
                        <a:ext cx="6953250" cy="591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31516FB-4B2B-44C6-AC78-8D5B63D48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1057275"/>
            <a:ext cx="1085850" cy="606425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灯片编号占位符 3">
            <a:extLst>
              <a:ext uri="{FF2B5EF4-FFF2-40B4-BE49-F238E27FC236}">
                <a16:creationId xmlns:a16="http://schemas.microsoft.com/office/drawing/2014/main" id="{81FC4BEC-E8C8-4346-A4DF-8967EF6C4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40493EF-CBA7-4639-9762-A63D78003331}" type="slidenum">
              <a:rPr lang="zh-CN" altLang="zh-CN" sz="1400"/>
              <a:pPr>
                <a:buFontTx/>
                <a:buNone/>
              </a:pPr>
              <a:t>17</a:t>
            </a:fld>
            <a:endParaRPr lang="zh-CN" altLang="zh-CN" sz="1400"/>
          </a:p>
        </p:txBody>
      </p:sp>
      <p:sp>
        <p:nvSpPr>
          <p:cNvPr id="16395" name="Text Box 2">
            <a:extLst>
              <a:ext uri="{FF2B5EF4-FFF2-40B4-BE49-F238E27FC236}">
                <a16:creationId xmlns:a16="http://schemas.microsoft.com/office/drawing/2014/main" id="{C464E474-C4E3-49D4-B09B-34669A922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595313"/>
            <a:ext cx="73247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3200" b="1">
                <a:ea typeface="幼圆" panose="02010509060101010101" pitchFamily="49" charset="-122"/>
              </a:rPr>
              <a:t>(2)对形如                   的方程</a:t>
            </a:r>
            <a:endParaRPr lang="zh-CN" altLang="zh-CN" sz="32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6CB24666-6679-4AA6-B31A-DD91910FF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1839913"/>
            <a:ext cx="334327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ea typeface="幼圆" panose="02010509060101010101" pitchFamily="49" charset="-122"/>
              </a:rPr>
              <a:t>即对任意  </a:t>
            </a:r>
            <a:r>
              <a:rPr lang="zh-CN" altLang="en-US" b="1" i="1">
                <a:ea typeface="幼圆" panose="02010509060101010101" pitchFamily="49" charset="-122"/>
              </a:rPr>
              <a:t>t</a:t>
            </a:r>
            <a:r>
              <a:rPr lang="en-US" altLang="zh-CN" b="1" i="1"/>
              <a:t>≠</a:t>
            </a:r>
            <a:r>
              <a:rPr lang="zh-CN" altLang="en-US" b="1" i="1"/>
              <a:t>0, </a:t>
            </a:r>
            <a:endParaRPr lang="zh-CN" altLang="en-US" b="1">
              <a:ea typeface="幼圆" panose="02010509060101010101" pitchFamily="49" charset="-122"/>
            </a:endParaRP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D0B71BA8-7177-45F6-8191-0EFD405E2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5" y="687388"/>
          <a:ext cx="176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3" imgW="812800" imgH="393700" progId="Equation.DSMT4">
                  <p:embed/>
                </p:oleObj>
              </mc:Choice>
              <mc:Fallback>
                <p:oleObj r:id="rId3" imgW="8128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687388"/>
                        <a:ext cx="176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>
            <a:extLst>
              <a:ext uri="{FF2B5EF4-FFF2-40B4-BE49-F238E27FC236}">
                <a16:creationId xmlns:a16="http://schemas.microsoft.com/office/drawing/2014/main" id="{704A34E8-BEF3-461C-9353-36334113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4948238"/>
            <a:ext cx="73247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b="1" i="1">
                <a:ea typeface="幼圆" panose="02010509060101010101" pitchFamily="49" charset="-122"/>
              </a:rPr>
              <a:t>f(x,y)</a:t>
            </a:r>
            <a:r>
              <a:rPr lang="zh-CN" altLang="zh-CN" b="1">
                <a:ea typeface="幼圆" panose="02010509060101010101" pitchFamily="49" charset="-122"/>
              </a:rPr>
              <a:t>是齐次函数的充要条件是</a:t>
            </a:r>
            <a:r>
              <a:rPr lang="zh-CN" altLang="zh-CN" b="1" i="1"/>
              <a:t>f(x,y)</a:t>
            </a:r>
            <a:r>
              <a:rPr lang="zh-CN" altLang="zh-CN" b="1"/>
              <a:t>可以写成</a:t>
            </a:r>
            <a:r>
              <a:rPr lang="zh-CN" altLang="zh-CN" b="1" i="1"/>
              <a:t>h(</a:t>
            </a:r>
            <a:r>
              <a:rPr lang="zh-CN" altLang="zh-CN" b="1" i="1">
                <a:solidFill>
                  <a:srgbClr val="FF0000"/>
                </a:solidFill>
              </a:rPr>
              <a:t>y/x</a:t>
            </a:r>
            <a:r>
              <a:rPr lang="zh-CN" altLang="zh-CN" b="1" i="1"/>
              <a:t>)</a:t>
            </a:r>
            <a:r>
              <a:rPr lang="zh-CN" altLang="zh-CN" b="1"/>
              <a:t>的函数。</a:t>
            </a:r>
            <a:endParaRPr lang="zh-CN" altLang="zh-CN" sz="3200" b="1">
              <a:ea typeface="幼圆" panose="02010509060101010101" pitchFamily="49" charset="-122"/>
            </a:endParaRPr>
          </a:p>
        </p:txBody>
      </p:sp>
      <p:sp>
        <p:nvSpPr>
          <p:cNvPr id="16398" name="Text Box 3">
            <a:extLst>
              <a:ext uri="{FF2B5EF4-FFF2-40B4-BE49-F238E27FC236}">
                <a16:creationId xmlns:a16="http://schemas.microsoft.com/office/drawing/2014/main" id="{14B23D1E-58FF-4281-829D-087F9E9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1844675"/>
            <a:ext cx="55276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ea typeface="幼圆" panose="02010509060101010101" pitchFamily="49" charset="-122"/>
              </a:rPr>
              <a:t>其中</a:t>
            </a:r>
            <a:r>
              <a:rPr lang="zh-CN" altLang="en-US" b="1" i="1" dirty="0">
                <a:ea typeface="幼圆" panose="02010509060101010101" pitchFamily="49" charset="-122"/>
              </a:rPr>
              <a:t>f(x,y)</a:t>
            </a:r>
            <a:r>
              <a:rPr lang="zh-CN" altLang="en-US" b="1" dirty="0">
                <a:ea typeface="幼圆" panose="02010509060101010101" pitchFamily="49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ea typeface="幼圆" panose="02010509060101010101" pitchFamily="49" charset="-122"/>
              </a:rPr>
              <a:t>齐次函数</a:t>
            </a:r>
            <a:r>
              <a:rPr lang="zh-CN" altLang="en-US" b="1" dirty="0">
                <a:ea typeface="幼圆" panose="02010509060101010101" pitchFamily="49" charset="-122"/>
              </a:rPr>
              <a:t>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3015B81-5B33-4432-821B-751E8A36B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78418"/>
              </p:ext>
            </p:extLst>
          </p:nvPr>
        </p:nvGraphicFramePr>
        <p:xfrm>
          <a:off x="1146282" y="2617594"/>
          <a:ext cx="24542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1129320" imgH="203024" progId="Equation.DSMT4">
                  <p:embed/>
                </p:oleObj>
              </mc:Choice>
              <mc:Fallback>
                <p:oleObj name="Equation" r:id="rId5" imgW="1129320" imgH="2030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282" y="2617594"/>
                        <a:ext cx="24542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5BFE4AB-BC51-4532-98C9-C618DA064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3617913"/>
          <a:ext cx="7445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7" imgW="342603" imgH="203024" progId="Equation.DSMT4">
                  <p:embed/>
                </p:oleObj>
              </mc:Choice>
              <mc:Fallback>
                <p:oleObj r:id="rId7" imgW="342603" imgH="203024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617913"/>
                        <a:ext cx="7445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FFE3663-3C61-4D31-B853-53BEAD4D5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288" y="3779838"/>
          <a:ext cx="22606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9" imgW="1040948" imgH="418918" progId="Equation.DSMT4">
                  <p:embed/>
                </p:oleObj>
              </mc:Choice>
              <mc:Fallback>
                <p:oleObj r:id="rId9" imgW="1040948" imgH="418918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779838"/>
                        <a:ext cx="22606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6EA0353-E3AB-49F0-BD6D-87D7BB81D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5" y="3409950"/>
          <a:ext cx="12684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r:id="rId11" imgW="583947" imgH="761669" progId="Equation.DSMT4">
                  <p:embed/>
                </p:oleObj>
              </mc:Choice>
              <mc:Fallback>
                <p:oleObj r:id="rId11" imgW="583947" imgH="76166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3409950"/>
                        <a:ext cx="1268413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6769D80-FE0F-4644-8D1D-79D8338EB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56205"/>
              </p:ext>
            </p:extLst>
          </p:nvPr>
        </p:nvGraphicFramePr>
        <p:xfrm>
          <a:off x="3590185" y="2368550"/>
          <a:ext cx="19589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13" imgW="901309" imgH="431613" progId="Equation.DSMT4">
                  <p:embed/>
                </p:oleObj>
              </mc:Choice>
              <mc:Fallback>
                <p:oleObj r:id="rId13" imgW="901309" imgH="431613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185" y="2368550"/>
                        <a:ext cx="19589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085C407-554F-4109-A782-33138CF72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41920"/>
              </p:ext>
            </p:extLst>
          </p:nvPr>
        </p:nvGraphicFramePr>
        <p:xfrm>
          <a:off x="5575494" y="2390775"/>
          <a:ext cx="14351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15" imgW="660113" imgH="431613" progId="Equation.DSMT4">
                  <p:embed/>
                </p:oleObj>
              </mc:Choice>
              <mc:Fallback>
                <p:oleObj r:id="rId15" imgW="660113" imgH="43161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494" y="2390775"/>
                        <a:ext cx="14351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411EA25-33CD-41FE-896C-2B3F694C2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3925" y="6065838"/>
          <a:ext cx="19319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7" imgW="888614" imgH="253890" progId="Equation.DSMT4">
                  <p:embed/>
                </p:oleObj>
              </mc:Choice>
              <mc:Fallback>
                <p:oleObj name="Equation" r:id="rId17" imgW="888614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6065838"/>
                        <a:ext cx="19319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128F140-F0A0-43A0-B5F5-F9CE549C7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145129"/>
              </p:ext>
            </p:extLst>
          </p:nvPr>
        </p:nvGraphicFramePr>
        <p:xfrm>
          <a:off x="6997894" y="2360613"/>
          <a:ext cx="11588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9" imgW="533160" imgH="431640" progId="Equation.DSMT4">
                  <p:embed/>
                </p:oleObj>
              </mc:Choice>
              <mc:Fallback>
                <p:oleObj name="Equation" r:id="rId19" imgW="53316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411EA25-33CD-41FE-896C-2B3F694C24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894" y="2360613"/>
                        <a:ext cx="11588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灯片编号占位符 3">
            <a:extLst>
              <a:ext uri="{FF2B5EF4-FFF2-40B4-BE49-F238E27FC236}">
                <a16:creationId xmlns:a16="http://schemas.microsoft.com/office/drawing/2014/main" id="{D153EAF1-4A67-4598-8ADB-B52D63FDD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D5D2CEF1-CFDC-4C5B-A85B-F19D5C141A3F}" type="slidenum">
              <a:rPr lang="zh-CN" altLang="zh-CN" sz="1400"/>
              <a:pPr>
                <a:buFontTx/>
                <a:buNone/>
              </a:pPr>
              <a:t>18</a:t>
            </a:fld>
            <a:endParaRPr lang="zh-CN" altLang="zh-CN" sz="1400"/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4D16AA73-24E8-4B9A-8796-2CF96B76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595313"/>
            <a:ext cx="73247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3200" b="1">
                <a:ea typeface="幼圆" panose="02010509060101010101" pitchFamily="49" charset="-122"/>
              </a:rPr>
              <a:t>(2)</a:t>
            </a:r>
            <a:endParaRPr lang="zh-CN" altLang="zh-CN" sz="3200"/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A73A7E8F-A17E-4A93-A3A3-2E29383E5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3913" y="701675"/>
          <a:ext cx="176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3" imgW="812800" imgH="393700" progId="Equation.DSMT4">
                  <p:embed/>
                </p:oleObj>
              </mc:Choice>
              <mc:Fallback>
                <p:oleObj r:id="rId3" imgW="8128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701675"/>
                        <a:ext cx="176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>
            <a:extLst>
              <a:ext uri="{FF2B5EF4-FFF2-40B4-BE49-F238E27FC236}">
                <a16:creationId xmlns:a16="http://schemas.microsoft.com/office/drawing/2014/main" id="{10177ACE-8F4B-4B33-A261-9FA143AC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858838"/>
            <a:ext cx="55276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ea typeface="幼圆" panose="02010509060101010101" pitchFamily="49" charset="-122"/>
              </a:rPr>
              <a:t>其中</a:t>
            </a:r>
            <a:r>
              <a:rPr lang="zh-CN" altLang="en-US" b="1" i="1">
                <a:ea typeface="幼圆" panose="02010509060101010101" pitchFamily="49" charset="-122"/>
              </a:rPr>
              <a:t>f(x,y)</a:t>
            </a:r>
            <a:r>
              <a:rPr lang="zh-CN" altLang="en-US" b="1">
                <a:ea typeface="幼圆" panose="02010509060101010101" pitchFamily="49" charset="-122"/>
              </a:rPr>
              <a:t>是</a:t>
            </a:r>
            <a:r>
              <a:rPr lang="zh-CN" altLang="en-US" b="1">
                <a:solidFill>
                  <a:srgbClr val="FF0000"/>
                </a:solidFill>
                <a:ea typeface="幼圆" panose="02010509060101010101" pitchFamily="49" charset="-122"/>
              </a:rPr>
              <a:t>齐次函数</a:t>
            </a:r>
            <a:r>
              <a:rPr lang="zh-CN" altLang="en-US" b="1">
                <a:ea typeface="幼圆" panose="02010509060101010101" pitchFamily="49" charset="-122"/>
              </a:rPr>
              <a:t>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E53B77D-DABA-4AA2-BD3B-4DA90FB90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5" y="1833563"/>
          <a:ext cx="15732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5" imgW="723586" imgH="431613" progId="Equation.DSMT4">
                  <p:embed/>
                </p:oleObj>
              </mc:Choice>
              <mc:Fallback>
                <p:oleObj r:id="rId5" imgW="723586" imgH="43161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1833563"/>
                        <a:ext cx="15732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CDE9CC7-4AC2-435C-A621-71E9AC88B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2835275"/>
          <a:ext cx="12985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7" imgW="596641" imgH="393529" progId="Equation.DSMT4">
                  <p:embed/>
                </p:oleObj>
              </mc:Choice>
              <mc:Fallback>
                <p:oleObj r:id="rId7" imgW="596641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835275"/>
                        <a:ext cx="12985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F457845-7F71-4B46-8CCC-ABCEC6D72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5" y="3049588"/>
          <a:ext cx="1327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r:id="rId9" imgW="609480" imgH="215640" progId="Equation.DSMT4">
                  <p:embed/>
                </p:oleObj>
              </mc:Choice>
              <mc:Fallback>
                <p:oleObj r:id="rId9" imgW="609480" imgH="215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049588"/>
                        <a:ext cx="13271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D9030CB-3400-4697-B2AE-AF5025401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716338"/>
          <a:ext cx="20161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r:id="rId11" imgW="926698" imgH="393529" progId="Equation.DSMT4">
                  <p:embed/>
                </p:oleObj>
              </mc:Choice>
              <mc:Fallback>
                <p:oleObj r:id="rId11" imgW="926698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16338"/>
                        <a:ext cx="20161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A582B1E-F6B1-47FF-9487-9E1AC5B02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1713" y="4889500"/>
          <a:ext cx="19859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r:id="rId13" imgW="914797" imgH="419282" progId="Equation.DSMT4">
                  <p:embed/>
                </p:oleObj>
              </mc:Choice>
              <mc:Fallback>
                <p:oleObj r:id="rId13" imgW="914797" imgH="419282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4889500"/>
                        <a:ext cx="19859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9C78C4-9BAB-485A-938D-24840CB0F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3665538"/>
          <a:ext cx="21558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15" imgW="990360" imgH="393480" progId="Equation.DSMT4">
                  <p:embed/>
                </p:oleObj>
              </mc:Choice>
              <mc:Fallback>
                <p:oleObj r:id="rId15" imgW="99036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665538"/>
                        <a:ext cx="21558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E472B41-023A-43F8-BDDC-5E499E37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6026150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ea typeface="幼圆" panose="02010509060101010101" pitchFamily="49" charset="-122"/>
              </a:rPr>
              <a:t>化为变量分离方程</a:t>
            </a:r>
            <a:endParaRPr lang="zh-CN" altLang="en-US"/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D92AC9C-4404-4503-822A-1A7EA87D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2898775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zh-CN"/>
              <a:t>换元法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11" grpId="0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>
            <a:extLst>
              <a:ext uri="{FF2B5EF4-FFF2-40B4-BE49-F238E27FC236}">
                <a16:creationId xmlns:a16="http://schemas.microsoft.com/office/drawing/2014/main" id="{9100B343-9445-47D4-B577-9FC0227DB7B4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100513"/>
            <a:ext cx="8201025" cy="1600200"/>
            <a:chOff x="428625" y="3671888"/>
            <a:chExt cx="8201025" cy="1600200"/>
          </a:xfrm>
        </p:grpSpPr>
        <p:sp>
          <p:nvSpPr>
            <p:cNvPr id="18443" name="矩形 9">
              <a:extLst>
                <a:ext uri="{FF2B5EF4-FFF2-40B4-BE49-F238E27FC236}">
                  <a16:creationId xmlns:a16="http://schemas.microsoft.com/office/drawing/2014/main" id="{911F872C-A703-4B30-9346-8DA43F6A7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671888"/>
              <a:ext cx="8201025" cy="1600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436" name="对象 4">
              <a:extLst>
                <a:ext uri="{FF2B5EF4-FFF2-40B4-BE49-F238E27FC236}">
                  <a16:creationId xmlns:a16="http://schemas.microsoft.com/office/drawing/2014/main" id="{0C387A05-065A-4151-B4FE-7BBF2F16D1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2825" y="3854435"/>
            <a:ext cx="7038975" cy="119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6" name="Equation" r:id="rId3" imgW="2844800" imgH="482600" progId="Equation.DSMT4">
                    <p:embed/>
                  </p:oleObj>
                </mc:Choice>
                <mc:Fallback>
                  <p:oleObj name="Equation" r:id="rId3" imgW="2844800" imgH="482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825" y="3854435"/>
                          <a:ext cx="7038975" cy="1193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8">
            <a:extLst>
              <a:ext uri="{FF2B5EF4-FFF2-40B4-BE49-F238E27FC236}">
                <a16:creationId xmlns:a16="http://schemas.microsoft.com/office/drawing/2014/main" id="{BEEBEA64-A1B6-49A2-91B9-01FDF04F7BC9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1574800"/>
            <a:ext cx="7515225" cy="2289175"/>
            <a:chOff x="428625" y="539774"/>
            <a:chExt cx="7515225" cy="2289151"/>
          </a:xfrm>
        </p:grpSpPr>
        <p:sp>
          <p:nvSpPr>
            <p:cNvPr id="18440" name="矩形 7">
              <a:extLst>
                <a:ext uri="{FF2B5EF4-FFF2-40B4-BE49-F238E27FC236}">
                  <a16:creationId xmlns:a16="http://schemas.microsoft.com/office/drawing/2014/main" id="{16BC8D77-D833-4CCB-A45C-897EAA8D2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539774"/>
              <a:ext cx="7515225" cy="228915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434" name="Object 4">
              <a:extLst>
                <a:ext uri="{FF2B5EF4-FFF2-40B4-BE49-F238E27FC236}">
                  <a16:creationId xmlns:a16="http://schemas.microsoft.com/office/drawing/2014/main" id="{FE394034-6F5D-4F15-A989-D8D31C9C23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1213" y="1119212"/>
            <a:ext cx="17653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r:id="rId5" imgW="812800" imgH="393700" progId="Equation.DSMT4">
                    <p:embed/>
                  </p:oleObj>
                </mc:Choice>
                <mc:Fallback>
                  <p:oleObj r:id="rId5" imgW="812800" imgH="3937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213" y="1119212"/>
                          <a:ext cx="17653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3">
              <a:extLst>
                <a:ext uri="{FF2B5EF4-FFF2-40B4-BE49-F238E27FC236}">
                  <a16:creationId xmlns:a16="http://schemas.microsoft.com/office/drawing/2014/main" id="{0BDA097A-F63C-44A7-80C4-9AC6648BA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1" y="2016149"/>
              <a:ext cx="7213609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ea typeface="幼圆" panose="02010509060101010101" pitchFamily="49" charset="-122"/>
                </a:rPr>
                <a:t>其中</a:t>
              </a:r>
              <a:r>
                <a:rPr lang="zh-CN" altLang="en-US" b="1" i="1">
                  <a:ea typeface="幼圆" panose="02010509060101010101" pitchFamily="49" charset="-122"/>
                </a:rPr>
                <a:t>f(x,y)</a:t>
              </a:r>
              <a:r>
                <a:rPr lang="zh-CN" altLang="en-US" b="1">
                  <a:ea typeface="幼圆" panose="02010509060101010101" pitchFamily="49" charset="-122"/>
                </a:rPr>
                <a:t>是</a:t>
              </a:r>
              <a:r>
                <a:rPr lang="zh-CN" altLang="en-US" b="1">
                  <a:solidFill>
                    <a:srgbClr val="FF0000"/>
                  </a:solidFill>
                  <a:ea typeface="幼圆" panose="02010509060101010101" pitchFamily="49" charset="-122"/>
                </a:rPr>
                <a:t>齐次函数</a:t>
              </a:r>
              <a:r>
                <a:rPr lang="zh-CN" altLang="en-US" b="1">
                  <a:ea typeface="幼圆" panose="02010509060101010101" pitchFamily="49" charset="-122"/>
                </a:rPr>
                <a:t>，即                               。</a:t>
              </a:r>
            </a:p>
          </p:txBody>
        </p:sp>
        <p:graphicFrame>
          <p:nvGraphicFramePr>
            <p:cNvPr id="18435" name="对象 5">
              <a:extLst>
                <a:ext uri="{FF2B5EF4-FFF2-40B4-BE49-F238E27FC236}">
                  <a16:creationId xmlns:a16="http://schemas.microsoft.com/office/drawing/2014/main" id="{95607C87-8FF2-4751-962B-D598943EB1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3500" y="2100979"/>
            <a:ext cx="2454275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7" imgW="1129320" imgH="203024" progId="Equation.DSMT4">
                    <p:embed/>
                  </p:oleObj>
                </mc:Choice>
                <mc:Fallback>
                  <p:oleObj name="Equation" r:id="rId7" imgW="1129320" imgH="203024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0" y="2100979"/>
                          <a:ext cx="2454275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Text Box 3">
              <a:extLst>
                <a:ext uri="{FF2B5EF4-FFF2-40B4-BE49-F238E27FC236}">
                  <a16:creationId xmlns:a16="http://schemas.microsoft.com/office/drawing/2014/main" id="{EC070C02-C512-4747-B4F7-96EF0F5B8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0" y="539774"/>
              <a:ext cx="7213609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幼圆" panose="02010509060101010101" pitchFamily="49" charset="-122"/>
                </a:rPr>
                <a:t>齐次微分方程</a:t>
              </a:r>
              <a:r>
                <a:rPr lang="zh-CN" altLang="en-US" b="1">
                  <a:solidFill>
                    <a:srgbClr val="FF0000"/>
                  </a:solidFill>
                  <a:ea typeface="幼圆" panose="02010509060101010101" pitchFamily="49" charset="-122"/>
                </a:rPr>
                <a:t>：</a:t>
              </a:r>
              <a:endParaRPr lang="zh-CN" altLang="en-US" b="1">
                <a:ea typeface="幼圆" panose="02010509060101010101" pitchFamily="49" charset="-122"/>
              </a:endParaRPr>
            </a:p>
          </p:txBody>
        </p:sp>
      </p:grpSp>
      <p:sp>
        <p:nvSpPr>
          <p:cNvPr id="18439" name="Text Box 2">
            <a:extLst>
              <a:ext uri="{FF2B5EF4-FFF2-40B4-BE49-F238E27FC236}">
                <a16:creationId xmlns:a16="http://schemas.microsoft.com/office/drawing/2014/main" id="{14873376-C800-410C-B00A-2BC410AD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36538"/>
            <a:ext cx="73247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/>
              <a:t>比较两个齐次的概念</a:t>
            </a:r>
            <a:endParaRPr lang="zh-CN" altLang="zh-CN" sz="32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ECBE271-8035-4FB5-9CE0-C3CEBBAF1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225616"/>
              </p:ext>
            </p:extLst>
          </p:nvPr>
        </p:nvGraphicFramePr>
        <p:xfrm>
          <a:off x="5445125" y="2150972"/>
          <a:ext cx="1130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9" imgW="520560" imgH="431640" progId="Equation.DSMT4">
                  <p:embed/>
                </p:oleObj>
              </mc:Choice>
              <mc:Fallback>
                <p:oleObj name="Equation" r:id="rId9" imgW="520560" imgH="431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E53B77D-DABA-4AA2-BD3B-4DA90FB90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2150972"/>
                        <a:ext cx="11303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1">
            <a:extLst>
              <a:ext uri="{FF2B5EF4-FFF2-40B4-BE49-F238E27FC236}">
                <a16:creationId xmlns:a16="http://schemas.microsoft.com/office/drawing/2014/main" id="{B23290C7-543D-4002-921F-58FF4472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1414463"/>
            <a:ext cx="1528762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对象 1">
            <a:extLst>
              <a:ext uri="{FF2B5EF4-FFF2-40B4-BE49-F238E27FC236}">
                <a16:creationId xmlns:a16="http://schemas.microsoft.com/office/drawing/2014/main" id="{C36EAD0A-96C1-4846-8E69-E52B89F3E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257175"/>
          <a:ext cx="7292975" cy="619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4914720" imgH="4190760" progId="Equation.DSMT4">
                  <p:embed/>
                </p:oleObj>
              </mc:Choice>
              <mc:Fallback>
                <p:oleObj name="Equation" r:id="rId3" imgW="4914720" imgH="41907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57175"/>
                        <a:ext cx="7292975" cy="619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灯片编号占位符 3">
            <a:extLst>
              <a:ext uri="{FF2B5EF4-FFF2-40B4-BE49-F238E27FC236}">
                <a16:creationId xmlns:a16="http://schemas.microsoft.com/office/drawing/2014/main" id="{F06336F6-3C02-483E-A72F-E63FE8C95B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BFB48A1-65BD-48B2-AF4B-0595D18798F7}" type="slidenum">
              <a:rPr lang="zh-CN" altLang="zh-CN" sz="1400"/>
              <a:pPr>
                <a:buFontTx/>
                <a:buNone/>
              </a:pPr>
              <a:t>20</a:t>
            </a:fld>
            <a:endParaRPr lang="zh-CN" altLang="zh-CN" sz="1400"/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0461C5C1-64C6-4F54-A633-62B1FFA4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19175"/>
            <a:ext cx="402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b="1">
                <a:solidFill>
                  <a:srgbClr val="0000FF"/>
                </a:solidFill>
              </a:rPr>
              <a:t>   求解微分方程</a:t>
            </a:r>
            <a:endParaRPr lang="zh-CN" altLang="zh-CN" sz="4000" b="1">
              <a:solidFill>
                <a:srgbClr val="0000FF"/>
              </a:solidFill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D6D3628E-727C-48EB-86BE-14416C61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72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lang="zh-CN" altLang="zh-CN" sz="40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E7844ADC-96EE-45F3-B3C5-CD02D53CF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8650" y="474663"/>
          <a:ext cx="24415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3" imgW="812447" imgH="330057" progId="Equation.DSMT4">
                  <p:embed/>
                </p:oleObj>
              </mc:Choice>
              <mc:Fallback>
                <p:oleObj r:id="rId3" imgW="812447" imgH="3300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74663"/>
                        <a:ext cx="24415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C20329D-4315-4374-9F1A-77F4CD266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5788" y="1727200"/>
          <a:ext cx="17351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r:id="rId5" imgW="710891" imgH="418918" progId="Equation.DSMT4">
                  <p:embed/>
                </p:oleObj>
              </mc:Choice>
              <mc:Fallback>
                <p:oleObj r:id="rId5" imgW="710891" imgH="418918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1727200"/>
                        <a:ext cx="173513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AE57F49-3AF9-4FC6-9698-0D78D8E1C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70271"/>
              </p:ext>
            </p:extLst>
          </p:nvPr>
        </p:nvGraphicFramePr>
        <p:xfrm>
          <a:off x="2620963" y="3530992"/>
          <a:ext cx="1136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7" imgW="456605" imgH="164885" progId="Equation.DSMT4">
                  <p:embed/>
                </p:oleObj>
              </mc:Choice>
              <mc:Fallback>
                <p:oleObj r:id="rId7" imgW="456605" imgH="16488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530992"/>
                        <a:ext cx="11366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40FA270-2DBF-4D90-91B8-C0F1E960A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0" y="3130550"/>
          <a:ext cx="22415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9" imgW="901309" imgH="393529" progId="Equation.DSMT4">
                  <p:embed/>
                </p:oleObj>
              </mc:Choice>
              <mc:Fallback>
                <p:oleObj r:id="rId9" imgW="901309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130550"/>
                        <a:ext cx="22415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75DEB5-395D-406E-926C-F58529425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5" y="4278313"/>
          <a:ext cx="2651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r:id="rId11" imgW="1066337" imgH="393529" progId="Equation.DSMT4">
                  <p:embed/>
                </p:oleObj>
              </mc:Choice>
              <mc:Fallback>
                <p:oleObj r:id="rId11" imgW="1066337" imgH="39352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278313"/>
                        <a:ext cx="26511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2ABA76D-BC0D-407F-BBF2-B3C4FBF1E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5418138"/>
          <a:ext cx="18938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r:id="rId13" imgW="761669" imgH="393529" progId="Equation.DSMT4">
                  <p:embed/>
                </p:oleObj>
              </mc:Choice>
              <mc:Fallback>
                <p:oleObj r:id="rId13" imgW="761669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418138"/>
                        <a:ext cx="18938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B356EA4-18A8-4A6E-8092-8601EE3FB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4738" y="860425"/>
          <a:ext cx="10683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r:id="rId15" imgW="355138" imgH="177569" progId="Equation.DSMT4">
                  <p:embed/>
                </p:oleObj>
              </mc:Choice>
              <mc:Fallback>
                <p:oleObj r:id="rId15" imgW="355138" imgH="17756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860425"/>
                        <a:ext cx="10683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4426C49-7FD9-41E1-8FCA-7C329E949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69993"/>
              </p:ext>
            </p:extLst>
          </p:nvPr>
        </p:nvGraphicFramePr>
        <p:xfrm>
          <a:off x="1211263" y="3198813"/>
          <a:ext cx="1104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17" imgW="444240" imgH="393480" progId="Equation.DSMT4">
                  <p:embed/>
                </p:oleObj>
              </mc:Choice>
              <mc:Fallback>
                <p:oleObj name="Equation" r:id="rId17" imgW="444240" imgH="393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AE57F49-3AF9-4FC6-9698-0D78D8E1C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198813"/>
                        <a:ext cx="1104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灯片编号占位符 3">
            <a:extLst>
              <a:ext uri="{FF2B5EF4-FFF2-40B4-BE49-F238E27FC236}">
                <a16:creationId xmlns:a16="http://schemas.microsoft.com/office/drawing/2014/main" id="{6BA49363-D8BB-4442-AD60-233FDC975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A8C64A5C-67FD-4F50-A5C0-7505863A3EC3}" type="slidenum">
              <a:rPr lang="zh-CN" altLang="zh-CN" sz="1400"/>
              <a:pPr>
                <a:buFontTx/>
                <a:buNone/>
              </a:pPr>
              <a:t>21</a:t>
            </a:fld>
            <a:endParaRPr lang="zh-CN" altLang="zh-CN" sz="1400"/>
          </a:p>
        </p:txBody>
      </p:sp>
      <p:graphicFrame>
        <p:nvGraphicFramePr>
          <p:cNvPr id="20482" name="对象 5">
            <a:extLst>
              <a:ext uri="{FF2B5EF4-FFF2-40B4-BE49-F238E27FC236}">
                <a16:creationId xmlns:a16="http://schemas.microsoft.com/office/drawing/2014/main" id="{34064AE6-3934-4DD4-BCDD-01CF22073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4675" y="352425"/>
          <a:ext cx="18938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3" imgW="761669" imgH="393529" progId="Equation.DSMT4">
                  <p:embed/>
                </p:oleObj>
              </mc:Choice>
              <mc:Fallback>
                <p:oleObj r:id="rId3" imgW="761669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52425"/>
                        <a:ext cx="18938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5F994F2-45AB-4BAD-AFF2-AB9240C54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7988" y="1806575"/>
          <a:ext cx="2463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5" imgW="989741" imgH="253780" progId="Equation.DSMT4">
                  <p:embed/>
                </p:oleObj>
              </mc:Choice>
              <mc:Fallback>
                <p:oleObj r:id="rId5" imgW="989741" imgH="2537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1806575"/>
                        <a:ext cx="2463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ECF6460-735A-4F0E-BCEA-3FC05D566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2708275"/>
          <a:ext cx="24955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7" imgW="1002865" imgH="241195" progId="Equation.DSMT4">
                  <p:embed/>
                </p:oleObj>
              </mc:Choice>
              <mc:Fallback>
                <p:oleObj r:id="rId7" imgW="1002865" imgH="241195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708275"/>
                        <a:ext cx="24955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864BB77-F838-4606-A64F-E127FA42F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3088" y="3611563"/>
          <a:ext cx="21193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9" imgW="850680" imgH="203040" progId="Equation.DSMT4">
                  <p:embed/>
                </p:oleObj>
              </mc:Choice>
              <mc:Fallback>
                <p:oleObj r:id="rId9" imgW="850680" imgH="20304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3611563"/>
                        <a:ext cx="21193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1">
            <a:extLst>
              <a:ext uri="{FF2B5EF4-FFF2-40B4-BE49-F238E27FC236}">
                <a16:creationId xmlns:a16="http://schemas.microsoft.com/office/drawing/2014/main" id="{1F20B211-3A90-430E-A1BF-31BA4AFE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4686300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/>
              <a:t>通积分</a:t>
            </a:r>
            <a:endParaRPr lang="zh-CN" altLang="zh-CN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A06EAE8-14C0-4D98-B269-72F3D6366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8188" y="5394325"/>
          <a:ext cx="2149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11" imgW="862851" imgH="304536" progId="Equation.DSMT4">
                  <p:embed/>
                </p:oleObj>
              </mc:Choice>
              <mc:Fallback>
                <p:oleObj r:id="rId11" imgW="862851" imgH="304536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5394325"/>
                        <a:ext cx="2149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灯片编号占位符 3">
            <a:extLst>
              <a:ext uri="{FF2B5EF4-FFF2-40B4-BE49-F238E27FC236}">
                <a16:creationId xmlns:a16="http://schemas.microsoft.com/office/drawing/2014/main" id="{68A33A08-2990-48FC-BA14-88492196B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FFE98F6-5E59-42EA-B02D-179378F82305}" type="slidenum">
              <a:rPr lang="zh-CN" altLang="zh-CN" sz="1400"/>
              <a:pPr>
                <a:buFontTx/>
                <a:buNone/>
              </a:pPr>
              <a:t>3</a:t>
            </a:fld>
            <a:endParaRPr lang="zh-CN" altLang="zh-CN" sz="1400"/>
          </a:p>
        </p:txBody>
      </p:sp>
      <p:sp>
        <p:nvSpPr>
          <p:cNvPr id="23554" name="AutoShape 2">
            <a:extLst>
              <a:ext uri="{FF2B5EF4-FFF2-40B4-BE49-F238E27FC236}">
                <a16:creationId xmlns:a16="http://schemas.microsoft.com/office/drawing/2014/main" id="{0011A9ED-465E-46BA-8D1C-CF582C173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085850"/>
            <a:ext cx="3105150" cy="36195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1CD754DC-F78B-4C04-8DE2-8498BD23B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4295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例1.</a:t>
            </a:r>
            <a:r>
              <a:rPr lang="zh-CN" altLang="zh-CN"/>
              <a:t> 解方程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781D59FF-993A-46C5-AECF-492162624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1758950"/>
          <a:ext cx="1828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749300" imgH="203200" progId="Equation.3">
                  <p:embed/>
                </p:oleObj>
              </mc:Choice>
              <mc:Fallback>
                <p:oleObj r:id="rId3" imgW="749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758950"/>
                        <a:ext cx="1828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367C9F9F-5182-4535-8D57-D47465EDA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90550"/>
          <a:ext cx="1828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5" imgW="787400" imgH="393700" progId="Equation.3">
                  <p:embed/>
                </p:oleObj>
              </mc:Choice>
              <mc:Fallback>
                <p:oleObj r:id="rId5" imgW="787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90550"/>
                        <a:ext cx="18288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>
            <a:extLst>
              <a:ext uri="{FF2B5EF4-FFF2-40B4-BE49-F238E27FC236}">
                <a16:creationId xmlns:a16="http://schemas.microsoft.com/office/drawing/2014/main" id="{0E40F11D-ECA6-4FB3-B920-95DC1120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5811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rgbClr val="FF33CC"/>
                </a:solidFill>
                <a:ea typeface="幼圆" panose="02010509060101010101" pitchFamily="49" charset="-122"/>
              </a:rPr>
              <a:t>解：</a:t>
            </a:r>
            <a:endParaRPr lang="zh-CN" altLang="zh-CN" b="1"/>
          </a:p>
        </p:txBody>
      </p:sp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1D90723D-38BC-4581-94E7-90AE8B7E3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590800"/>
          <a:ext cx="22621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7" imgW="927503" imgH="279521" progId="Equation.3">
                  <p:embed/>
                </p:oleObj>
              </mc:Choice>
              <mc:Fallback>
                <p:oleObj r:id="rId7" imgW="927503" imgH="27952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226218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6FDAF8C2-E89F-4595-99DC-6319860D2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3657600"/>
          <a:ext cx="21224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9" imgW="914400" imgH="419100" progId="Equation.DSMT4">
                  <p:embed/>
                </p:oleObj>
              </mc:Choice>
              <mc:Fallback>
                <p:oleObj r:id="rId9" imgW="9144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657600"/>
                        <a:ext cx="212248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5017D7A4-50DE-4B7E-B2CE-055A20C64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127625"/>
          <a:ext cx="43608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11" imgW="1879600" imgH="241300" progId="Equation.DSMT4">
                  <p:embed/>
                </p:oleObj>
              </mc:Choice>
              <mc:Fallback>
                <p:oleObj r:id="rId11" imgW="18796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127625"/>
                        <a:ext cx="43608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CDC8E566-382D-499D-B2BE-D1FDACF500C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298575"/>
            <a:ext cx="2728913" cy="3324225"/>
            <a:chOff x="0" y="0"/>
            <a:chExt cx="2139" cy="2538"/>
          </a:xfrm>
        </p:grpSpPr>
        <p:sp>
          <p:nvSpPr>
            <p:cNvPr id="5136" name="Line 11">
              <a:extLst>
                <a:ext uri="{FF2B5EF4-FFF2-40B4-BE49-F238E27FC236}">
                  <a16:creationId xmlns:a16="http://schemas.microsoft.com/office/drawing/2014/main" id="{DBC087E6-496B-421B-A941-4E2CDE018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4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12">
              <a:extLst>
                <a:ext uri="{FF2B5EF4-FFF2-40B4-BE49-F238E27FC236}">
                  <a16:creationId xmlns:a16="http://schemas.microsoft.com/office/drawing/2014/main" id="{08C506BF-89B7-469C-9B81-9CEA1974A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77"/>
              <a:ext cx="0" cy="2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Oval 13">
              <a:extLst>
                <a:ext uri="{FF2B5EF4-FFF2-40B4-BE49-F238E27FC236}">
                  <a16:creationId xmlns:a16="http://schemas.microsoft.com/office/drawing/2014/main" id="{0C8E37E0-0A5D-4D86-82DF-8636ED39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32"/>
              <a:ext cx="624" cy="62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9" name="Oval 14">
              <a:extLst>
                <a:ext uri="{FF2B5EF4-FFF2-40B4-BE49-F238E27FC236}">
                  <a16:creationId xmlns:a16="http://schemas.microsoft.com/office/drawing/2014/main" id="{EEB66AAA-B327-4E5C-A85C-312CBDED6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15"/>
              <a:ext cx="1070" cy="107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0" name="Oval 15">
              <a:extLst>
                <a:ext uri="{FF2B5EF4-FFF2-40B4-BE49-F238E27FC236}">
                  <a16:creationId xmlns:a16="http://schemas.microsoft.com/office/drawing/2014/main" id="{5FEE7D82-C074-4B18-88B8-087E957FF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" y="476"/>
              <a:ext cx="1525" cy="1525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8" name="Object 16">
              <a:extLst>
                <a:ext uri="{FF2B5EF4-FFF2-40B4-BE49-F238E27FC236}">
                  <a16:creationId xmlns:a16="http://schemas.microsoft.com/office/drawing/2014/main" id="{60BB2774-4CE6-4A87-94FA-8710700A52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4" y="1924"/>
            <a:ext cx="97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r:id="rId13" imgW="812800" imgH="228600" progId="Equation.3">
                    <p:embed/>
                  </p:oleObj>
                </mc:Choice>
                <mc:Fallback>
                  <p:oleObj r:id="rId13" imgW="8128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1924"/>
                          <a:ext cx="97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Text Box 17">
              <a:extLst>
                <a:ext uri="{FF2B5EF4-FFF2-40B4-BE49-F238E27FC236}">
                  <a16:creationId xmlns:a16="http://schemas.microsoft.com/office/drawing/2014/main" id="{DEB0C6B3-ABC7-4447-8155-31CCADC59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" y="0"/>
              <a:ext cx="389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i="1"/>
                <a:t>y</a:t>
              </a:r>
            </a:p>
          </p:txBody>
        </p:sp>
        <p:sp>
          <p:nvSpPr>
            <p:cNvPr id="5142" name="Rectangle 18">
              <a:extLst>
                <a:ext uri="{FF2B5EF4-FFF2-40B4-BE49-F238E27FC236}">
                  <a16:creationId xmlns:a16="http://schemas.microsoft.com/office/drawing/2014/main" id="{8DCDC6AC-13BB-499B-9465-062A19B9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172"/>
              <a:ext cx="2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i="1"/>
                <a:t>x</a:t>
              </a:r>
            </a:p>
          </p:txBody>
        </p:sp>
        <p:sp>
          <p:nvSpPr>
            <p:cNvPr id="5143" name="Text Box 19">
              <a:extLst>
                <a:ext uri="{FF2B5EF4-FFF2-40B4-BE49-F238E27FC236}">
                  <a16:creationId xmlns:a16="http://schemas.microsoft.com/office/drawing/2014/main" id="{91DD2773-84E2-46DE-875D-A8858F91C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" y="1188"/>
              <a:ext cx="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0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068FD40-9D22-4F03-92F6-289AC1FDF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5338" y="4948238"/>
          <a:ext cx="15017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15" imgW="647419" imgH="203112" progId="Equation.DSMT4">
                  <p:embed/>
                </p:oleObj>
              </mc:Choice>
              <mc:Fallback>
                <p:oleObj r:id="rId15" imgW="647419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4948238"/>
                        <a:ext cx="15017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0BC95D7-5E1D-48D3-805D-98B657E0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585787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FF"/>
                </a:solidFill>
              </a:rPr>
              <a:t>隐式解</a:t>
            </a:r>
            <a:endParaRPr lang="zh-CN" altLang="en-US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C201D9D0-8F25-46F3-97EF-368A57714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5822950"/>
            <a:ext cx="27813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87575" indent="-21875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b="1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/>
      <p:bldP spid="23558" grpId="0"/>
      <p:bldP spid="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灯片编号占位符 3">
            <a:extLst>
              <a:ext uri="{FF2B5EF4-FFF2-40B4-BE49-F238E27FC236}">
                <a16:creationId xmlns:a16="http://schemas.microsoft.com/office/drawing/2014/main" id="{4A85002A-4A06-4F56-BC94-411CD4574C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C94C9F7-CD25-4F2A-9C91-EA59CC82FA50}" type="slidenum">
              <a:rPr lang="zh-CN" altLang="zh-CN" sz="1400"/>
              <a:pPr>
                <a:buFontTx/>
                <a:buNone/>
              </a:pPr>
              <a:t>4</a:t>
            </a:fld>
            <a:endParaRPr lang="zh-CN" altLang="zh-CN" sz="1400"/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39B24995-923F-4ABE-B740-C98E69C3E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5788"/>
            <a:ext cx="325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例2.</a:t>
            </a:r>
            <a:r>
              <a:rPr lang="zh-CN" altLang="zh-CN"/>
              <a:t> 解方程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87D7F00A-40F1-493C-AEDC-EACDCAF05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6525" y="433388"/>
          <a:ext cx="15033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3" imgW="647419" imgH="393529" progId="Equation.DSMT4">
                  <p:embed/>
                </p:oleObj>
              </mc:Choice>
              <mc:Fallback>
                <p:oleObj r:id="rId3" imgW="647419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433388"/>
                        <a:ext cx="15033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>
            <a:extLst>
              <a:ext uri="{FF2B5EF4-FFF2-40B4-BE49-F238E27FC236}">
                <a16:creationId xmlns:a16="http://schemas.microsoft.com/office/drawing/2014/main" id="{9516D073-C0BB-47CD-AC81-A08824D40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622425"/>
            <a:ext cx="217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CC"/>
                </a:solidFill>
                <a:ea typeface="幼圆" panose="02010509060101010101" pitchFamily="49" charset="-122"/>
              </a:rPr>
              <a:t>解</a:t>
            </a:r>
            <a:r>
              <a:rPr lang="zh-CN" altLang="en-US">
                <a:solidFill>
                  <a:srgbClr val="FF33CC"/>
                </a:solidFill>
                <a:ea typeface="幼圆" panose="02010509060101010101" pitchFamily="49" charset="-122"/>
              </a:rPr>
              <a:t>：</a:t>
            </a:r>
            <a:r>
              <a:rPr lang="zh-CN" altLang="en-US" i="1"/>
              <a:t>y</a:t>
            </a:r>
            <a:r>
              <a:rPr lang="zh-CN" altLang="en-US">
                <a:sym typeface="Symbol" panose="05050102010706020507" pitchFamily="18" charset="2"/>
              </a:rPr>
              <a:t>0时,</a:t>
            </a:r>
            <a:endParaRPr lang="zh-CN" altLang="en-US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3CB1EA49-1A38-4E16-A473-5F7C23AE6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1398588"/>
          <a:ext cx="16224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5" imgW="698803" imgH="457399" progId="Equation.3">
                  <p:embed/>
                </p:oleObj>
              </mc:Choice>
              <mc:Fallback>
                <p:oleObj r:id="rId5" imgW="698803" imgH="4573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398588"/>
                        <a:ext cx="16224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C570CD9B-4E27-401A-89F3-AA1AD50D2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1397000"/>
          <a:ext cx="20351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7" imgW="876681" imgH="457399" progId="Equation.3">
                  <p:embed/>
                </p:oleObj>
              </mc:Choice>
              <mc:Fallback>
                <p:oleObj r:id="rId7" imgW="876681" imgH="4573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397000"/>
                        <a:ext cx="20351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D23B327E-B310-498F-A077-B5563AEBB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2514600"/>
          <a:ext cx="16795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9" imgW="723586" imgH="253890" progId="Equation.DSMT4">
                  <p:embed/>
                </p:oleObj>
              </mc:Choice>
              <mc:Fallback>
                <p:oleObj r:id="rId9" imgW="723586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514600"/>
                        <a:ext cx="16795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>
            <a:extLst>
              <a:ext uri="{FF2B5EF4-FFF2-40B4-BE49-F238E27FC236}">
                <a16:creationId xmlns:a16="http://schemas.microsoft.com/office/drawing/2014/main" id="{2DCA290C-CAD7-4B92-93ED-01BA98F05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2579688"/>
            <a:ext cx="3570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或    </a:t>
            </a:r>
            <a:r>
              <a:rPr lang="zh-CN" altLang="en-US" i="1"/>
              <a:t>y</a:t>
            </a:r>
            <a:r>
              <a:rPr lang="zh-CN" altLang="en-US"/>
              <a:t>=(</a:t>
            </a:r>
            <a:r>
              <a:rPr lang="zh-CN" altLang="en-US" i="1"/>
              <a:t>x</a:t>
            </a:r>
            <a:r>
              <a:rPr lang="zh-CN" altLang="en-US"/>
              <a:t>+</a:t>
            </a:r>
            <a:r>
              <a:rPr lang="zh-CN" altLang="en-US" i="1"/>
              <a:t>C</a:t>
            </a:r>
            <a:r>
              <a:rPr lang="zh-CN" altLang="en-US"/>
              <a:t>)</a:t>
            </a:r>
            <a:r>
              <a:rPr lang="zh-CN" altLang="en-US" baseline="30000"/>
              <a:t>2</a:t>
            </a:r>
            <a:endParaRPr lang="zh-CN" altLang="en-US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2F24F2FC-1DB7-436F-87B3-B3BB5150A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08350"/>
            <a:ext cx="4164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另外</a:t>
            </a:r>
            <a:r>
              <a:rPr lang="zh-CN" altLang="en-US" i="1"/>
              <a:t>y</a:t>
            </a:r>
            <a:r>
              <a:rPr lang="zh-CN" altLang="en-US"/>
              <a:t>=0也是解.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20086F5D-3E6B-4E89-A64A-1012E165D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3295650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(不在通解中，称之为</a:t>
            </a:r>
            <a:r>
              <a:rPr lang="zh-CN" altLang="zh-CN" b="1">
                <a:solidFill>
                  <a:srgbClr val="FF3300"/>
                </a:solidFill>
              </a:rPr>
              <a:t>奇解</a:t>
            </a:r>
            <a:r>
              <a:rPr lang="zh-CN" altLang="zh-CN"/>
              <a:t>)</a:t>
            </a: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CA644C8B-4142-472E-816A-ADD2D740E027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057650"/>
            <a:ext cx="7010400" cy="2228850"/>
            <a:chOff x="0" y="0"/>
            <a:chExt cx="4416" cy="1404"/>
          </a:xfrm>
        </p:grpSpPr>
        <p:sp>
          <p:nvSpPr>
            <p:cNvPr id="7188" name="AutoShape 12">
              <a:extLst>
                <a:ext uri="{FF2B5EF4-FFF2-40B4-BE49-F238E27FC236}">
                  <a16:creationId xmlns:a16="http://schemas.microsoft.com/office/drawing/2014/main" id="{56A77E7E-60A1-4CF4-9A3C-122B1D07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416" cy="1404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rgbClr val="FF33CC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165" name="未知">
              <a:extLst>
                <a:ext uri="{FF2B5EF4-FFF2-40B4-BE49-F238E27FC236}">
                  <a16:creationId xmlns:a16="http://schemas.microsoft.com/office/drawing/2014/main" id="{423EBB7E-A99B-4258-A65E-41490BDD10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775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14">
              <a:extLst>
                <a:ext uri="{FF2B5EF4-FFF2-40B4-BE49-F238E27FC236}">
                  <a16:creationId xmlns:a16="http://schemas.microsoft.com/office/drawing/2014/main" id="{49CE9FAB-BD42-41DE-982F-F0EEA6FE4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4" y="181"/>
              <a:ext cx="0" cy="1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未知">
              <a:extLst>
                <a:ext uri="{FF2B5EF4-FFF2-40B4-BE49-F238E27FC236}">
                  <a16:creationId xmlns:a16="http://schemas.microsoft.com/office/drawing/2014/main" id="{169FF18F-331E-41BB-89E3-68F5A78E7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230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未知">
              <a:extLst>
                <a:ext uri="{FF2B5EF4-FFF2-40B4-BE49-F238E27FC236}">
                  <a16:creationId xmlns:a16="http://schemas.microsoft.com/office/drawing/2014/main" id="{09C21A60-705D-4246-A4B2-16FDDFB843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797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未知">
              <a:extLst>
                <a:ext uri="{FF2B5EF4-FFF2-40B4-BE49-F238E27FC236}">
                  <a16:creationId xmlns:a16="http://schemas.microsoft.com/office/drawing/2014/main" id="{F43F1D3E-BBAF-4DB0-9B32-EE6B3EA705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396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未知">
              <a:extLst>
                <a:ext uri="{FF2B5EF4-FFF2-40B4-BE49-F238E27FC236}">
                  <a16:creationId xmlns:a16="http://schemas.microsoft.com/office/drawing/2014/main" id="{696B0993-F903-40E1-8977-A551986A9F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874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未知">
              <a:extLst>
                <a:ext uri="{FF2B5EF4-FFF2-40B4-BE49-F238E27FC236}">
                  <a16:creationId xmlns:a16="http://schemas.microsoft.com/office/drawing/2014/main" id="{6B41ECA7-D5B6-4AA5-A5DA-D9BDCE12D5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393" y="552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Text Box 20">
              <a:extLst>
                <a:ext uri="{FF2B5EF4-FFF2-40B4-BE49-F238E27FC236}">
                  <a16:creationId xmlns:a16="http://schemas.microsoft.com/office/drawing/2014/main" id="{4A4E1BB2-A807-4833-AE8F-FDFE8F9AD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65168">
              <a:off x="2751" y="101"/>
              <a:ext cx="8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i="1"/>
                <a:t>y=</a:t>
              </a:r>
              <a:r>
                <a:rPr lang="zh-CN" altLang="zh-CN" sz="2400"/>
                <a:t>(</a:t>
              </a:r>
              <a:r>
                <a:rPr lang="zh-CN" altLang="zh-CN" sz="2400" i="1"/>
                <a:t>x</a:t>
              </a:r>
              <a:r>
                <a:rPr lang="zh-CN" altLang="zh-CN" sz="2400"/>
                <a:t>+C)</a:t>
              </a:r>
              <a:r>
                <a:rPr lang="zh-CN" altLang="zh-CN" sz="2400" baseline="30000"/>
                <a:t>2</a:t>
              </a:r>
            </a:p>
          </p:txBody>
        </p:sp>
        <p:sp>
          <p:nvSpPr>
            <p:cNvPr id="6173" name="Text Box 21">
              <a:extLst>
                <a:ext uri="{FF2B5EF4-FFF2-40B4-BE49-F238E27FC236}">
                  <a16:creationId xmlns:a16="http://schemas.microsoft.com/office/drawing/2014/main" id="{B3FD812E-7AD5-40D8-8342-09865E32A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8"/>
              <a:ext cx="3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i="1"/>
                <a:t>y</a:t>
              </a:r>
            </a:p>
          </p:txBody>
        </p:sp>
        <p:sp>
          <p:nvSpPr>
            <p:cNvPr id="6174" name="Rectangle 22">
              <a:extLst>
                <a:ext uri="{FF2B5EF4-FFF2-40B4-BE49-F238E27FC236}">
                  <a16:creationId xmlns:a16="http://schemas.microsoft.com/office/drawing/2014/main" id="{2481A2E4-DC8A-4B05-85BC-3A0D44176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11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/>
                <a:t>0</a:t>
              </a:r>
            </a:p>
          </p:txBody>
        </p:sp>
        <p:sp>
          <p:nvSpPr>
            <p:cNvPr id="6175" name="Rectangle 23">
              <a:extLst>
                <a:ext uri="{FF2B5EF4-FFF2-40B4-BE49-F238E27FC236}">
                  <a16:creationId xmlns:a16="http://schemas.microsoft.com/office/drawing/2014/main" id="{51E3DE29-CD52-4A40-84B5-E8E3AAC7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05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i="1"/>
                <a:t>x</a:t>
              </a:r>
            </a:p>
          </p:txBody>
        </p:sp>
        <p:sp>
          <p:nvSpPr>
            <p:cNvPr id="6176" name="Line 24">
              <a:extLst>
                <a:ext uri="{FF2B5EF4-FFF2-40B4-BE49-F238E27FC236}">
                  <a16:creationId xmlns:a16="http://schemas.microsoft.com/office/drawing/2014/main" id="{653AA255-A595-4EB4-9F8A-29459FDC3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16"/>
              <a:ext cx="4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5">
              <a:extLst>
                <a:ext uri="{FF2B5EF4-FFF2-40B4-BE49-F238E27FC236}">
                  <a16:creationId xmlns:a16="http://schemas.microsoft.com/office/drawing/2014/main" id="{122EB48B-6F9C-403D-80E0-9C4CAF4AB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04"/>
              <a:ext cx="354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639B3F5-FE56-49FC-966D-AC164FDF7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1988" y="177800"/>
          <a:ext cx="1384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11" imgW="596641" imgH="177723" progId="Equation.DSMT4">
                  <p:embed/>
                </p:oleObj>
              </mc:Choice>
              <mc:Fallback>
                <p:oleObj r:id="rId11" imgW="596641" imgH="17772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177800"/>
                        <a:ext cx="13843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89A530A-1EC0-4199-9098-A57D18F65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9663" y="725488"/>
          <a:ext cx="2705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13" imgW="1397000" imgH="228600" progId="Equation.DSMT4">
                  <p:embed/>
                </p:oleObj>
              </mc:Choice>
              <mc:Fallback>
                <p:oleObj r:id="rId13" imgW="13970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725488"/>
                        <a:ext cx="2705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3B0661-5879-4D4F-B06B-F53913823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1338" y="5692775"/>
          <a:ext cx="265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15" imgW="114102" imgH="126780" progId="Equation.DSMT4">
                  <p:embed/>
                </p:oleObj>
              </mc:Choice>
              <mc:Fallback>
                <p:oleObj r:id="rId15" imgW="114102" imgH="1267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692775"/>
                        <a:ext cx="265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9720914-F1CD-476C-B2FC-B874A639E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780088"/>
          <a:ext cx="9715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17" imgW="419100" imgH="228600" progId="Equation.DSMT4">
                  <p:embed/>
                </p:oleObj>
              </mc:Choice>
              <mc:Fallback>
                <p:oleObj r:id="rId17" imgW="4191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780088"/>
                        <a:ext cx="9715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35D79B9-28D5-4DC2-A5B8-EE5D932F2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07759"/>
              </p:ext>
            </p:extLst>
          </p:nvPr>
        </p:nvGraphicFramePr>
        <p:xfrm>
          <a:off x="5483225" y="4991100"/>
          <a:ext cx="1119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19" imgW="482400" imgH="228600" progId="Equation.DSMT4">
                  <p:embed/>
                </p:oleObj>
              </mc:Choice>
              <mc:Fallback>
                <p:oleObj name="Equation" r:id="rId19" imgW="4824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4991100"/>
                        <a:ext cx="11191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E166411-2A96-47CA-8E00-E233C77EE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7338" y="1338263"/>
          <a:ext cx="2320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21" imgW="1295400" imgH="228600" progId="Equation.DSMT4">
                  <p:embed/>
                </p:oleObj>
              </mc:Choice>
              <mc:Fallback>
                <p:oleObj r:id="rId21" imgW="12954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1338263"/>
                        <a:ext cx="23209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2455B5-8CBE-4097-A60E-A782DBEF3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5588" y="1763713"/>
          <a:ext cx="23352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23" imgW="1295400" imgH="228600" progId="Equation.DSMT4">
                  <p:embed/>
                </p:oleObj>
              </mc:Choice>
              <mc:Fallback>
                <p:oleObj r:id="rId23" imgW="12954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1763713"/>
                        <a:ext cx="23352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0" grpId="0"/>
      <p:bldP spid="24584" grpId="0"/>
      <p:bldP spid="24585" grpId="0"/>
      <p:bldP spid="245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92500352-7474-49B9-AB67-C36694DF3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209550"/>
          <a:ext cx="28035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1206500" imgH="279400" progId="Equation.DSMT4">
                  <p:embed/>
                </p:oleObj>
              </mc:Choice>
              <mc:Fallback>
                <p:oleObj name="Equation" r:id="rId3" imgW="12065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09550"/>
                        <a:ext cx="28035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A9234C-FFAA-4C5F-BA4A-FBC96E659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570038"/>
          <a:ext cx="28019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1205977" imgH="393529" progId="Equation.DSMT4">
                  <p:embed/>
                </p:oleObj>
              </mc:Choice>
              <mc:Fallback>
                <p:oleObj name="Equation" r:id="rId5" imgW="120597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570038"/>
                        <a:ext cx="28019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72D2153-59CF-4702-8C70-019097579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981075"/>
          <a:ext cx="15922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7" imgW="685502" imgH="215806" progId="Equation.DSMT4">
                  <p:embed/>
                </p:oleObj>
              </mc:Choice>
              <mc:Fallback>
                <p:oleObj name="Equation" r:id="rId7" imgW="685502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981075"/>
                        <a:ext cx="15922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5187830-9B23-4114-A18B-7D6646FA5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3081338"/>
          <a:ext cx="18875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081338"/>
                        <a:ext cx="18875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000602E2-0A54-43A1-A44C-71318B04D047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4427538"/>
            <a:ext cx="7010400" cy="2228850"/>
            <a:chOff x="0" y="0"/>
            <a:chExt cx="4416" cy="1404"/>
          </a:xfrm>
        </p:grpSpPr>
        <p:sp>
          <p:nvSpPr>
            <p:cNvPr id="8207" name="AutoShape 12">
              <a:extLst>
                <a:ext uri="{FF2B5EF4-FFF2-40B4-BE49-F238E27FC236}">
                  <a16:creationId xmlns:a16="http://schemas.microsoft.com/office/drawing/2014/main" id="{08CE3206-0A1F-41B6-8FD8-28B437E2B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416" cy="1404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rgbClr val="FF33CC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184" name="未知">
              <a:extLst>
                <a:ext uri="{FF2B5EF4-FFF2-40B4-BE49-F238E27FC236}">
                  <a16:creationId xmlns:a16="http://schemas.microsoft.com/office/drawing/2014/main" id="{3A395913-02DD-4AFA-9572-F2475DAC77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775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4">
              <a:extLst>
                <a:ext uri="{FF2B5EF4-FFF2-40B4-BE49-F238E27FC236}">
                  <a16:creationId xmlns:a16="http://schemas.microsoft.com/office/drawing/2014/main" id="{4486B88F-77BF-4A0B-B169-EF0E0C3EE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4" y="181"/>
              <a:ext cx="0" cy="1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>
              <a:extLst>
                <a:ext uri="{FF2B5EF4-FFF2-40B4-BE49-F238E27FC236}">
                  <a16:creationId xmlns:a16="http://schemas.microsoft.com/office/drawing/2014/main" id="{79B5D5A4-6C6B-49CD-A7B4-56F0147F24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230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>
              <a:extLst>
                <a:ext uri="{FF2B5EF4-FFF2-40B4-BE49-F238E27FC236}">
                  <a16:creationId xmlns:a16="http://schemas.microsoft.com/office/drawing/2014/main" id="{BC743032-BA13-4991-B07C-4DA1572B5B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797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>
              <a:extLst>
                <a:ext uri="{FF2B5EF4-FFF2-40B4-BE49-F238E27FC236}">
                  <a16:creationId xmlns:a16="http://schemas.microsoft.com/office/drawing/2014/main" id="{42BA1647-A1B2-416E-88B8-13D5106302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874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>
              <a:extLst>
                <a:ext uri="{FF2B5EF4-FFF2-40B4-BE49-F238E27FC236}">
                  <a16:creationId xmlns:a16="http://schemas.microsoft.com/office/drawing/2014/main" id="{98E41C7A-D040-4D04-BD63-CBA291174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393" y="552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Text Box 20">
              <a:extLst>
                <a:ext uri="{FF2B5EF4-FFF2-40B4-BE49-F238E27FC236}">
                  <a16:creationId xmlns:a16="http://schemas.microsoft.com/office/drawing/2014/main" id="{BCE10CCD-D4FF-4AEE-9BC3-A5A17778E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65168">
              <a:off x="2751" y="101"/>
              <a:ext cx="8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i="1"/>
                <a:t>y=</a:t>
              </a:r>
              <a:r>
                <a:rPr lang="zh-CN" altLang="zh-CN" sz="2400"/>
                <a:t>(</a:t>
              </a:r>
              <a:r>
                <a:rPr lang="zh-CN" altLang="zh-CN" sz="2400" i="1"/>
                <a:t>x</a:t>
              </a:r>
              <a:r>
                <a:rPr lang="zh-CN" altLang="zh-CN" sz="2400"/>
                <a:t>+C)</a:t>
              </a:r>
              <a:r>
                <a:rPr lang="zh-CN" altLang="zh-CN" sz="2400" baseline="30000"/>
                <a:t>2</a:t>
              </a:r>
            </a:p>
          </p:txBody>
        </p:sp>
        <p:sp>
          <p:nvSpPr>
            <p:cNvPr id="7191" name="Text Box 21">
              <a:extLst>
                <a:ext uri="{FF2B5EF4-FFF2-40B4-BE49-F238E27FC236}">
                  <a16:creationId xmlns:a16="http://schemas.microsoft.com/office/drawing/2014/main" id="{CD45D696-25C7-42EC-B5B0-6B3F808B3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8"/>
              <a:ext cx="3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i="1"/>
                <a:t>y</a:t>
              </a:r>
            </a:p>
          </p:txBody>
        </p:sp>
        <p:sp>
          <p:nvSpPr>
            <p:cNvPr id="7192" name="Rectangle 22">
              <a:extLst>
                <a:ext uri="{FF2B5EF4-FFF2-40B4-BE49-F238E27FC236}">
                  <a16:creationId xmlns:a16="http://schemas.microsoft.com/office/drawing/2014/main" id="{722504C2-4ECD-443F-8DD6-4027BC31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11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/>
                <a:t>0</a:t>
              </a:r>
            </a:p>
          </p:txBody>
        </p:sp>
        <p:sp>
          <p:nvSpPr>
            <p:cNvPr id="7193" name="Rectangle 23">
              <a:extLst>
                <a:ext uri="{FF2B5EF4-FFF2-40B4-BE49-F238E27FC236}">
                  <a16:creationId xmlns:a16="http://schemas.microsoft.com/office/drawing/2014/main" id="{3A51A2CB-F01E-494C-9696-55016BC9F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05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i="1"/>
                <a:t>x</a:t>
              </a:r>
            </a:p>
          </p:txBody>
        </p:sp>
        <p:sp>
          <p:nvSpPr>
            <p:cNvPr id="7194" name="Line 24">
              <a:extLst>
                <a:ext uri="{FF2B5EF4-FFF2-40B4-BE49-F238E27FC236}">
                  <a16:creationId xmlns:a16="http://schemas.microsoft.com/office/drawing/2014/main" id="{243178E1-0E26-456C-AAA5-D71E289E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16"/>
              <a:ext cx="4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5">
              <a:extLst>
                <a:ext uri="{FF2B5EF4-FFF2-40B4-BE49-F238E27FC236}">
                  <a16:creationId xmlns:a16="http://schemas.microsoft.com/office/drawing/2014/main" id="{3987FD42-6FA2-4C21-ACE5-9914C857E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04"/>
              <a:ext cx="354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>
              <a:extLst>
                <a:ext uri="{FF2B5EF4-FFF2-40B4-BE49-F238E27FC236}">
                  <a16:creationId xmlns:a16="http://schemas.microsoft.com/office/drawing/2014/main" id="{E11E89A3-D1EB-41FC-9950-1F21504013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396" y="540"/>
              <a:ext cx="651" cy="477"/>
            </a:xfrm>
            <a:custGeom>
              <a:avLst/>
              <a:gdLst>
                <a:gd name="T0" fmla="*/ 0 w 2064"/>
                <a:gd name="T1" fmla="*/ 0 h 1296"/>
                <a:gd name="T2" fmla="*/ 0 w 2064"/>
                <a:gd name="T3" fmla="*/ 0 h 1296"/>
                <a:gd name="T4" fmla="*/ 0 60000 65536"/>
                <a:gd name="T5" fmla="*/ 0 60000 65536"/>
                <a:gd name="T6" fmla="*/ 0 w 2064"/>
                <a:gd name="T7" fmla="*/ 0 h 1296"/>
                <a:gd name="T8" fmla="*/ 2064 w 2064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1296">
                  <a:moveTo>
                    <a:pt x="2064" y="0"/>
                  </a:moveTo>
                  <a:cubicBezTo>
                    <a:pt x="1044" y="352"/>
                    <a:pt x="24" y="704"/>
                    <a:pt x="0" y="12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55D00CD7-CD94-492A-9B61-55BF1E04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5165725"/>
            <a:ext cx="960438" cy="896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220A675-78D1-46AC-9CB7-C69306B5E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1138" y="6062663"/>
          <a:ext cx="265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11" imgW="114102" imgH="126780" progId="Equation.DSMT4">
                  <p:embed/>
                </p:oleObj>
              </mc:Choice>
              <mc:Fallback>
                <p:oleObj r:id="rId11" imgW="114102" imgH="12678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6062663"/>
                        <a:ext cx="265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556306C-7779-4771-83D2-1628E1F29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0175" y="6149975"/>
          <a:ext cx="971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13" imgW="419100" imgH="228600" progId="Equation.DSMT4">
                  <p:embed/>
                </p:oleObj>
              </mc:Choice>
              <mc:Fallback>
                <p:oleObj r:id="rId13" imgW="419100" imgH="2286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6149975"/>
                        <a:ext cx="971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4510316-0ED3-451F-A121-775716B93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3025" y="5360988"/>
          <a:ext cx="11191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15" imgW="482391" imgH="228501" progId="Equation.DSMT4">
                  <p:embed/>
                </p:oleObj>
              </mc:Choice>
              <mc:Fallback>
                <p:oleObj r:id="rId15" imgW="482391" imgH="228501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5360988"/>
                        <a:ext cx="11191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>
            <a:extLst>
              <a:ext uri="{FF2B5EF4-FFF2-40B4-BE49-F238E27FC236}">
                <a16:creationId xmlns:a16="http://schemas.microsoft.com/office/drawing/2014/main" id="{3F3C3D66-B16C-43E1-BBA9-27EA61373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7588" y="990600"/>
          <a:ext cx="3921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7" imgW="1689100" imgH="228600" progId="Equation.DSMT4">
                  <p:embed/>
                </p:oleObj>
              </mc:Choice>
              <mc:Fallback>
                <p:oleObj name="Equation" r:id="rId17" imgW="1689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990600"/>
                        <a:ext cx="3921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EFDA0833-2D67-4C7C-977B-8BECE43E5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25" y="2994025"/>
          <a:ext cx="15335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9" imgW="660400" imgH="279400" progId="Equation.DSMT4">
                  <p:embed/>
                </p:oleObj>
              </mc:Choice>
              <mc:Fallback>
                <p:oleObj name="Equation" r:id="rId19" imgW="6604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2994025"/>
                        <a:ext cx="15335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4D8AB70A-E69A-4EC2-ABAE-DF96BF7BC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4338" y="2832100"/>
          <a:ext cx="28178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21" imgW="1422400" imgH="508000" progId="Equation.DSMT4">
                  <p:embed/>
                </p:oleObj>
              </mc:Choice>
              <mc:Fallback>
                <p:oleObj name="Equation" r:id="rId21" imgW="14224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2832100"/>
                        <a:ext cx="281781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EB2985F4-7183-43E7-AFEC-59162BD40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992188"/>
          <a:ext cx="22415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23" imgW="965200" imgH="203200" progId="Equation.DSMT4">
                  <p:embed/>
                </p:oleObj>
              </mc:Choice>
              <mc:Fallback>
                <p:oleObj name="Equation" r:id="rId23" imgW="9652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992188"/>
                        <a:ext cx="22415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灯片编号占位符 3">
            <a:extLst>
              <a:ext uri="{FF2B5EF4-FFF2-40B4-BE49-F238E27FC236}">
                <a16:creationId xmlns:a16="http://schemas.microsoft.com/office/drawing/2014/main" id="{A772EE78-61AC-43E8-AF81-D3344C578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8F2F960-6124-47AD-8368-AACD179FE546}" type="slidenum">
              <a:rPr lang="zh-CN" altLang="zh-CN" sz="1400"/>
              <a:pPr>
                <a:buFontTx/>
                <a:buNone/>
              </a:pPr>
              <a:t>6</a:t>
            </a:fld>
            <a:endParaRPr lang="zh-CN" altLang="zh-CN" sz="140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294A00B0-0C68-40F6-AA1B-DCCDE6393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57200"/>
            <a:ext cx="452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例3</a:t>
            </a:r>
            <a:r>
              <a:rPr lang="zh-CN" altLang="zh-CN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zh-CN"/>
              <a:t> 解方程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397517F1-E8E9-4056-9984-18BBC9710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350963"/>
            <a:ext cx="108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rgbClr val="FF33CC"/>
                </a:solidFill>
                <a:ea typeface="幼圆" panose="02010509060101010101" pitchFamily="49" charset="-122"/>
              </a:rPr>
              <a:t>解：</a:t>
            </a:r>
            <a:endParaRPr lang="zh-CN" altLang="zh-CN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588DAD9C-0C7A-4BAD-BAB9-98F3F642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1362075"/>
            <a:ext cx="1693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en-US"/>
              <a:t>当</a:t>
            </a:r>
            <a:r>
              <a:rPr lang="zh-CN" altLang="zh-CN" i="1"/>
              <a:t>y</a:t>
            </a:r>
            <a:r>
              <a:rPr lang="zh-CN" altLang="zh-CN">
                <a:sym typeface="Symbol" panose="05050102010706020507" pitchFamily="18" charset="2"/>
              </a:rPr>
              <a:t>0时,</a:t>
            </a:r>
            <a:endParaRPr lang="zh-CN" altLang="zh-CN"/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490A570F-14AF-4D1E-B5F5-8E44873C9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2122488"/>
          <a:ext cx="1590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686098" imgH="419282" progId="Equation.3">
                  <p:embed/>
                </p:oleObj>
              </mc:Choice>
              <mc:Fallback>
                <p:oleObj r:id="rId3" imgW="686098" imgH="4192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122488"/>
                        <a:ext cx="15906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7CE9B6ED-CA99-4D9A-80C0-516E1D791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2188" y="2122488"/>
          <a:ext cx="20907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5" imgW="901700" imgH="419100" progId="Equation.DSMT4">
                  <p:embed/>
                </p:oleObj>
              </mc:Choice>
              <mc:Fallback>
                <p:oleObj name="Equation" r:id="rId5" imgW="9017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122488"/>
                        <a:ext cx="20907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A5A3B7BC-A617-4394-8C9A-D6330A7D4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6825" y="3154363"/>
          <a:ext cx="26828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7" imgW="1155700" imgH="254000" progId="Equation.DSMT4">
                  <p:embed/>
                </p:oleObj>
              </mc:Choice>
              <mc:Fallback>
                <p:oleObj r:id="rId7" imgW="11557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154363"/>
                        <a:ext cx="26828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id="{2FE2749C-FEBD-4072-95B0-F771E9F83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029075"/>
            <a:ext cx="1182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即</a:t>
            </a:r>
          </a:p>
        </p:txBody>
      </p:sp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FC2EDB6E-BF9F-4CE3-BD89-FD514FAAE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3946525"/>
          <a:ext cx="55753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9" imgW="2400300" imgH="254000" progId="Equation.DSMT4">
                  <p:embed/>
                </p:oleObj>
              </mc:Choice>
              <mc:Fallback>
                <p:oleObj name="Equation" r:id="rId9" imgW="24003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946525"/>
                        <a:ext cx="55753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12">
            <a:extLst>
              <a:ext uri="{FF2B5EF4-FFF2-40B4-BE49-F238E27FC236}">
                <a16:creationId xmlns:a16="http://schemas.microsoft.com/office/drawing/2014/main" id="{D61240D8-676F-44F8-924A-2FDC2F9D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5729288"/>
            <a:ext cx="69405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另外 </a:t>
            </a:r>
            <a:r>
              <a:rPr lang="zh-CN" altLang="en-US" i="1"/>
              <a:t>y</a:t>
            </a:r>
            <a:r>
              <a:rPr lang="zh-CN" altLang="en-US"/>
              <a:t>=0 也是解，但它包括在通解中，所以不是奇异解！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1D1E009-C888-4ED9-8716-2FA57B60C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0800" y="441325"/>
          <a:ext cx="14144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11" imgW="609600" imgH="393700" progId="Equation.DSMT4">
                  <p:embed/>
                </p:oleObj>
              </mc:Choice>
              <mc:Fallback>
                <p:oleObj r:id="rId11" imgW="609600" imgH="393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441325"/>
                        <a:ext cx="14144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F744DCF9-79F1-475E-919B-56A880D8A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40320"/>
              </p:ext>
            </p:extLst>
          </p:nvPr>
        </p:nvGraphicFramePr>
        <p:xfrm>
          <a:off x="844711" y="4752975"/>
          <a:ext cx="49577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3" imgW="2133600" imgH="254000" progId="Equation.DSMT4">
                  <p:embed/>
                </p:oleObj>
              </mc:Choice>
              <mc:Fallback>
                <p:oleObj name="Equation" r:id="rId13" imgW="21336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711" y="4752975"/>
                        <a:ext cx="49577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60E5F42-AFCA-4C9B-84AA-720C361B3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3170238"/>
          <a:ext cx="21796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5" imgW="939392" imgH="253890" progId="Equation.DSMT4">
                  <p:embed/>
                </p:oleObj>
              </mc:Choice>
              <mc:Fallback>
                <p:oleObj name="Equation" r:id="rId15" imgW="939392" imgH="25389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170238"/>
                        <a:ext cx="21796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爆炸形 1 4">
            <a:extLst>
              <a:ext uri="{FF2B5EF4-FFF2-40B4-BE49-F238E27FC236}">
                <a16:creationId xmlns:a16="http://schemas.microsoft.com/office/drawing/2014/main" id="{D2B27086-B915-423F-8F6E-6BE4701B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57200"/>
            <a:ext cx="3014663" cy="3328988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如何去绝对值？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5" grpId="0"/>
      <p:bldP spid="25610" grpId="0"/>
      <p:bldP spid="2561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灯片编号占位符 3">
            <a:extLst>
              <a:ext uri="{FF2B5EF4-FFF2-40B4-BE49-F238E27FC236}">
                <a16:creationId xmlns:a16="http://schemas.microsoft.com/office/drawing/2014/main" id="{0FFC53DA-DE5F-419B-9088-1D217A871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6E18B8F8-A866-4FC3-B54F-3A9C62970467}" type="slidenum">
              <a:rPr lang="zh-CN" altLang="zh-CN" sz="1400"/>
              <a:pPr>
                <a:buFontTx/>
                <a:buNone/>
              </a:pPr>
              <a:t>7</a:t>
            </a:fld>
            <a:endParaRPr lang="zh-CN" altLang="zh-CN" sz="1400"/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7A5FA021-0197-438D-B8B7-8DEA4736C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1555750"/>
          <a:ext cx="32019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3" imgW="1180588" imgH="393529" progId="Equation.DSMT4">
                  <p:embed/>
                </p:oleObj>
              </mc:Choice>
              <mc:Fallback>
                <p:oleObj r:id="rId3" imgW="1180588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1555750"/>
                        <a:ext cx="320198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01EE6028-DF3C-470B-98BE-85D7C9F39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2643188"/>
          <a:ext cx="3549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244600" imgH="419100" progId="Equation.DSMT4">
                  <p:embed/>
                </p:oleObj>
              </mc:Choice>
              <mc:Fallback>
                <p:oleObj name="Equation" r:id="rId5" imgW="1244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2643188"/>
                        <a:ext cx="35496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E6BC0A83-545C-4C4B-B969-B4AC7C4EB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5" y="3698875"/>
          <a:ext cx="55181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2032000" imgH="457200" progId="Equation.DSMT4">
                  <p:embed/>
                </p:oleObj>
              </mc:Choice>
              <mc:Fallback>
                <p:oleObj name="Equation" r:id="rId7" imgW="2032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3698875"/>
                        <a:ext cx="551815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395D2476-17B9-4FAD-B373-51FED81A5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75" y="5260975"/>
          <a:ext cx="41830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9" imgW="1549400" imgH="457200" progId="Equation.DSMT4">
                  <p:embed/>
                </p:oleObj>
              </mc:Choice>
              <mc:Fallback>
                <p:oleObj r:id="rId9" imgW="15494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260975"/>
                        <a:ext cx="41830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>
            <a:extLst>
              <a:ext uri="{FF2B5EF4-FFF2-40B4-BE49-F238E27FC236}">
                <a16:creationId xmlns:a16="http://schemas.microsoft.com/office/drawing/2014/main" id="{74C084B7-0DEB-4D61-86BC-2E180F40C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876425"/>
            <a:ext cx="32877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latin typeface="宋体" panose="02010600030101010101" pitchFamily="2" charset="-122"/>
                <a:sym typeface="Symbol" panose="05050102010706020507" pitchFamily="18" charset="2"/>
              </a:rPr>
              <a:t>解：方程可化为</a:t>
            </a:r>
            <a:r>
              <a:rPr lang="zh-CN" altLang="zh-CN" sz="1000">
                <a:sym typeface="Symbol" panose="05050102010706020507" pitchFamily="18" charset="2"/>
              </a:rPr>
              <a:t>       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F5700235-07C5-45BB-BEF2-FEB382CA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2989263"/>
            <a:ext cx="2216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ym typeface="Symbol" panose="05050102010706020507" pitchFamily="18" charset="2"/>
              </a:rPr>
              <a:t>分离变量得</a:t>
            </a:r>
          </a:p>
          <a:p>
            <a:r>
              <a:rPr lang="zh-CN" altLang="zh-CN" sz="1000">
                <a:sym typeface="Symbol" panose="05050102010706020507" pitchFamily="18" charset="2"/>
              </a:rPr>
              <a:t>        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36ED8A23-3B51-4AB4-9C10-E673E17B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002088"/>
            <a:ext cx="247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ym typeface="Symbol" panose="05050102010706020507" pitchFamily="18" charset="2"/>
              </a:rPr>
              <a:t>两边积分得</a:t>
            </a:r>
            <a:r>
              <a:rPr lang="zh-CN" altLang="zh-CN" sz="1000">
                <a:sym typeface="Symbol" panose="05050102010706020507" pitchFamily="18" charset="2"/>
              </a:rPr>
              <a:t>        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0892E696-BC01-46C7-AB6B-5AD420960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9704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ym typeface="Symbol" panose="05050102010706020507" pitchFamily="18" charset="2"/>
              </a:rPr>
              <a:t>即</a:t>
            </a:r>
          </a:p>
        </p:txBody>
      </p:sp>
      <p:sp>
        <p:nvSpPr>
          <p:cNvPr id="12" name="爆炸形 1 11">
            <a:extLst>
              <a:ext uri="{FF2B5EF4-FFF2-40B4-BE49-F238E27FC236}">
                <a16:creationId xmlns:a16="http://schemas.microsoft.com/office/drawing/2014/main" id="{CD9592F7-28B3-424E-8B12-78103C3C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4681538"/>
            <a:ext cx="1992312" cy="2030412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如何去绝对值？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5E5B3C-E167-4509-9B29-A1B2B8AEC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" y="3006725"/>
          <a:ext cx="21717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1" imgW="761669" imgH="215806" progId="Equation.DSMT4">
                  <p:embed/>
                </p:oleObj>
              </mc:Choice>
              <mc:Fallback>
                <p:oleObj name="Equation" r:id="rId11" imgW="761669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006725"/>
                        <a:ext cx="21717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87BA86D-2703-44A4-8BC7-429B1463E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252413"/>
          <a:ext cx="716121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3" imgW="2641600" imgH="393700" progId="Equation.DSMT4">
                  <p:embed/>
                </p:oleObj>
              </mc:Choice>
              <mc:Fallback>
                <p:oleObj name="Equation" r:id="rId13" imgW="2641600" imgH="3937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52413"/>
                        <a:ext cx="7161212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33" grpId="0"/>
      <p:bldP spid="26634" grpId="0"/>
      <p:bldP spid="26635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灯片编号占位符 1">
            <a:extLst>
              <a:ext uri="{FF2B5EF4-FFF2-40B4-BE49-F238E27FC236}">
                <a16:creationId xmlns:a16="http://schemas.microsoft.com/office/drawing/2014/main" id="{FF9CCAB2-16FD-47E6-A7D8-337BF14FE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6CAD1E0-3FE1-4578-8253-82CA4E77B114}" type="slidenum">
              <a:rPr lang="zh-CN" altLang="zh-CN" sz="1400"/>
              <a:pPr>
                <a:buFontTx/>
                <a:buNone/>
              </a:pPr>
              <a:t>8</a:t>
            </a:fld>
            <a:endParaRPr lang="zh-CN" altLang="zh-CN" sz="1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2E9DDED-BE8E-4AC4-88E9-36A7AC069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355600"/>
          <a:ext cx="39433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3" imgW="1460500" imgH="457200" progId="Equation.DSMT4">
                  <p:embed/>
                </p:oleObj>
              </mc:Choice>
              <mc:Fallback>
                <p:oleObj r:id="rId3" imgW="14605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55600"/>
                        <a:ext cx="39433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E21E38-745B-4997-81C0-45216310F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1814513"/>
          <a:ext cx="49720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5" imgW="1841500" imgH="457200" progId="Equation.DSMT4">
                  <p:embed/>
                </p:oleObj>
              </mc:Choice>
              <mc:Fallback>
                <p:oleObj r:id="rId5" imgW="18415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814513"/>
                        <a:ext cx="49720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802370D-E45F-4EBA-936F-7AD87F735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3" y="3192463"/>
          <a:ext cx="32226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7" imgW="1193800" imgH="419100" progId="Equation.DSMT4">
                  <p:embed/>
                </p:oleObj>
              </mc:Choice>
              <mc:Fallback>
                <p:oleObj r:id="rId7" imgW="11938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3192463"/>
                        <a:ext cx="322262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58414E-8DB1-418C-A462-5778149A2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3" y="3441700"/>
          <a:ext cx="17827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9" imgW="660113" imgH="228501" progId="Equation.DSMT4">
                  <p:embed/>
                </p:oleObj>
              </mc:Choice>
              <mc:Fallback>
                <p:oleObj r:id="rId9" imgW="660113" imgH="228501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3441700"/>
                        <a:ext cx="17827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1DB85B2-B802-435C-BC61-9FE39A805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3113" y="4379913"/>
          <a:ext cx="4594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11" imgW="1701800" imgH="254000" progId="Equation.DSMT4">
                  <p:embed/>
                </p:oleObj>
              </mc:Choice>
              <mc:Fallback>
                <p:oleObj r:id="rId11" imgW="1701800" imgH="254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4379913"/>
                        <a:ext cx="4594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1E1A210-7B9E-45B7-8CE9-24DB79B8E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5335588"/>
          <a:ext cx="39084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13" imgW="1447172" imgH="444307" progId="Equation.DSMT4">
                  <p:embed/>
                </p:oleObj>
              </mc:Choice>
              <mc:Fallback>
                <p:oleObj r:id="rId13" imgW="1447172" imgH="444307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335588"/>
                        <a:ext cx="39084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12">
            <a:extLst>
              <a:ext uri="{FF2B5EF4-FFF2-40B4-BE49-F238E27FC236}">
                <a16:creationId xmlns:a16="http://schemas.microsoft.com/office/drawing/2014/main" id="{91160B7E-03A9-4AC0-81EE-E96DF264B5AE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5329238"/>
            <a:ext cx="2843213" cy="630237"/>
            <a:chOff x="5800725" y="5329238"/>
            <a:chExt cx="2843213" cy="630237"/>
          </a:xfrm>
        </p:grpSpPr>
        <p:sp>
          <p:nvSpPr>
            <p:cNvPr id="10254" name="矩形 10">
              <a:extLst>
                <a:ext uri="{FF2B5EF4-FFF2-40B4-BE49-F238E27FC236}">
                  <a16:creationId xmlns:a16="http://schemas.microsoft.com/office/drawing/2014/main" id="{0EBB327C-522A-47F5-A72C-5AD54FBF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5" y="5329238"/>
              <a:ext cx="2843213" cy="5715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49" name="对象 8">
              <a:extLst>
                <a:ext uri="{FF2B5EF4-FFF2-40B4-BE49-F238E27FC236}">
                  <a16:creationId xmlns:a16="http://schemas.microsoft.com/office/drawing/2014/main" id="{DC5BD5F8-BA5A-4ACC-B8AE-74A3B9BB30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34088" y="5375275"/>
            <a:ext cx="250507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r:id="rId15" imgW="926698" imgH="215806" progId="Equation.DSMT4">
                    <p:embed/>
                  </p:oleObj>
                </mc:Choice>
                <mc:Fallback>
                  <p:oleObj r:id="rId15" imgW="926698" imgH="215806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4088" y="5375275"/>
                          <a:ext cx="2505075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C3B1839-16E6-489E-AE33-2255E00E1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0363" y="6051550"/>
          <a:ext cx="11668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17" imgW="431613" imgH="203112" progId="Equation.DSMT4">
                  <p:embed/>
                </p:oleObj>
              </mc:Choice>
              <mc:Fallback>
                <p:oleObj r:id="rId17" imgW="431613" imgH="203112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3" y="6051550"/>
                        <a:ext cx="11668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1DF9F7E4-7466-4D87-8905-37FED9ABA4BE}"/>
              </a:ext>
            </a:extLst>
          </p:cNvPr>
          <p:cNvCxnSpPr>
            <a:cxnSpLocks noChangeShapeType="1"/>
            <a:stCxn id="10250" idx="1"/>
          </p:cNvCxnSpPr>
          <p:nvPr/>
        </p:nvCxnSpPr>
        <p:spPr bwMode="auto">
          <a:xfrm rot="10800000">
            <a:off x="5661025" y="6067425"/>
            <a:ext cx="892175" cy="409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B19E53-4159-4A63-9083-44211345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6043613"/>
            <a:ext cx="766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合并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 descr="窄竖线">
            <a:extLst>
              <a:ext uri="{FF2B5EF4-FFF2-40B4-BE49-F238E27FC236}">
                <a16:creationId xmlns:a16="http://schemas.microsoft.com/office/drawing/2014/main" id="{CF8BC16E-DF2A-4242-B8C3-5D4FB8D6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609600"/>
            <a:ext cx="1295400" cy="6286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7119A75-4697-4811-8845-9E4AB01F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533400"/>
            <a:ext cx="1905000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zh-CN" sz="2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通解：</a:t>
            </a:r>
          </a:p>
        </p:txBody>
      </p:sp>
      <p:grpSp>
        <p:nvGrpSpPr>
          <p:cNvPr id="5" name="组合 35">
            <a:extLst>
              <a:ext uri="{FF2B5EF4-FFF2-40B4-BE49-F238E27FC236}">
                <a16:creationId xmlns:a16="http://schemas.microsoft.com/office/drawing/2014/main" id="{6DDB4080-45AC-4660-8FB9-30E9D4B2AA93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308308"/>
            <a:ext cx="6951662" cy="1400175"/>
            <a:chOff x="1903413" y="351473"/>
            <a:chExt cx="6951027" cy="1400294"/>
          </a:xfrm>
        </p:grpSpPr>
        <p:sp>
          <p:nvSpPr>
            <p:cNvPr id="6" name="Rectangle 31">
              <a:extLst>
                <a:ext uri="{FF2B5EF4-FFF2-40B4-BE49-F238E27FC236}">
                  <a16:creationId xmlns:a16="http://schemas.microsoft.com/office/drawing/2014/main" id="{086093A6-A109-46BD-BB67-DCC71685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413" y="366713"/>
              <a:ext cx="6905625" cy="138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dirty="0"/>
                <a:t>若</a:t>
              </a:r>
              <a:r>
                <a:rPr lang="zh-CN" altLang="zh-CN" sz="2800" i="1" dirty="0"/>
                <a:t>n</a:t>
              </a:r>
              <a:r>
                <a:rPr lang="zh-CN" altLang="zh-CN" sz="2800" dirty="0"/>
                <a:t>阶常微分方程</a:t>
              </a:r>
              <a:r>
                <a:rPr lang="en-US" altLang="zh-CN" sz="2800" dirty="0"/>
                <a:t>                                          </a:t>
              </a:r>
              <a:r>
                <a:rPr lang="zh-CN" altLang="zh-CN" sz="2800" dirty="0">
                  <a:sym typeface="Symbol" panose="05050102010706020507" pitchFamily="18" charset="2"/>
                </a:rPr>
                <a:t>有</a:t>
              </a:r>
              <a:r>
                <a:rPr lang="zh-CN" altLang="zh-CN" sz="2800" dirty="0"/>
                <a:t>解</a:t>
              </a:r>
              <a:r>
                <a:rPr lang="en-US" altLang="zh-CN" sz="2800" dirty="0"/>
                <a:t>                                  </a:t>
              </a:r>
              <a:r>
                <a:rPr lang="en-US" altLang="zh-CN" sz="2800" i="1" dirty="0">
                  <a:sym typeface="Symbol" panose="05050102010706020507" pitchFamily="18" charset="2"/>
                </a:rPr>
                <a:t>,</a:t>
              </a:r>
              <a:r>
                <a:rPr lang="zh-CN" altLang="zh-CN" sz="2800" dirty="0">
                  <a:sym typeface="Symbol" panose="05050102010706020507" pitchFamily="18" charset="2"/>
                </a:rPr>
                <a:t> </a:t>
              </a:r>
              <a:r>
                <a:rPr lang="zh-CN" altLang="zh-CN" sz="2800" dirty="0"/>
                <a:t>其中</a:t>
              </a:r>
              <a:r>
                <a:rPr lang="zh-CN" altLang="zh-CN" sz="2800" i="1" dirty="0"/>
                <a:t>c</a:t>
              </a:r>
              <a:r>
                <a:rPr lang="zh-CN" altLang="zh-CN" sz="2800" i="1" baseline="-25000" dirty="0"/>
                <a:t>1</a:t>
              </a:r>
              <a:r>
                <a:rPr lang="zh-CN" altLang="zh-CN" sz="2800" i="1" dirty="0"/>
                <a:t>, …,c</a:t>
              </a:r>
              <a:r>
                <a:rPr lang="zh-CN" altLang="zh-CN" sz="2800" i="1" baseline="-25000" dirty="0"/>
                <a:t>n</a:t>
              </a:r>
              <a:r>
                <a:rPr lang="zh-CN" altLang="zh-CN" sz="2800" dirty="0"/>
                <a:t>是</a:t>
              </a:r>
              <a:r>
                <a:rPr lang="zh-CN" altLang="zh-CN" sz="2800" i="1" dirty="0"/>
                <a:t>n</a:t>
              </a:r>
              <a:r>
                <a:rPr lang="zh-CN" altLang="zh-CN" sz="2800" dirty="0"/>
                <a:t>个独立的任意常数，则称</a:t>
              </a:r>
              <a:r>
                <a:rPr lang="zh-CN" altLang="zh-CN" sz="2800" i="1" dirty="0"/>
                <a:t>y</a:t>
              </a:r>
              <a:r>
                <a:rPr lang="zh-CN" altLang="zh-CN" sz="2800" dirty="0"/>
                <a:t>是</a:t>
              </a:r>
              <a:r>
                <a:rPr lang="zh-CN" altLang="zh-CN" sz="2800" i="1" dirty="0"/>
                <a:t>F=0</a:t>
              </a:r>
              <a:r>
                <a:rPr lang="zh-CN" altLang="zh-CN" sz="2800" dirty="0"/>
                <a:t>的一个通解。</a:t>
              </a:r>
            </a:p>
          </p:txBody>
        </p:sp>
        <p:graphicFrame>
          <p:nvGraphicFramePr>
            <p:cNvPr id="7" name="对象 2">
              <a:extLst>
                <a:ext uri="{FF2B5EF4-FFF2-40B4-BE49-F238E27FC236}">
                  <a16:creationId xmlns:a16="http://schemas.microsoft.com/office/drawing/2014/main" id="{940C6E0F-4F76-4E6E-A354-09D11F5990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1215" y="351473"/>
            <a:ext cx="4213225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Equation" r:id="rId4" imgW="1701800" imgH="228600" progId="Equation.DSMT4">
                    <p:embed/>
                  </p:oleObj>
                </mc:Choice>
                <mc:Fallback>
                  <p:oleObj name="Equation" r:id="rId4" imgW="1701800" imgH="228600" progId="Equation.DSMT4">
                    <p:embed/>
                    <p:pic>
                      <p:nvPicPr>
                        <p:cNvPr id="7" name="对象 2">
                          <a:extLst>
                            <a:ext uri="{FF2B5EF4-FFF2-40B4-BE49-F238E27FC236}">
                              <a16:creationId xmlns:a16="http://schemas.microsoft.com/office/drawing/2014/main" id="{940C6E0F-4F76-4E6E-A354-09D11F5990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215" y="351473"/>
                          <a:ext cx="4213225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2">
              <a:extLst>
                <a:ext uri="{FF2B5EF4-FFF2-40B4-BE49-F238E27FC236}">
                  <a16:creationId xmlns:a16="http://schemas.microsoft.com/office/drawing/2014/main" id="{D8631AFF-73B1-412C-8E53-8EE86AF497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6821" y="775871"/>
            <a:ext cx="3113087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Equation" r:id="rId6" imgW="1257300" imgH="228600" progId="Equation.DSMT4">
                    <p:embed/>
                  </p:oleObj>
                </mc:Choice>
                <mc:Fallback>
                  <p:oleObj name="Equation" r:id="rId6" imgW="1257300" imgH="228600" progId="Equation.DSMT4">
                    <p:embed/>
                    <p:pic>
                      <p:nvPicPr>
                        <p:cNvPr id="8" name="对象 2">
                          <a:extLst>
                            <a:ext uri="{FF2B5EF4-FFF2-40B4-BE49-F238E27FC236}">
                              <a16:creationId xmlns:a16="http://schemas.microsoft.com/office/drawing/2014/main" id="{D8631AFF-73B1-412C-8E53-8EE86AF497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821" y="775871"/>
                          <a:ext cx="3113087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C0732C1-998B-4BA3-9673-168B8D3E2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559" y="2388477"/>
          <a:ext cx="2068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8" imgW="952500" imgH="393700" progId="Equation.DSMT4">
                  <p:embed/>
                </p:oleObj>
              </mc:Choice>
              <mc:Fallback>
                <p:oleObj r:id="rId8" imgW="952500" imgH="39370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8C0732C1-998B-4BA3-9673-168B8D3E2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559" y="2388477"/>
                        <a:ext cx="2068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B1758B2-642D-49CD-9FEC-4EC76DFA8659}"/>
              </a:ext>
            </a:extLst>
          </p:cNvPr>
          <p:cNvCxnSpPr>
            <a:cxnSpLocks/>
          </p:cNvCxnSpPr>
          <p:nvPr/>
        </p:nvCxnSpPr>
        <p:spPr bwMode="auto">
          <a:xfrm>
            <a:off x="791690" y="2172909"/>
            <a:ext cx="80973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074166BB-24C1-4758-A9C3-D6FEF7A98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22597"/>
              </p:ext>
            </p:extLst>
          </p:nvPr>
        </p:nvGraphicFramePr>
        <p:xfrm>
          <a:off x="4305758" y="2551237"/>
          <a:ext cx="28971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0" imgW="1333440" imgH="228600" progId="Equation.DSMT4">
                  <p:embed/>
                </p:oleObj>
              </mc:Choice>
              <mc:Fallback>
                <p:oleObj name="Equation" r:id="rId10" imgW="1333440" imgH="228600" progId="Equation.DSMT4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074166BB-24C1-4758-A9C3-D6FEF7A98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758" y="2551237"/>
                        <a:ext cx="28971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58DD0A1D-A561-4F34-97FB-2CDC80BD6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257802"/>
              </p:ext>
            </p:extLst>
          </p:nvPr>
        </p:nvGraphicFramePr>
        <p:xfrm>
          <a:off x="4367152" y="3855168"/>
          <a:ext cx="24844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12" imgW="1143000" imgH="279360" progId="Equation.DSMT4">
                  <p:embed/>
                </p:oleObj>
              </mc:Choice>
              <mc:Fallback>
                <p:oleObj name="Equation" r:id="rId12" imgW="1143000" imgH="279360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58DD0A1D-A561-4F34-97FB-2CDC80BD6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152" y="3855168"/>
                        <a:ext cx="24844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345FC710-A14D-432E-9615-BFFBCFC23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4053293"/>
          <a:ext cx="8556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14" imgW="393480" imgH="203040" progId="Equation.DSMT4">
                  <p:embed/>
                </p:oleObj>
              </mc:Choice>
              <mc:Fallback>
                <p:oleObj name="Equation" r:id="rId14" imgW="393480" imgH="203040" progId="Equation.DSMT4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345FC710-A14D-432E-9615-BFFBCFC23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053293"/>
                        <a:ext cx="8556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FDFC3D05-2A57-479A-B7C0-D28A78266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4020269"/>
          <a:ext cx="14890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6" imgW="685800" imgH="203040" progId="Equation.DSMT4">
                  <p:embed/>
                </p:oleObj>
              </mc:Choice>
              <mc:Fallback>
                <p:oleObj name="Equation" r:id="rId16" imgW="685800" imgH="20304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FDFC3D05-2A57-479A-B7C0-D28A78266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4020269"/>
                        <a:ext cx="14890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B9E3C2A3-255F-403D-8B21-383016DEF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09743"/>
              </p:ext>
            </p:extLst>
          </p:nvPr>
        </p:nvGraphicFramePr>
        <p:xfrm>
          <a:off x="647700" y="4786521"/>
          <a:ext cx="6461126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8" imgW="2971800" imgH="203040" progId="Equation.DSMT4">
                  <p:embed/>
                </p:oleObj>
              </mc:Choice>
              <mc:Fallback>
                <p:oleObj name="Equation" r:id="rId18" imgW="2971800" imgH="203040" progId="Equation.DSMT4">
                  <p:embed/>
                  <p:pic>
                    <p:nvPicPr>
                      <p:cNvPr id="17" name="Object 6">
                        <a:extLst>
                          <a:ext uri="{FF2B5EF4-FFF2-40B4-BE49-F238E27FC236}">
                            <a16:creationId xmlns:a16="http://schemas.microsoft.com/office/drawing/2014/main" id="{B9E3C2A3-255F-403D-8B21-383016DEF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786521"/>
                        <a:ext cx="6461126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AE5FB4A0-EF60-4782-B374-B34AC47A0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344" y="5396457"/>
          <a:ext cx="66817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20" imgW="3073320" imgH="215640" progId="Equation.DSMT4">
                  <p:embed/>
                </p:oleObj>
              </mc:Choice>
              <mc:Fallback>
                <p:oleObj name="Equation" r:id="rId20" imgW="3073320" imgH="215640" progId="Equation.DSMT4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AE5FB4A0-EF60-4782-B374-B34AC47A0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344" y="5396457"/>
                        <a:ext cx="66817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9726490A-4069-441F-9A02-578432B17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365" y="6069013"/>
          <a:ext cx="7316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22" imgW="3365280" imgH="203040" progId="Equation.DSMT4">
                  <p:embed/>
                </p:oleObj>
              </mc:Choice>
              <mc:Fallback>
                <p:oleObj name="Equation" r:id="rId22" imgW="3365280" imgH="203040" progId="Equation.DSMT4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9726490A-4069-441F-9A02-578432B17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65" y="6069013"/>
                        <a:ext cx="73167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ED2C57D9-A0B3-415A-9BED-43F356BC7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22127"/>
              </p:ext>
            </p:extLst>
          </p:nvPr>
        </p:nvGraphicFramePr>
        <p:xfrm>
          <a:off x="4373084" y="3198116"/>
          <a:ext cx="21256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24" imgW="977760" imgH="279360" progId="Equation.DSMT4">
                  <p:embed/>
                </p:oleObj>
              </mc:Choice>
              <mc:Fallback>
                <p:oleObj name="Equation" r:id="rId24" imgW="977760" imgH="279360" progId="Equation.DSMT4">
                  <p:embed/>
                  <p:pic>
                    <p:nvPicPr>
                      <p:cNvPr id="25" name="Object 6">
                        <a:extLst>
                          <a:ext uri="{FF2B5EF4-FFF2-40B4-BE49-F238E27FC236}">
                            <a16:creationId xmlns:a16="http://schemas.microsoft.com/office/drawing/2014/main" id="{E248F679-53E3-4E89-9922-929C1E896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084" y="3198116"/>
                        <a:ext cx="21256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5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Pages>0</Pages>
  <Words>548</Words>
  <Characters>0</Characters>
  <Application>Microsoft Office PowerPoint</Application>
  <DocSecurity>0</DocSecurity>
  <PresentationFormat>全屏显示(4:3)</PresentationFormat>
  <Lines>0</Lines>
  <Paragraphs>95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楷体</vt:lpstr>
      <vt:lpstr>宋体</vt:lpstr>
      <vt:lpstr>幼圆</vt:lpstr>
      <vt:lpstr>Arial</vt:lpstr>
      <vt:lpstr>Symbol</vt:lpstr>
      <vt:lpstr>Times New Roman</vt:lpstr>
      <vt:lpstr>默认设计模板</vt:lpstr>
      <vt:lpstr>Equation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sysu</cp:lastModifiedBy>
  <cp:revision>883</cp:revision>
  <cp:lastPrinted>2000-06-01T07:10:51Z</cp:lastPrinted>
  <dcterms:created xsi:type="dcterms:W3CDTF">2000-05-29T00:59:12Z</dcterms:created>
  <dcterms:modified xsi:type="dcterms:W3CDTF">2021-04-23T01:04:04Z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