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572" r:id="rId2"/>
    <p:sldId id="507" r:id="rId3"/>
    <p:sldId id="562" r:id="rId4"/>
    <p:sldId id="563" r:id="rId5"/>
    <p:sldId id="512" r:id="rId6"/>
    <p:sldId id="566" r:id="rId7"/>
    <p:sldId id="567" r:id="rId8"/>
    <p:sldId id="664" r:id="rId9"/>
    <p:sldId id="311" r:id="rId10"/>
    <p:sldId id="568" r:id="rId11"/>
    <p:sldId id="569" r:id="rId12"/>
    <p:sldId id="570" r:id="rId13"/>
    <p:sldId id="513" r:id="rId14"/>
    <p:sldId id="571" r:id="rId15"/>
    <p:sldId id="669" r:id="rId16"/>
    <p:sldId id="663" r:id="rId17"/>
    <p:sldId id="270" r:id="rId18"/>
    <p:sldId id="271" r:id="rId19"/>
    <p:sldId id="661" r:id="rId20"/>
  </p:sldIdLst>
  <p:sldSz cx="9144000" cy="6858000" type="screen4x3"/>
  <p:notesSz cx="6669088" cy="97742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CC00CC"/>
    <a:srgbClr val="33CC33"/>
    <a:srgbClr val="66CCFF"/>
    <a:srgbClr val="FFFF00"/>
    <a:srgbClr val="00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8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Relationship Id="rId14" Type="http://schemas.openxmlformats.org/officeDocument/2006/relationships/image" Target="../media/image10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0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32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648200"/>
            <a:ext cx="4876800" cy="441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noProof="0"/>
              <a:t>            </a:t>
            </a:r>
          </a:p>
          <a:p>
            <a:pPr lvl="1"/>
            <a:r>
              <a:rPr lang="zh-CN" altLang="zh-CN" noProof="0"/>
              <a:t>   </a:t>
            </a:r>
          </a:p>
          <a:p>
            <a:pPr lvl="2"/>
            <a:r>
              <a:rPr lang="zh-CN" altLang="zh-CN" noProof="0"/>
              <a:t>   </a:t>
            </a:r>
          </a:p>
          <a:p>
            <a:pPr lvl="3"/>
            <a:r>
              <a:rPr lang="zh-CN" altLang="zh-CN" noProof="0"/>
              <a:t>   </a:t>
            </a:r>
          </a:p>
          <a:p>
            <a:pPr lvl="4"/>
            <a:r>
              <a:rPr lang="zh-CN" altLang="zh-CN" noProof="0"/>
              <a:t>   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96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fld id="{72BC17BC-652E-4B44-AF2B-B2D0C0247CD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8558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8BAE660F-31D6-412C-9B1B-6B980E66F2A0}" type="slidenum">
              <a:rPr lang="zh-CN" altLang="zh-CN" sz="1200" smtClean="0"/>
              <a:pPr>
                <a:buFont typeface="Arial" charset="0"/>
                <a:buNone/>
              </a:pPr>
              <a:t>1</a:t>
            </a:fld>
            <a:endParaRPr lang="zh-CN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13F9D7CF-0C41-4215-A6D4-4FCB55E917CA}" type="slidenum">
              <a:rPr lang="zh-CN" altLang="zh-CN" sz="1200" smtClean="0"/>
              <a:pPr>
                <a:buFont typeface="Arial" charset="0"/>
                <a:buNone/>
              </a:pPr>
              <a:t>8</a:t>
            </a:fld>
            <a:endParaRPr lang="zh-CN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457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B188A778-03F5-435C-B825-8011BFD6DE9E}" type="slidenum">
              <a:rPr lang="zh-CN" altLang="zh-CN" sz="1200" smtClean="0"/>
              <a:pPr>
                <a:buFont typeface="Arial" charset="0"/>
                <a:buNone/>
              </a:pPr>
              <a:t>16</a:t>
            </a:fld>
            <a:endParaRPr lang="zh-CN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D162F-968D-4D44-8861-B1646547E3F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040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F930F-4D76-4A36-8618-2E6B3CA1594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168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E8D81-6EF5-4621-810F-90F24C7B3F2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77651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ED8BB-23C1-43F7-9AE2-AB7CEF093FA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699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FC644-0AAA-4427-A7B4-0B3FC3F52D9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732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2D4A5-4328-415E-BA8E-CAE49443767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258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9292D-07B8-4814-B26F-CCE8962B9BB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972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F4D09-89D0-440D-9F87-6D6DACB1731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484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92C18-E385-4270-915D-7D4843D93A6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408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A88FE-51A7-4F94-AA5F-3A86E4659E4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850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A652A-9F20-4AC9-BB60-110CB9B2DF6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13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5430A-C59A-4B6D-8B54-E157764344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770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FF00"/>
            </a:gs>
            <a:gs pos="50000">
              <a:schemeClr val="bg1"/>
            </a:gs>
            <a:gs pos="100000">
              <a:srgbClr val="00FF0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fld id="{C29488C5-6679-435E-9C6D-015973A36D4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10" Type="http://schemas.openxmlformats.org/officeDocument/2006/relationships/image" Target="../media/image2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2.bin"/><Relationship Id="rId1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6.wmf"/><Relationship Id="rId26" Type="http://schemas.openxmlformats.org/officeDocument/2006/relationships/image" Target="../media/image100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102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99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101.wmf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oleObject" Target="../embeddings/oleObject101.bin"/><Relationship Id="rId30" Type="http://schemas.openxmlformats.org/officeDocument/2006/relationships/image" Target="../media/image10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07.wmf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oleObject" Target="../embeddings/oleObject108.bin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20" Type="http://schemas.openxmlformats.org/officeDocument/2006/relationships/image" Target="../media/image11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6.bin"/><Relationship Id="rId14" Type="http://schemas.openxmlformats.org/officeDocument/2006/relationships/oleObject" Target="../embeddings/oleObject10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1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20" Type="http://schemas.openxmlformats.org/officeDocument/2006/relationships/image" Target="../media/image12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7.wmf"/><Relationship Id="rId22" Type="http://schemas.openxmlformats.org/officeDocument/2006/relationships/image" Target="../media/image12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29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35.wmf"/><Relationship Id="rId18" Type="http://schemas.openxmlformats.org/officeDocument/2006/relationships/oleObject" Target="../embeddings/oleObject141.bin"/><Relationship Id="rId3" Type="http://schemas.openxmlformats.org/officeDocument/2006/relationships/oleObject" Target="../embeddings/oleObject133.bin"/><Relationship Id="rId21" Type="http://schemas.openxmlformats.org/officeDocument/2006/relationships/image" Target="../media/image139.wmf"/><Relationship Id="rId7" Type="http://schemas.openxmlformats.org/officeDocument/2006/relationships/oleObject" Target="../embeddings/oleObject135.bin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2.wmf"/><Relationship Id="rId11" Type="http://schemas.openxmlformats.org/officeDocument/2006/relationships/image" Target="../media/image134.wmf"/><Relationship Id="rId5" Type="http://schemas.openxmlformats.org/officeDocument/2006/relationships/oleObject" Target="../embeddings/oleObject134.bin"/><Relationship Id="rId15" Type="http://schemas.openxmlformats.org/officeDocument/2006/relationships/image" Target="../media/image136.wmf"/><Relationship Id="rId23" Type="http://schemas.openxmlformats.org/officeDocument/2006/relationships/image" Target="../media/image140.wmf"/><Relationship Id="rId10" Type="http://schemas.openxmlformats.org/officeDocument/2006/relationships/oleObject" Target="../embeddings/oleObject137.bin"/><Relationship Id="rId19" Type="http://schemas.openxmlformats.org/officeDocument/2006/relationships/image" Target="../media/image138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6.bin"/><Relationship Id="rId14" Type="http://schemas.openxmlformats.org/officeDocument/2006/relationships/oleObject" Target="../embeddings/oleObject139.bin"/><Relationship Id="rId22" Type="http://schemas.openxmlformats.org/officeDocument/2006/relationships/oleObject" Target="../embeddings/oleObject14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8.bin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image" Target="../media/image29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3" Type="http://schemas.openxmlformats.org/officeDocument/2006/relationships/image" Target="../media/image34.emf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1.bin"/><Relationship Id="rId5" Type="http://schemas.openxmlformats.org/officeDocument/2006/relationships/image" Target="../media/image36.wmf"/><Relationship Id="rId10" Type="http://schemas.openxmlformats.org/officeDocument/2006/relationships/image" Target="../media/image31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E99E7B-B69C-4E45-B9E6-77A3FD74E2CF}" type="slidenum">
              <a:rPr lang="zh-CN" altLang="zh-CN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zh-CN" altLang="zh-CN" sz="140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38200" y="1019175"/>
            <a:ext cx="4022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zh-CN" sz="2800" b="1" dirty="0">
                <a:solidFill>
                  <a:srgbClr val="0000FF"/>
                </a:solidFill>
              </a:rPr>
              <a:t>  求解微分方程</a:t>
            </a:r>
            <a:endParaRPr lang="zh-CN" altLang="zh-CN" sz="4000" b="1" dirty="0">
              <a:solidFill>
                <a:srgbClr val="0000FF"/>
              </a:solidFill>
            </a:endParaRPr>
          </a:p>
        </p:txBody>
      </p:sp>
      <p:sp>
        <p:nvSpPr>
          <p:cNvPr id="38915" name="Picture 3"/>
          <p:cNvSpPr>
            <a:spLocks noChangeAspect="1" noChangeArrowheads="1"/>
          </p:cNvSpPr>
          <p:nvPr/>
        </p:nvSpPr>
        <p:spPr bwMode="auto">
          <a:xfrm>
            <a:off x="4081463" y="793750"/>
            <a:ext cx="36147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68363" y="25987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  <a:ea typeface="黑体" pitchFamily="49" charset="-122"/>
              </a:rPr>
              <a:t>解</a:t>
            </a:r>
            <a:endParaRPr lang="zh-CN" altLang="zh-CN" sz="4000" b="1">
              <a:solidFill>
                <a:srgbClr val="0000FF"/>
              </a:solidFill>
              <a:ea typeface="黑体" pitchFamily="49" charset="-122"/>
            </a:endParaRP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60" y="760412"/>
            <a:ext cx="2592387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1900238"/>
            <a:ext cx="2243137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4352925"/>
            <a:ext cx="26828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3322638" y="5302250"/>
          <a:ext cx="582136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7" imgW="2514600" imgH="419100" progId="Equation.3">
                  <p:embed/>
                </p:oleObj>
              </mc:Choice>
              <mc:Fallback>
                <p:oleObj r:id="rId7" imgW="25146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5302250"/>
                        <a:ext cx="582136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5414963" y="4052888"/>
          <a:ext cx="18891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9" imgW="876300" imgH="393700" progId="Equation.3">
                  <p:embed/>
                </p:oleObj>
              </mc:Choice>
              <mc:Fallback>
                <p:oleObj r:id="rId9" imgW="8763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4052888"/>
                        <a:ext cx="18891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200025" y="5270500"/>
          <a:ext cx="29114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11" imgW="1095315" imgH="257293" progId="Equation.3">
                  <p:embed/>
                </p:oleObj>
              </mc:Choice>
              <mc:Fallback>
                <p:oleObj r:id="rId11" imgW="1095315" imgH="25729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5270500"/>
                        <a:ext cx="29114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A9B4EBA-8896-4273-8784-53D1AF8E8D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22144"/>
              </p:ext>
            </p:extLst>
          </p:nvPr>
        </p:nvGraphicFramePr>
        <p:xfrm>
          <a:off x="1001713" y="3979863"/>
          <a:ext cx="1104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3" imgW="444240" imgH="393480" progId="Equation.DSMT4">
                  <p:embed/>
                </p:oleObj>
              </mc:Choice>
              <mc:Fallback>
                <p:oleObj name="Equation" r:id="rId13" imgW="444240" imgH="3934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4426C49-7FD9-41E1-8FCA-7C329E9495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3979863"/>
                        <a:ext cx="11049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5">
            <a:extLst>
              <a:ext uri="{FF2B5EF4-FFF2-40B4-BE49-F238E27FC236}">
                <a16:creationId xmlns:a16="http://schemas.microsoft.com/office/drawing/2014/main" id="{CC16E8C1-0B44-43C1-9B11-15D9F090A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324100"/>
            <a:ext cx="2592387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 animBg="1"/>
      <p:bldP spid="389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943AEF-C9F9-4E19-92FD-0E40CAA005E4}" type="slidenum">
              <a:rPr lang="zh-CN" altLang="zh-CN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zh-CN" sz="140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731838" y="636588"/>
            <a:ext cx="7324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/>
              <a:t>2</a:t>
            </a:r>
            <a:r>
              <a:rPr lang="zh-CN" altLang="en-US" sz="2800" b="1"/>
              <a:t>、</a:t>
            </a:r>
            <a:r>
              <a:rPr lang="zh-CN" altLang="zh-CN" sz="2800" b="1"/>
              <a:t>当</a:t>
            </a:r>
            <a:r>
              <a:rPr lang="zh-CN" altLang="zh-CN" sz="2800" b="1" i="1"/>
              <a:t>c</a:t>
            </a:r>
            <a:r>
              <a:rPr lang="zh-CN" altLang="zh-CN" sz="2800" b="1" i="1" baseline="-25000"/>
              <a:t>1,</a:t>
            </a:r>
            <a:r>
              <a:rPr lang="zh-CN" altLang="zh-CN" sz="2800" b="1" i="1"/>
              <a:t>c</a:t>
            </a:r>
            <a:r>
              <a:rPr lang="zh-CN" altLang="zh-CN" sz="2800" b="1" i="1" baseline="-25000"/>
              <a:t>2</a:t>
            </a:r>
            <a:r>
              <a:rPr lang="zh-CN" altLang="zh-CN" sz="2800" b="1"/>
              <a:t>至少有一个不为</a:t>
            </a:r>
            <a:r>
              <a:rPr lang="zh-CN" altLang="zh-CN" sz="2800" b="1" i="1"/>
              <a:t>0</a:t>
            </a:r>
            <a:r>
              <a:rPr lang="zh-CN" altLang="zh-CN" sz="2800" b="1"/>
              <a:t>时,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790825" y="1216025"/>
          <a:ext cx="25082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1155700" imgH="482600" progId="Equation.DSMT4">
                  <p:embed/>
                </p:oleObj>
              </mc:Choice>
              <mc:Fallback>
                <p:oleObj name="Equation" r:id="rId3" imgW="11557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1216025"/>
                        <a:ext cx="25082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91074"/>
              </p:ext>
            </p:extLst>
          </p:nvPr>
        </p:nvGraphicFramePr>
        <p:xfrm>
          <a:off x="761036" y="2284413"/>
          <a:ext cx="319881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5" imgW="1473120" imgH="482400" progId="Equation.DSMT4">
                  <p:embed/>
                </p:oleObj>
              </mc:Choice>
              <mc:Fallback>
                <p:oleObj name="Equation" r:id="rId5" imgW="147312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36" y="2284413"/>
                        <a:ext cx="3198812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23913" y="3463925"/>
          <a:ext cx="23987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r:id="rId7" imgW="1103942" imgH="203024" progId="Equation.DSMT4">
                  <p:embed/>
                </p:oleObj>
              </mc:Choice>
              <mc:Fallback>
                <p:oleObj r:id="rId7" imgW="1103942" imgH="203024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463925"/>
                        <a:ext cx="23987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32150" y="3417888"/>
          <a:ext cx="10763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r:id="rId9" imgW="494870" imgH="253780" progId="Equation.DSMT4">
                  <p:embed/>
                </p:oleObj>
              </mc:Choice>
              <mc:Fallback>
                <p:oleObj r:id="rId9" imgW="494870" imgH="2537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3417888"/>
                        <a:ext cx="10763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46313" y="4084638"/>
          <a:ext cx="37465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11" imgW="1727200" imgH="508000" progId="Equation.DSMT4">
                  <p:embed/>
                </p:oleObj>
              </mc:Choice>
              <mc:Fallback>
                <p:oleObj name="Equation" r:id="rId11" imgW="1727200" imgH="508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4084638"/>
                        <a:ext cx="37465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31838" y="5151438"/>
          <a:ext cx="31956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13" imgW="1473200" imgH="228600" progId="Equation.DSMT4">
                  <p:embed/>
                </p:oleObj>
              </mc:Choice>
              <mc:Fallback>
                <p:oleObj r:id="rId13" imgW="14732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5151438"/>
                        <a:ext cx="319563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对象 5"/>
          <p:cNvGraphicFramePr>
            <a:graphicFrameLocks noChangeAspect="1"/>
          </p:cNvGraphicFramePr>
          <p:nvPr/>
        </p:nvGraphicFramePr>
        <p:xfrm>
          <a:off x="5943600" y="0"/>
          <a:ext cx="32004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r:id="rId15" imgW="1472561" imgH="482391" progId="Equation.DSMT4">
                  <p:embed/>
                </p:oleObj>
              </mc:Choice>
              <mc:Fallback>
                <p:oleObj r:id="rId15" imgW="1472561" imgH="482391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0"/>
                        <a:ext cx="32004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22538" y="5610225"/>
          <a:ext cx="25939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17" imgW="1193800" imgH="482600" progId="Equation.DSMT4">
                  <p:embed/>
                </p:oleObj>
              </mc:Choice>
              <mc:Fallback>
                <p:oleObj name="Equation" r:id="rId17" imgW="1193800" imgH="482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5610225"/>
                        <a:ext cx="259397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5818188" y="5043488"/>
            <a:ext cx="3238500" cy="1181100"/>
          </a:xfrm>
          <a:prstGeom prst="cloudCallout">
            <a:avLst>
              <a:gd name="adj1" fmla="val 38431"/>
              <a:gd name="adj2" fmla="val 38037"/>
            </a:avLst>
          </a:prstGeom>
          <a:solidFill>
            <a:srgbClr val="00FFFF"/>
          </a:solidFill>
          <a:ln w="9525">
            <a:solidFill>
              <a:srgbClr val="FF33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/>
              <a:t>关于</a:t>
            </a:r>
            <a:r>
              <a:rPr lang="zh-CN" altLang="zh-CN" sz="2800" i="1"/>
              <a:t>u,v</a:t>
            </a:r>
            <a:r>
              <a:rPr lang="zh-CN" altLang="zh-CN" sz="2800"/>
              <a:t>的齐次方程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41475" y="5697538"/>
          <a:ext cx="77311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19" imgW="355292" imgH="393359" progId="Equation.DSMT4">
                  <p:embed/>
                </p:oleObj>
              </mc:Choice>
              <mc:Fallback>
                <p:oleObj name="Equation" r:id="rId19" imgW="355292" imgH="393359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5697538"/>
                        <a:ext cx="773113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810487"/>
              </p:ext>
            </p:extLst>
          </p:nvPr>
        </p:nvGraphicFramePr>
        <p:xfrm>
          <a:off x="4213390" y="2524126"/>
          <a:ext cx="40830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21" imgW="1879600" imgH="254000" progId="Equation.DSMT4">
                  <p:embed/>
                </p:oleObj>
              </mc:Choice>
              <mc:Fallback>
                <p:oleObj name="Equation" r:id="rId21" imgW="1879600" imgH="254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390" y="2524126"/>
                        <a:ext cx="40830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2B8E81-99B4-44C8-93A6-08E28EB40C17}" type="slidenum">
              <a:rPr lang="zh-CN" altLang="zh-CN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zh-CN" sz="1400"/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731838" y="274638"/>
            <a:ext cx="7324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/>
              <a:t>2</a:t>
            </a:r>
            <a:r>
              <a:rPr lang="zh-CN" altLang="en-US" sz="2800" b="1"/>
              <a:t>、</a:t>
            </a:r>
            <a:r>
              <a:rPr lang="zh-CN" altLang="zh-CN" sz="2800" b="1"/>
              <a:t>当</a:t>
            </a:r>
            <a:r>
              <a:rPr lang="zh-CN" altLang="zh-CN" sz="2800" b="1" i="1"/>
              <a:t>c</a:t>
            </a:r>
            <a:r>
              <a:rPr lang="zh-CN" altLang="zh-CN" sz="2800" b="1" i="1" baseline="-25000"/>
              <a:t>1,</a:t>
            </a:r>
            <a:r>
              <a:rPr lang="zh-CN" altLang="zh-CN" sz="2800" b="1" i="1"/>
              <a:t>c</a:t>
            </a:r>
            <a:r>
              <a:rPr lang="zh-CN" altLang="zh-CN" sz="2800" b="1" i="1" baseline="-25000"/>
              <a:t>2</a:t>
            </a:r>
            <a:r>
              <a:rPr lang="zh-CN" altLang="zh-CN" sz="2800" b="1"/>
              <a:t>至少有一个不为</a:t>
            </a:r>
            <a:r>
              <a:rPr lang="zh-CN" altLang="zh-CN" sz="2800" b="1" i="1"/>
              <a:t>0</a:t>
            </a:r>
            <a:r>
              <a:rPr lang="zh-CN" altLang="zh-CN" sz="2800" b="1"/>
              <a:t>时,</a:t>
            </a:r>
          </a:p>
        </p:txBody>
      </p:sp>
      <p:graphicFrame>
        <p:nvGraphicFramePr>
          <p:cNvPr id="12292" name="Object 7"/>
          <p:cNvGraphicFramePr>
            <a:graphicFrameLocks noChangeAspect="1"/>
          </p:cNvGraphicFramePr>
          <p:nvPr/>
        </p:nvGraphicFramePr>
        <p:xfrm>
          <a:off x="2778125" y="822325"/>
          <a:ext cx="2535238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r:id="rId3" imgW="1168400" imgH="482600" progId="Equation.DSMT4">
                  <p:embed/>
                </p:oleObj>
              </mc:Choice>
              <mc:Fallback>
                <p:oleObj r:id="rId3" imgW="11684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822325"/>
                        <a:ext cx="2535238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233506"/>
              </p:ext>
            </p:extLst>
          </p:nvPr>
        </p:nvGraphicFramePr>
        <p:xfrm>
          <a:off x="774522" y="2017713"/>
          <a:ext cx="317182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5" imgW="1460160" imgH="482400" progId="Equation.DSMT4">
                  <p:embed/>
                </p:oleObj>
              </mc:Choice>
              <mc:Fallback>
                <p:oleObj name="Equation" r:id="rId5" imgW="146016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522" y="2017713"/>
                        <a:ext cx="3171825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5"/>
          <p:cNvGraphicFramePr>
            <a:graphicFrameLocks noChangeAspect="1"/>
          </p:cNvGraphicFramePr>
          <p:nvPr/>
        </p:nvGraphicFramePr>
        <p:xfrm>
          <a:off x="5943600" y="0"/>
          <a:ext cx="32004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7" imgW="1472561" imgH="482391" progId="Equation.DSMT4">
                  <p:embed/>
                </p:oleObj>
              </mc:Choice>
              <mc:Fallback>
                <p:oleObj r:id="rId7" imgW="1472561" imgH="482391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0"/>
                        <a:ext cx="32004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57213" y="3143250"/>
          <a:ext cx="3225800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r:id="rId9" imgW="1485900" imgH="1625600" progId="Equation.DSMT4">
                  <p:embed/>
                </p:oleObj>
              </mc:Choice>
              <mc:Fallback>
                <p:oleObj r:id="rId9" imgW="1485900" imgH="1625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3143250"/>
                        <a:ext cx="3225800" cy="351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026025" y="3133725"/>
          <a:ext cx="22050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r:id="rId11" imgW="1016000" imgH="228600" progId="Equation.DSMT4">
                  <p:embed/>
                </p:oleObj>
              </mc:Choice>
              <mc:Fallback>
                <p:oleObj r:id="rId11" imgW="101600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3133725"/>
                        <a:ext cx="22050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040313" y="4070350"/>
          <a:ext cx="8540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r:id="rId13" imgW="393529" imgH="228501" progId="Equation.DSMT4">
                  <p:embed/>
                </p:oleObj>
              </mc:Choice>
              <mc:Fallback>
                <p:oleObj r:id="rId13" imgW="393529" imgH="228501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4070350"/>
                        <a:ext cx="8540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018088" y="5065713"/>
          <a:ext cx="8826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r:id="rId15" imgW="406048" imgH="228402" progId="Equation.DSMT4">
                  <p:embed/>
                </p:oleObj>
              </mc:Choice>
              <mc:Fallback>
                <p:oleObj r:id="rId15" imgW="406048" imgH="228402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5065713"/>
                        <a:ext cx="8826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610100" y="2941638"/>
          <a:ext cx="361315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r:id="rId17" imgW="1663700" imgH="508000" progId="Equation.DSMT4">
                  <p:embed/>
                </p:oleObj>
              </mc:Choice>
              <mc:Fallback>
                <p:oleObj r:id="rId17" imgW="1663700" imgH="5080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2941638"/>
                        <a:ext cx="361315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637088" y="3860800"/>
          <a:ext cx="248285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r:id="rId19" imgW="1143000" imgH="482600" progId="Equation.DSMT4">
                  <p:embed/>
                </p:oleObj>
              </mc:Choice>
              <mc:Fallback>
                <p:oleObj r:id="rId19" imgW="1143000" imgH="4826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3860800"/>
                        <a:ext cx="248285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649788" y="4826000"/>
          <a:ext cx="245586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r:id="rId21" imgW="1129810" imgH="482391" progId="Equation.DSMT4">
                  <p:embed/>
                </p:oleObj>
              </mc:Choice>
              <mc:Fallback>
                <p:oleObj r:id="rId21" imgW="1129810" imgH="482391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4826000"/>
                        <a:ext cx="245586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670425" y="5784850"/>
          <a:ext cx="32004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r:id="rId23" imgW="1473200" imgH="482600" progId="Equation.DSMT4">
                  <p:embed/>
                </p:oleObj>
              </mc:Choice>
              <mc:Fallback>
                <p:oleObj r:id="rId23" imgW="1473200" imgH="4826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5784850"/>
                        <a:ext cx="32004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906734"/>
              </p:ext>
            </p:extLst>
          </p:nvPr>
        </p:nvGraphicFramePr>
        <p:xfrm>
          <a:off x="4265369" y="2241550"/>
          <a:ext cx="37528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25" imgW="1726451" imgH="253890" progId="Equation.DSMT4">
                  <p:embed/>
                </p:oleObj>
              </mc:Choice>
              <mc:Fallback>
                <p:oleObj name="Equation" r:id="rId25" imgW="1726451" imgH="25389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369" y="2241550"/>
                        <a:ext cx="37528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240981-0134-4C3C-8219-BCF3B80951EB}" type="slidenum">
              <a:rPr lang="zh-CN" altLang="zh-CN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zh-CN" sz="1400"/>
          </a:p>
        </p:txBody>
      </p:sp>
      <p:graphicFrame>
        <p:nvGraphicFramePr>
          <p:cNvPr id="13315" name="对象 11"/>
          <p:cNvGraphicFramePr>
            <a:graphicFrameLocks noChangeAspect="1"/>
          </p:cNvGraphicFramePr>
          <p:nvPr/>
        </p:nvGraphicFramePr>
        <p:xfrm>
          <a:off x="1009650" y="1962150"/>
          <a:ext cx="361315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r:id="rId3" imgW="1663700" imgH="508000" progId="Equation.DSMT4">
                  <p:embed/>
                </p:oleObj>
              </mc:Choice>
              <mc:Fallback>
                <p:oleObj r:id="rId3" imgW="1663700" imgH="5080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962150"/>
                        <a:ext cx="361315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12"/>
          <p:cNvGraphicFramePr>
            <a:graphicFrameLocks noChangeAspect="1"/>
          </p:cNvGraphicFramePr>
          <p:nvPr/>
        </p:nvGraphicFramePr>
        <p:xfrm>
          <a:off x="5354638" y="2016125"/>
          <a:ext cx="248285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5" imgW="1143000" imgH="482600" progId="Equation.DSMT4">
                  <p:embed/>
                </p:oleObj>
              </mc:Choice>
              <mc:Fallback>
                <p:oleObj r:id="rId5" imgW="1143000" imgH="4826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8" y="2016125"/>
                        <a:ext cx="248285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3"/>
          <p:cNvGraphicFramePr>
            <a:graphicFrameLocks noChangeAspect="1"/>
          </p:cNvGraphicFramePr>
          <p:nvPr/>
        </p:nvGraphicFramePr>
        <p:xfrm>
          <a:off x="1127125" y="4346575"/>
          <a:ext cx="24558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7" imgW="1129810" imgH="482391" progId="Equation.DSMT4">
                  <p:embed/>
                </p:oleObj>
              </mc:Choice>
              <mc:Fallback>
                <p:oleObj r:id="rId7" imgW="1129810" imgH="482391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4346575"/>
                        <a:ext cx="24558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14"/>
          <p:cNvGraphicFramePr>
            <a:graphicFrameLocks noChangeAspect="1"/>
          </p:cNvGraphicFramePr>
          <p:nvPr/>
        </p:nvGraphicFramePr>
        <p:xfrm>
          <a:off x="5065713" y="4332288"/>
          <a:ext cx="32004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r:id="rId9" imgW="1473200" imgH="482600" progId="Equation.DSMT4">
                  <p:embed/>
                </p:oleObj>
              </mc:Choice>
              <mc:Fallback>
                <p:oleObj r:id="rId9" imgW="1473200" imgH="4826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4332288"/>
                        <a:ext cx="32004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标注 2"/>
          <p:cNvSpPr>
            <a:spLocks noChangeArrowheads="1"/>
          </p:cNvSpPr>
          <p:nvPr/>
        </p:nvSpPr>
        <p:spPr bwMode="auto">
          <a:xfrm>
            <a:off x="6400800" y="827088"/>
            <a:ext cx="1973263" cy="595312"/>
          </a:xfrm>
          <a:prstGeom prst="wedgeRectCallout">
            <a:avLst>
              <a:gd name="adj1" fmla="val -24509"/>
              <a:gd name="adj2" fmla="val 10884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可分离变量</a:t>
            </a:r>
          </a:p>
        </p:txBody>
      </p:sp>
      <p:sp>
        <p:nvSpPr>
          <p:cNvPr id="18" name="矩形标注 17"/>
          <p:cNvSpPr>
            <a:spLocks noChangeArrowheads="1"/>
          </p:cNvSpPr>
          <p:nvPr/>
        </p:nvSpPr>
        <p:spPr bwMode="auto">
          <a:xfrm>
            <a:off x="731838" y="5602288"/>
            <a:ext cx="1973262" cy="595312"/>
          </a:xfrm>
          <a:prstGeom prst="wedgeRectCallout">
            <a:avLst>
              <a:gd name="adj1" fmla="val -9806"/>
              <a:gd name="adj2" fmla="val -8627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可分离变量</a:t>
            </a:r>
          </a:p>
        </p:txBody>
      </p:sp>
      <p:sp>
        <p:nvSpPr>
          <p:cNvPr id="19" name="矩形标注 18"/>
          <p:cNvSpPr>
            <a:spLocks noChangeArrowheads="1"/>
          </p:cNvSpPr>
          <p:nvPr/>
        </p:nvSpPr>
        <p:spPr bwMode="auto">
          <a:xfrm>
            <a:off x="4594225" y="5522913"/>
            <a:ext cx="3970338" cy="804862"/>
          </a:xfrm>
          <a:prstGeom prst="wedgeRectCallout">
            <a:avLst>
              <a:gd name="adj1" fmla="val -17157"/>
              <a:gd name="adj2" fmla="val -8871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类似于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865813" y="5394325"/>
          <a:ext cx="27035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r:id="rId11" imgW="1244060" imgH="393529" progId="Equation.DSMT4">
                  <p:embed/>
                </p:oleObj>
              </mc:Choice>
              <mc:Fallback>
                <p:oleObj r:id="rId11" imgW="1244060" imgH="393529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5394325"/>
                        <a:ext cx="27035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标注 23"/>
          <p:cNvSpPr>
            <a:spLocks noChangeArrowheads="1"/>
          </p:cNvSpPr>
          <p:nvPr/>
        </p:nvSpPr>
        <p:spPr bwMode="auto">
          <a:xfrm>
            <a:off x="276225" y="434975"/>
            <a:ext cx="4659313" cy="987425"/>
          </a:xfrm>
          <a:prstGeom prst="wedgeRectCallout">
            <a:avLst>
              <a:gd name="adj1" fmla="val -17491"/>
              <a:gd name="adj2" fmla="val 8688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做变量代换                   ，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化为可分离变量的微分方程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189163" y="441325"/>
          <a:ext cx="17097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r:id="rId13" imgW="787400" imgH="228600" progId="Equation.DSMT4">
                  <p:embed/>
                </p:oleObj>
              </mc:Choice>
              <mc:Fallback>
                <p:oleObj r:id="rId13" imgW="787400" imgH="22860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441325"/>
                        <a:ext cx="170973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77900" y="3049588"/>
          <a:ext cx="460533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r:id="rId15" imgW="2120760" imgH="431640" progId="Equation.DSMT4">
                  <p:embed/>
                </p:oleObj>
              </mc:Choice>
              <mc:Fallback>
                <p:oleObj r:id="rId15" imgW="212076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049588"/>
                        <a:ext cx="4605338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标注 13"/>
          <p:cNvSpPr>
            <a:spLocks noChangeArrowheads="1"/>
          </p:cNvSpPr>
          <p:nvPr/>
        </p:nvSpPr>
        <p:spPr bwMode="auto">
          <a:xfrm>
            <a:off x="6238875" y="3265488"/>
            <a:ext cx="1973263" cy="595312"/>
          </a:xfrm>
          <a:prstGeom prst="wedgeRectCallout">
            <a:avLst>
              <a:gd name="adj1" fmla="val -78815"/>
              <a:gd name="adj2" fmla="val -135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可分离变量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4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0762B9-DBF5-4B44-9A3C-AB5637DC5790}" type="slidenum">
              <a:rPr lang="zh-CN" altLang="zh-CN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zh-CN" sz="1400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858838" y="19542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  <a:ea typeface="黑体" pitchFamily="49" charset="-122"/>
              </a:rPr>
              <a:t>解</a:t>
            </a:r>
            <a:endParaRPr lang="zh-CN" altLang="zh-CN" sz="4000" b="1">
              <a:solidFill>
                <a:srgbClr val="0000FF"/>
              </a:solidFill>
              <a:ea typeface="黑体" pitchFamily="49" charset="-122"/>
            </a:endParaRPr>
          </a:p>
        </p:txBody>
      </p:sp>
      <p:graphicFrame>
        <p:nvGraphicFramePr>
          <p:cNvPr id="14340" name="对象 1"/>
          <p:cNvGraphicFramePr>
            <a:graphicFrameLocks noChangeAspect="1"/>
          </p:cNvGraphicFramePr>
          <p:nvPr/>
        </p:nvGraphicFramePr>
        <p:xfrm>
          <a:off x="787400" y="454025"/>
          <a:ext cx="39179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r:id="rId3" imgW="1524000" imgH="419100" progId="Equation.DSMT4">
                  <p:embed/>
                </p:oleObj>
              </mc:Choice>
              <mc:Fallback>
                <p:oleObj r:id="rId3" imgW="1524000" imgH="4191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54025"/>
                        <a:ext cx="39179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92263" y="1920875"/>
          <a:ext cx="20605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5" imgW="799753" imgH="215806" progId="Equation.DSMT4">
                  <p:embed/>
                </p:oleObj>
              </mc:Choice>
              <mc:Fallback>
                <p:oleObj name="Equation" r:id="rId5" imgW="799753" imgH="215806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1920875"/>
                        <a:ext cx="20605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60513" y="2946400"/>
          <a:ext cx="51911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r:id="rId7" imgW="2018424" imgH="393529" progId="Equation.DSMT4">
                  <p:embed/>
                </p:oleObj>
              </mc:Choice>
              <mc:Fallback>
                <p:oleObj r:id="rId7" imgW="2018424" imgH="39352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2946400"/>
                        <a:ext cx="51911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402388" y="5421313"/>
          <a:ext cx="6858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9" imgW="266238" imgH="177492" progId="Equation.DSMT4">
                  <p:embed/>
                </p:oleObj>
              </mc:Choice>
              <mc:Fallback>
                <p:oleObj r:id="rId9" imgW="266238" imgH="17749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88" y="5421313"/>
                        <a:ext cx="6858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546600" y="4025900"/>
          <a:ext cx="28400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11" imgW="1674946" imgH="203024" progId="Equation.DSMT4">
                  <p:embed/>
                </p:oleObj>
              </mc:Choice>
              <mc:Fallback>
                <p:oleObj name="Equation" r:id="rId11" imgW="1674946" imgH="203024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4025900"/>
                        <a:ext cx="284003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01725" y="4356100"/>
          <a:ext cx="16668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r:id="rId13" imgW="647138" imgH="203024" progId="Equation.DSMT4">
                  <p:embed/>
                </p:oleObj>
              </mc:Choice>
              <mc:Fallback>
                <p:oleObj r:id="rId13" imgW="647138" imgH="203024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4356100"/>
                        <a:ext cx="16668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418013" y="5165725"/>
          <a:ext cx="17954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r:id="rId15" imgW="698197" imgH="393529" progId="Equation.DSMT4">
                  <p:embed/>
                </p:oleObj>
              </mc:Choice>
              <mc:Fallback>
                <p:oleObj r:id="rId15" imgW="698197" imgH="393529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5165725"/>
                        <a:ext cx="179546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24050" y="5108575"/>
          <a:ext cx="248285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r:id="rId17" imgW="965160" imgH="431640" progId="Equation.DSMT4">
                  <p:embed/>
                </p:oleObj>
              </mc:Choice>
              <mc:Fallback>
                <p:oleObj r:id="rId17" imgW="965160" imgH="4316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5108575"/>
                        <a:ext cx="248285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492500" y="4814888"/>
          <a:ext cx="53943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19" imgW="3124200" imgH="203200" progId="Equation.DSMT4">
                  <p:embed/>
                </p:oleObj>
              </mc:Choice>
              <mc:Fallback>
                <p:oleObj name="Equation" r:id="rId19" imgW="3124200" imgH="203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814888"/>
                        <a:ext cx="53943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824413" y="4408488"/>
          <a:ext cx="19621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21" imgW="1079032" imgH="215806" progId="Equation.DSMT4">
                  <p:embed/>
                </p:oleObj>
              </mc:Choice>
              <mc:Fallback>
                <p:oleObj name="Equation" r:id="rId21" imgW="1079032" imgH="215806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4408488"/>
                        <a:ext cx="19621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B9D6C5-AB41-40AD-A20A-423F189CC8D7}" type="slidenum">
              <a:rPr lang="zh-CN" altLang="zh-CN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zh-CN" sz="140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54313" y="179388"/>
          <a:ext cx="274161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3" imgW="1066337" imgH="393529" progId="Equation.DSMT4">
                  <p:embed/>
                </p:oleObj>
              </mc:Choice>
              <mc:Fallback>
                <p:oleObj r:id="rId3" imgW="1066337" imgH="39352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179388"/>
                        <a:ext cx="274161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387600" y="1309688"/>
          <a:ext cx="34591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r:id="rId5" imgW="1345032" imgH="253780" progId="Equation.DSMT4">
                  <p:embed/>
                </p:oleObj>
              </mc:Choice>
              <mc:Fallback>
                <p:oleObj r:id="rId5" imgW="1345032" imgH="2537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1309688"/>
                        <a:ext cx="345916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316163" y="2105025"/>
          <a:ext cx="25130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r:id="rId7" imgW="976628" imgH="215619" progId="Equation.DSMT4">
                  <p:embed/>
                </p:oleObj>
              </mc:Choice>
              <mc:Fallback>
                <p:oleObj r:id="rId7" imgW="976628" imgH="21561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2105025"/>
                        <a:ext cx="25130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970463" y="2138363"/>
          <a:ext cx="12731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9" imgW="494870" imgH="203024" progId="Equation.DSMT4">
                  <p:embed/>
                </p:oleObj>
              </mc:Choice>
              <mc:Fallback>
                <p:oleObj r:id="rId9" imgW="494870" imgH="203024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2138363"/>
                        <a:ext cx="12731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740025" y="2586038"/>
          <a:ext cx="1273175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r:id="rId11" imgW="495085" imgH="469696" progId="Equation.DSMT4">
                  <p:embed/>
                </p:oleObj>
              </mc:Choice>
              <mc:Fallback>
                <p:oleObj r:id="rId11" imgW="495085" imgH="469696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2586038"/>
                        <a:ext cx="1273175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268788" y="2827338"/>
          <a:ext cx="9794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r:id="rId13" imgW="380670" imgH="203024" progId="Equation.DSMT4">
                  <p:embed/>
                </p:oleObj>
              </mc:Choice>
              <mc:Fallback>
                <p:oleObj r:id="rId13" imgW="380670" imgH="203024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2827338"/>
                        <a:ext cx="9794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49275" y="3519488"/>
          <a:ext cx="35242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r:id="rId15" imgW="1371600" imgH="419100" progId="Equation.DSMT4">
                  <p:embed/>
                </p:oleObj>
              </mc:Choice>
              <mc:Fallback>
                <p:oleObj r:id="rId15" imgW="1371600" imgH="4191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3519488"/>
                        <a:ext cx="35242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846638" y="3479800"/>
          <a:ext cx="28384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r:id="rId17" imgW="1104421" imgH="444307" progId="Equation.DSMT4">
                  <p:embed/>
                </p:oleObj>
              </mc:Choice>
              <mc:Fallback>
                <p:oleObj r:id="rId17" imgW="1104421" imgH="444307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638" y="3479800"/>
                        <a:ext cx="283845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351213" y="4835525"/>
          <a:ext cx="29702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r:id="rId19" imgW="1155700" imgH="228600" progId="Equation.DSMT4">
                  <p:embed/>
                </p:oleObj>
              </mc:Choice>
              <mc:Fallback>
                <p:oleObj r:id="rId19" imgW="1155700" imgH="2286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4835525"/>
                        <a:ext cx="29702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371600" y="5575300"/>
          <a:ext cx="28749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21" imgW="1116147" imgH="215619" progId="Equation.DSMT4">
                  <p:embed/>
                </p:oleObj>
              </mc:Choice>
              <mc:Fallback>
                <p:oleObj name="Equation" r:id="rId21" imgW="1116147" imgH="215619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575300"/>
                        <a:ext cx="28749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950913" y="4835525"/>
            <a:ext cx="1676400" cy="571500"/>
          </a:xfrm>
          <a:prstGeom prst="roundRect">
            <a:avLst>
              <a:gd name="adj" fmla="val 50000"/>
            </a:avLst>
          </a:prstGeom>
          <a:solidFill>
            <a:srgbClr val="66CCFF"/>
          </a:solidFill>
          <a:ln w="9525">
            <a:solidFill>
              <a:schemeClr val="hlink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通积分</a:t>
            </a:r>
            <a:endParaRPr lang="zh-CN" altLang="zh-CN" sz="280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238625" y="5583238"/>
          <a:ext cx="36274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r:id="rId23" imgW="1408477" imgH="203024" progId="Equation.DSMT4">
                  <p:embed/>
                </p:oleObj>
              </mc:Choice>
              <mc:Fallback>
                <p:oleObj r:id="rId23" imgW="1408477" imgH="203024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5583238"/>
                        <a:ext cx="36274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792913" y="4873625"/>
          <a:ext cx="9794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r:id="rId25" imgW="380340" imgH="177492" progId="Equation.DSMT4">
                  <p:embed/>
                </p:oleObj>
              </mc:Choice>
              <mc:Fallback>
                <p:oleObj r:id="rId25" imgW="380340" imgH="177492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913" y="4873625"/>
                        <a:ext cx="9794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691313" y="4835525"/>
          <a:ext cx="23510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r:id="rId27" imgW="913607" imgH="203024" progId="Equation.DSMT4">
                  <p:embed/>
                </p:oleObj>
              </mc:Choice>
              <mc:Fallback>
                <p:oleObj r:id="rId27" imgW="913607" imgH="203024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4835525"/>
                        <a:ext cx="23510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952750" y="6121400"/>
          <a:ext cx="22240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29" imgW="863225" imgH="203112" progId="Equation.DSMT4">
                  <p:embed/>
                </p:oleObj>
              </mc:Choice>
              <mc:Fallback>
                <p:oleObj name="Equation" r:id="rId29" imgW="863225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6121400"/>
                        <a:ext cx="22240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057400" y="414338"/>
            <a:ext cx="5443538" cy="1011237"/>
            <a:chOff x="2057400" y="1528765"/>
            <a:chExt cx="5443537" cy="1011703"/>
          </a:xfrm>
        </p:grpSpPr>
        <p:graphicFrame>
          <p:nvGraphicFramePr>
            <p:cNvPr id="16414" name="对象 1"/>
            <p:cNvGraphicFramePr>
              <a:graphicFrameLocks noChangeAspect="1"/>
            </p:cNvGraphicFramePr>
            <p:nvPr/>
          </p:nvGraphicFramePr>
          <p:xfrm>
            <a:off x="3019419" y="1528765"/>
            <a:ext cx="3097558" cy="1011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name="Equation" r:id="rId3" imgW="1473200" imgH="482600" progId="Equation.DSMT4">
                    <p:embed/>
                  </p:oleObj>
                </mc:Choice>
                <mc:Fallback>
                  <p:oleObj name="Equation" r:id="rId3" imgW="1473200" imgH="4826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9419" y="1528765"/>
                          <a:ext cx="3097558" cy="10117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5" name="TextBox 2"/>
            <p:cNvSpPr txBox="1">
              <a:spLocks noChangeArrowheads="1"/>
            </p:cNvSpPr>
            <p:nvPr/>
          </p:nvSpPr>
          <p:spPr bwMode="auto">
            <a:xfrm>
              <a:off x="2057400" y="1771650"/>
              <a:ext cx="544353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求解                                    总结</a:t>
              </a:r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5113" y="2309813"/>
          <a:ext cx="256381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5" imgW="1218671" imgH="482391" progId="Equation.DSMT4">
                  <p:embed/>
                </p:oleObj>
              </mc:Choice>
              <mc:Fallback>
                <p:oleObj name="Equation" r:id="rId5" imgW="1218671" imgH="482391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2309813"/>
                        <a:ext cx="2563812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7150" y="3471863"/>
            <a:ext cx="3071813" cy="1816100"/>
            <a:chOff x="2428883" y="1828798"/>
            <a:chExt cx="3071845" cy="1815882"/>
          </a:xfrm>
        </p:grpSpPr>
        <p:sp>
          <p:nvSpPr>
            <p:cNvPr id="16412" name="TextBox 7"/>
            <p:cNvSpPr txBox="1">
              <a:spLocks noChangeArrowheads="1"/>
            </p:cNvSpPr>
            <p:nvPr/>
          </p:nvSpPr>
          <p:spPr bwMode="auto">
            <a:xfrm>
              <a:off x="2428883" y="1828798"/>
              <a:ext cx="3071845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齐次微分方程，令</a:t>
              </a:r>
              <a:endParaRPr lang="en-US" altLang="zh-CN" sz="2800"/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800"/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化为变量分离方程</a:t>
              </a:r>
              <a:endParaRPr lang="en-US" altLang="zh-CN" sz="2800"/>
            </a:p>
          </p:txBody>
        </p:sp>
        <p:graphicFrame>
          <p:nvGraphicFramePr>
            <p:cNvPr id="16413" name="对象 4"/>
            <p:cNvGraphicFramePr>
              <a:graphicFrameLocks noChangeAspect="1"/>
            </p:cNvGraphicFramePr>
            <p:nvPr/>
          </p:nvGraphicFramePr>
          <p:xfrm>
            <a:off x="3370289" y="2289161"/>
            <a:ext cx="801687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4" name="Equation" r:id="rId7" imgW="380835" imgH="393529" progId="Equation.DSMT4">
                    <p:embed/>
                  </p:oleObj>
                </mc:Choice>
                <mc:Fallback>
                  <p:oleObj name="Equation" r:id="rId7" imgW="380835" imgH="393529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289" y="2289161"/>
                          <a:ext cx="801687" cy="825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左大括号 9"/>
          <p:cNvSpPr>
            <a:spLocks/>
          </p:cNvSpPr>
          <p:nvPr/>
        </p:nvSpPr>
        <p:spPr bwMode="auto">
          <a:xfrm rot="5400000">
            <a:off x="4243388" y="-914400"/>
            <a:ext cx="434975" cy="4937125"/>
          </a:xfrm>
          <a:prstGeom prst="leftBrace">
            <a:avLst>
              <a:gd name="adj1" fmla="val 8355"/>
              <a:gd name="adj2" fmla="val 497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622300" y="1554163"/>
            <a:ext cx="2516188" cy="523875"/>
            <a:chOff x="1641475" y="1828798"/>
            <a:chExt cx="2516188" cy="523220"/>
          </a:xfrm>
        </p:grpSpPr>
        <p:graphicFrame>
          <p:nvGraphicFramePr>
            <p:cNvPr id="16410" name="对象 12"/>
            <p:cNvGraphicFramePr>
              <a:graphicFrameLocks noChangeAspect="1"/>
            </p:cNvGraphicFramePr>
            <p:nvPr/>
          </p:nvGraphicFramePr>
          <p:xfrm>
            <a:off x="1641475" y="1831976"/>
            <a:ext cx="828675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5" name="Equation" r:id="rId9" imgW="393529" imgH="228501" progId="Equation.DSMT4">
                    <p:embed/>
                  </p:oleObj>
                </mc:Choice>
                <mc:Fallback>
                  <p:oleObj name="Equation" r:id="rId9" imgW="393529" imgH="228501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475" y="1831976"/>
                          <a:ext cx="828675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1" name="TextBox 13"/>
            <p:cNvSpPr txBox="1">
              <a:spLocks noChangeArrowheads="1"/>
            </p:cNvSpPr>
            <p:nvPr/>
          </p:nvSpPr>
          <p:spPr bwMode="auto">
            <a:xfrm>
              <a:off x="2428884" y="1828798"/>
              <a:ext cx="17287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同时为零</a:t>
              </a: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999038" y="1554163"/>
            <a:ext cx="3640137" cy="523875"/>
            <a:chOff x="1641475" y="1828798"/>
            <a:chExt cx="3640031" cy="523220"/>
          </a:xfrm>
        </p:grpSpPr>
        <p:graphicFrame>
          <p:nvGraphicFramePr>
            <p:cNvPr id="16408" name="对象 15"/>
            <p:cNvGraphicFramePr>
              <a:graphicFrameLocks noChangeAspect="1"/>
            </p:cNvGraphicFramePr>
            <p:nvPr/>
          </p:nvGraphicFramePr>
          <p:xfrm>
            <a:off x="1641475" y="1831976"/>
            <a:ext cx="828675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6" name="Equation" r:id="rId11" imgW="393529" imgH="228501" progId="Equation.DSMT4">
                    <p:embed/>
                  </p:oleObj>
                </mc:Choice>
                <mc:Fallback>
                  <p:oleObj name="Equation" r:id="rId11" imgW="393529" imgH="228501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475" y="1831976"/>
                          <a:ext cx="828675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9" name="TextBox 16"/>
            <p:cNvSpPr txBox="1">
              <a:spLocks noChangeArrowheads="1"/>
            </p:cNvSpPr>
            <p:nvPr/>
          </p:nvSpPr>
          <p:spPr bwMode="auto">
            <a:xfrm>
              <a:off x="2428884" y="1828798"/>
              <a:ext cx="285262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</a:rPr>
                <a:t>不</a:t>
              </a:r>
              <a:r>
                <a:rPr lang="zh-CN" altLang="en-US" sz="2800"/>
                <a:t>同时为零</a:t>
              </a:r>
            </a:p>
          </p:txBody>
        </p:sp>
      </p:grpSp>
      <p:sp>
        <p:nvSpPr>
          <p:cNvPr id="16392" name="左大括号 17"/>
          <p:cNvSpPr>
            <a:spLocks/>
          </p:cNvSpPr>
          <p:nvPr/>
        </p:nvSpPr>
        <p:spPr bwMode="auto">
          <a:xfrm rot="5400000">
            <a:off x="6138863" y="-304800"/>
            <a:ext cx="434975" cy="4937125"/>
          </a:xfrm>
          <a:prstGeom prst="leftBrace">
            <a:avLst>
              <a:gd name="adj1" fmla="val 8355"/>
              <a:gd name="adj2" fmla="val 497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3757613" y="2163763"/>
            <a:ext cx="2028825" cy="1069975"/>
            <a:chOff x="4033838" y="3505198"/>
            <a:chExt cx="2028825" cy="1070242"/>
          </a:xfrm>
        </p:grpSpPr>
        <p:graphicFrame>
          <p:nvGraphicFramePr>
            <p:cNvPr id="16406" name="对象 18"/>
            <p:cNvGraphicFramePr>
              <a:graphicFrameLocks noChangeAspect="1"/>
            </p:cNvGraphicFramePr>
            <p:nvPr/>
          </p:nvGraphicFramePr>
          <p:xfrm>
            <a:off x="4033838" y="3505198"/>
            <a:ext cx="202882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7" name="Equation" r:id="rId12" imgW="965200" imgH="254000" progId="Equation.DSMT4">
                    <p:embed/>
                  </p:oleObj>
                </mc:Choice>
                <mc:Fallback>
                  <p:oleObj name="Equation" r:id="rId12" imgW="965200" imgH="254000" progId="Equation.DSMT4">
                    <p:embed/>
                    <p:pic>
                      <p:nvPicPr>
                        <p:cNvPr id="0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838" y="3505198"/>
                          <a:ext cx="2028825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7" name="TextBox 19"/>
            <p:cNvSpPr txBox="1">
              <a:spLocks noChangeArrowheads="1"/>
            </p:cNvSpPr>
            <p:nvPr/>
          </p:nvSpPr>
          <p:spPr bwMode="auto">
            <a:xfrm>
              <a:off x="4405311" y="4052220"/>
              <a:ext cx="12858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成比例</a:t>
              </a:r>
            </a:p>
          </p:txBody>
        </p:sp>
      </p:grpSp>
      <p:grpSp>
        <p:nvGrpSpPr>
          <p:cNvPr id="16394" name="组合 21"/>
          <p:cNvGrpSpPr>
            <a:grpSpLocks/>
          </p:cNvGrpSpPr>
          <p:nvPr/>
        </p:nvGrpSpPr>
        <p:grpSpPr bwMode="auto">
          <a:xfrm>
            <a:off x="6796088" y="2163763"/>
            <a:ext cx="2028825" cy="1069975"/>
            <a:chOff x="4033838" y="3505198"/>
            <a:chExt cx="2028825" cy="1070242"/>
          </a:xfrm>
        </p:grpSpPr>
        <p:graphicFrame>
          <p:nvGraphicFramePr>
            <p:cNvPr id="16404" name="对象 22"/>
            <p:cNvGraphicFramePr>
              <a:graphicFrameLocks noChangeAspect="1"/>
            </p:cNvGraphicFramePr>
            <p:nvPr/>
          </p:nvGraphicFramePr>
          <p:xfrm>
            <a:off x="4033838" y="3505198"/>
            <a:ext cx="202882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8" name="Equation" r:id="rId14" imgW="965200" imgH="254000" progId="Equation.DSMT4">
                    <p:embed/>
                  </p:oleObj>
                </mc:Choice>
                <mc:Fallback>
                  <p:oleObj name="Equation" r:id="rId14" imgW="965200" imgH="254000" progId="Equation.DSMT4">
                    <p:embed/>
                    <p:pic>
                      <p:nvPicPr>
                        <p:cNvPr id="0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838" y="3505198"/>
                          <a:ext cx="2028825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5" name="TextBox 23"/>
            <p:cNvSpPr txBox="1">
              <a:spLocks noChangeArrowheads="1"/>
            </p:cNvSpPr>
            <p:nvPr/>
          </p:nvSpPr>
          <p:spPr bwMode="auto">
            <a:xfrm>
              <a:off x="4219567" y="4052220"/>
              <a:ext cx="169533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</a:rPr>
                <a:t>不</a:t>
              </a:r>
              <a:r>
                <a:rPr lang="zh-CN" altLang="en-US" sz="2800"/>
                <a:t>成比例</a:t>
              </a:r>
            </a:p>
          </p:txBody>
        </p:sp>
      </p:grpSp>
      <p:graphicFrame>
        <p:nvGraphicFramePr>
          <p:cNvPr id="16395" name="对象 26"/>
          <p:cNvGraphicFramePr>
            <a:graphicFrameLocks noChangeAspect="1"/>
          </p:cNvGraphicFramePr>
          <p:nvPr/>
        </p:nvGraphicFramePr>
        <p:xfrm>
          <a:off x="6127750" y="3932238"/>
          <a:ext cx="27686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15" imgW="1447800" imgH="469900" progId="Equation.DSMT4">
                  <p:embed/>
                </p:oleObj>
              </mc:Choice>
              <mc:Fallback>
                <p:oleObj name="Equation" r:id="rId15" imgW="1447800" imgH="4699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932238"/>
                        <a:ext cx="27686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对象 27"/>
          <p:cNvGraphicFramePr>
            <a:graphicFrameLocks noChangeAspect="1"/>
          </p:cNvGraphicFramePr>
          <p:nvPr/>
        </p:nvGraphicFramePr>
        <p:xfrm>
          <a:off x="3692525" y="3570288"/>
          <a:ext cx="2020888" cy="318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17" imgW="1143000" imgH="1803400" progId="Equation.DSMT4">
                  <p:embed/>
                </p:oleObj>
              </mc:Choice>
              <mc:Fallback>
                <p:oleObj name="Equation" r:id="rId17" imgW="1143000" imgH="18034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3570288"/>
                        <a:ext cx="2020888" cy="318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397" name="直接连接符 29"/>
          <p:cNvCxnSpPr>
            <a:cxnSpLocks noChangeShapeType="1"/>
          </p:cNvCxnSpPr>
          <p:nvPr/>
        </p:nvCxnSpPr>
        <p:spPr bwMode="auto">
          <a:xfrm>
            <a:off x="3181350" y="1771650"/>
            <a:ext cx="0" cy="508635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直接连接符 30"/>
          <p:cNvCxnSpPr>
            <a:cxnSpLocks noChangeShapeType="1"/>
          </p:cNvCxnSpPr>
          <p:nvPr/>
        </p:nvCxnSpPr>
        <p:spPr bwMode="auto">
          <a:xfrm>
            <a:off x="5948363" y="2319338"/>
            <a:ext cx="0" cy="4538662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下箭头 32"/>
          <p:cNvSpPr>
            <a:spLocks noChangeArrowheads="1"/>
          </p:cNvSpPr>
          <p:nvPr/>
        </p:nvSpPr>
        <p:spPr bwMode="auto">
          <a:xfrm>
            <a:off x="4629150" y="3176588"/>
            <a:ext cx="271463" cy="414337"/>
          </a:xfrm>
          <a:prstGeom prst="downArrow">
            <a:avLst>
              <a:gd name="adj1" fmla="val 50000"/>
              <a:gd name="adj2" fmla="val 4998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400" name="下箭头 33"/>
          <p:cNvSpPr>
            <a:spLocks noChangeArrowheads="1"/>
          </p:cNvSpPr>
          <p:nvPr/>
        </p:nvSpPr>
        <p:spPr bwMode="auto">
          <a:xfrm>
            <a:off x="7512050" y="3328988"/>
            <a:ext cx="168275" cy="523875"/>
          </a:xfrm>
          <a:prstGeom prst="downArrow">
            <a:avLst>
              <a:gd name="adj1" fmla="val 50000"/>
              <a:gd name="adj2" fmla="val 4985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16401" name="组合 34"/>
          <p:cNvGrpSpPr>
            <a:grpSpLocks/>
          </p:cNvGrpSpPr>
          <p:nvPr/>
        </p:nvGrpSpPr>
        <p:grpSpPr bwMode="auto">
          <a:xfrm>
            <a:off x="6727825" y="5053013"/>
            <a:ext cx="1958975" cy="800100"/>
            <a:chOff x="2428883" y="1828798"/>
            <a:chExt cx="1958579" cy="800219"/>
          </a:xfrm>
        </p:grpSpPr>
        <p:sp>
          <p:nvSpPr>
            <p:cNvPr id="16402" name="TextBox 35"/>
            <p:cNvSpPr txBox="1">
              <a:spLocks noChangeArrowheads="1"/>
            </p:cNvSpPr>
            <p:nvPr/>
          </p:nvSpPr>
          <p:spPr bwMode="auto">
            <a:xfrm>
              <a:off x="2428883" y="1828798"/>
              <a:ext cx="1958579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 </a:t>
              </a:r>
              <a:r>
                <a:rPr lang="zh-CN" altLang="en-US" sz="1800"/>
                <a:t>其中    </a:t>
              </a:r>
              <a:r>
                <a:rPr lang="en-US" altLang="zh-CN" sz="1800"/>
                <a:t>           </a:t>
              </a:r>
              <a:r>
                <a:rPr lang="zh-CN" altLang="en-US" sz="1800"/>
                <a:t>是</a:t>
              </a:r>
              <a:endParaRPr lang="en-US" altLang="zh-CN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线性方程组的解</a:t>
              </a:r>
              <a:endParaRPr lang="en-US" altLang="zh-CN" sz="1800"/>
            </a:p>
          </p:txBody>
        </p:sp>
        <p:graphicFrame>
          <p:nvGraphicFramePr>
            <p:cNvPr id="16403" name="对象 36"/>
            <p:cNvGraphicFramePr>
              <a:graphicFrameLocks noChangeAspect="1"/>
            </p:cNvGraphicFramePr>
            <p:nvPr/>
          </p:nvGraphicFramePr>
          <p:xfrm>
            <a:off x="3063481" y="1885950"/>
            <a:ext cx="77470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1" name="Equation" r:id="rId19" imgW="368300" imgH="228600" progId="Equation.DSMT4">
                    <p:embed/>
                  </p:oleObj>
                </mc:Choice>
                <mc:Fallback>
                  <p:oleObj name="Equation" r:id="rId19" imgW="368300" imgH="228600" progId="Equation.DSMT4">
                    <p:embed/>
                    <p:pic>
                      <p:nvPicPr>
                        <p:cNvPr id="0" name="对象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3481" y="1885950"/>
                          <a:ext cx="774700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39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对象 1"/>
          <p:cNvGraphicFramePr>
            <a:graphicFrameLocks noChangeAspect="1"/>
          </p:cNvGraphicFramePr>
          <p:nvPr/>
        </p:nvGraphicFramePr>
        <p:xfrm>
          <a:off x="1095375" y="446088"/>
          <a:ext cx="6953250" cy="591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4" imgW="4914900" imgH="4191000" progId="Equation.DSMT4">
                  <p:embed/>
                </p:oleObj>
              </mc:Choice>
              <mc:Fallback>
                <p:oleObj name="Equation" r:id="rId4" imgW="4914900" imgH="4191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46088"/>
                        <a:ext cx="6953250" cy="591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986213" y="2543175"/>
            <a:ext cx="1643062" cy="971550"/>
          </a:xfrm>
          <a:prstGeom prst="rect">
            <a:avLst/>
          </a:prstGeom>
          <a:solidFill>
            <a:schemeClr val="accent1">
              <a:alpha val="3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684C2B-DBF3-462D-A405-E75B56CBEA79}" type="slidenum">
              <a:rPr lang="zh-CN" altLang="zh-CN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zh-CN" sz="1400"/>
          </a:p>
        </p:txBody>
      </p:sp>
      <p:sp>
        <p:nvSpPr>
          <p:cNvPr id="53250" name="AutoShape 2"/>
          <p:cNvSpPr>
            <a:spLocks noChangeArrowheads="1"/>
          </p:cNvSpPr>
          <p:nvPr/>
        </p:nvSpPr>
        <p:spPr bwMode="auto">
          <a:xfrm>
            <a:off x="2603500" y="1733550"/>
            <a:ext cx="4057650" cy="1238250"/>
          </a:xfrm>
          <a:prstGeom prst="cloudCallout">
            <a:avLst>
              <a:gd name="adj1" fmla="val -73162"/>
              <a:gd name="adj2" fmla="val -45639"/>
            </a:avLst>
          </a:prstGeom>
          <a:solidFill>
            <a:srgbClr val="66CCFF"/>
          </a:solidFill>
          <a:ln w="9525">
            <a:solidFill>
              <a:srgbClr val="FF33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19100" y="4781550"/>
            <a:ext cx="8096250" cy="1409700"/>
          </a:xfrm>
          <a:prstGeom prst="rect">
            <a:avLst/>
          </a:prstGeom>
          <a:solidFill>
            <a:srgbClr val="FFCCFF"/>
          </a:solidFill>
          <a:ln w="9525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419100" y="3676650"/>
            <a:ext cx="8096250" cy="838200"/>
          </a:xfrm>
          <a:prstGeom prst="rect">
            <a:avLst/>
          </a:prstGeom>
          <a:solidFill>
            <a:srgbClr val="FFCC99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6743700" y="5486400"/>
            <a:ext cx="1257300" cy="585788"/>
          </a:xfrm>
          <a:prstGeom prst="ellipse">
            <a:avLst/>
          </a:prstGeom>
          <a:solidFill>
            <a:srgbClr val="66CCFF"/>
          </a:solidFill>
          <a:ln w="9525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7372350" y="3295650"/>
            <a:ext cx="1104900" cy="514350"/>
          </a:xfrm>
          <a:prstGeom prst="ellipse">
            <a:avLst/>
          </a:prstGeom>
          <a:solidFill>
            <a:srgbClr val="66CCFF"/>
          </a:solidFill>
          <a:ln w="9525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657225" y="530225"/>
            <a:ext cx="4170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b="1"/>
              <a:t>3. 一阶线性微分方程</a:t>
            </a: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3325813" y="1849438"/>
          <a:ext cx="279876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r:id="rId3" imgW="1206500" imgH="393700" progId="Equation.DSMT4">
                  <p:embed/>
                </p:oleObj>
              </mc:Choice>
              <mc:Fallback>
                <p:oleObj r:id="rId3" imgW="12065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1849438"/>
                        <a:ext cx="2798762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09600" y="3757613"/>
            <a:ext cx="1614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例如</a:t>
            </a:r>
            <a:r>
              <a:rPr lang="zh-CN" altLang="zh-CN" sz="2800"/>
              <a:t>：</a:t>
            </a:r>
          </a:p>
        </p:txBody>
      </p:sp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1739900" y="3625850"/>
          <a:ext cx="185737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r:id="rId5" imgW="800100" imgH="393700" progId="Equation.3">
                  <p:embed/>
                </p:oleObj>
              </mc:Choice>
              <mc:Fallback>
                <p:oleObj r:id="rId5" imgW="8001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625850"/>
                        <a:ext cx="185737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3611563" y="3863975"/>
          <a:ext cx="20637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r:id="rId7" imgW="888614" imgH="203112" progId="Equation.3">
                  <p:embed/>
                </p:oleObj>
              </mc:Choice>
              <mc:Fallback>
                <p:oleObj r:id="rId7" imgW="888614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3863975"/>
                        <a:ext cx="20637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5768975" y="3832225"/>
          <a:ext cx="25050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r:id="rId9" imgW="1079969" imgH="228699" progId="Equation.3">
                  <p:embed/>
                </p:oleObj>
              </mc:Choice>
              <mc:Fallback>
                <p:oleObj r:id="rId9" imgW="1079969" imgH="22869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3832225"/>
                        <a:ext cx="25050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1604963" y="4868863"/>
          <a:ext cx="15922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r:id="rId11" imgW="686396" imgH="228799" progId="Equation.3">
                  <p:embed/>
                </p:oleObj>
              </mc:Choice>
              <mc:Fallback>
                <p:oleObj r:id="rId11" imgW="686396" imgH="22879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868863"/>
                        <a:ext cx="159226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3333750" y="4899025"/>
          <a:ext cx="19462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r:id="rId13" imgW="837836" imgH="203112" progId="Equation.3">
                  <p:embed/>
                </p:oleObj>
              </mc:Choice>
              <mc:Fallback>
                <p:oleObj r:id="rId13" imgW="837836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4899025"/>
                        <a:ext cx="19462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5399088" y="4868863"/>
          <a:ext cx="17684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r:id="rId15" imgW="762000" imgH="228600" progId="Equation.3">
                  <p:embed/>
                </p:oleObj>
              </mc:Choice>
              <mc:Fallback>
                <p:oleObj r:id="rId15" imgW="7620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4868863"/>
                        <a:ext cx="17684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1603375" y="5527675"/>
          <a:ext cx="21828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r:id="rId17" imgW="940208" imgH="228699" progId="Equation.3">
                  <p:embed/>
                </p:oleObj>
              </mc:Choice>
              <mc:Fallback>
                <p:oleObj r:id="rId17" imgW="940208" imgH="22869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5527675"/>
                        <a:ext cx="21828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7448550" y="324802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/>
              <a:t>线性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6781800" y="5495925"/>
            <a:ext cx="1790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/>
              <a:t>非线性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681663" y="646113"/>
          <a:ext cx="13287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r:id="rId19" imgW="571320" imgH="203040" progId="Equation.DSMT4">
                  <p:embed/>
                </p:oleObj>
              </mc:Choice>
              <mc:Fallback>
                <p:oleObj r:id="rId19" imgW="571320" imgH="203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663" y="646113"/>
                        <a:ext cx="13287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7185025" y="638175"/>
            <a:ext cx="163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齐次</a:t>
            </a:r>
            <a:r>
              <a:rPr lang="zh-CN" altLang="zh-CN" sz="2800"/>
              <a:t>线性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675313" y="1247775"/>
          <a:ext cx="13287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r:id="rId21" imgW="571320" imgH="203040" progId="Equation.DSMT4">
                  <p:embed/>
                </p:oleObj>
              </mc:Choice>
              <mc:Fallback>
                <p:oleObj r:id="rId21" imgW="571320" imgH="20304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1247775"/>
                        <a:ext cx="13287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7177088" y="1239838"/>
            <a:ext cx="1966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非齐次</a:t>
            </a:r>
            <a:r>
              <a:rPr lang="zh-CN" altLang="zh-CN" sz="2800"/>
              <a:t>线性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/>
      <p:bldP spid="53251" grpId="0" animBg="1"/>
      <p:bldP spid="53252" grpId="0" animBg="1"/>
      <p:bldP spid="53253" grpId="0" animBg="1"/>
      <p:bldP spid="53254" grpId="0" animBg="1"/>
      <p:bldP spid="53255" grpId="0"/>
      <p:bldP spid="53257" grpId="0"/>
      <p:bldP spid="53265" grpId="0"/>
      <p:bldP spid="53266" grpId="0"/>
      <p:bldP spid="21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对话气泡: 圆角矩形 28">
            <a:extLst>
              <a:ext uri="{FF2B5EF4-FFF2-40B4-BE49-F238E27FC236}">
                <a16:creationId xmlns:a16="http://schemas.microsoft.com/office/drawing/2014/main" id="{DEBF9CF8-032A-4B64-A7AA-365F2A405CF8}"/>
              </a:ext>
            </a:extLst>
          </p:cNvPr>
          <p:cNvSpPr/>
          <p:nvPr/>
        </p:nvSpPr>
        <p:spPr bwMode="auto">
          <a:xfrm>
            <a:off x="5835120" y="3324636"/>
            <a:ext cx="1877575" cy="414338"/>
          </a:xfrm>
          <a:prstGeom prst="wedgeRoundRectCallout">
            <a:avLst>
              <a:gd name="adj1" fmla="val -2730"/>
              <a:gd name="adj2" fmla="val -1583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选定一个原函数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2BD992-B72C-48A9-A997-24E46EE1CAB7}"/>
              </a:ext>
            </a:extLst>
          </p:cNvPr>
          <p:cNvSpPr/>
          <p:nvPr/>
        </p:nvSpPr>
        <p:spPr bwMode="auto">
          <a:xfrm>
            <a:off x="6186897" y="2116156"/>
            <a:ext cx="1221965" cy="6800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矩形 6"/>
          <p:cNvSpPr>
            <a:spLocks noChangeArrowheads="1"/>
          </p:cNvSpPr>
          <p:nvPr/>
        </p:nvSpPr>
        <p:spPr bwMode="auto">
          <a:xfrm>
            <a:off x="812800" y="4672013"/>
            <a:ext cx="7334250" cy="15763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945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B3D77A-D2DA-4CAD-866B-0AEC47B5ADA7}" type="slidenum">
              <a:rPr lang="zh-CN" altLang="zh-CN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zh-CN" sz="1400"/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49263" y="1373188"/>
            <a:ext cx="3965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dirty="0"/>
              <a:t>(1)</a:t>
            </a:r>
            <a:r>
              <a:rPr lang="zh-CN" altLang="en-US" sz="2800" dirty="0"/>
              <a:t>一阶</a:t>
            </a:r>
            <a:r>
              <a:rPr lang="zh-CN" altLang="zh-CN" sz="2800" dirty="0"/>
              <a:t>齐次线性方程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812800" y="4795838"/>
            <a:ext cx="1974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合并特解，</a:t>
            </a:r>
            <a:endParaRPr lang="zh-CN" altLang="zh-CN" sz="2800" dirty="0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36588" y="2098675"/>
            <a:ext cx="173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dirty="0">
                <a:solidFill>
                  <a:srgbClr val="FF33CC"/>
                </a:solidFill>
                <a:ea typeface="幼圆" pitchFamily="49" charset="-122"/>
              </a:rPr>
              <a:t>解法：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698625" y="5680075"/>
            <a:ext cx="5710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6600FF"/>
                </a:solidFill>
                <a:ea typeface="幼圆" pitchFamily="49" charset="-122"/>
              </a:rPr>
              <a:t>一阶齐次线性微分方程的</a:t>
            </a:r>
            <a:r>
              <a:rPr lang="zh-CN" altLang="en-US" sz="2800" b="1">
                <a:solidFill>
                  <a:srgbClr val="6600FF"/>
                </a:solidFill>
                <a:ea typeface="幼圆" pitchFamily="49" charset="-122"/>
              </a:rPr>
              <a:t>通解</a:t>
            </a:r>
            <a:endParaRPr lang="zh-CN" altLang="zh-CN" sz="2800" b="1">
              <a:solidFill>
                <a:srgbClr val="6600FF"/>
              </a:solidFill>
              <a:ea typeface="幼圆" pitchFamily="49" charset="-122"/>
            </a:endParaRP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641350" y="357188"/>
            <a:ext cx="2455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</a:rPr>
              <a:t>当</a:t>
            </a:r>
            <a:r>
              <a:rPr lang="zh-CN" altLang="en-US" sz="2800" i="1" dirty="0">
                <a:solidFill>
                  <a:srgbClr val="000066"/>
                </a:solidFill>
              </a:rPr>
              <a:t>Q(x)</a:t>
            </a:r>
            <a:r>
              <a:rPr lang="zh-CN" altLang="en-US" sz="2800" dirty="0">
                <a:solidFill>
                  <a:srgbClr val="000066"/>
                </a:solidFill>
                <a:sym typeface="Symbol" pitchFamily="18" charset="2"/>
              </a:rPr>
              <a:t></a:t>
            </a:r>
            <a:r>
              <a:rPr lang="zh-CN" altLang="en-US" sz="2800" i="1" dirty="0">
                <a:solidFill>
                  <a:srgbClr val="000066"/>
                </a:solidFill>
              </a:rPr>
              <a:t>0</a:t>
            </a:r>
            <a:r>
              <a:rPr lang="zh-CN" altLang="en-US" sz="2800" dirty="0">
                <a:solidFill>
                  <a:srgbClr val="000066"/>
                </a:solidFill>
              </a:rPr>
              <a:t>时，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196622"/>
              </p:ext>
            </p:extLst>
          </p:nvPr>
        </p:nvGraphicFramePr>
        <p:xfrm>
          <a:off x="6700044" y="3870325"/>
          <a:ext cx="8858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3" imgW="380340" imgH="177492" progId="Equation.DSMT4">
                  <p:embed/>
                </p:oleObj>
              </mc:Choice>
              <mc:Fallback>
                <p:oleObj r:id="rId3" imgW="380340" imgH="177492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044" y="3870325"/>
                        <a:ext cx="8858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标注 5"/>
          <p:cNvSpPr>
            <a:spLocks noChangeArrowheads="1"/>
          </p:cNvSpPr>
          <p:nvPr/>
        </p:nvSpPr>
        <p:spPr bwMode="auto">
          <a:xfrm>
            <a:off x="449263" y="3076575"/>
            <a:ext cx="1249362" cy="609600"/>
          </a:xfrm>
          <a:prstGeom prst="wedgeRectCallout">
            <a:avLst>
              <a:gd name="adj1" fmla="val 75625"/>
              <a:gd name="adj2" fmla="val -6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Y</a:t>
            </a:r>
            <a:r>
              <a:rPr lang="zh-CN" altLang="en-US" sz="2800" dirty="0"/>
              <a:t>非零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EB6ED58D-082D-4164-AB16-C597C0F96E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59462"/>
              </p:ext>
            </p:extLst>
          </p:nvPr>
        </p:nvGraphicFramePr>
        <p:xfrm>
          <a:off x="2774951" y="171451"/>
          <a:ext cx="24780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5" imgW="1066680" imgH="393480" progId="Equation.DSMT4">
                  <p:embed/>
                </p:oleObj>
              </mc:Choice>
              <mc:Fallback>
                <p:oleObj name="Equation" r:id="rId5" imgW="1066680" imgH="39348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1" y="171451"/>
                        <a:ext cx="247808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79F8BBD-02F2-46E7-A7F0-746F98A23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098318"/>
              </p:ext>
            </p:extLst>
          </p:nvPr>
        </p:nvGraphicFramePr>
        <p:xfrm>
          <a:off x="4221957" y="1206353"/>
          <a:ext cx="24780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7" imgW="1066680" imgH="393480" progId="Equation.DSMT4">
                  <p:embed/>
                </p:oleObj>
              </mc:Choice>
              <mc:Fallback>
                <p:oleObj name="Equation" r:id="rId7" imgW="1066680" imgH="3934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EB6ED58D-082D-4164-AB16-C597C0F96E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957" y="1206353"/>
                        <a:ext cx="247808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7AB88E2E-30C2-4380-9E9E-060F31D649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893877"/>
              </p:ext>
            </p:extLst>
          </p:nvPr>
        </p:nvGraphicFramePr>
        <p:xfrm>
          <a:off x="2004629" y="2035176"/>
          <a:ext cx="23304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9" imgW="1002960" imgH="419040" progId="Equation.DSMT4">
                  <p:embed/>
                </p:oleObj>
              </mc:Choice>
              <mc:Fallback>
                <p:oleObj name="Equation" r:id="rId9" imgW="1002960" imgH="419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179F8BBD-02F2-46E7-A7F0-746F98A23F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629" y="2035176"/>
                        <a:ext cx="23304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C3C9D36-32C3-4A3E-90AF-FB6C7CEB0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589615"/>
              </p:ext>
            </p:extLst>
          </p:nvPr>
        </p:nvGraphicFramePr>
        <p:xfrm>
          <a:off x="4735153" y="2153296"/>
          <a:ext cx="33337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11" imgW="1434960" imgH="279360" progId="Equation.DSMT4">
                  <p:embed/>
                </p:oleObj>
              </mc:Choice>
              <mc:Fallback>
                <p:oleObj name="Equation" r:id="rId11" imgW="1434960" imgH="27936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7AB88E2E-30C2-4380-9E9E-060F31D649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153" y="2153296"/>
                        <a:ext cx="33337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3C5A251-4BC8-4EC8-9539-69B1249D1F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19235"/>
              </p:ext>
            </p:extLst>
          </p:nvPr>
        </p:nvGraphicFramePr>
        <p:xfrm>
          <a:off x="2760663" y="2869350"/>
          <a:ext cx="233045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13" imgW="1002960" imgH="291960" progId="Equation.DSMT4">
                  <p:embed/>
                </p:oleObj>
              </mc:Choice>
              <mc:Fallback>
                <p:oleObj name="Equation" r:id="rId13" imgW="1002960" imgH="29196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9C3C9D36-32C3-4A3E-90AF-FB6C7CEB0B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2869350"/>
                        <a:ext cx="233045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6765B20D-57D0-4B3A-80AE-BF9663ED70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08185"/>
              </p:ext>
            </p:extLst>
          </p:nvPr>
        </p:nvGraphicFramePr>
        <p:xfrm>
          <a:off x="1869281" y="3738563"/>
          <a:ext cx="43656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15" imgW="1879560" imgH="291960" progId="Equation.DSMT4">
                  <p:embed/>
                </p:oleObj>
              </mc:Choice>
              <mc:Fallback>
                <p:oleObj name="Equation" r:id="rId15" imgW="1879560" imgH="29196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3C5A251-4BC8-4EC8-9539-69B1249D1F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281" y="3738563"/>
                        <a:ext cx="43656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7CE4DE84-D3DE-45E7-A07C-611B779D72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940980"/>
              </p:ext>
            </p:extLst>
          </p:nvPr>
        </p:nvGraphicFramePr>
        <p:xfrm>
          <a:off x="2981325" y="4709788"/>
          <a:ext cx="206533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17" imgW="888840" imgH="291960" progId="Equation.DSMT4">
                  <p:embed/>
                </p:oleObj>
              </mc:Choice>
              <mc:Fallback>
                <p:oleObj name="Equation" r:id="rId17" imgW="888840" imgH="29196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3C5A251-4BC8-4EC8-9539-69B1249D1F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4709788"/>
                        <a:ext cx="2065338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3823430C-0667-431D-8980-24E5F80834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638826"/>
              </p:ext>
            </p:extLst>
          </p:nvPr>
        </p:nvGraphicFramePr>
        <p:xfrm>
          <a:off x="5210184" y="4885410"/>
          <a:ext cx="28908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19" imgW="1244520" imgH="203040" progId="Equation.DSMT4">
                  <p:embed/>
                </p:oleObj>
              </mc:Choice>
              <mc:Fallback>
                <p:oleObj name="Equation" r:id="rId19" imgW="1244520" imgH="2030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6765B20D-57D0-4B3A-80AE-BF9663ED70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84" y="4885410"/>
                        <a:ext cx="289083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051B7440-4C62-44FF-A5A7-60FF454A1A3E}"/>
              </a:ext>
            </a:extLst>
          </p:cNvPr>
          <p:cNvSpPr/>
          <p:nvPr/>
        </p:nvSpPr>
        <p:spPr bwMode="auto">
          <a:xfrm>
            <a:off x="5835119" y="3328491"/>
            <a:ext cx="1877575" cy="414338"/>
          </a:xfrm>
          <a:prstGeom prst="wedgeRoundRectCallout">
            <a:avLst>
              <a:gd name="adj1" fmla="val -119210"/>
              <a:gd name="adj2" fmla="val 28753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选定一个原函数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" grpId="0" animBg="1"/>
      <p:bldP spid="19458" grpId="0" animBg="1"/>
      <p:bldP spid="54274" grpId="0"/>
      <p:bldP spid="54279" grpId="0"/>
      <p:bldP spid="54281" grpId="0"/>
      <p:bldP spid="54282" grpId="0"/>
      <p:bldP spid="54284" grpId="0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41F5E7-88DB-4AC7-84E2-6B203348220B}" type="slidenum">
              <a:rPr lang="zh-CN" altLang="zh-CN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zh-CN" sz="1400"/>
          </a:p>
        </p:txBody>
      </p:sp>
      <p:grpSp>
        <p:nvGrpSpPr>
          <p:cNvPr id="20483" name="组合 13"/>
          <p:cNvGrpSpPr>
            <a:grpSpLocks/>
          </p:cNvGrpSpPr>
          <p:nvPr/>
        </p:nvGrpSpPr>
        <p:grpSpPr bwMode="auto">
          <a:xfrm>
            <a:off x="449263" y="222250"/>
            <a:ext cx="8380412" cy="2049463"/>
            <a:chOff x="449262" y="222683"/>
            <a:chExt cx="8380413" cy="2048996"/>
          </a:xfrm>
        </p:grpSpPr>
        <p:sp>
          <p:nvSpPr>
            <p:cNvPr id="20493" name="Text Box 2"/>
            <p:cNvSpPr txBox="1">
              <a:spLocks noChangeArrowheads="1"/>
            </p:cNvSpPr>
            <p:nvPr/>
          </p:nvSpPr>
          <p:spPr bwMode="auto">
            <a:xfrm>
              <a:off x="449262" y="401604"/>
              <a:ext cx="8380413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/>
                <a:t>问题：一阶</a:t>
              </a:r>
              <a:r>
                <a:rPr lang="zh-CN" altLang="zh-CN" sz="2800" dirty="0"/>
                <a:t>齐次线性方程</a:t>
              </a:r>
              <a:r>
                <a:rPr lang="en-US" altLang="zh-CN" sz="2800" dirty="0"/>
                <a:t>                             </a:t>
              </a:r>
              <a:r>
                <a:rPr lang="zh-CN" altLang="en-US" sz="2800" dirty="0"/>
                <a:t>，还有别</a:t>
              </a:r>
              <a:endParaRPr lang="en-US" altLang="zh-CN" sz="2800" dirty="0"/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/>
                <a:t>的解吗？即任意一个解一定可以表示为：</a:t>
              </a:r>
              <a:endParaRPr lang="zh-CN" altLang="zh-CN" sz="2800" dirty="0"/>
            </a:p>
          </p:txBody>
        </p:sp>
        <p:graphicFrame>
          <p:nvGraphicFramePr>
            <p:cNvPr id="20494" name="Object 3"/>
            <p:cNvGraphicFramePr>
              <a:graphicFrameLocks noChangeAspect="1"/>
            </p:cNvGraphicFramePr>
            <p:nvPr/>
          </p:nvGraphicFramePr>
          <p:xfrm>
            <a:off x="4482306" y="222683"/>
            <a:ext cx="2446338" cy="909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9" name="Equation" r:id="rId3" imgW="1054100" imgH="393700" progId="Equation.DSMT4">
                    <p:embed/>
                  </p:oleObj>
                </mc:Choice>
                <mc:Fallback>
                  <p:oleObj name="Equation" r:id="rId3" imgW="1054100" imgH="3937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2306" y="222683"/>
                          <a:ext cx="2446338" cy="909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5" name="Object 6"/>
            <p:cNvGraphicFramePr>
              <a:graphicFrameLocks noChangeAspect="1"/>
            </p:cNvGraphicFramePr>
            <p:nvPr/>
          </p:nvGraphicFramePr>
          <p:xfrm>
            <a:off x="3035299" y="1557467"/>
            <a:ext cx="2297113" cy="714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0" name="Equation" r:id="rId5" imgW="939392" imgH="291973" progId="Equation.DSMT4">
                    <p:embed/>
                  </p:oleObj>
                </mc:Choice>
                <mc:Fallback>
                  <p:oleObj name="Equation" r:id="rId5" imgW="939392" imgH="291973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5299" y="1557467"/>
                          <a:ext cx="2297113" cy="714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98475" y="2582863"/>
          <a:ext cx="38036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7" imgW="1637589" imgH="215806" progId="Equation.DSMT4">
                  <p:embed/>
                </p:oleObj>
              </mc:Choice>
              <mc:Fallback>
                <p:oleObj name="Equation" r:id="rId7" imgW="1637589" imgH="215806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2582863"/>
                        <a:ext cx="38036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433888" y="2374900"/>
          <a:ext cx="24479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9" imgW="1054100" imgH="393700" progId="Equation.DSMT4">
                  <p:embed/>
                </p:oleObj>
              </mc:Choice>
              <mc:Fallback>
                <p:oleObj name="Equation" r:id="rId9" imgW="1054100" imgH="3937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2374900"/>
                        <a:ext cx="244792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952750" y="3394075"/>
          <a:ext cx="55753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10" imgW="2400300" imgH="469900" progId="Equation.DSMT4">
                  <p:embed/>
                </p:oleObj>
              </mc:Choice>
              <mc:Fallback>
                <p:oleObj name="Equation" r:id="rId10" imgW="2400300" imgH="4699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3394075"/>
                        <a:ext cx="55753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66750" y="3117850"/>
          <a:ext cx="233045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12" imgW="1002865" imgH="583947" progId="Equation.DSMT4">
                  <p:embed/>
                </p:oleObj>
              </mc:Choice>
              <mc:Fallback>
                <p:oleObj name="Equation" r:id="rId12" imgW="1002865" imgH="583947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117850"/>
                        <a:ext cx="2330450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903538" y="4419600"/>
          <a:ext cx="477837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14" imgW="2057400" imgH="393700" progId="Equation.DSMT4">
                  <p:embed/>
                </p:oleObj>
              </mc:Choice>
              <mc:Fallback>
                <p:oleObj name="Equation" r:id="rId14" imgW="2057400" imgH="3937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4419600"/>
                        <a:ext cx="477837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878138" y="4397375"/>
          <a:ext cx="3744912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16" imgW="1612900" imgH="431800" progId="Equation.DSMT4">
                  <p:embed/>
                </p:oleObj>
              </mc:Choice>
              <mc:Fallback>
                <p:oleObj name="Equation" r:id="rId16" imgW="1612900" imgH="4318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4397375"/>
                        <a:ext cx="3744912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926263" y="4659313"/>
          <a:ext cx="8255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18" imgW="355138" imgH="177569" progId="Equation.DSMT4">
                  <p:embed/>
                </p:oleObj>
              </mc:Choice>
              <mc:Fallback>
                <p:oleObj name="Equation" r:id="rId18" imgW="355138" imgH="177569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4659313"/>
                        <a:ext cx="8255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844550" y="5649913"/>
          <a:ext cx="224155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20" imgW="965200" imgH="292100" progId="Equation.DSMT4">
                  <p:embed/>
                </p:oleObj>
              </mc:Choice>
              <mc:Fallback>
                <p:oleObj name="Equation" r:id="rId20" imgW="965200" imgH="2921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5649913"/>
                        <a:ext cx="224155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119563" y="5645150"/>
          <a:ext cx="21240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22" imgW="914400" imgH="292100" progId="Equation.DSMT4">
                  <p:embed/>
                </p:oleObj>
              </mc:Choice>
              <mc:Fallback>
                <p:oleObj name="Equation" r:id="rId22" imgW="914400" imgH="2921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5645150"/>
                        <a:ext cx="212407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2F3812-75E9-4ACC-9BD8-F39388971A00}" type="slidenum">
              <a:rPr lang="zh-CN" altLang="zh-CN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zh-CN" sz="1400"/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2867025" y="650875"/>
          <a:ext cx="33528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1447172" imgH="393529" progId="Equation.DSMT4">
                  <p:embed/>
                </p:oleObj>
              </mc:Choice>
              <mc:Fallback>
                <p:oleObj r:id="rId3" imgW="1447172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650875"/>
                        <a:ext cx="33528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98725" y="1795463"/>
          <a:ext cx="3735388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5" imgW="1612200" imgH="444307" progId="Equation.DSMT4">
                  <p:embed/>
                </p:oleObj>
              </mc:Choice>
              <mc:Fallback>
                <p:oleObj r:id="rId5" imgW="1612200" imgH="44430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1795463"/>
                        <a:ext cx="3735388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71600" y="3108325"/>
          <a:ext cx="411797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7" imgW="1777229" imgH="444307" progId="Equation.DSMT4">
                  <p:embed/>
                </p:oleObj>
              </mc:Choice>
              <mc:Fallback>
                <p:oleObj r:id="rId7" imgW="1777229" imgH="44430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08325"/>
                        <a:ext cx="411797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822950" y="3349625"/>
          <a:ext cx="15573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9" imgW="672516" imgH="253780" progId="Equation.DSMT4">
                  <p:embed/>
                </p:oleObj>
              </mc:Choice>
              <mc:Fallback>
                <p:oleObj r:id="rId9" imgW="672516" imgH="2537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3349625"/>
                        <a:ext cx="155733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标注 4"/>
          <p:cNvSpPr>
            <a:spLocks noChangeArrowheads="1"/>
          </p:cNvSpPr>
          <p:nvPr/>
        </p:nvSpPr>
        <p:spPr bwMode="auto">
          <a:xfrm>
            <a:off x="276225" y="1560513"/>
            <a:ext cx="1944688" cy="660400"/>
          </a:xfrm>
          <a:prstGeom prst="wedgeRectCallout">
            <a:avLst>
              <a:gd name="adj1" fmla="val 65782"/>
              <a:gd name="adj2" fmla="val 4034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分母为</a:t>
            </a:r>
            <a:r>
              <a:rPr lang="en-US" altLang="zh-CN" sz="2800"/>
              <a:t>0</a:t>
            </a:r>
            <a:r>
              <a:rPr lang="zh-CN" altLang="en-US" sz="2800"/>
              <a:t>？</a:t>
            </a:r>
            <a:endParaRPr lang="en-US" altLang="zh-CN" sz="2800"/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6864350" y="2001838"/>
            <a:ext cx="1676400" cy="571500"/>
          </a:xfrm>
          <a:prstGeom prst="roundRect">
            <a:avLst>
              <a:gd name="adj" fmla="val 50000"/>
            </a:avLst>
          </a:prstGeom>
          <a:solidFill>
            <a:srgbClr val="66CCFF"/>
          </a:solidFill>
          <a:ln w="9525">
            <a:solidFill>
              <a:schemeClr val="hlink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奇异解</a:t>
            </a:r>
            <a:endParaRPr lang="zh-CN" altLang="zh-CN" sz="280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08125" y="4333875"/>
          <a:ext cx="6942138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11" imgW="2995900" imgH="1091726" progId="Equation.DSMT4">
                  <p:embed/>
                </p:oleObj>
              </mc:Choice>
              <mc:Fallback>
                <p:oleObj r:id="rId11" imgW="2995900" imgH="1091726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4333875"/>
                        <a:ext cx="6942138" cy="252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20813" y="4348163"/>
          <a:ext cx="47656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13" imgW="2056507" imgH="571252" progId="Equation.DSMT4">
                  <p:embed/>
                </p:oleObj>
              </mc:Choice>
              <mc:Fallback>
                <p:oleObj r:id="rId13" imgW="2056507" imgH="571252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4348163"/>
                        <a:ext cx="47656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90625" y="5727700"/>
          <a:ext cx="588327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15" imgW="2538898" imgH="393529" progId="Equation.DSMT4">
                  <p:embed/>
                </p:oleObj>
              </mc:Choice>
              <mc:Fallback>
                <p:oleObj r:id="rId15" imgW="2538898" imgH="393529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5727700"/>
                        <a:ext cx="588327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7A4F36-268A-42B7-8D4F-CE76364A2D7D}" type="slidenum">
              <a:rPr lang="zh-CN" altLang="zh-CN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zh-CN" sz="1400"/>
          </a:p>
        </p:txBody>
      </p:sp>
      <p:graphicFrame>
        <p:nvGraphicFramePr>
          <p:cNvPr id="4099" name="对象 3"/>
          <p:cNvGraphicFramePr>
            <a:graphicFrameLocks noChangeAspect="1"/>
          </p:cNvGraphicFramePr>
          <p:nvPr/>
        </p:nvGraphicFramePr>
        <p:xfrm>
          <a:off x="1531938" y="371475"/>
          <a:ext cx="588327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2538898" imgH="393529" progId="Equation.DSMT4">
                  <p:embed/>
                </p:oleObj>
              </mc:Choice>
              <mc:Fallback>
                <p:oleObj r:id="rId3" imgW="2538898" imgH="393529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371475"/>
                        <a:ext cx="588327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17775" y="2351088"/>
          <a:ext cx="35607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5" imgW="1536033" imgH="533169" progId="Equation.DSMT4">
                  <p:embed/>
                </p:oleObj>
              </mc:Choice>
              <mc:Fallback>
                <p:oleObj r:id="rId5" imgW="1536033" imgH="53316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2351088"/>
                        <a:ext cx="3560763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363663" y="1525588"/>
          <a:ext cx="61483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7" imgW="2651998" imgH="253780" progId="Equation.DSMT4">
                  <p:embed/>
                </p:oleObj>
              </mc:Choice>
              <mc:Fallback>
                <p:oleObj r:id="rId7" imgW="2651998" imgH="2537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1525588"/>
                        <a:ext cx="61483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16150" y="3852863"/>
          <a:ext cx="414813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9" imgW="1789923" imgH="533169" progId="Equation.DSMT4">
                  <p:embed/>
                </p:oleObj>
              </mc:Choice>
              <mc:Fallback>
                <p:oleObj r:id="rId9" imgW="1789923" imgH="533169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3852863"/>
                        <a:ext cx="4148138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01675" y="5340350"/>
          <a:ext cx="382587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11" imgW="1650284" imgH="495085" progId="Equation.DSMT4">
                  <p:embed/>
                </p:oleObj>
              </mc:Choice>
              <mc:Fallback>
                <p:oleObj r:id="rId11" imgW="1650284" imgH="495085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340350"/>
                        <a:ext cx="3825875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926013" y="4643438"/>
          <a:ext cx="2560637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13" imgW="1104900" imgH="889000" progId="Equation.DSMT4">
                  <p:embed/>
                </p:oleObj>
              </mc:Choice>
              <mc:Fallback>
                <p:oleObj r:id="rId13" imgW="1104900" imgH="8890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4643438"/>
                        <a:ext cx="2560637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11">
            <a:extLst>
              <a:ext uri="{FF2B5EF4-FFF2-40B4-BE49-F238E27FC236}">
                <a16:creationId xmlns:a16="http://schemas.microsoft.com/office/drawing/2014/main" id="{C21B1DC4-0FAC-4A35-B936-502EE66A4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198" y="4181623"/>
            <a:ext cx="1676400" cy="571500"/>
          </a:xfrm>
          <a:prstGeom prst="roundRect">
            <a:avLst>
              <a:gd name="adj" fmla="val 50000"/>
            </a:avLst>
          </a:prstGeom>
          <a:solidFill>
            <a:srgbClr val="66CCFF"/>
          </a:solidFill>
          <a:ln w="9525">
            <a:solidFill>
              <a:schemeClr val="hlink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4488656" y="4178301"/>
            <a:ext cx="1676400" cy="571500"/>
          </a:xfrm>
          <a:prstGeom prst="roundRect">
            <a:avLst>
              <a:gd name="adj" fmla="val 50000"/>
            </a:avLst>
          </a:prstGeom>
          <a:solidFill>
            <a:srgbClr val="66CCFF"/>
          </a:solidFill>
          <a:ln w="9525">
            <a:solidFill>
              <a:schemeClr val="hlink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756150" y="522288"/>
          <a:ext cx="2297113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3" imgW="990170" imgH="533169" progId="Equation.DSMT4">
                  <p:embed/>
                </p:oleObj>
              </mc:Choice>
              <mc:Fallback>
                <p:oleObj r:id="rId3" imgW="990170" imgH="53316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522288"/>
                        <a:ext cx="2297113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87475" y="201613"/>
          <a:ext cx="2560638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5" imgW="1104900" imgH="889000" progId="Equation.DSMT4">
                  <p:embed/>
                </p:oleObj>
              </mc:Choice>
              <mc:Fallback>
                <p:oleObj r:id="rId5" imgW="1104900" imgH="889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01613"/>
                        <a:ext cx="2560638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00275" y="2608263"/>
          <a:ext cx="32686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7" imgW="1409700" imgH="279400" progId="Equation.DSMT4">
                  <p:embed/>
                </p:oleObj>
              </mc:Choice>
              <mc:Fallback>
                <p:oleObj r:id="rId7" imgW="1409700" imgH="279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2608263"/>
                        <a:ext cx="32686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820738" y="3379788"/>
            <a:ext cx="1676400" cy="571500"/>
          </a:xfrm>
          <a:prstGeom prst="roundRect">
            <a:avLst>
              <a:gd name="adj" fmla="val 50000"/>
            </a:avLst>
          </a:prstGeom>
          <a:solidFill>
            <a:srgbClr val="66CCFF"/>
          </a:solidFill>
          <a:ln w="9525">
            <a:solidFill>
              <a:schemeClr val="hlink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奇异解</a:t>
            </a:r>
            <a:endParaRPr lang="zh-CN" altLang="zh-CN" sz="280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054350" y="3481388"/>
          <a:ext cx="259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9" imgW="1116631" imgH="203024" progId="Equation.DSMT4">
                  <p:embed/>
                </p:oleObj>
              </mc:Choice>
              <mc:Fallback>
                <p:oleObj r:id="rId9" imgW="1116631" imgH="203024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3481388"/>
                        <a:ext cx="2590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84388" y="4287838"/>
          <a:ext cx="8239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11" imgW="355292" imgH="203024" progId="Equation.DSMT4">
                  <p:embed/>
                </p:oleObj>
              </mc:Choice>
              <mc:Fallback>
                <p:oleObj r:id="rId11" imgW="355292" imgH="203024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4287838"/>
                        <a:ext cx="8239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413125" y="4340225"/>
          <a:ext cx="854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13" imgW="367821" imgH="164885" progId="Equation.DSMT4">
                  <p:embed/>
                </p:oleObj>
              </mc:Choice>
              <mc:Fallback>
                <p:oleObj r:id="rId13" imgW="367821" imgH="164885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4340225"/>
                        <a:ext cx="8540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856163" y="4260850"/>
          <a:ext cx="10318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15" imgW="444114" imgH="203024" progId="Equation.DSMT4">
                  <p:embed/>
                </p:oleObj>
              </mc:Choice>
              <mc:Fallback>
                <p:oleObj r:id="rId15" imgW="444114" imgH="203024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4260850"/>
                        <a:ext cx="10318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 flipV="1">
            <a:off x="3297238" y="4252913"/>
            <a:ext cx="8318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483350" y="2720975"/>
          <a:ext cx="8858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r:id="rId17" imgW="380880" imgH="177480" progId="Equation.DSMT4">
                  <p:embed/>
                </p:oleObj>
              </mc:Choice>
              <mc:Fallback>
                <p:oleObj r:id="rId17" imgW="380880" imgH="17748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350" y="2720975"/>
                        <a:ext cx="8858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854325" y="6010275"/>
          <a:ext cx="326866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r:id="rId19" imgW="1409700" imgH="279400" progId="Equation.DSMT4">
                  <p:embed/>
                </p:oleObj>
              </mc:Choice>
              <mc:Fallback>
                <p:oleObj r:id="rId19" imgW="1409700" imgH="2794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6010275"/>
                        <a:ext cx="3268663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464300" y="6110288"/>
          <a:ext cx="21240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r:id="rId20" imgW="914400" imgH="203040" progId="Equation.DSMT4">
                  <p:embed/>
                </p:oleObj>
              </mc:Choice>
              <mc:Fallback>
                <p:oleObj r:id="rId20" imgW="914400" imgH="20304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6110288"/>
                        <a:ext cx="212407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950913" y="5978525"/>
            <a:ext cx="1676400" cy="571500"/>
          </a:xfrm>
          <a:prstGeom prst="roundRect">
            <a:avLst>
              <a:gd name="adj" fmla="val 50000"/>
            </a:avLst>
          </a:prstGeom>
          <a:solidFill>
            <a:srgbClr val="66CCFF"/>
          </a:solidFill>
          <a:ln w="9525">
            <a:solidFill>
              <a:schemeClr val="hlink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通积分</a:t>
            </a:r>
            <a:endParaRPr lang="zh-CN" altLang="zh-CN" sz="2800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A7CE0DA-809F-4AA9-A70B-8CAF5713BF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788179"/>
              </p:ext>
            </p:extLst>
          </p:nvPr>
        </p:nvGraphicFramePr>
        <p:xfrm>
          <a:off x="3282950" y="5140325"/>
          <a:ext cx="8826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22" imgW="380880" imgH="177480" progId="Equation.DSMT4">
                  <p:embed/>
                </p:oleObj>
              </mc:Choice>
              <mc:Fallback>
                <p:oleObj name="Equation" r:id="rId22" imgW="380880" imgH="17748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5140325"/>
                        <a:ext cx="8826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13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72451C-E4E9-40F5-95E9-AB6BDF8FC21D}" type="slidenum">
              <a:rPr lang="zh-CN" altLang="zh-CN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zh-CN" sz="140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"/>
            <a:ext cx="15875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09600" y="1752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chemeClr val="accent2"/>
                </a:solidFill>
              </a:rPr>
              <a:t>解</a:t>
            </a:r>
            <a:endParaRPr lang="zh-CN" altLang="zh-CN" sz="2400">
              <a:solidFill>
                <a:schemeClr val="accent2"/>
              </a:solidFill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7950"/>
            <a:ext cx="1549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727075" y="33305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/>
              <a:t>令</a:t>
            </a:r>
            <a:endParaRPr lang="zh-CN" altLang="zh-CN" sz="2400"/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060700"/>
            <a:ext cx="8509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2857500" y="33305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/>
              <a:t>则</a:t>
            </a:r>
            <a:endParaRPr lang="zh-CN" altLang="zh-CN" sz="2400"/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101975"/>
            <a:ext cx="23495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762000" y="437991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/>
              <a:t>代入化简</a:t>
            </a:r>
            <a:endParaRPr lang="zh-CN" altLang="zh-CN" sz="2400"/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838200" y="685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例</a:t>
            </a:r>
            <a:r>
              <a:rPr lang="en-US" altLang="zh-CN" sz="2800" b="1">
                <a:solidFill>
                  <a:srgbClr val="0000FF"/>
                </a:solidFill>
              </a:rPr>
              <a:t>8</a:t>
            </a:r>
            <a:endParaRPr lang="zh-CN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00350" y="4487863"/>
          <a:ext cx="22669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7" imgW="977476" imgH="393529" progId="Equation.DSMT4">
                  <p:embed/>
                </p:oleObj>
              </mc:Choice>
              <mc:Fallback>
                <p:oleObj r:id="rId7" imgW="977476" imgH="39352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4487863"/>
                        <a:ext cx="22669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630863" y="4402138"/>
          <a:ext cx="191293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9" imgW="825500" imgH="419100" progId="Equation.DSMT4">
                  <p:embed/>
                </p:oleObj>
              </mc:Choice>
              <mc:Fallback>
                <p:oleObj r:id="rId9" imgW="825500" imgH="419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4402138"/>
                        <a:ext cx="191293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455988" y="5627688"/>
          <a:ext cx="20891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11" imgW="901309" imgH="393529" progId="Equation.DSMT4">
                  <p:embed/>
                </p:oleObj>
              </mc:Choice>
              <mc:Fallback>
                <p:oleObj r:id="rId11" imgW="901309" imgH="393529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5627688"/>
                        <a:ext cx="20891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DA7C1FFC-F1A5-43C3-B835-A183671E56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319403"/>
              </p:ext>
            </p:extLst>
          </p:nvPr>
        </p:nvGraphicFramePr>
        <p:xfrm>
          <a:off x="2165350" y="453124"/>
          <a:ext cx="16176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3" imgW="698400" imgH="419040" progId="Equation.DSMT4">
                  <p:embed/>
                </p:oleObj>
              </mc:Choice>
              <mc:Fallback>
                <p:oleObj name="Equation" r:id="rId13" imgW="698400" imgH="4190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5A7CE0DA-809F-4AA9-A70B-8CAF5713BF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453124"/>
                        <a:ext cx="16176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65" grpId="0"/>
      <p:bldP spid="40967" grpId="0"/>
      <p:bldP spid="409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11873-0445-4C3D-85E0-B3AA9734F4E1}" type="slidenum">
              <a:rPr lang="zh-CN" altLang="zh-C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zh-CN" sz="1400"/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685800" y="3657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/>
              <a:t>两边积分</a:t>
            </a:r>
            <a:endParaRPr lang="zh-CN" altLang="zh-CN" sz="24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165350" y="1490663"/>
          <a:ext cx="36195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3" imgW="1561422" imgH="393529" progId="Equation.DSMT4">
                  <p:embed/>
                </p:oleObj>
              </mc:Choice>
              <mc:Fallback>
                <p:oleObj r:id="rId3" imgW="1561422" imgH="39352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1490663"/>
                        <a:ext cx="36195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49375" y="2508250"/>
          <a:ext cx="56197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5" imgW="2425700" imgH="469900" progId="Equation.DSMT4">
                  <p:embed/>
                </p:oleObj>
              </mc:Choice>
              <mc:Fallback>
                <p:oleObj r:id="rId5" imgW="2425700" imgH="4699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2508250"/>
                        <a:ext cx="56197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90800" y="3519488"/>
          <a:ext cx="47371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7" imgW="2043813" imgH="393529" progId="Equation.DSMT4">
                  <p:embed/>
                </p:oleObj>
              </mc:Choice>
              <mc:Fallback>
                <p:oleObj r:id="rId7" imgW="2043813" imgH="393529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19488"/>
                        <a:ext cx="47371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13025" y="4406900"/>
          <a:ext cx="47371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9" imgW="2043813" imgH="393529" progId="Equation.DSMT4">
                  <p:embed/>
                </p:oleObj>
              </mc:Choice>
              <mc:Fallback>
                <p:oleObj r:id="rId9" imgW="2043813" imgH="393529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4406900"/>
                        <a:ext cx="47371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892425" y="6011863"/>
          <a:ext cx="30908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11" imgW="1332921" imgH="291973" progId="Equation.DSMT4">
                  <p:embed/>
                </p:oleObj>
              </mc:Choice>
              <mc:Fallback>
                <p:oleObj r:id="rId11" imgW="1332921" imgH="291973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6011863"/>
                        <a:ext cx="30908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884488" y="5270500"/>
          <a:ext cx="41195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r:id="rId13" imgW="1776458" imgH="355292" progId="Equation.DSMT4">
                  <p:embed/>
                </p:oleObj>
              </mc:Choice>
              <mc:Fallback>
                <p:oleObj r:id="rId13" imgW="1776458" imgH="355292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5270500"/>
                        <a:ext cx="411956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对象 8"/>
          <p:cNvGraphicFramePr>
            <a:graphicFrameLocks noChangeAspect="1"/>
          </p:cNvGraphicFramePr>
          <p:nvPr/>
        </p:nvGraphicFramePr>
        <p:xfrm>
          <a:off x="2803525" y="358775"/>
          <a:ext cx="20891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r:id="rId15" imgW="901309" imgH="393529" progId="Equation.DSMT4">
                  <p:embed/>
                </p:oleObj>
              </mc:Choice>
              <mc:Fallback>
                <p:oleObj r:id="rId15" imgW="901309" imgH="39352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358775"/>
                        <a:ext cx="20891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EF1CD4-EB28-43D1-85E2-640ACCA52E36}" type="slidenum">
              <a:rPr lang="zh-CN" altLang="zh-C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zh-CN" sz="140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22804"/>
              </p:ext>
            </p:extLst>
          </p:nvPr>
        </p:nvGraphicFramePr>
        <p:xfrm>
          <a:off x="2210062" y="537044"/>
          <a:ext cx="4013200" cy="878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3" imgW="1332921" imgH="291973" progId="Equation.DSMT4">
                  <p:embed/>
                </p:oleObj>
              </mc:Choice>
              <mc:Fallback>
                <p:oleObj r:id="rId3" imgW="1332921" imgH="291973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062" y="537044"/>
                        <a:ext cx="4013200" cy="878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571546"/>
              </p:ext>
            </p:extLst>
          </p:nvPr>
        </p:nvGraphicFramePr>
        <p:xfrm>
          <a:off x="2210062" y="1785122"/>
          <a:ext cx="4167721" cy="99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5" imgW="1268899" imgH="304536" progId="Equation.DSMT4">
                  <p:embed/>
                </p:oleObj>
              </mc:Choice>
              <mc:Fallback>
                <p:oleObj r:id="rId5" imgW="1268899" imgH="304536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062" y="1785122"/>
                        <a:ext cx="4167721" cy="998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905534"/>
              </p:ext>
            </p:extLst>
          </p:nvPr>
        </p:nvGraphicFramePr>
        <p:xfrm>
          <a:off x="2210062" y="4303235"/>
          <a:ext cx="3782363" cy="99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7" imgW="1294838" imgH="342751" progId="Equation.DSMT4">
                  <p:embed/>
                </p:oleObj>
              </mc:Choice>
              <mc:Fallback>
                <p:oleObj r:id="rId7" imgW="1294838" imgH="342751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062" y="4303235"/>
                        <a:ext cx="3782363" cy="998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739707"/>
              </p:ext>
            </p:extLst>
          </p:nvPr>
        </p:nvGraphicFramePr>
        <p:xfrm>
          <a:off x="6623050" y="4707789"/>
          <a:ext cx="8826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9" imgW="380340" imgH="177492" progId="Equation.DSMT4">
                  <p:embed/>
                </p:oleObj>
              </mc:Choice>
              <mc:Fallback>
                <p:oleObj r:id="rId9" imgW="380340" imgH="177492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4707789"/>
                        <a:ext cx="8826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835025" y="3133725"/>
            <a:ext cx="1676400" cy="571500"/>
          </a:xfrm>
          <a:prstGeom prst="roundRect">
            <a:avLst>
              <a:gd name="adj" fmla="val 50000"/>
            </a:avLst>
          </a:prstGeom>
          <a:solidFill>
            <a:srgbClr val="66CCFF"/>
          </a:solidFill>
          <a:ln w="9525">
            <a:solidFill>
              <a:schemeClr val="hlink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通积分</a:t>
            </a:r>
            <a:endParaRPr lang="zh-CN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对象 1"/>
          <p:cNvGraphicFramePr>
            <a:graphicFrameLocks noChangeAspect="1"/>
          </p:cNvGraphicFramePr>
          <p:nvPr/>
        </p:nvGraphicFramePr>
        <p:xfrm>
          <a:off x="1095375" y="446088"/>
          <a:ext cx="6953250" cy="591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4" imgW="4914900" imgH="4191000" progId="Equation.DSMT4">
                  <p:embed/>
                </p:oleObj>
              </mc:Choice>
              <mc:Fallback>
                <p:oleObj name="Equation" r:id="rId4" imgW="4914900" imgH="4191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46088"/>
                        <a:ext cx="6953250" cy="591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914775" y="1700213"/>
            <a:ext cx="2185988" cy="685800"/>
          </a:xfrm>
          <a:prstGeom prst="rect">
            <a:avLst/>
          </a:prstGeom>
          <a:solidFill>
            <a:schemeClr val="accent1">
              <a:alpha val="3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4F4CF3-118E-4B29-A4F1-A5C5B5F1BD40}" type="slidenum">
              <a:rPr lang="zh-CN" altLang="zh-CN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zh-CN" sz="1400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766763" y="595313"/>
            <a:ext cx="73247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zh-CN" b="1">
                <a:ea typeface="幼圆" pitchFamily="49" charset="-122"/>
              </a:rPr>
              <a:t>(3)对形如                                的方程</a:t>
            </a:r>
            <a:endParaRPr lang="zh-CN" altLang="zh-CN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768350" y="1625600"/>
            <a:ext cx="7956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ea typeface="幼圆" pitchFamily="49" charset="-122"/>
              </a:rPr>
              <a:t>其中</a:t>
            </a:r>
            <a:r>
              <a:rPr lang="en-US" altLang="zh-CN" sz="2800" b="1">
                <a:ea typeface="幼圆" pitchFamily="49" charset="-122"/>
              </a:rPr>
              <a:t>                    </a:t>
            </a:r>
            <a:r>
              <a:rPr lang="zh-CN" altLang="zh-CN" sz="2800" b="1" i="1">
                <a:ea typeface="幼圆" pitchFamily="49" charset="-122"/>
              </a:rPr>
              <a:t>,</a:t>
            </a:r>
            <a:r>
              <a:rPr lang="en-US" altLang="zh-CN" sz="2800" b="1" i="1">
                <a:ea typeface="幼圆" pitchFamily="49" charset="-122"/>
              </a:rPr>
              <a:t>  </a:t>
            </a:r>
            <a:r>
              <a:rPr lang="zh-CN" altLang="zh-CN" sz="2800" b="1" i="1">
                <a:ea typeface="幼圆" pitchFamily="49" charset="-122"/>
              </a:rPr>
              <a:t>i=1,2</a:t>
            </a:r>
            <a:r>
              <a:rPr lang="zh-CN" altLang="zh-CN" sz="2800" b="1">
                <a:ea typeface="幼圆" pitchFamily="49" charset="-122"/>
              </a:rPr>
              <a:t>是常数。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566988" y="530225"/>
          <a:ext cx="32004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3" imgW="1472561" imgH="482391" progId="Equation.DSMT4">
                  <p:embed/>
                </p:oleObj>
              </mc:Choice>
              <mc:Fallback>
                <p:oleObj r:id="rId3" imgW="1472561" imgH="48239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530225"/>
                        <a:ext cx="32004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16113" y="1625600"/>
          <a:ext cx="13509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5" imgW="622030" imgH="228501" progId="Equation.DSMT4">
                  <p:embed/>
                </p:oleObj>
              </mc:Choice>
              <mc:Fallback>
                <p:oleObj r:id="rId5" imgW="622030" imgH="22850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1625600"/>
                        <a:ext cx="135096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ADDB1300-C257-495D-9A2B-E906F5B12CC8}"/>
              </a:ext>
            </a:extLst>
          </p:cNvPr>
          <p:cNvGrpSpPr/>
          <p:nvPr/>
        </p:nvGrpSpPr>
        <p:grpSpPr>
          <a:xfrm>
            <a:off x="348857" y="3061363"/>
            <a:ext cx="8615363" cy="547090"/>
            <a:chOff x="348857" y="3353594"/>
            <a:chExt cx="8615363" cy="547090"/>
          </a:xfrm>
        </p:grpSpPr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348857" y="3353594"/>
              <a:ext cx="8615363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dirty="0">
                  <a:ea typeface="幼圆" pitchFamily="49" charset="-122"/>
                </a:rPr>
                <a:t>1</a:t>
              </a:r>
              <a:r>
                <a:rPr lang="zh-CN" altLang="en-US" sz="2800" b="1" dirty="0">
                  <a:ea typeface="幼圆" pitchFamily="49" charset="-122"/>
                </a:rPr>
                <a:t>、</a:t>
              </a:r>
              <a:r>
                <a:rPr lang="zh-CN" altLang="zh-CN" sz="2800" b="1" dirty="0">
                  <a:ea typeface="幼圆" pitchFamily="49" charset="-122"/>
                </a:rPr>
                <a:t>当</a:t>
              </a:r>
              <a:r>
                <a:rPr lang="en-US" altLang="zh-CN" sz="2800" b="1" dirty="0">
                  <a:ea typeface="幼圆" pitchFamily="49" charset="-122"/>
                </a:rPr>
                <a:t>                    </a:t>
              </a:r>
              <a:r>
                <a:rPr lang="zh-CN" altLang="zh-CN" sz="2800" b="1" dirty="0">
                  <a:ea typeface="幼圆" pitchFamily="49" charset="-122"/>
                </a:rPr>
                <a:t>时,</a:t>
              </a:r>
              <a:r>
                <a:rPr lang="en-US" altLang="zh-CN" sz="2800" b="1" dirty="0">
                  <a:ea typeface="幼圆" pitchFamily="49" charset="-122"/>
                </a:rPr>
                <a:t>  </a:t>
              </a:r>
              <a:r>
                <a:rPr lang="zh-CN" altLang="zh-CN" sz="2800" b="1" dirty="0">
                  <a:ea typeface="幼圆" pitchFamily="49" charset="-122"/>
                </a:rPr>
                <a:t>右端是</a:t>
              </a:r>
              <a:r>
                <a:rPr lang="zh-CN" altLang="zh-CN" sz="2800" b="1" i="1" dirty="0">
                  <a:ea typeface="幼圆" pitchFamily="49" charset="-122"/>
                </a:rPr>
                <a:t>x,y</a:t>
              </a:r>
              <a:r>
                <a:rPr lang="zh-CN" altLang="zh-CN" sz="2800" b="1" dirty="0">
                  <a:ea typeface="幼圆" pitchFamily="49" charset="-122"/>
                </a:rPr>
                <a:t>的齐次方程，解法同(2)。</a:t>
              </a: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6963583"/>
                </p:ext>
              </p:extLst>
            </p:nvPr>
          </p:nvGraphicFramePr>
          <p:xfrm>
            <a:off x="1417638" y="3406971"/>
            <a:ext cx="1433512" cy="493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r:id="rId7" imgW="660113" imgH="228501" progId="Equation.DSMT4">
                    <p:embed/>
                  </p:oleObj>
                </mc:Choice>
                <mc:Fallback>
                  <p:oleObj r:id="rId7" imgW="660113" imgH="228501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638" y="3406971"/>
                          <a:ext cx="1433512" cy="493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430472"/>
              </p:ext>
            </p:extLst>
          </p:nvPr>
        </p:nvGraphicFramePr>
        <p:xfrm>
          <a:off x="1916113" y="4292730"/>
          <a:ext cx="26479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r:id="rId9" imgW="1218671" imgH="482391" progId="Equation.DSMT4">
                  <p:embed/>
                </p:oleObj>
              </mc:Choice>
              <mc:Fallback>
                <p:oleObj r:id="rId9" imgW="1218671" imgH="482391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4292730"/>
                        <a:ext cx="26479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365431"/>
              </p:ext>
            </p:extLst>
          </p:nvPr>
        </p:nvGraphicFramePr>
        <p:xfrm>
          <a:off x="4957665" y="3963324"/>
          <a:ext cx="2151062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r:id="rId11" imgW="990170" imgH="787058" progId="Equation.DSMT4">
                  <p:embed/>
                </p:oleObj>
              </mc:Choice>
              <mc:Fallback>
                <p:oleObj r:id="rId11" imgW="990170" imgH="787058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665" y="3963324"/>
                        <a:ext cx="2151062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Pages>0</Pages>
  <Words>243</Words>
  <Characters>0</Characters>
  <Application>Microsoft Office PowerPoint</Application>
  <DocSecurity>0</DocSecurity>
  <PresentationFormat>全屏显示(4:3)</PresentationFormat>
  <Lines>0</Lines>
  <Paragraphs>72</Paragraphs>
  <Slides>19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黑体</vt:lpstr>
      <vt:lpstr>宋体</vt:lpstr>
      <vt:lpstr>幼圆</vt:lpstr>
      <vt:lpstr>Arial</vt:lpstr>
      <vt:lpstr>Symbol</vt:lpstr>
      <vt:lpstr>Times New Roman</vt:lpstr>
      <vt:lpstr>默认设计模板</vt:lpstr>
      <vt:lpstr>Microsoft Equation 3.0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湖南大学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陈晓春</dc:creator>
  <cp:lastModifiedBy>sysu</cp:lastModifiedBy>
  <cp:revision>878</cp:revision>
  <cp:lastPrinted>2000-06-01T07:10:51Z</cp:lastPrinted>
  <dcterms:created xsi:type="dcterms:W3CDTF">2000-05-29T00:59:12Z</dcterms:created>
  <dcterms:modified xsi:type="dcterms:W3CDTF">2021-04-23T01:43:19Z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