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85" r:id="rId2"/>
    <p:sldId id="412" r:id="rId3"/>
    <p:sldId id="523" r:id="rId4"/>
    <p:sldId id="605" r:id="rId5"/>
    <p:sldId id="284" r:id="rId6"/>
    <p:sldId id="283" r:id="rId7"/>
    <p:sldId id="521" r:id="rId8"/>
    <p:sldId id="606" r:id="rId9"/>
    <p:sldId id="522" r:id="rId10"/>
    <p:sldId id="300" r:id="rId11"/>
    <p:sldId id="299" r:id="rId12"/>
    <p:sldId id="525" r:id="rId13"/>
    <p:sldId id="526" r:id="rId14"/>
    <p:sldId id="607" r:id="rId15"/>
    <p:sldId id="524" r:id="rId16"/>
    <p:sldId id="608" r:id="rId17"/>
    <p:sldId id="487" r:id="rId18"/>
    <p:sldId id="488" r:id="rId19"/>
    <p:sldId id="527" r:id="rId20"/>
    <p:sldId id="528" r:id="rId21"/>
    <p:sldId id="530" r:id="rId22"/>
    <p:sldId id="529" r:id="rId23"/>
    <p:sldId id="531" r:id="rId24"/>
    <p:sldId id="532" r:id="rId25"/>
    <p:sldId id="609" r:id="rId26"/>
    <p:sldId id="536" r:id="rId27"/>
    <p:sldId id="537" r:id="rId28"/>
    <p:sldId id="535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71" r:id="rId42"/>
    <p:sldId id="622" r:id="rId43"/>
    <p:sldId id="572" r:id="rId44"/>
    <p:sldId id="573" r:id="rId45"/>
    <p:sldId id="550" r:id="rId46"/>
    <p:sldId id="624" r:id="rId47"/>
    <p:sldId id="610" r:id="rId48"/>
    <p:sldId id="611" r:id="rId49"/>
    <p:sldId id="612" r:id="rId50"/>
    <p:sldId id="613" r:id="rId51"/>
    <p:sldId id="623" r:id="rId52"/>
    <p:sldId id="614" r:id="rId53"/>
    <p:sldId id="551" r:id="rId54"/>
    <p:sldId id="552" r:id="rId55"/>
    <p:sldId id="616" r:id="rId56"/>
    <p:sldId id="553" r:id="rId57"/>
    <p:sldId id="555" r:id="rId58"/>
    <p:sldId id="625" r:id="rId59"/>
    <p:sldId id="615" r:id="rId60"/>
    <p:sldId id="617" r:id="rId61"/>
    <p:sldId id="556" r:id="rId62"/>
    <p:sldId id="557" r:id="rId63"/>
    <p:sldId id="558" r:id="rId64"/>
    <p:sldId id="620" r:id="rId65"/>
    <p:sldId id="619" r:id="rId66"/>
    <p:sldId id="629" r:id="rId67"/>
    <p:sldId id="597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7" r:id="rId76"/>
    <p:sldId id="568" r:id="rId77"/>
    <p:sldId id="596" r:id="rId78"/>
    <p:sldId id="570" r:id="rId79"/>
    <p:sldId id="598" r:id="rId80"/>
    <p:sldId id="599" r:id="rId81"/>
    <p:sldId id="600" r:id="rId82"/>
    <p:sldId id="601" r:id="rId83"/>
    <p:sldId id="633" r:id="rId84"/>
    <p:sldId id="603" r:id="rId85"/>
    <p:sldId id="631" r:id="rId86"/>
    <p:sldId id="634" r:id="rId87"/>
    <p:sldId id="632" r:id="rId88"/>
    <p:sldId id="604" r:id="rId8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66FF"/>
    <a:srgbClr val="CC0066"/>
    <a:srgbClr val="6600CC"/>
    <a:srgbClr val="66FFFF"/>
    <a:srgbClr val="9933FF"/>
    <a:srgbClr val="FFFF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1112" y="40"/>
      </p:cViewPr>
      <p:guideLst>
        <p:guide orient="horz" pos="2187"/>
        <p:guide pos="2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04BA1F-3E46-477B-B421-A4B3A91FEDC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15</a:t>
            </a:fld>
            <a:endParaRPr lang="en-US" altLang="zh-CN" sz="1800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29</a:t>
            </a:fld>
            <a:endParaRPr lang="en-US" altLang="zh-CN" sz="18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32</a:t>
            </a:fld>
            <a:endParaRPr lang="en-US" altLang="zh-CN" sz="18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33</a:t>
            </a:fld>
            <a:endParaRPr lang="en-US" altLang="zh-CN" sz="1800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35</a:t>
            </a:fld>
            <a:endParaRPr lang="en-US" altLang="zh-CN" sz="1800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36</a:t>
            </a:fld>
            <a:endParaRPr lang="en-US" altLang="zh-CN" sz="1800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37</a:t>
            </a:fld>
            <a:endParaRPr lang="en-US" altLang="zh-CN" sz="1800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38</a:t>
            </a:fld>
            <a:endParaRPr lang="en-US" altLang="zh-CN" sz="1800" dirty="0"/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40</a:t>
            </a:fld>
            <a:endParaRPr lang="en-US" altLang="zh-CN" sz="1800" dirty="0"/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72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49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16</a:t>
            </a:fld>
            <a:endParaRPr lang="en-US" altLang="zh-CN" sz="1800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54</a:t>
            </a:fld>
            <a:endParaRPr lang="en-US" altLang="zh-CN" sz="18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56</a:t>
            </a:fld>
            <a:endParaRPr lang="en-US" altLang="zh-CN" sz="18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61</a:t>
            </a:fld>
            <a:endParaRPr lang="en-US" altLang="zh-CN" sz="18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62</a:t>
            </a:fld>
            <a:endParaRPr lang="en-US" altLang="zh-CN" sz="18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67</a:t>
            </a:fld>
            <a:endParaRPr lang="en-US" altLang="zh-CN" sz="1800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68</a:t>
            </a:fld>
            <a:endParaRPr lang="en-US" altLang="zh-CN" sz="1800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69</a:t>
            </a:fld>
            <a:endParaRPr lang="en-US" altLang="zh-CN" sz="18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70</a:t>
            </a:fld>
            <a:endParaRPr lang="en-US" altLang="zh-CN" sz="1800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73</a:t>
            </a:fld>
            <a:endParaRPr lang="en-US" altLang="zh-CN" sz="1800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74</a:t>
            </a:fld>
            <a:endParaRPr lang="en-US" altLang="zh-CN" sz="1800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17</a:t>
            </a:fld>
            <a:endParaRPr lang="en-US" altLang="zh-CN" sz="180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76</a:t>
            </a:fld>
            <a:endParaRPr lang="en-US" altLang="zh-CN" sz="1800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77</a:t>
            </a:fld>
            <a:endParaRPr lang="en-US" altLang="zh-CN" sz="1800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78</a:t>
            </a:fld>
            <a:endParaRPr lang="en-US" altLang="zh-CN" sz="18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18</a:t>
            </a:fld>
            <a:endParaRPr lang="en-US" altLang="zh-CN" sz="18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19</a:t>
            </a:fld>
            <a:endParaRPr lang="en-US" altLang="zh-CN" sz="18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20</a:t>
            </a:fld>
            <a:endParaRPr lang="en-US" altLang="zh-CN" sz="18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21</a:t>
            </a:fld>
            <a:endParaRPr lang="en-US" altLang="zh-CN" sz="18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22</a:t>
            </a:fld>
            <a:endParaRPr lang="en-US" altLang="zh-CN" sz="18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28</a:t>
            </a:fld>
            <a:endParaRPr lang="en-US" altLang="zh-CN" sz="18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BE20FA-7C90-4F2D-B069-735E9BCB83E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image" Target="../media/image62.png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9" Type="http://schemas.openxmlformats.org/officeDocument/2006/relationships/oleObject" Target="../embeddings/oleObject78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81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82.wmf"/><Relationship Id="rId2" Type="http://schemas.openxmlformats.org/officeDocument/2006/relationships/image" Target="../media/image62.png"/><Relationship Id="rId16" Type="http://schemas.openxmlformats.org/officeDocument/2006/relationships/image" Target="../media/image78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0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83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9.wmf"/><Relationship Id="rId36" Type="http://schemas.openxmlformats.org/officeDocument/2006/relationships/image" Target="../media/image66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7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84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image" Target="../media/image9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oleObject" Target="../embeddings/oleObject97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18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3.w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4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29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3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5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160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w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155.wmf"/><Relationship Id="rId21" Type="http://schemas.openxmlformats.org/officeDocument/2006/relationships/image" Target="../media/image159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57.w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78.wmf"/><Relationship Id="rId24" Type="http://schemas.openxmlformats.org/officeDocument/2006/relationships/image" Target="../media/image160.wmf"/><Relationship Id="rId5" Type="http://schemas.openxmlformats.org/officeDocument/2006/relationships/image" Target="../media/image156.wmf"/><Relationship Id="rId15" Type="http://schemas.openxmlformats.org/officeDocument/2006/relationships/image" Target="../media/image81.wmf"/><Relationship Id="rId23" Type="http://schemas.openxmlformats.org/officeDocument/2006/relationships/oleObject" Target="../embeddings/oleObject179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6.bin"/><Relationship Id="rId3" Type="http://schemas.openxmlformats.org/officeDocument/2006/relationships/image" Target="../media/image161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85.bin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195.bin"/><Relationship Id="rId3" Type="http://schemas.openxmlformats.org/officeDocument/2006/relationships/image" Target="../media/image166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73.w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19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191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oleObject" Target="../embeddings/oleObject202.bin"/><Relationship Id="rId3" Type="http://schemas.openxmlformats.org/officeDocument/2006/relationships/image" Target="../media/image175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201.bin"/><Relationship Id="rId2" Type="http://schemas.openxmlformats.org/officeDocument/2006/relationships/oleObject" Target="../embeddings/oleObject19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77.wmf"/><Relationship Id="rId5" Type="http://schemas.openxmlformats.org/officeDocument/2006/relationships/image" Target="../media/image162.wmf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0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179.wmf"/><Relationship Id="rId3" Type="http://schemas.openxmlformats.org/officeDocument/2006/relationships/image" Target="../media/image178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210.bin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09.bin"/><Relationship Id="rId5" Type="http://schemas.openxmlformats.org/officeDocument/2006/relationships/image" Target="../media/image162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2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88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187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8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198.wmf"/><Relationship Id="rId2" Type="http://schemas.openxmlformats.org/officeDocument/2006/relationships/oleObject" Target="../embeddings/oleObject223.bin"/><Relationship Id="rId16" Type="http://schemas.openxmlformats.org/officeDocument/2006/relationships/oleObject" Target="../embeddings/oleObject23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95.wmf"/><Relationship Id="rId5" Type="http://schemas.openxmlformats.org/officeDocument/2006/relationships/image" Target="../media/image192.wmf"/><Relationship Id="rId15" Type="http://schemas.openxmlformats.org/officeDocument/2006/relationships/image" Target="../media/image197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2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7" Type="http://schemas.openxmlformats.org/officeDocument/2006/relationships/image" Target="../media/image201.w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3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41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0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24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1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16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1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20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2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6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3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33.wmf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1.bin"/><Relationship Id="rId5" Type="http://schemas.openxmlformats.org/officeDocument/2006/relationships/image" Target="../media/image232.wmf"/><Relationship Id="rId4" Type="http://schemas.openxmlformats.org/officeDocument/2006/relationships/oleObject" Target="../embeddings/oleObject27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3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3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2.wmf"/><Relationship Id="rId2" Type="http://schemas.openxmlformats.org/officeDocument/2006/relationships/oleObject" Target="../embeddings/oleObject2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27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image" Target="../media/image243.wmf"/><Relationship Id="rId7" Type="http://schemas.openxmlformats.org/officeDocument/2006/relationships/image" Target="../media/image245.w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47.wmf"/><Relationship Id="rId5" Type="http://schemas.openxmlformats.org/officeDocument/2006/relationships/image" Target="../media/image244.wmf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4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52.wmf"/><Relationship Id="rId18" Type="http://schemas.openxmlformats.org/officeDocument/2006/relationships/oleObject" Target="../embeddings/oleObject293.bin"/><Relationship Id="rId26" Type="http://schemas.openxmlformats.org/officeDocument/2006/relationships/oleObject" Target="../embeddings/oleObject297.bin"/><Relationship Id="rId3" Type="http://schemas.openxmlformats.org/officeDocument/2006/relationships/image" Target="../media/image243.wmf"/><Relationship Id="rId21" Type="http://schemas.openxmlformats.org/officeDocument/2006/relationships/image" Target="../media/image256.wmf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254.wmf"/><Relationship Id="rId25" Type="http://schemas.openxmlformats.org/officeDocument/2006/relationships/image" Target="../media/image258.wmf"/><Relationship Id="rId33" Type="http://schemas.openxmlformats.org/officeDocument/2006/relationships/image" Target="../media/image260.wmf"/><Relationship Id="rId2" Type="http://schemas.openxmlformats.org/officeDocument/2006/relationships/oleObject" Target="../embeddings/oleObject281.bin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29" Type="http://schemas.openxmlformats.org/officeDocument/2006/relationships/image" Target="../media/image24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51.wmf"/><Relationship Id="rId24" Type="http://schemas.openxmlformats.org/officeDocument/2006/relationships/oleObject" Target="../embeddings/oleObject296.bin"/><Relationship Id="rId32" Type="http://schemas.openxmlformats.org/officeDocument/2006/relationships/oleObject" Target="../embeddings/oleObject298.bin"/><Relationship Id="rId5" Type="http://schemas.openxmlformats.org/officeDocument/2006/relationships/image" Target="../media/image248.wmf"/><Relationship Id="rId15" Type="http://schemas.openxmlformats.org/officeDocument/2006/relationships/image" Target="../media/image253.wmf"/><Relationship Id="rId23" Type="http://schemas.openxmlformats.org/officeDocument/2006/relationships/image" Target="../media/image257.wmf"/><Relationship Id="rId28" Type="http://schemas.openxmlformats.org/officeDocument/2006/relationships/oleObject" Target="../embeddings/oleObject282.bin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255.wmf"/><Relationship Id="rId31" Type="http://schemas.openxmlformats.org/officeDocument/2006/relationships/image" Target="../media/image245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5.bin"/><Relationship Id="rId27" Type="http://schemas.openxmlformats.org/officeDocument/2006/relationships/image" Target="../media/image259.wmf"/><Relationship Id="rId30" Type="http://schemas.openxmlformats.org/officeDocument/2006/relationships/oleObject" Target="../embeddings/oleObject28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3.wmf"/><Relationship Id="rId12" Type="http://schemas.openxmlformats.org/officeDocument/2006/relationships/oleObject" Target="../embeddings/oleObject304.bin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265.wmf"/><Relationship Id="rId5" Type="http://schemas.openxmlformats.org/officeDocument/2006/relationships/image" Target="../media/image262.w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26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7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7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278.wmf"/><Relationship Id="rId3" Type="http://schemas.openxmlformats.org/officeDocument/2006/relationships/image" Target="../media/image273.wmf"/><Relationship Id="rId7" Type="http://schemas.openxmlformats.org/officeDocument/2006/relationships/image" Target="../media/image275.wmf"/><Relationship Id="rId12" Type="http://schemas.openxmlformats.org/officeDocument/2006/relationships/oleObject" Target="../embeddings/oleObject316.bin"/><Relationship Id="rId2" Type="http://schemas.openxmlformats.org/officeDocument/2006/relationships/oleObject" Target="../embeddings/oleObject3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277.wmf"/><Relationship Id="rId5" Type="http://schemas.openxmlformats.org/officeDocument/2006/relationships/image" Target="../media/image274.wmf"/><Relationship Id="rId15" Type="http://schemas.openxmlformats.org/officeDocument/2006/relationships/image" Target="../media/image279.wmf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31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13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2.wmf"/><Relationship Id="rId12" Type="http://schemas.openxmlformats.org/officeDocument/2006/relationships/oleObject" Target="../embeddings/oleObject323.bin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0.bin"/><Relationship Id="rId11" Type="http://schemas.openxmlformats.org/officeDocument/2006/relationships/image" Target="../media/image284.wmf"/><Relationship Id="rId5" Type="http://schemas.openxmlformats.org/officeDocument/2006/relationships/image" Target="../media/image281.wmf"/><Relationship Id="rId15" Type="http://schemas.openxmlformats.org/officeDocument/2006/relationships/image" Target="../media/image286.wmf"/><Relationship Id="rId10" Type="http://schemas.openxmlformats.org/officeDocument/2006/relationships/oleObject" Target="../embeddings/oleObject322.bin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283.wmf"/><Relationship Id="rId14" Type="http://schemas.openxmlformats.org/officeDocument/2006/relationships/oleObject" Target="../embeddings/oleObject32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8.bin"/><Relationship Id="rId13" Type="http://schemas.openxmlformats.org/officeDocument/2006/relationships/oleObject" Target="../embeddings/oleObject331.bin"/><Relationship Id="rId18" Type="http://schemas.openxmlformats.org/officeDocument/2006/relationships/oleObject" Target="../embeddings/oleObject334.bin"/><Relationship Id="rId26" Type="http://schemas.openxmlformats.org/officeDocument/2006/relationships/image" Target="../media/image294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36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30.bin"/><Relationship Id="rId17" Type="http://schemas.openxmlformats.org/officeDocument/2006/relationships/image" Target="../media/image290.wmf"/><Relationship Id="rId25" Type="http://schemas.openxmlformats.org/officeDocument/2006/relationships/oleObject" Target="../embeddings/oleObject338.bin"/><Relationship Id="rId2" Type="http://schemas.openxmlformats.org/officeDocument/2006/relationships/oleObject" Target="../embeddings/oleObject325.bin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288.wmf"/><Relationship Id="rId24" Type="http://schemas.openxmlformats.org/officeDocument/2006/relationships/image" Target="../media/image293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32.bin"/><Relationship Id="rId23" Type="http://schemas.openxmlformats.org/officeDocument/2006/relationships/oleObject" Target="../embeddings/oleObject337.bin"/><Relationship Id="rId10" Type="http://schemas.openxmlformats.org/officeDocument/2006/relationships/oleObject" Target="../embeddings/oleObject329.bin"/><Relationship Id="rId19" Type="http://schemas.openxmlformats.org/officeDocument/2006/relationships/image" Target="../media/image291.wmf"/><Relationship Id="rId4" Type="http://schemas.openxmlformats.org/officeDocument/2006/relationships/oleObject" Target="../embeddings/oleObject326.bin"/><Relationship Id="rId9" Type="http://schemas.openxmlformats.org/officeDocument/2006/relationships/image" Target="../media/image287.wmf"/><Relationship Id="rId14" Type="http://schemas.openxmlformats.org/officeDocument/2006/relationships/image" Target="../media/image289.wmf"/><Relationship Id="rId22" Type="http://schemas.openxmlformats.org/officeDocument/2006/relationships/image" Target="../media/image292.wmf"/><Relationship Id="rId27" Type="http://schemas.openxmlformats.org/officeDocument/2006/relationships/oleObject" Target="../embeddings/oleObject3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13" Type="http://schemas.openxmlformats.org/officeDocument/2006/relationships/image" Target="../media/image300.wmf"/><Relationship Id="rId18" Type="http://schemas.openxmlformats.org/officeDocument/2006/relationships/oleObject" Target="../embeddings/oleObject348.bin"/><Relationship Id="rId3" Type="http://schemas.openxmlformats.org/officeDocument/2006/relationships/image" Target="../media/image295.wmf"/><Relationship Id="rId21" Type="http://schemas.openxmlformats.org/officeDocument/2006/relationships/image" Target="../media/image304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345.bin"/><Relationship Id="rId17" Type="http://schemas.openxmlformats.org/officeDocument/2006/relationships/image" Target="../media/image302.wmf"/><Relationship Id="rId2" Type="http://schemas.openxmlformats.org/officeDocument/2006/relationships/oleObject" Target="../embeddings/oleObject340.bin"/><Relationship Id="rId16" Type="http://schemas.openxmlformats.org/officeDocument/2006/relationships/oleObject" Target="../embeddings/oleObject347.bin"/><Relationship Id="rId20" Type="http://schemas.openxmlformats.org/officeDocument/2006/relationships/oleObject" Target="../embeddings/oleObject3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5" Type="http://schemas.openxmlformats.org/officeDocument/2006/relationships/image" Target="../media/image301.wmf"/><Relationship Id="rId23" Type="http://schemas.openxmlformats.org/officeDocument/2006/relationships/image" Target="../media/image305.wmf"/><Relationship Id="rId10" Type="http://schemas.openxmlformats.org/officeDocument/2006/relationships/oleObject" Target="../embeddings/oleObject344.bin"/><Relationship Id="rId19" Type="http://schemas.openxmlformats.org/officeDocument/2006/relationships/image" Target="../media/image303.wmf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298.wmf"/><Relationship Id="rId14" Type="http://schemas.openxmlformats.org/officeDocument/2006/relationships/oleObject" Target="../embeddings/oleObject346.bin"/><Relationship Id="rId22" Type="http://schemas.openxmlformats.org/officeDocument/2006/relationships/oleObject" Target="../embeddings/oleObject35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311.wmf"/><Relationship Id="rId3" Type="http://schemas.openxmlformats.org/officeDocument/2006/relationships/image" Target="../media/image306.wmf"/><Relationship Id="rId7" Type="http://schemas.openxmlformats.org/officeDocument/2006/relationships/image" Target="../media/image308.wmf"/><Relationship Id="rId12" Type="http://schemas.openxmlformats.org/officeDocument/2006/relationships/oleObject" Target="../embeddings/oleObject356.bin"/><Relationship Id="rId17" Type="http://schemas.openxmlformats.org/officeDocument/2006/relationships/image" Target="../media/image312.wmf"/><Relationship Id="rId2" Type="http://schemas.openxmlformats.org/officeDocument/2006/relationships/oleObject" Target="../embeddings/oleObject351.bin"/><Relationship Id="rId16" Type="http://schemas.openxmlformats.org/officeDocument/2006/relationships/oleObject" Target="../embeddings/oleObject3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310.wmf"/><Relationship Id="rId5" Type="http://schemas.openxmlformats.org/officeDocument/2006/relationships/image" Target="../media/image307.wmf"/><Relationship Id="rId15" Type="http://schemas.openxmlformats.org/officeDocument/2006/relationships/image" Target="../media/image303.wmf"/><Relationship Id="rId10" Type="http://schemas.openxmlformats.org/officeDocument/2006/relationships/oleObject" Target="../embeddings/oleObject355.bin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09.wmf"/><Relationship Id="rId14" Type="http://schemas.openxmlformats.org/officeDocument/2006/relationships/oleObject" Target="../embeddings/oleObject34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318.wmf"/><Relationship Id="rId3" Type="http://schemas.openxmlformats.org/officeDocument/2006/relationships/image" Target="../media/image313.wmf"/><Relationship Id="rId7" Type="http://schemas.openxmlformats.org/officeDocument/2006/relationships/image" Target="../media/image315.wmf"/><Relationship Id="rId12" Type="http://schemas.openxmlformats.org/officeDocument/2006/relationships/oleObject" Target="../embeddings/oleObject363.bin"/><Relationship Id="rId17" Type="http://schemas.openxmlformats.org/officeDocument/2006/relationships/image" Target="../media/image320.wmf"/><Relationship Id="rId2" Type="http://schemas.openxmlformats.org/officeDocument/2006/relationships/oleObject" Target="../embeddings/oleObject358.bin"/><Relationship Id="rId16" Type="http://schemas.openxmlformats.org/officeDocument/2006/relationships/oleObject" Target="../embeddings/oleObject3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17.wmf"/><Relationship Id="rId5" Type="http://schemas.openxmlformats.org/officeDocument/2006/relationships/image" Target="../media/image314.wmf"/><Relationship Id="rId15" Type="http://schemas.openxmlformats.org/officeDocument/2006/relationships/image" Target="../media/image319.wm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16.wmf"/><Relationship Id="rId14" Type="http://schemas.openxmlformats.org/officeDocument/2006/relationships/oleObject" Target="../embeddings/oleObject36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2.wmf"/><Relationship Id="rId2" Type="http://schemas.openxmlformats.org/officeDocument/2006/relationships/oleObject" Target="../embeddings/oleObject3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8.bin"/><Relationship Id="rId5" Type="http://schemas.openxmlformats.org/officeDocument/2006/relationships/image" Target="../media/image321.wmf"/><Relationship Id="rId4" Type="http://schemas.openxmlformats.org/officeDocument/2006/relationships/oleObject" Target="../embeddings/oleObject36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70.bin"/><Relationship Id="rId10" Type="http://schemas.openxmlformats.org/officeDocument/2006/relationships/image" Target="../media/image326.wmf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7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332.wmf"/><Relationship Id="rId18" Type="http://schemas.openxmlformats.org/officeDocument/2006/relationships/oleObject" Target="../embeddings/oleObject381.bin"/><Relationship Id="rId3" Type="http://schemas.openxmlformats.org/officeDocument/2006/relationships/image" Target="../media/image327.wmf"/><Relationship Id="rId7" Type="http://schemas.openxmlformats.org/officeDocument/2006/relationships/image" Target="../media/image329.wmf"/><Relationship Id="rId12" Type="http://schemas.openxmlformats.org/officeDocument/2006/relationships/oleObject" Target="../embeddings/oleObject378.bin"/><Relationship Id="rId17" Type="http://schemas.openxmlformats.org/officeDocument/2006/relationships/image" Target="../media/image334.wmf"/><Relationship Id="rId2" Type="http://schemas.openxmlformats.org/officeDocument/2006/relationships/oleObject" Target="../embeddings/oleObject373.bin"/><Relationship Id="rId16" Type="http://schemas.openxmlformats.org/officeDocument/2006/relationships/oleObject" Target="../embeddings/oleObject38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331.wmf"/><Relationship Id="rId5" Type="http://schemas.openxmlformats.org/officeDocument/2006/relationships/image" Target="../media/image328.wmf"/><Relationship Id="rId15" Type="http://schemas.openxmlformats.org/officeDocument/2006/relationships/image" Target="../media/image333.wmf"/><Relationship Id="rId10" Type="http://schemas.openxmlformats.org/officeDocument/2006/relationships/oleObject" Target="../embeddings/oleObject377.bin"/><Relationship Id="rId19" Type="http://schemas.openxmlformats.org/officeDocument/2006/relationships/image" Target="../media/image335.w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330.wmf"/><Relationship Id="rId14" Type="http://schemas.openxmlformats.org/officeDocument/2006/relationships/oleObject" Target="../embeddings/oleObject37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4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3.bin"/><Relationship Id="rId10" Type="http://schemas.openxmlformats.org/officeDocument/2006/relationships/image" Target="../media/image339.wmf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8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oleObject" Target="../embeddings/oleObject38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89.bin"/><Relationship Id="rId4" Type="http://schemas.openxmlformats.org/officeDocument/2006/relationships/oleObject" Target="../embeddings/oleObject38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3.bin"/><Relationship Id="rId13" Type="http://schemas.openxmlformats.org/officeDocument/2006/relationships/image" Target="../media/image346.wmf"/><Relationship Id="rId18" Type="http://schemas.openxmlformats.org/officeDocument/2006/relationships/oleObject" Target="../embeddings/oleObject398.bin"/><Relationship Id="rId3" Type="http://schemas.openxmlformats.org/officeDocument/2006/relationships/image" Target="../media/image341.wmf"/><Relationship Id="rId21" Type="http://schemas.openxmlformats.org/officeDocument/2006/relationships/image" Target="../media/image350.wmf"/><Relationship Id="rId7" Type="http://schemas.openxmlformats.org/officeDocument/2006/relationships/image" Target="../media/image343.wmf"/><Relationship Id="rId12" Type="http://schemas.openxmlformats.org/officeDocument/2006/relationships/oleObject" Target="../embeddings/oleObject395.bin"/><Relationship Id="rId17" Type="http://schemas.openxmlformats.org/officeDocument/2006/relationships/image" Target="../media/image348.wmf"/><Relationship Id="rId2" Type="http://schemas.openxmlformats.org/officeDocument/2006/relationships/oleObject" Target="../embeddings/oleObject390.bin"/><Relationship Id="rId16" Type="http://schemas.openxmlformats.org/officeDocument/2006/relationships/oleObject" Target="../embeddings/oleObject397.bin"/><Relationship Id="rId20" Type="http://schemas.openxmlformats.org/officeDocument/2006/relationships/oleObject" Target="../embeddings/oleObject39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92.bin"/><Relationship Id="rId11" Type="http://schemas.openxmlformats.org/officeDocument/2006/relationships/image" Target="../media/image345.wmf"/><Relationship Id="rId5" Type="http://schemas.openxmlformats.org/officeDocument/2006/relationships/image" Target="../media/image342.wmf"/><Relationship Id="rId15" Type="http://schemas.openxmlformats.org/officeDocument/2006/relationships/image" Target="../media/image347.wmf"/><Relationship Id="rId23" Type="http://schemas.openxmlformats.org/officeDocument/2006/relationships/image" Target="../media/image351.wmf"/><Relationship Id="rId10" Type="http://schemas.openxmlformats.org/officeDocument/2006/relationships/oleObject" Target="../embeddings/oleObject394.bin"/><Relationship Id="rId19" Type="http://schemas.openxmlformats.org/officeDocument/2006/relationships/image" Target="../media/image349.wmf"/><Relationship Id="rId4" Type="http://schemas.openxmlformats.org/officeDocument/2006/relationships/oleObject" Target="../embeddings/oleObject391.bin"/><Relationship Id="rId9" Type="http://schemas.openxmlformats.org/officeDocument/2006/relationships/image" Target="../media/image344.wmf"/><Relationship Id="rId14" Type="http://schemas.openxmlformats.org/officeDocument/2006/relationships/oleObject" Target="../embeddings/oleObject396.bin"/><Relationship Id="rId22" Type="http://schemas.openxmlformats.org/officeDocument/2006/relationships/oleObject" Target="../embeddings/oleObject400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13" Type="http://schemas.openxmlformats.org/officeDocument/2006/relationships/image" Target="../media/image348.wmf"/><Relationship Id="rId3" Type="http://schemas.openxmlformats.org/officeDocument/2006/relationships/image" Target="../media/image341.wmf"/><Relationship Id="rId7" Type="http://schemas.openxmlformats.org/officeDocument/2006/relationships/image" Target="../media/image344.wmf"/><Relationship Id="rId12" Type="http://schemas.openxmlformats.org/officeDocument/2006/relationships/oleObject" Target="../embeddings/oleObject397.bin"/><Relationship Id="rId17" Type="http://schemas.openxmlformats.org/officeDocument/2006/relationships/image" Target="../media/image352.wmf"/><Relationship Id="rId2" Type="http://schemas.openxmlformats.org/officeDocument/2006/relationships/oleObject" Target="../embeddings/oleObject390.bin"/><Relationship Id="rId16" Type="http://schemas.openxmlformats.org/officeDocument/2006/relationships/oleObject" Target="../embeddings/oleObject40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47.wmf"/><Relationship Id="rId5" Type="http://schemas.openxmlformats.org/officeDocument/2006/relationships/image" Target="../media/image342.wmf"/><Relationship Id="rId15" Type="http://schemas.openxmlformats.org/officeDocument/2006/relationships/image" Target="../media/image350.wmf"/><Relationship Id="rId10" Type="http://schemas.openxmlformats.org/officeDocument/2006/relationships/oleObject" Target="../embeddings/oleObject396.bin"/><Relationship Id="rId4" Type="http://schemas.openxmlformats.org/officeDocument/2006/relationships/oleObject" Target="../embeddings/oleObject391.bin"/><Relationship Id="rId9" Type="http://schemas.openxmlformats.org/officeDocument/2006/relationships/image" Target="../media/image346.wmf"/><Relationship Id="rId14" Type="http://schemas.openxmlformats.org/officeDocument/2006/relationships/oleObject" Target="../embeddings/oleObject39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355.wmf"/><Relationship Id="rId3" Type="http://schemas.openxmlformats.org/officeDocument/2006/relationships/image" Target="../media/image327.wmf"/><Relationship Id="rId7" Type="http://schemas.openxmlformats.org/officeDocument/2006/relationships/image" Target="../media/image329.wmf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335.wmf"/><Relationship Id="rId2" Type="http://schemas.openxmlformats.org/officeDocument/2006/relationships/oleObject" Target="../embeddings/oleObject402.bin"/><Relationship Id="rId16" Type="http://schemas.openxmlformats.org/officeDocument/2006/relationships/oleObject" Target="../embeddings/oleObject40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354.wmf"/><Relationship Id="rId5" Type="http://schemas.openxmlformats.org/officeDocument/2006/relationships/image" Target="../media/image328.wmf"/><Relationship Id="rId15" Type="http://schemas.openxmlformats.org/officeDocument/2006/relationships/image" Target="../media/image356.wmf"/><Relationship Id="rId10" Type="http://schemas.openxmlformats.org/officeDocument/2006/relationships/oleObject" Target="../embeddings/oleObject406.bin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353.wmf"/><Relationship Id="rId14" Type="http://schemas.openxmlformats.org/officeDocument/2006/relationships/oleObject" Target="../embeddings/oleObject40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36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11.bin"/><Relationship Id="rId10" Type="http://schemas.openxmlformats.org/officeDocument/2006/relationships/image" Target="../media/image360.wmf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41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oleObject" Target="../embeddings/oleObject415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36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419.bin"/><Relationship Id="rId5" Type="http://schemas.openxmlformats.org/officeDocument/2006/relationships/oleObject" Target="../embeddings/oleObject416.bin"/><Relationship Id="rId10" Type="http://schemas.openxmlformats.org/officeDocument/2006/relationships/image" Target="../media/image364.w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418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13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68.wmf"/><Relationship Id="rId12" Type="http://schemas.openxmlformats.org/officeDocument/2006/relationships/oleObject" Target="../embeddings/oleObject425.bin"/><Relationship Id="rId2" Type="http://schemas.openxmlformats.org/officeDocument/2006/relationships/oleObject" Target="../embeddings/oleObject4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370.wmf"/><Relationship Id="rId5" Type="http://schemas.openxmlformats.org/officeDocument/2006/relationships/image" Target="../media/image367.wmf"/><Relationship Id="rId15" Type="http://schemas.openxmlformats.org/officeDocument/2006/relationships/oleObject" Target="../embeddings/oleObject427.bin"/><Relationship Id="rId10" Type="http://schemas.openxmlformats.org/officeDocument/2006/relationships/oleObject" Target="../embeddings/oleObject424.bin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369.wmf"/><Relationship Id="rId14" Type="http://schemas.openxmlformats.org/officeDocument/2006/relationships/oleObject" Target="../embeddings/oleObject42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1.bin"/><Relationship Id="rId13" Type="http://schemas.openxmlformats.org/officeDocument/2006/relationships/image" Target="../media/image375.wmf"/><Relationship Id="rId18" Type="http://schemas.openxmlformats.org/officeDocument/2006/relationships/oleObject" Target="../embeddings/oleObject436.bin"/><Relationship Id="rId3" Type="http://schemas.openxmlformats.org/officeDocument/2006/relationships/image" Target="../media/image367.wmf"/><Relationship Id="rId21" Type="http://schemas.openxmlformats.org/officeDocument/2006/relationships/image" Target="../media/image379.wmf"/><Relationship Id="rId7" Type="http://schemas.openxmlformats.org/officeDocument/2006/relationships/image" Target="../media/image372.wmf"/><Relationship Id="rId12" Type="http://schemas.openxmlformats.org/officeDocument/2006/relationships/oleObject" Target="../embeddings/oleObject433.bin"/><Relationship Id="rId17" Type="http://schemas.openxmlformats.org/officeDocument/2006/relationships/image" Target="../media/image377.wmf"/><Relationship Id="rId25" Type="http://schemas.openxmlformats.org/officeDocument/2006/relationships/image" Target="../media/image381.wmf"/><Relationship Id="rId2" Type="http://schemas.openxmlformats.org/officeDocument/2006/relationships/oleObject" Target="../embeddings/oleObject428.bin"/><Relationship Id="rId16" Type="http://schemas.openxmlformats.org/officeDocument/2006/relationships/oleObject" Target="../embeddings/oleObject435.bin"/><Relationship Id="rId20" Type="http://schemas.openxmlformats.org/officeDocument/2006/relationships/oleObject" Target="../embeddings/oleObject4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0.bin"/><Relationship Id="rId11" Type="http://schemas.openxmlformats.org/officeDocument/2006/relationships/image" Target="../media/image374.wmf"/><Relationship Id="rId24" Type="http://schemas.openxmlformats.org/officeDocument/2006/relationships/oleObject" Target="../embeddings/oleObject439.bin"/><Relationship Id="rId5" Type="http://schemas.openxmlformats.org/officeDocument/2006/relationships/image" Target="../media/image368.wmf"/><Relationship Id="rId15" Type="http://schemas.openxmlformats.org/officeDocument/2006/relationships/image" Target="../media/image376.wmf"/><Relationship Id="rId23" Type="http://schemas.openxmlformats.org/officeDocument/2006/relationships/image" Target="../media/image380.wmf"/><Relationship Id="rId10" Type="http://schemas.openxmlformats.org/officeDocument/2006/relationships/oleObject" Target="../embeddings/oleObject432.bin"/><Relationship Id="rId19" Type="http://schemas.openxmlformats.org/officeDocument/2006/relationships/image" Target="../media/image378.wmf"/><Relationship Id="rId4" Type="http://schemas.openxmlformats.org/officeDocument/2006/relationships/oleObject" Target="../embeddings/oleObject429.bin"/><Relationship Id="rId9" Type="http://schemas.openxmlformats.org/officeDocument/2006/relationships/image" Target="../media/image373.wmf"/><Relationship Id="rId14" Type="http://schemas.openxmlformats.org/officeDocument/2006/relationships/oleObject" Target="../embeddings/oleObject434.bin"/><Relationship Id="rId22" Type="http://schemas.openxmlformats.org/officeDocument/2006/relationships/oleObject" Target="../embeddings/oleObject43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4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2.wmf"/><Relationship Id="rId4" Type="http://schemas.openxmlformats.org/officeDocument/2006/relationships/oleObject" Target="../embeddings/oleObject441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4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2.wmf"/><Relationship Id="rId4" Type="http://schemas.openxmlformats.org/officeDocument/2006/relationships/oleObject" Target="../embeddings/oleObject44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13" Type="http://schemas.openxmlformats.org/officeDocument/2006/relationships/oleObject" Target="../embeddings/oleObject447.bin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387.wmf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8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4.wmf"/><Relationship Id="rId11" Type="http://schemas.openxmlformats.org/officeDocument/2006/relationships/oleObject" Target="../embeddings/oleObject446.bin"/><Relationship Id="rId5" Type="http://schemas.openxmlformats.org/officeDocument/2006/relationships/oleObject" Target="../embeddings/oleObject443.bin"/><Relationship Id="rId15" Type="http://schemas.openxmlformats.org/officeDocument/2006/relationships/oleObject" Target="../embeddings/oleObject448.bin"/><Relationship Id="rId10" Type="http://schemas.openxmlformats.org/officeDocument/2006/relationships/image" Target="../media/image386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445.bin"/><Relationship Id="rId14" Type="http://schemas.openxmlformats.org/officeDocument/2006/relationships/image" Target="../media/image38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3" Type="http://schemas.openxmlformats.org/officeDocument/2006/relationships/oleObject" Target="../embeddings/oleObject449.bin"/><Relationship Id="rId7" Type="http://schemas.openxmlformats.org/officeDocument/2006/relationships/oleObject" Target="../embeddings/oleObject45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450.bin"/><Relationship Id="rId10" Type="http://schemas.openxmlformats.org/officeDocument/2006/relationships/image" Target="../media/image393.wmf"/><Relationship Id="rId4" Type="http://schemas.openxmlformats.org/officeDocument/2006/relationships/image" Target="../media/image390.wmf"/><Relationship Id="rId9" Type="http://schemas.openxmlformats.org/officeDocument/2006/relationships/oleObject" Target="../embeddings/oleObject45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13" Type="http://schemas.openxmlformats.org/officeDocument/2006/relationships/oleObject" Target="../embeddings/oleObject458.bin"/><Relationship Id="rId3" Type="http://schemas.openxmlformats.org/officeDocument/2006/relationships/oleObject" Target="../embeddings/oleObject453.bin"/><Relationship Id="rId7" Type="http://schemas.openxmlformats.org/officeDocument/2006/relationships/oleObject" Target="../embeddings/oleObject455.bin"/><Relationship Id="rId12" Type="http://schemas.openxmlformats.org/officeDocument/2006/relationships/image" Target="../media/image38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5.wmf"/><Relationship Id="rId11" Type="http://schemas.openxmlformats.org/officeDocument/2006/relationships/oleObject" Target="../embeddings/oleObject457.bin"/><Relationship Id="rId5" Type="http://schemas.openxmlformats.org/officeDocument/2006/relationships/oleObject" Target="../embeddings/oleObject454.bin"/><Relationship Id="rId10" Type="http://schemas.openxmlformats.org/officeDocument/2006/relationships/image" Target="../media/image389.wmf"/><Relationship Id="rId4" Type="http://schemas.openxmlformats.org/officeDocument/2006/relationships/image" Target="../media/image394.wmf"/><Relationship Id="rId9" Type="http://schemas.openxmlformats.org/officeDocument/2006/relationships/oleObject" Target="../embeddings/oleObject456.bin"/><Relationship Id="rId14" Type="http://schemas.openxmlformats.org/officeDocument/2006/relationships/image" Target="../media/image39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1.w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3" Type="http://schemas.openxmlformats.org/officeDocument/2006/relationships/oleObject" Target="../embeddings/oleObject459.bin"/><Relationship Id="rId7" Type="http://schemas.openxmlformats.org/officeDocument/2006/relationships/oleObject" Target="../embeddings/oleObject46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9.wmf"/><Relationship Id="rId5" Type="http://schemas.openxmlformats.org/officeDocument/2006/relationships/oleObject" Target="../embeddings/oleObject460.bin"/><Relationship Id="rId4" Type="http://schemas.openxmlformats.org/officeDocument/2006/relationships/image" Target="../media/image39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7" Type="http://schemas.openxmlformats.org/officeDocument/2006/relationships/image" Target="../media/image401.wmf"/><Relationship Id="rId2" Type="http://schemas.openxmlformats.org/officeDocument/2006/relationships/oleObject" Target="../embeddings/oleObject46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6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6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8.bin"/><Relationship Id="rId3" Type="http://schemas.openxmlformats.org/officeDocument/2006/relationships/image" Target="../media/image28.wmf"/><Relationship Id="rId7" Type="http://schemas.openxmlformats.org/officeDocument/2006/relationships/image" Target="../media/image402.wmf"/><Relationship Id="rId2" Type="http://schemas.openxmlformats.org/officeDocument/2006/relationships/oleObject" Target="../embeddings/oleObject4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7.bin"/><Relationship Id="rId5" Type="http://schemas.openxmlformats.org/officeDocument/2006/relationships/image" Target="../media/image382.wmf"/><Relationship Id="rId4" Type="http://schemas.openxmlformats.org/officeDocument/2006/relationships/oleObject" Target="../embeddings/oleObject466.bin"/><Relationship Id="rId9" Type="http://schemas.openxmlformats.org/officeDocument/2006/relationships/image" Target="../media/image403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5.wmf"/><Relationship Id="rId5" Type="http://schemas.openxmlformats.org/officeDocument/2006/relationships/oleObject" Target="../embeddings/oleObject470.bin"/><Relationship Id="rId10" Type="http://schemas.openxmlformats.org/officeDocument/2006/relationships/image" Target="../media/image407.wmf"/><Relationship Id="rId4" Type="http://schemas.openxmlformats.org/officeDocument/2006/relationships/image" Target="../media/image404.wmf"/><Relationship Id="rId9" Type="http://schemas.openxmlformats.org/officeDocument/2006/relationships/oleObject" Target="../embeddings/oleObject47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3" Type="http://schemas.openxmlformats.org/officeDocument/2006/relationships/oleObject" Target="../embeddings/oleObject473.bin"/><Relationship Id="rId7" Type="http://schemas.openxmlformats.org/officeDocument/2006/relationships/oleObject" Target="../embeddings/oleObject47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74.bin"/><Relationship Id="rId4" Type="http://schemas.openxmlformats.org/officeDocument/2006/relationships/image" Target="../media/image408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9.bin"/><Relationship Id="rId3" Type="http://schemas.openxmlformats.org/officeDocument/2006/relationships/image" Target="../media/image28.wmf"/><Relationship Id="rId7" Type="http://schemas.openxmlformats.org/officeDocument/2006/relationships/image" Target="../media/image411.wmf"/><Relationship Id="rId2" Type="http://schemas.openxmlformats.org/officeDocument/2006/relationships/oleObject" Target="../embeddings/oleObject47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78.bin"/><Relationship Id="rId5" Type="http://schemas.openxmlformats.org/officeDocument/2006/relationships/image" Target="../media/image382.wmf"/><Relationship Id="rId4" Type="http://schemas.openxmlformats.org/officeDocument/2006/relationships/oleObject" Target="../embeddings/oleObject477.bin"/><Relationship Id="rId9" Type="http://schemas.openxmlformats.org/officeDocument/2006/relationships/image" Target="../media/image41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4.wmf"/><Relationship Id="rId5" Type="http://schemas.openxmlformats.org/officeDocument/2006/relationships/oleObject" Target="../embeddings/oleObject481.bin"/><Relationship Id="rId10" Type="http://schemas.openxmlformats.org/officeDocument/2006/relationships/image" Target="../media/image416.wmf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8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8.wmf"/><Relationship Id="rId5" Type="http://schemas.openxmlformats.org/officeDocument/2006/relationships/oleObject" Target="../embeddings/oleObject485.bin"/><Relationship Id="rId10" Type="http://schemas.openxmlformats.org/officeDocument/2006/relationships/image" Target="../media/image420.wmf"/><Relationship Id="rId4" Type="http://schemas.openxmlformats.org/officeDocument/2006/relationships/image" Target="../media/image417.wmf"/><Relationship Id="rId9" Type="http://schemas.openxmlformats.org/officeDocument/2006/relationships/oleObject" Target="../embeddings/oleObject487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2.emf"/><Relationship Id="rId5" Type="http://schemas.openxmlformats.org/officeDocument/2006/relationships/oleObject" Target="../embeddings/oleObject489.bin"/><Relationship Id="rId10" Type="http://schemas.openxmlformats.org/officeDocument/2006/relationships/image" Target="../media/image424.wmf"/><Relationship Id="rId4" Type="http://schemas.openxmlformats.org/officeDocument/2006/relationships/image" Target="../media/image421.wmf"/><Relationship Id="rId9" Type="http://schemas.openxmlformats.org/officeDocument/2006/relationships/oleObject" Target="../embeddings/oleObject491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13" Type="http://schemas.openxmlformats.org/officeDocument/2006/relationships/image" Target="../media/image430.wmf"/><Relationship Id="rId18" Type="http://schemas.openxmlformats.org/officeDocument/2006/relationships/oleObject" Target="../embeddings/oleObject500.bin"/><Relationship Id="rId26" Type="http://schemas.openxmlformats.org/officeDocument/2006/relationships/oleObject" Target="../embeddings/oleObject504.bin"/><Relationship Id="rId3" Type="http://schemas.openxmlformats.org/officeDocument/2006/relationships/image" Target="../media/image425.wmf"/><Relationship Id="rId21" Type="http://schemas.openxmlformats.org/officeDocument/2006/relationships/image" Target="../media/image434.wmf"/><Relationship Id="rId7" Type="http://schemas.openxmlformats.org/officeDocument/2006/relationships/image" Target="../media/image427.wmf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432.wmf"/><Relationship Id="rId25" Type="http://schemas.openxmlformats.org/officeDocument/2006/relationships/image" Target="../media/image436.wmf"/><Relationship Id="rId2" Type="http://schemas.openxmlformats.org/officeDocument/2006/relationships/oleObject" Target="../embeddings/oleObject492.bin"/><Relationship Id="rId16" Type="http://schemas.openxmlformats.org/officeDocument/2006/relationships/oleObject" Target="../embeddings/oleObject499.bin"/><Relationship Id="rId20" Type="http://schemas.openxmlformats.org/officeDocument/2006/relationships/oleObject" Target="../embeddings/oleObject5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429.wmf"/><Relationship Id="rId24" Type="http://schemas.openxmlformats.org/officeDocument/2006/relationships/oleObject" Target="../embeddings/oleObject503.bin"/><Relationship Id="rId5" Type="http://schemas.openxmlformats.org/officeDocument/2006/relationships/image" Target="../media/image426.wmf"/><Relationship Id="rId15" Type="http://schemas.openxmlformats.org/officeDocument/2006/relationships/image" Target="../media/image431.wmf"/><Relationship Id="rId23" Type="http://schemas.openxmlformats.org/officeDocument/2006/relationships/image" Target="../media/image435.wmf"/><Relationship Id="rId10" Type="http://schemas.openxmlformats.org/officeDocument/2006/relationships/oleObject" Target="../embeddings/oleObject496.bin"/><Relationship Id="rId19" Type="http://schemas.openxmlformats.org/officeDocument/2006/relationships/image" Target="../media/image433.wmf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428.wmf"/><Relationship Id="rId14" Type="http://schemas.openxmlformats.org/officeDocument/2006/relationships/oleObject" Target="../embeddings/oleObject498.bin"/><Relationship Id="rId22" Type="http://schemas.openxmlformats.org/officeDocument/2006/relationships/oleObject" Target="../embeddings/oleObject502.bin"/><Relationship Id="rId27" Type="http://schemas.openxmlformats.org/officeDocument/2006/relationships/image" Target="../media/image4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image" Target="../media/image44.e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8.bin"/><Relationship Id="rId3" Type="http://schemas.openxmlformats.org/officeDocument/2006/relationships/image" Target="../media/image438.wmf"/><Relationship Id="rId7" Type="http://schemas.openxmlformats.org/officeDocument/2006/relationships/image" Target="../media/image440.wmf"/><Relationship Id="rId2" Type="http://schemas.openxmlformats.org/officeDocument/2006/relationships/oleObject" Target="../embeddings/oleObject5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7.bin"/><Relationship Id="rId11" Type="http://schemas.openxmlformats.org/officeDocument/2006/relationships/image" Target="../media/image442.wmf"/><Relationship Id="rId5" Type="http://schemas.openxmlformats.org/officeDocument/2006/relationships/image" Target="../media/image439.wmf"/><Relationship Id="rId10" Type="http://schemas.openxmlformats.org/officeDocument/2006/relationships/oleObject" Target="../embeddings/oleObject509.bin"/><Relationship Id="rId4" Type="http://schemas.openxmlformats.org/officeDocument/2006/relationships/oleObject" Target="../embeddings/oleObject506.bin"/><Relationship Id="rId9" Type="http://schemas.openxmlformats.org/officeDocument/2006/relationships/image" Target="../media/image441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3.bin"/><Relationship Id="rId13" Type="http://schemas.openxmlformats.org/officeDocument/2006/relationships/image" Target="../media/image448.wmf"/><Relationship Id="rId18" Type="http://schemas.openxmlformats.org/officeDocument/2006/relationships/oleObject" Target="../embeddings/oleObject518.bin"/><Relationship Id="rId3" Type="http://schemas.openxmlformats.org/officeDocument/2006/relationships/image" Target="../media/image443.wmf"/><Relationship Id="rId7" Type="http://schemas.openxmlformats.org/officeDocument/2006/relationships/image" Target="../media/image445.wmf"/><Relationship Id="rId12" Type="http://schemas.openxmlformats.org/officeDocument/2006/relationships/oleObject" Target="../embeddings/oleObject515.bin"/><Relationship Id="rId17" Type="http://schemas.openxmlformats.org/officeDocument/2006/relationships/image" Target="../media/image450.wmf"/><Relationship Id="rId2" Type="http://schemas.openxmlformats.org/officeDocument/2006/relationships/oleObject" Target="../embeddings/oleObject510.bin"/><Relationship Id="rId16" Type="http://schemas.openxmlformats.org/officeDocument/2006/relationships/oleObject" Target="../embeddings/oleObject5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2.bin"/><Relationship Id="rId11" Type="http://schemas.openxmlformats.org/officeDocument/2006/relationships/image" Target="../media/image447.wmf"/><Relationship Id="rId5" Type="http://schemas.openxmlformats.org/officeDocument/2006/relationships/image" Target="../media/image444.wmf"/><Relationship Id="rId15" Type="http://schemas.openxmlformats.org/officeDocument/2006/relationships/image" Target="../media/image449.wmf"/><Relationship Id="rId10" Type="http://schemas.openxmlformats.org/officeDocument/2006/relationships/oleObject" Target="../embeddings/oleObject514.bin"/><Relationship Id="rId19" Type="http://schemas.openxmlformats.org/officeDocument/2006/relationships/image" Target="../media/image451.wmf"/><Relationship Id="rId4" Type="http://schemas.openxmlformats.org/officeDocument/2006/relationships/oleObject" Target="../embeddings/oleObject511.bin"/><Relationship Id="rId9" Type="http://schemas.openxmlformats.org/officeDocument/2006/relationships/image" Target="../media/image446.wmf"/><Relationship Id="rId14" Type="http://schemas.openxmlformats.org/officeDocument/2006/relationships/oleObject" Target="../embeddings/oleObject516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2.bin"/><Relationship Id="rId13" Type="http://schemas.openxmlformats.org/officeDocument/2006/relationships/image" Target="../media/image457.wmf"/><Relationship Id="rId3" Type="http://schemas.openxmlformats.org/officeDocument/2006/relationships/image" Target="../media/image452.wmf"/><Relationship Id="rId7" Type="http://schemas.openxmlformats.org/officeDocument/2006/relationships/image" Target="../media/image454.wmf"/><Relationship Id="rId12" Type="http://schemas.openxmlformats.org/officeDocument/2006/relationships/oleObject" Target="../embeddings/oleObject524.bin"/><Relationship Id="rId2" Type="http://schemas.openxmlformats.org/officeDocument/2006/relationships/oleObject" Target="../embeddings/oleObject5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1.bin"/><Relationship Id="rId11" Type="http://schemas.openxmlformats.org/officeDocument/2006/relationships/image" Target="../media/image456.wmf"/><Relationship Id="rId5" Type="http://schemas.openxmlformats.org/officeDocument/2006/relationships/image" Target="../media/image453.wmf"/><Relationship Id="rId10" Type="http://schemas.openxmlformats.org/officeDocument/2006/relationships/oleObject" Target="../embeddings/oleObject523.bin"/><Relationship Id="rId4" Type="http://schemas.openxmlformats.org/officeDocument/2006/relationships/oleObject" Target="../embeddings/oleObject520.bin"/><Relationship Id="rId9" Type="http://schemas.openxmlformats.org/officeDocument/2006/relationships/image" Target="../media/image455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8.bin"/><Relationship Id="rId13" Type="http://schemas.openxmlformats.org/officeDocument/2006/relationships/image" Target="../media/image463.wmf"/><Relationship Id="rId18" Type="http://schemas.openxmlformats.org/officeDocument/2006/relationships/oleObject" Target="../embeddings/oleObject533.bin"/><Relationship Id="rId3" Type="http://schemas.openxmlformats.org/officeDocument/2006/relationships/image" Target="../media/image458.wmf"/><Relationship Id="rId7" Type="http://schemas.openxmlformats.org/officeDocument/2006/relationships/image" Target="../media/image460.wmf"/><Relationship Id="rId12" Type="http://schemas.openxmlformats.org/officeDocument/2006/relationships/oleObject" Target="../embeddings/oleObject530.bin"/><Relationship Id="rId17" Type="http://schemas.openxmlformats.org/officeDocument/2006/relationships/image" Target="../media/image465.wmf"/><Relationship Id="rId2" Type="http://schemas.openxmlformats.org/officeDocument/2006/relationships/oleObject" Target="../embeddings/oleObject525.bin"/><Relationship Id="rId16" Type="http://schemas.openxmlformats.org/officeDocument/2006/relationships/oleObject" Target="../embeddings/oleObject5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7.bin"/><Relationship Id="rId11" Type="http://schemas.openxmlformats.org/officeDocument/2006/relationships/image" Target="../media/image462.wmf"/><Relationship Id="rId5" Type="http://schemas.openxmlformats.org/officeDocument/2006/relationships/image" Target="../media/image459.wmf"/><Relationship Id="rId15" Type="http://schemas.openxmlformats.org/officeDocument/2006/relationships/image" Target="../media/image464.wmf"/><Relationship Id="rId10" Type="http://schemas.openxmlformats.org/officeDocument/2006/relationships/oleObject" Target="../embeddings/oleObject529.bin"/><Relationship Id="rId19" Type="http://schemas.openxmlformats.org/officeDocument/2006/relationships/image" Target="../media/image466.wmf"/><Relationship Id="rId4" Type="http://schemas.openxmlformats.org/officeDocument/2006/relationships/oleObject" Target="../embeddings/oleObject526.bin"/><Relationship Id="rId9" Type="http://schemas.openxmlformats.org/officeDocument/2006/relationships/image" Target="../media/image461.wmf"/><Relationship Id="rId14" Type="http://schemas.openxmlformats.org/officeDocument/2006/relationships/oleObject" Target="../embeddings/oleObject53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7.bin"/><Relationship Id="rId13" Type="http://schemas.openxmlformats.org/officeDocument/2006/relationships/image" Target="../media/image472.wmf"/><Relationship Id="rId3" Type="http://schemas.openxmlformats.org/officeDocument/2006/relationships/image" Target="../media/image467.wmf"/><Relationship Id="rId7" Type="http://schemas.openxmlformats.org/officeDocument/2006/relationships/image" Target="../media/image469.wmf"/><Relationship Id="rId12" Type="http://schemas.openxmlformats.org/officeDocument/2006/relationships/oleObject" Target="../embeddings/oleObject539.bin"/><Relationship Id="rId2" Type="http://schemas.openxmlformats.org/officeDocument/2006/relationships/oleObject" Target="../embeddings/oleObject5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6.bin"/><Relationship Id="rId11" Type="http://schemas.openxmlformats.org/officeDocument/2006/relationships/image" Target="../media/image471.wmf"/><Relationship Id="rId5" Type="http://schemas.openxmlformats.org/officeDocument/2006/relationships/image" Target="../media/image468.wmf"/><Relationship Id="rId10" Type="http://schemas.openxmlformats.org/officeDocument/2006/relationships/oleObject" Target="../embeddings/oleObject538.bin"/><Relationship Id="rId4" Type="http://schemas.openxmlformats.org/officeDocument/2006/relationships/oleObject" Target="../embeddings/oleObject535.bin"/><Relationship Id="rId9" Type="http://schemas.openxmlformats.org/officeDocument/2006/relationships/image" Target="../media/image470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3.bin"/><Relationship Id="rId13" Type="http://schemas.openxmlformats.org/officeDocument/2006/relationships/image" Target="../media/image478.wmf"/><Relationship Id="rId3" Type="http://schemas.openxmlformats.org/officeDocument/2006/relationships/image" Target="../media/image473.wmf"/><Relationship Id="rId7" Type="http://schemas.openxmlformats.org/officeDocument/2006/relationships/image" Target="../media/image475.wmf"/><Relationship Id="rId12" Type="http://schemas.openxmlformats.org/officeDocument/2006/relationships/oleObject" Target="../embeddings/oleObject545.bin"/><Relationship Id="rId17" Type="http://schemas.openxmlformats.org/officeDocument/2006/relationships/image" Target="../media/image480.wmf"/><Relationship Id="rId2" Type="http://schemas.openxmlformats.org/officeDocument/2006/relationships/oleObject" Target="../embeddings/oleObject540.bin"/><Relationship Id="rId16" Type="http://schemas.openxmlformats.org/officeDocument/2006/relationships/oleObject" Target="../embeddings/oleObject5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2.bin"/><Relationship Id="rId11" Type="http://schemas.openxmlformats.org/officeDocument/2006/relationships/image" Target="../media/image477.wmf"/><Relationship Id="rId5" Type="http://schemas.openxmlformats.org/officeDocument/2006/relationships/image" Target="../media/image474.wmf"/><Relationship Id="rId15" Type="http://schemas.openxmlformats.org/officeDocument/2006/relationships/image" Target="../media/image479.wmf"/><Relationship Id="rId10" Type="http://schemas.openxmlformats.org/officeDocument/2006/relationships/oleObject" Target="../embeddings/oleObject544.bin"/><Relationship Id="rId4" Type="http://schemas.openxmlformats.org/officeDocument/2006/relationships/oleObject" Target="../embeddings/oleObject541.bin"/><Relationship Id="rId9" Type="http://schemas.openxmlformats.org/officeDocument/2006/relationships/image" Target="../media/image476.wmf"/><Relationship Id="rId14" Type="http://schemas.openxmlformats.org/officeDocument/2006/relationships/oleObject" Target="../embeddings/oleObject546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0.bin"/><Relationship Id="rId3" Type="http://schemas.openxmlformats.org/officeDocument/2006/relationships/image" Target="../media/image473.wmf"/><Relationship Id="rId7" Type="http://schemas.openxmlformats.org/officeDocument/2006/relationships/image" Target="../media/image475.wmf"/><Relationship Id="rId2" Type="http://schemas.openxmlformats.org/officeDocument/2006/relationships/oleObject" Target="../embeddings/oleObject5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2.bin"/><Relationship Id="rId5" Type="http://schemas.openxmlformats.org/officeDocument/2006/relationships/image" Target="../media/image474.wmf"/><Relationship Id="rId4" Type="http://schemas.openxmlformats.org/officeDocument/2006/relationships/oleObject" Target="../embeddings/oleObject549.bin"/><Relationship Id="rId9" Type="http://schemas.openxmlformats.org/officeDocument/2006/relationships/image" Target="../media/image48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13" Type="http://schemas.openxmlformats.org/officeDocument/2006/relationships/image" Target="../media/image487.wmf"/><Relationship Id="rId18" Type="http://schemas.openxmlformats.org/officeDocument/2006/relationships/oleObject" Target="../embeddings/oleObject559.bin"/><Relationship Id="rId26" Type="http://schemas.openxmlformats.org/officeDocument/2006/relationships/oleObject" Target="../embeddings/oleObject563.bin"/><Relationship Id="rId3" Type="http://schemas.openxmlformats.org/officeDocument/2006/relationships/image" Target="../media/image482.wmf"/><Relationship Id="rId21" Type="http://schemas.openxmlformats.org/officeDocument/2006/relationships/image" Target="../media/image491.wmf"/><Relationship Id="rId7" Type="http://schemas.openxmlformats.org/officeDocument/2006/relationships/image" Target="../media/image484.wmf"/><Relationship Id="rId12" Type="http://schemas.openxmlformats.org/officeDocument/2006/relationships/oleObject" Target="../embeddings/oleObject556.bin"/><Relationship Id="rId17" Type="http://schemas.openxmlformats.org/officeDocument/2006/relationships/image" Target="../media/image489.wmf"/><Relationship Id="rId25" Type="http://schemas.openxmlformats.org/officeDocument/2006/relationships/image" Target="../media/image493.wmf"/><Relationship Id="rId2" Type="http://schemas.openxmlformats.org/officeDocument/2006/relationships/oleObject" Target="../embeddings/oleObject551.bin"/><Relationship Id="rId16" Type="http://schemas.openxmlformats.org/officeDocument/2006/relationships/oleObject" Target="../embeddings/oleObject558.bin"/><Relationship Id="rId20" Type="http://schemas.openxmlformats.org/officeDocument/2006/relationships/oleObject" Target="../embeddings/oleObject560.bin"/><Relationship Id="rId29" Type="http://schemas.openxmlformats.org/officeDocument/2006/relationships/image" Target="../media/image49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3.bin"/><Relationship Id="rId11" Type="http://schemas.openxmlformats.org/officeDocument/2006/relationships/image" Target="../media/image486.wmf"/><Relationship Id="rId24" Type="http://schemas.openxmlformats.org/officeDocument/2006/relationships/oleObject" Target="../embeddings/oleObject562.bin"/><Relationship Id="rId5" Type="http://schemas.openxmlformats.org/officeDocument/2006/relationships/image" Target="../media/image483.wmf"/><Relationship Id="rId15" Type="http://schemas.openxmlformats.org/officeDocument/2006/relationships/image" Target="../media/image488.wmf"/><Relationship Id="rId23" Type="http://schemas.openxmlformats.org/officeDocument/2006/relationships/image" Target="../media/image492.wmf"/><Relationship Id="rId28" Type="http://schemas.openxmlformats.org/officeDocument/2006/relationships/oleObject" Target="../embeddings/oleObject564.bin"/><Relationship Id="rId10" Type="http://schemas.openxmlformats.org/officeDocument/2006/relationships/oleObject" Target="../embeddings/oleObject555.bin"/><Relationship Id="rId19" Type="http://schemas.openxmlformats.org/officeDocument/2006/relationships/image" Target="../media/image490.wmf"/><Relationship Id="rId31" Type="http://schemas.openxmlformats.org/officeDocument/2006/relationships/image" Target="../media/image496.wmf"/><Relationship Id="rId4" Type="http://schemas.openxmlformats.org/officeDocument/2006/relationships/oleObject" Target="../embeddings/oleObject552.bin"/><Relationship Id="rId9" Type="http://schemas.openxmlformats.org/officeDocument/2006/relationships/image" Target="../media/image485.wmf"/><Relationship Id="rId14" Type="http://schemas.openxmlformats.org/officeDocument/2006/relationships/oleObject" Target="../embeddings/oleObject557.bin"/><Relationship Id="rId22" Type="http://schemas.openxmlformats.org/officeDocument/2006/relationships/oleObject" Target="../embeddings/oleObject561.bin"/><Relationship Id="rId27" Type="http://schemas.openxmlformats.org/officeDocument/2006/relationships/image" Target="../media/image494.wmf"/><Relationship Id="rId30" Type="http://schemas.openxmlformats.org/officeDocument/2006/relationships/oleObject" Target="../embeddings/oleObject565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9.bin"/><Relationship Id="rId3" Type="http://schemas.openxmlformats.org/officeDocument/2006/relationships/image" Target="../media/image497.wmf"/><Relationship Id="rId7" Type="http://schemas.openxmlformats.org/officeDocument/2006/relationships/image" Target="../media/image498.wmf"/><Relationship Id="rId2" Type="http://schemas.openxmlformats.org/officeDocument/2006/relationships/oleObject" Target="../embeddings/oleObject5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8.bin"/><Relationship Id="rId5" Type="http://schemas.openxmlformats.org/officeDocument/2006/relationships/image" Target="../media/image485.wmf"/><Relationship Id="rId4" Type="http://schemas.openxmlformats.org/officeDocument/2006/relationships/oleObject" Target="../embeddings/oleObject567.bin"/><Relationship Id="rId9" Type="http://schemas.openxmlformats.org/officeDocument/2006/relationships/image" Target="../media/image49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148638" cy="26463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b="1" dirty="0"/>
              <a:t>函数项级数：</a:t>
            </a:r>
            <a:r>
              <a:rPr lang="zh-CN" altLang="en-US" sz="2600" dirty="0"/>
              <a:t>设</a:t>
            </a:r>
            <a:r>
              <a:rPr lang="en-US" altLang="zh-CN" sz="2600" i="1" dirty="0"/>
              <a:t>u</a:t>
            </a:r>
            <a:r>
              <a:rPr lang="en-US" altLang="zh-CN" sz="2600" i="1" baseline="-25000" dirty="0"/>
              <a:t>n</a:t>
            </a:r>
            <a:r>
              <a:rPr lang="en-US" altLang="zh-CN" sz="2600" dirty="0"/>
              <a:t>(</a:t>
            </a:r>
            <a:r>
              <a:rPr lang="en-US" altLang="zh-CN" sz="2600" i="1" dirty="0"/>
              <a:t>x</a:t>
            </a:r>
            <a:r>
              <a:rPr lang="en-US" altLang="zh-CN" sz="2600" dirty="0"/>
              <a:t>),(</a:t>
            </a:r>
            <a:r>
              <a:rPr lang="en-US" altLang="zh-CN" sz="2600" i="1" dirty="0"/>
              <a:t>n</a:t>
            </a:r>
            <a:r>
              <a:rPr lang="en-US" altLang="zh-CN" sz="2600" dirty="0"/>
              <a:t>=1, 2, 3, </a:t>
            </a:r>
            <a:r>
              <a:rPr lang="en-US" altLang="zh-CN" sz="2600" dirty="0">
                <a:sym typeface="MT Extra" panose="05050102010205020202" pitchFamily="18" charset="2"/>
              </a:rPr>
              <a:t>)</a:t>
            </a:r>
            <a:r>
              <a:rPr lang="zh-CN" altLang="zh-CN" sz="2600" dirty="0">
                <a:sym typeface="MT Extra" panose="05050102010205020202" pitchFamily="18" charset="2"/>
              </a:rPr>
              <a:t>是定义在</a:t>
            </a:r>
            <a:r>
              <a:rPr lang="zh-CN" altLang="en-US" sz="2600" dirty="0">
                <a:sym typeface="MT Extra" panose="05050102010205020202" pitchFamily="18" charset="2"/>
              </a:rPr>
              <a:t>集合</a:t>
            </a:r>
            <a:r>
              <a:rPr lang="en-US" altLang="zh-CN" sz="2600" i="1" dirty="0">
                <a:sym typeface="MT Extra" panose="05050102010205020202" pitchFamily="18" charset="2"/>
              </a:rPr>
              <a:t>D</a:t>
            </a:r>
            <a:r>
              <a:rPr lang="en-US" altLang="zh-CN" sz="2600" dirty="0">
                <a:sym typeface="MT Extra" panose="05050102010205020202" pitchFamily="18" charset="2"/>
              </a:rPr>
              <a:t> </a:t>
            </a:r>
            <a:r>
              <a:rPr lang="zh-CN" altLang="zh-CN" sz="2600" dirty="0">
                <a:sym typeface="MT Extra" panose="05050102010205020202" pitchFamily="18" charset="2"/>
              </a:rPr>
              <a:t>上的函数序列,则称</a:t>
            </a:r>
            <a:r>
              <a:rPr lang="zh-CN" altLang="en-US" sz="2600" dirty="0">
                <a:sym typeface="MT Extra" panose="05050102010205020202" pitchFamily="18" charset="2"/>
              </a:rPr>
              <a:t>和</a:t>
            </a:r>
            <a:r>
              <a:rPr lang="zh-CN" altLang="zh-CN" sz="2600" dirty="0">
                <a:sym typeface="MT Extra" panose="05050102010205020202" pitchFamily="18" charset="2"/>
              </a:rPr>
              <a:t>式</a:t>
            </a:r>
            <a:endParaRPr lang="zh-CN" altLang="en-US" sz="2600" dirty="0">
              <a:sym typeface="MT Extra" panose="05050102010205020202" pitchFamily="18" charset="2"/>
            </a:endParaRPr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600" dirty="0">
              <a:sym typeface="MT Extra" panose="05050102010205020202" pitchFamily="18" charset="2"/>
            </a:endParaRPr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600" dirty="0">
              <a:sym typeface="MT Extra" panose="05050102010205020202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dirty="0"/>
              <a:t>为定义在</a:t>
            </a:r>
            <a:r>
              <a:rPr lang="zh-CN" altLang="en-US" sz="2600" dirty="0">
                <a:sym typeface="MT Extra" panose="05050102010205020202" pitchFamily="18" charset="2"/>
              </a:rPr>
              <a:t>集合</a:t>
            </a:r>
            <a:r>
              <a:rPr lang="en-US" altLang="zh-CN" sz="2600" i="1" dirty="0">
                <a:sym typeface="MT Extra" panose="05050102010205020202" pitchFamily="18" charset="2"/>
              </a:rPr>
              <a:t>D</a:t>
            </a:r>
            <a:r>
              <a:rPr lang="zh-CN" altLang="zh-CN" sz="2600" dirty="0"/>
              <a:t>上的</a:t>
            </a:r>
            <a:r>
              <a:rPr lang="zh-CN" altLang="zh-CN" sz="2600" b="1" dirty="0"/>
              <a:t>函数项级数</a:t>
            </a:r>
            <a:r>
              <a:rPr lang="zh-CN" altLang="en-US" sz="2600" dirty="0"/>
              <a:t>。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2697163"/>
          <a:ext cx="58324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4100" imgH="812800" progId="Equation.DSMT4">
                  <p:embed/>
                </p:oleObj>
              </mc:Choice>
              <mc:Fallback>
                <p:oleObj r:id="rId2" imgW="4864100" imgH="812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547813" y="2697163"/>
                        <a:ext cx="5832475" cy="947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76375" y="4365625"/>
          <a:ext cx="32877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84300" imgH="431800" progId="Equation.DSMT4">
                  <p:embed/>
                </p:oleObj>
              </mc:Choice>
              <mc:Fallback>
                <p:oleObj r:id="rId4" imgW="138430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4365625"/>
                        <a:ext cx="3287713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9250" y="5522913"/>
          <a:ext cx="1657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6765" imgH="482600" progId="Equation.DSMT4">
                  <p:embed/>
                </p:oleObj>
              </mc:Choice>
              <mc:Fallback>
                <p:oleObj r:id="rId6" imgW="786765" imgH="482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250" y="5522913"/>
                        <a:ext cx="165735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48038" y="5516563"/>
          <a:ext cx="46958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60600" imgH="457200" progId="Equation.DSMT4">
                  <p:embed/>
                </p:oleObj>
              </mc:Choice>
              <mc:Fallback>
                <p:oleObj r:id="rId8" imgW="2260600" imgH="457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8038" y="5516563"/>
                        <a:ext cx="469582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8963" y="5516563"/>
          <a:ext cx="37465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03400" imgH="457200" progId="Equation.DSMT4">
                  <p:embed/>
                </p:oleObj>
              </mc:Choice>
              <mc:Fallback>
                <p:oleObj r:id="rId10" imgW="180340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98963" y="5516563"/>
                        <a:ext cx="37465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063" y="5589588"/>
            <a:ext cx="738187" cy="863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函数两个要素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362950" cy="44465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3300"/>
                </a:solidFill>
              </a:rPr>
              <a:t>1.</a:t>
            </a:r>
            <a:r>
              <a:rPr lang="zh-CN" altLang="en-US" sz="2600" b="1" dirty="0">
                <a:solidFill>
                  <a:srgbClr val="FF0000"/>
                </a:solidFill>
              </a:rPr>
              <a:t>函数序列</a:t>
            </a:r>
            <a:r>
              <a:rPr lang="zh-CN" altLang="en-US" sz="2600" b="1" dirty="0">
                <a:solidFill>
                  <a:srgbClr val="003300"/>
                </a:solidFill>
              </a:rPr>
              <a:t>及函数项级数</a:t>
            </a:r>
            <a:r>
              <a:rPr lang="zh-CN" altLang="en-US" sz="2600" b="1" dirty="0">
                <a:solidFill>
                  <a:srgbClr val="FF0000"/>
                </a:solidFill>
              </a:rPr>
              <a:t>的一致收敛性</a:t>
            </a:r>
          </a:p>
          <a:p>
            <a:pPr marL="0" indent="0" eaLnBrk="1" hangingPunct="1">
              <a:lnSpc>
                <a:spcPct val="1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>
                <a:solidFill>
                  <a:srgbClr val="800000"/>
                </a:solidFill>
              </a:rPr>
              <a:t>收敛点和收敛域</a:t>
            </a:r>
            <a:r>
              <a:rPr lang="zh-CN" altLang="en-US" sz="2600" b="1" dirty="0"/>
              <a:t>：设序列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|n=1,2,…</a:t>
            </a:r>
            <a:r>
              <a:rPr lang="en-US" altLang="zh-CN" sz="2600" b="1" dirty="0">
                <a:latin typeface="Times New Roman" panose="02020603050405020304" pitchFamily="18" charset="0"/>
              </a:rPr>
              <a:t>}</a:t>
            </a:r>
            <a:r>
              <a:rPr lang="zh-CN" altLang="en-US" sz="2600" b="1" dirty="0"/>
              <a:t>中的每一项在集合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600" b="1" dirty="0"/>
              <a:t>上有定义。若一点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∈D</a:t>
            </a:r>
            <a:r>
              <a:rPr lang="zh-CN" altLang="en-US" sz="2600" b="1" dirty="0"/>
              <a:t>使得序列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)}</a:t>
            </a:r>
            <a:r>
              <a:rPr lang="zh-CN" altLang="en-US" sz="2600" b="1" dirty="0"/>
              <a:t>收敛</a:t>
            </a:r>
            <a:r>
              <a:rPr lang="en-US" altLang="zh-CN" sz="2600" b="1" i="1" dirty="0"/>
              <a:t>,</a:t>
            </a:r>
            <a:r>
              <a:rPr lang="zh-CN" altLang="en-US" sz="2600" b="1" dirty="0"/>
              <a:t>则称序列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/>
              <a:t>点收敛</a:t>
            </a:r>
            <a:r>
              <a:rPr lang="en-US" altLang="zh-CN" sz="2600" b="1" dirty="0"/>
              <a:t>,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/>
              <a:t>称为该序列的收敛点，序列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)}</a:t>
            </a:r>
            <a:r>
              <a:rPr lang="zh-CN" altLang="en-US" sz="2600" b="1" dirty="0"/>
              <a:t>的全体收敛点所组成的集合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称作序列的收敛域。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179388" y="2133600"/>
            <a:ext cx="8820150" cy="18716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/>
              <a:t>(2)</a:t>
            </a:r>
            <a:r>
              <a:rPr lang="zh-CN" altLang="en-US" b="1" dirty="0">
                <a:solidFill>
                  <a:srgbClr val="800000"/>
                </a:solidFill>
              </a:rPr>
              <a:t>极限函数</a:t>
            </a:r>
            <a:r>
              <a:rPr lang="zh-CN" altLang="en-US" b="1" dirty="0"/>
              <a:t>：序列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</a:t>
            </a:r>
            <a:r>
              <a:rPr lang="zh-CN" altLang="en-US" b="1" dirty="0"/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中定义的函数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b="1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b="1" dirty="0"/>
              <a:t>称作序列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 </a:t>
            </a:r>
            <a:r>
              <a:rPr lang="zh-CN" altLang="en-US" b="1" dirty="0"/>
              <a:t>的极限函数。</a:t>
            </a:r>
          </a:p>
        </p:txBody>
      </p:sp>
      <p:sp>
        <p:nvSpPr>
          <p:cNvPr id="1433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411413" y="2924175"/>
          <a:ext cx="345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800" imgH="279400" progId="Equation.DSMT4">
                  <p:embed/>
                </p:oleObj>
              </mc:Choice>
              <mc:Fallback>
                <p:oleObj r:id="rId2" imgW="1574800" imgH="279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2924175"/>
                        <a:ext cx="34559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58888" y="4652963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59865" imgH="215900" progId="Equation.DSMT4">
                  <p:embed/>
                </p:oleObj>
              </mc:Choice>
              <mc:Fallback>
                <p:oleObj r:id="rId4" imgW="1459865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4652963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4075" y="6056313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30300" imgH="228600" progId="Equation.DSMT4">
                  <p:embed/>
                </p:oleObj>
              </mc:Choice>
              <mc:Fallback>
                <p:oleObj r:id="rId6" imgW="11303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4075" y="6056313"/>
                        <a:ext cx="29972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8888" y="5343525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900" imgH="215900" progId="Equation.DSMT4">
                  <p:embed/>
                </p:oleObj>
              </mc:Choice>
              <mc:Fallback>
                <p:oleObj r:id="rId8" imgW="72390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5343525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130800" y="4868863"/>
          <a:ext cx="2754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04900" imgH="203200" progId="Equation.DSMT4">
                  <p:embed/>
                </p:oleObj>
              </mc:Choice>
              <mc:Fallback>
                <p:oleObj r:id="rId10" imgW="11049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30800" y="4868863"/>
                        <a:ext cx="27543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59375" y="4364038"/>
          <a:ext cx="3228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94765" imgH="215900" progId="Equation.DSMT4">
                  <p:embed/>
                </p:oleObj>
              </mc:Choice>
              <mc:Fallback>
                <p:oleObj r:id="rId12" imgW="1294765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9375" y="4364038"/>
                        <a:ext cx="32289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27288" y="260350"/>
          <a:ext cx="3989387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00200" imgH="685800" progId="Equation.DSMT4">
                  <p:embed/>
                </p:oleObj>
              </mc:Choice>
              <mc:Fallback>
                <p:oleObj r:id="rId14" imgW="1600200" imgH="685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27288" y="260350"/>
                        <a:ext cx="3989387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19475" y="5373688"/>
          <a:ext cx="14112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33400" imgH="203200" progId="Equation.DSMT4">
                  <p:embed/>
                </p:oleObj>
              </mc:Choice>
              <mc:Fallback>
                <p:oleObj r:id="rId16" imgW="533400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19475" y="5373688"/>
                        <a:ext cx="1411288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59563" y="5794375"/>
          <a:ext cx="1225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11200" imgH="215900" progId="Equation.DSMT4">
                  <p:embed/>
                </p:oleObj>
              </mc:Choice>
              <mc:Fallback>
                <p:oleObj r:id="rId18" imgW="711200" imgH="21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59563" y="5794375"/>
                        <a:ext cx="12255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732588" y="6132513"/>
          <a:ext cx="20875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30300" imgH="228600" progId="Equation.DSMT4">
                  <p:embed/>
                </p:oleObj>
              </mc:Choice>
              <mc:Fallback>
                <p:oleObj r:id="rId20" imgW="11303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32588" y="6132513"/>
                        <a:ext cx="2087562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40425" y="5445125"/>
            <a:ext cx="30241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等价命题：</a:t>
            </a:r>
          </a:p>
        </p:txBody>
      </p:sp>
      <p:cxnSp>
        <p:nvCxnSpPr>
          <p:cNvPr id="14351" name="直接连接符 14"/>
          <p:cNvCxnSpPr/>
          <p:nvPr/>
        </p:nvCxnSpPr>
        <p:spPr>
          <a:xfrm>
            <a:off x="5940425" y="5445125"/>
            <a:ext cx="3024188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52" name="直接连接符 19"/>
          <p:cNvCxnSpPr/>
          <p:nvPr/>
        </p:nvCxnSpPr>
        <p:spPr>
          <a:xfrm>
            <a:off x="5940425" y="5445125"/>
            <a:ext cx="0" cy="1260475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1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1276350"/>
            <a:ext cx="3959225" cy="323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1536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00338" y="476250"/>
          <a:ext cx="345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74800" imgH="279400" progId="Equation.DSMT4">
                  <p:embed/>
                </p:oleObj>
              </mc:Choice>
              <mc:Fallback>
                <p:oleObj r:id="rId3" imgW="1574800" imgH="27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476250"/>
                        <a:ext cx="34559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58888" y="5054600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59865" imgH="215900" progId="Equation.DSMT4">
                  <p:embed/>
                </p:oleObj>
              </mc:Choice>
              <mc:Fallback>
                <p:oleObj r:id="rId5" imgW="1459865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5054600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9388" y="6273800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30300" imgH="228600" progId="Equation.DSMT4">
                  <p:embed/>
                </p:oleObj>
              </mc:Choice>
              <mc:Fallback>
                <p:oleObj r:id="rId7" imgW="11303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9388" y="6273800"/>
                        <a:ext cx="29972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0650" y="5661025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23900" imgH="215900" progId="Equation.DSMT4">
                  <p:embed/>
                </p:oleObj>
              </mc:Choice>
              <mc:Fallback>
                <p:oleObj r:id="rId9" imgW="723900" imgH="215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0650" y="5661025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92725" y="5054600"/>
          <a:ext cx="161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47700" imgH="203200" progId="Equation.DSMT4">
                  <p:embed/>
                </p:oleObj>
              </mc:Choice>
              <mc:Fallback>
                <p:oleObj r:id="rId11" imgW="647700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2725" y="5054600"/>
                        <a:ext cx="161448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650" y="476250"/>
          <a:ext cx="161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47700" imgH="203200" progId="Equation.DSMT4">
                  <p:embed/>
                </p:oleObj>
              </mc:Choice>
              <mc:Fallback>
                <p:oleObj r:id="rId13" imgW="647700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476250"/>
                        <a:ext cx="161448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06788" y="5699125"/>
          <a:ext cx="14112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33400" imgH="203200" progId="Equation.DSMT4">
                  <p:embed/>
                </p:oleObj>
              </mc:Choice>
              <mc:Fallback>
                <p:oleObj r:id="rId15" imgW="5334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6788" y="5699125"/>
                        <a:ext cx="1411287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0"/>
          <p:cNvSpPr/>
          <p:nvPr/>
        </p:nvSpPr>
        <p:spPr>
          <a:xfrm>
            <a:off x="2205038" y="4365625"/>
            <a:ext cx="36004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11"/>
          <p:cNvSpPr/>
          <p:nvPr/>
        </p:nvSpPr>
        <p:spPr>
          <a:xfrm flipV="1">
            <a:off x="2503488" y="1298575"/>
            <a:ext cx="0" cy="33131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2" name="直接连接符 11"/>
          <p:cNvCxnSpPr/>
          <p:nvPr/>
        </p:nvCxnSpPr>
        <p:spPr>
          <a:xfrm>
            <a:off x="2987675" y="4365625"/>
            <a:ext cx="2520950" cy="0"/>
          </a:xfrm>
          <a:prstGeom prst="line">
            <a:avLst/>
          </a:prstGeom>
          <a:ln w="57150" cap="flat" cmpd="thinThick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017963" y="4414838"/>
          <a:ext cx="388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7800" imgH="165100" progId="Equation.DSMT4">
                  <p:embed/>
                </p:oleObj>
              </mc:Choice>
              <mc:Fallback>
                <p:oleObj r:id="rId17" imgW="177800" imgH="165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17963" y="4414838"/>
                        <a:ext cx="3889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2801938" y="2368550"/>
            <a:ext cx="3178175" cy="1276350"/>
          </a:xfrm>
          <a:custGeom>
            <a:avLst/>
            <a:gdLst/>
            <a:ahLst/>
            <a:cxnLst>
              <a:cxn ang="0">
                <a:pos x="0" y="751493"/>
              </a:cxn>
              <a:cxn ang="0">
                <a:pos x="1449566" y="1242855"/>
              </a:cxn>
              <a:cxn ang="0">
                <a:pos x="3174544" y="0"/>
              </a:cxn>
            </a:cxnLst>
            <a:rect l="0" t="0" r="0" b="0"/>
            <a:pathLst>
              <a:path w="3178629" h="1276962">
                <a:moveTo>
                  <a:pt x="0" y="754743"/>
                </a:moveTo>
                <a:cubicBezTo>
                  <a:pt x="460829" y="1064381"/>
                  <a:pt x="921658" y="1374019"/>
                  <a:pt x="1451429" y="1248229"/>
                </a:cubicBezTo>
                <a:cubicBezTo>
                  <a:pt x="1981200" y="1122439"/>
                  <a:pt x="2579914" y="561219"/>
                  <a:pt x="3178629" y="0"/>
                </a:cubicBezTo>
              </a:path>
            </a:pathLst>
          </a:custGeom>
          <a:noFill/>
          <a:ln w="6350" cap="flat" cmpd="thinThick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156325" y="2060575"/>
          <a:ext cx="752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42900" imgH="203200" progId="Equation.DSMT4">
                  <p:embed/>
                </p:oleObj>
              </mc:Choice>
              <mc:Fallback>
                <p:oleObj r:id="rId19" imgW="3429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6325" y="2060575"/>
                        <a:ext cx="7524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2836863" y="2276475"/>
            <a:ext cx="2814637" cy="1365250"/>
          </a:xfrm>
          <a:custGeom>
            <a:avLst/>
            <a:gdLst/>
            <a:ahLst/>
            <a:cxnLst>
              <a:cxn ang="0">
                <a:pos x="0" y="1181354"/>
              </a:cxn>
              <a:cxn ang="0">
                <a:pos x="404930" y="1370953"/>
              </a:cxn>
              <a:cxn ang="0">
                <a:pos x="1532946" y="1152184"/>
              </a:cxn>
              <a:cxn ang="0">
                <a:pos x="2169265" y="1137598"/>
              </a:cxn>
              <a:cxn ang="0">
                <a:pos x="2805581" y="0"/>
              </a:cxn>
            </a:cxnLst>
            <a:rect l="0" t="0" r="0" b="0"/>
            <a:pathLst>
              <a:path w="2815771" h="1364517">
                <a:moveTo>
                  <a:pt x="0" y="1175657"/>
                </a:moveTo>
                <a:cubicBezTo>
                  <a:pt x="74990" y="1272419"/>
                  <a:pt x="149981" y="1369181"/>
                  <a:pt x="406400" y="1364343"/>
                </a:cubicBezTo>
                <a:cubicBezTo>
                  <a:pt x="662819" y="1359505"/>
                  <a:pt x="1243390" y="1185333"/>
                  <a:pt x="1538514" y="1146628"/>
                </a:cubicBezTo>
                <a:cubicBezTo>
                  <a:pt x="1833638" y="1107923"/>
                  <a:pt x="1964267" y="1323219"/>
                  <a:pt x="2177143" y="1132114"/>
                </a:cubicBezTo>
                <a:cubicBezTo>
                  <a:pt x="2390019" y="941009"/>
                  <a:pt x="2815771" y="0"/>
                  <a:pt x="2815771" y="0"/>
                </a:cubicBezTo>
              </a:path>
            </a:pathLst>
          </a:custGeom>
          <a:noFill/>
          <a:ln w="28575" cap="flat" cmpd="thinThick">
            <a:solidFill>
              <a:srgbClr val="FF33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116013" y="2205038"/>
          <a:ext cx="976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68300" imgH="228600" progId="Equation.DSMT4">
                  <p:embed/>
                </p:oleObj>
              </mc:Choice>
              <mc:Fallback>
                <p:oleObj r:id="rId21" imgW="3683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6013" y="2205038"/>
                        <a:ext cx="9763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154738" y="2735263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58800" imgH="203200" progId="Equation.DSMT4">
                  <p:embed/>
                </p:oleObj>
              </mc:Choice>
              <mc:Fallback>
                <p:oleObj r:id="rId23" imgW="5588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54738" y="2735263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143625" y="1468438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558800" imgH="203200" progId="Equation.DSMT4">
                  <p:embed/>
                </p:oleObj>
              </mc:Choice>
              <mc:Fallback>
                <p:oleObj r:id="rId25" imgW="55880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43625" y="1468438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843088" y="2708275"/>
            <a:ext cx="857250" cy="649288"/>
          </a:xfrm>
          <a:prstGeom prst="straightConnector1">
            <a:avLst/>
          </a:prstGeom>
          <a:ln w="12700" cap="flat" cmpd="thinThick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1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8" y="1462088"/>
            <a:ext cx="3733800" cy="304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1638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683000" y="312738"/>
          <a:ext cx="3984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16100" imgH="368300" progId="Equation.DSMT4">
                  <p:embed/>
                </p:oleObj>
              </mc:Choice>
              <mc:Fallback>
                <p:oleObj r:id="rId3" imgW="1816100" imgH="368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0" y="312738"/>
                        <a:ext cx="39846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1188" y="5054600"/>
          <a:ext cx="5538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22500" imgH="215900" progId="Equation.DSMT4">
                  <p:embed/>
                </p:oleObj>
              </mc:Choice>
              <mc:Fallback>
                <p:oleObj r:id="rId5" imgW="2222500" imgH="2159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5054600"/>
                        <a:ext cx="553878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43200" y="6270625"/>
          <a:ext cx="33004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44600" imgH="228600" progId="Equation.DSMT4">
                  <p:embed/>
                </p:oleObj>
              </mc:Choice>
              <mc:Fallback>
                <p:oleObj r:id="rId7" imgW="12446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6270625"/>
                        <a:ext cx="330041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81150" y="5732463"/>
          <a:ext cx="1381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20700" imgH="203200" progId="Equation.DSMT4">
                  <p:embed/>
                </p:oleObj>
              </mc:Choice>
              <mc:Fallback>
                <p:oleObj r:id="rId9" imgW="5207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1150" y="5732463"/>
                        <a:ext cx="138112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372225" y="5013325"/>
          <a:ext cx="218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76300" imgH="203200" progId="Equation.DSMT4">
                  <p:embed/>
                </p:oleObj>
              </mc:Choice>
              <mc:Fallback>
                <p:oleObj r:id="rId11" imgW="876300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2225" y="5013325"/>
                        <a:ext cx="21844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476250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56665" imgH="203200" progId="Equation.DSMT4">
                  <p:embed/>
                </p:oleObj>
              </mc:Choice>
              <mc:Fallback>
                <p:oleObj r:id="rId13" imgW="1256665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476250"/>
                        <a:ext cx="3133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03600" y="5665788"/>
          <a:ext cx="1511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71500" imgH="228600" progId="Equation.DSMT4">
                  <p:embed/>
                </p:oleObj>
              </mc:Choice>
              <mc:Fallback>
                <p:oleObj r:id="rId15" imgW="5715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3600" y="5665788"/>
                        <a:ext cx="15113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0"/>
          <p:cNvSpPr/>
          <p:nvPr/>
        </p:nvSpPr>
        <p:spPr>
          <a:xfrm>
            <a:off x="2205038" y="4365625"/>
            <a:ext cx="36004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11"/>
          <p:cNvSpPr/>
          <p:nvPr/>
        </p:nvSpPr>
        <p:spPr>
          <a:xfrm flipV="1">
            <a:off x="2503488" y="1298575"/>
            <a:ext cx="0" cy="33131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2" name="直接连接符 11"/>
          <p:cNvCxnSpPr/>
          <p:nvPr/>
        </p:nvCxnSpPr>
        <p:spPr>
          <a:xfrm>
            <a:off x="2987675" y="4365625"/>
            <a:ext cx="2520950" cy="0"/>
          </a:xfrm>
          <a:prstGeom prst="line">
            <a:avLst/>
          </a:prstGeom>
          <a:ln w="57150" cap="flat" cmpd="thinThick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017963" y="4414838"/>
          <a:ext cx="388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7800" imgH="165100" progId="Equation.DSMT4">
                  <p:embed/>
                </p:oleObj>
              </mc:Choice>
              <mc:Fallback>
                <p:oleObj r:id="rId17" imgW="177800" imgH="165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17963" y="4414838"/>
                        <a:ext cx="3889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2700338" y="2276475"/>
            <a:ext cx="3384550" cy="1368425"/>
          </a:xfrm>
          <a:custGeom>
            <a:avLst/>
            <a:gdLst/>
            <a:ahLst/>
            <a:cxnLst>
              <a:cxn ang="0">
                <a:pos x="0" y="1406652"/>
              </a:cxn>
              <a:cxn ang="0">
                <a:pos x="2553556" y="2326383"/>
              </a:cxn>
              <a:cxn ang="0">
                <a:pos x="5592290" y="0"/>
              </a:cxn>
            </a:cxnLst>
            <a:rect l="0" t="0" r="0" b="0"/>
            <a:pathLst>
              <a:path w="3178629" h="1276962">
                <a:moveTo>
                  <a:pt x="0" y="754743"/>
                </a:moveTo>
                <a:cubicBezTo>
                  <a:pt x="460829" y="1064381"/>
                  <a:pt x="921658" y="1374019"/>
                  <a:pt x="1451429" y="1248229"/>
                </a:cubicBezTo>
                <a:cubicBezTo>
                  <a:pt x="1981200" y="1122439"/>
                  <a:pt x="2579914" y="561219"/>
                  <a:pt x="3178629" y="0"/>
                </a:cubicBezTo>
              </a:path>
            </a:pathLst>
          </a:custGeom>
          <a:noFill/>
          <a:ln w="6350" cap="flat" cmpd="thinThick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156325" y="2060575"/>
          <a:ext cx="752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42900" imgH="203200" progId="Equation.DSMT4">
                  <p:embed/>
                </p:oleObj>
              </mc:Choice>
              <mc:Fallback>
                <p:oleObj r:id="rId19" imgW="3429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6325" y="2060575"/>
                        <a:ext cx="7524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116013" y="2205038"/>
          <a:ext cx="976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68300" imgH="228600" progId="Equation.DSMT4">
                  <p:embed/>
                </p:oleObj>
              </mc:Choice>
              <mc:Fallback>
                <p:oleObj r:id="rId21" imgW="3683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6013" y="2205038"/>
                        <a:ext cx="9763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154738" y="2735263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58800" imgH="203200" progId="Equation.DSMT4">
                  <p:embed/>
                </p:oleObj>
              </mc:Choice>
              <mc:Fallback>
                <p:oleObj r:id="rId23" imgW="5588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54738" y="2735263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143625" y="1468438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558800" imgH="203200" progId="Equation.DSMT4">
                  <p:embed/>
                </p:oleObj>
              </mc:Choice>
              <mc:Fallback>
                <p:oleObj r:id="rId25" imgW="55880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43625" y="1468438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843088" y="2708275"/>
            <a:ext cx="857250" cy="649288"/>
          </a:xfrm>
          <a:prstGeom prst="straightConnector1">
            <a:avLst/>
          </a:prstGeom>
          <a:ln w="12700" cap="flat" cmpd="thinThick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73213" y="5013325"/>
          <a:ext cx="1201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482600" imgH="203200" progId="Equation.DSMT4">
                  <p:embed/>
                </p:oleObj>
              </mc:Choice>
              <mc:Fallback>
                <p:oleObj r:id="rId27" imgW="4826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73213" y="5013325"/>
                        <a:ext cx="1201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74950" y="6270625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1130300" imgH="228600" progId="Equation.DSMT4">
                  <p:embed/>
                </p:oleObj>
              </mc:Choice>
              <mc:Fallback>
                <p:oleObj r:id="rId29" imgW="1130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74950" y="6270625"/>
                        <a:ext cx="29972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98600" y="5661025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723900" imgH="215900" progId="Equation.DSMT4">
                  <p:embed/>
                </p:oleObj>
              </mc:Choice>
              <mc:Fallback>
                <p:oleObj r:id="rId31" imgW="723900" imgH="2159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498600" y="5661025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381750" y="5075238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532765" imgH="177800" progId="Equation.DSMT4">
                  <p:embed/>
                </p:oleObj>
              </mc:Choice>
              <mc:Fallback>
                <p:oleObj r:id="rId33" imgW="532765" imgH="1778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381750" y="5075238"/>
                        <a:ext cx="1330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448050" y="5732463"/>
          <a:ext cx="14112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533400" imgH="203200" progId="Equation.DSMT4">
                  <p:embed/>
                </p:oleObj>
              </mc:Choice>
              <mc:Fallback>
                <p:oleObj r:id="rId35" imgW="533400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448050" y="5732463"/>
                        <a:ext cx="1411288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任意多边形 20"/>
          <p:cNvSpPr/>
          <p:nvPr/>
        </p:nvSpPr>
        <p:spPr>
          <a:xfrm>
            <a:off x="2700338" y="2954338"/>
            <a:ext cx="2873375" cy="684212"/>
          </a:xfrm>
          <a:custGeom>
            <a:avLst/>
            <a:gdLst/>
            <a:ahLst/>
            <a:cxnLst>
              <a:cxn ang="0">
                <a:pos x="0" y="694278"/>
              </a:cxn>
              <a:cxn ang="0">
                <a:pos x="884117" y="802"/>
              </a:cxn>
              <a:cxn ang="0">
                <a:pos x="2362472" y="546732"/>
              </a:cxn>
              <a:cxn ang="0">
                <a:pos x="2869752" y="148355"/>
              </a:cxn>
            </a:cxnLst>
            <a:rect l="0" t="0" r="0" b="0"/>
            <a:pathLst>
              <a:path w="2873828" h="682964">
                <a:moveTo>
                  <a:pt x="0" y="682964"/>
                </a:moveTo>
                <a:cubicBezTo>
                  <a:pt x="245533" y="353973"/>
                  <a:pt x="491066" y="24983"/>
                  <a:pt x="885371" y="793"/>
                </a:cubicBezTo>
                <a:cubicBezTo>
                  <a:pt x="1279676" y="-23397"/>
                  <a:pt x="2034419" y="513632"/>
                  <a:pt x="2365828" y="537822"/>
                </a:cubicBezTo>
                <a:cubicBezTo>
                  <a:pt x="2697237" y="562012"/>
                  <a:pt x="2873828" y="145936"/>
                  <a:pt x="2873828" y="145936"/>
                </a:cubicBezTo>
              </a:path>
            </a:pathLst>
          </a:custGeom>
          <a:noFill/>
          <a:ln w="28575" cap="flat" cmpd="thinThick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3635375" y="2492375"/>
            <a:ext cx="0" cy="2119313"/>
          </a:xfrm>
          <a:prstGeom prst="line">
            <a:avLst/>
          </a:prstGeom>
          <a:ln w="28575" cap="flat" cmpd="thinThick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630613" y="4262438"/>
          <a:ext cx="4365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165100" imgH="228600" progId="Equation.DSMT4">
                  <p:embed/>
                </p:oleObj>
              </mc:Choice>
              <mc:Fallback>
                <p:oleObj r:id="rId37" imgW="165100" imgH="228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630613" y="4262438"/>
                        <a:ext cx="43656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699125" y="5594350"/>
          <a:ext cx="22844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9" imgW="862965" imgH="279400" progId="Equation.DSMT4">
                  <p:embed/>
                </p:oleObj>
              </mc:Choice>
              <mc:Fallback>
                <p:oleObj r:id="rId39" imgW="862965" imgH="2794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699125" y="5594350"/>
                        <a:ext cx="2284413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8"/>
          <p:cNvSpPr/>
          <p:nvPr/>
        </p:nvSpPr>
        <p:spPr>
          <a:xfrm>
            <a:off x="1187450" y="1125538"/>
            <a:ext cx="6121400" cy="32400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741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1741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235200" y="1268413"/>
          <a:ext cx="376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14500" imgH="368300" progId="Equation.DSMT4">
                  <p:embed/>
                </p:oleObj>
              </mc:Choice>
              <mc:Fallback>
                <p:oleObj r:id="rId2" imgW="1714500" imgH="368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5200" y="1268413"/>
                        <a:ext cx="376237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03575" y="3573463"/>
          <a:ext cx="33004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44600" imgH="228600" progId="Equation.DSMT4">
                  <p:embed/>
                </p:oleObj>
              </mc:Choice>
              <mc:Fallback>
                <p:oleObj r:id="rId4" imgW="1244600" imgH="2286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575" y="3573463"/>
                        <a:ext cx="330041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476250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56665" imgH="203200" progId="Equation.DSMT4">
                  <p:embed/>
                </p:oleObj>
              </mc:Choice>
              <mc:Fallback>
                <p:oleObj r:id="rId6" imgW="1256665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476250"/>
                        <a:ext cx="3133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76375" y="2492375"/>
          <a:ext cx="31623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70000" imgH="279400" progId="Equation.DSMT4">
                  <p:embed/>
                </p:oleObj>
              </mc:Choice>
              <mc:Fallback>
                <p:oleObj r:id="rId8" imgW="1270000" imgH="2794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6375" y="2492375"/>
                        <a:ext cx="3162300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10138" y="2636838"/>
          <a:ext cx="9064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2900" imgH="203200" progId="Equation.DSMT4">
                  <p:embed/>
                </p:oleObj>
              </mc:Choice>
              <mc:Fallback>
                <p:oleObj r:id="rId10" imgW="342900" imgH="203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10138" y="2636838"/>
                        <a:ext cx="906462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0"/>
          <p:cNvSpPr/>
          <p:nvPr/>
        </p:nvSpPr>
        <p:spPr>
          <a:xfrm>
            <a:off x="214313" y="5732463"/>
            <a:ext cx="8748712" cy="8651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35" name="矩形 3"/>
          <p:cNvSpPr/>
          <p:nvPr/>
        </p:nvSpPr>
        <p:spPr>
          <a:xfrm>
            <a:off x="179388" y="4724400"/>
            <a:ext cx="8748712" cy="865188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8433" name="Group 22"/>
          <p:cNvGrpSpPr/>
          <p:nvPr/>
        </p:nvGrpSpPr>
        <p:grpSpPr>
          <a:xfrm>
            <a:off x="2624138" y="188913"/>
            <a:ext cx="3600450" cy="3714750"/>
            <a:chOff x="3149" y="1533"/>
            <a:chExt cx="2268" cy="2340"/>
          </a:xfrm>
        </p:grpSpPr>
        <p:sp>
          <p:nvSpPr>
            <p:cNvPr id="18457" name="Line 10"/>
            <p:cNvSpPr/>
            <p:nvPr/>
          </p:nvSpPr>
          <p:spPr>
            <a:xfrm>
              <a:off x="3149" y="3475"/>
              <a:ext cx="22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8458" name="Group 21"/>
            <p:cNvGrpSpPr/>
            <p:nvPr/>
          </p:nvGrpSpPr>
          <p:grpSpPr>
            <a:xfrm>
              <a:off x="3337" y="1533"/>
              <a:ext cx="1903" cy="2340"/>
              <a:chOff x="3340" y="1524"/>
              <a:chExt cx="1903" cy="2340"/>
            </a:xfrm>
          </p:grpSpPr>
          <p:sp>
            <p:nvSpPr>
              <p:cNvPr id="18459" name="Line 11"/>
              <p:cNvSpPr/>
              <p:nvPr/>
            </p:nvSpPr>
            <p:spPr>
              <a:xfrm flipV="1">
                <a:off x="3340" y="1524"/>
                <a:ext cx="0" cy="2340"/>
              </a:xfrm>
              <a:prstGeom prst="line">
                <a:avLst/>
              </a:prstGeom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60" name="Line 12"/>
              <p:cNvSpPr/>
              <p:nvPr/>
            </p:nvSpPr>
            <p:spPr>
              <a:xfrm flipV="1">
                <a:off x="3340" y="1751"/>
                <a:ext cx="1903" cy="0"/>
              </a:xfrm>
              <a:prstGeom prst="line">
                <a:avLst/>
              </a:prstGeom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8461" name="Line 13"/>
              <p:cNvSpPr/>
              <p:nvPr/>
            </p:nvSpPr>
            <p:spPr>
              <a:xfrm>
                <a:off x="5239" y="1751"/>
                <a:ext cx="0" cy="1723"/>
              </a:xfrm>
              <a:prstGeom prst="line">
                <a:avLst/>
              </a:prstGeom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8462" name="Freeform 18"/>
              <p:cNvSpPr/>
              <p:nvPr/>
            </p:nvSpPr>
            <p:spPr>
              <a:xfrm>
                <a:off x="3383" y="1776"/>
                <a:ext cx="1860" cy="1678"/>
              </a:xfrm>
              <a:custGeom>
                <a:avLst/>
                <a:gdLst/>
                <a:ahLst/>
                <a:cxnLst>
                  <a:cxn ang="0">
                    <a:pos x="0" y="2086"/>
                  </a:cxn>
                  <a:cxn ang="0">
                    <a:pos x="1315" y="1505"/>
                  </a:cxn>
                  <a:cxn ang="0">
                    <a:pos x="1860" y="0"/>
                  </a:cxn>
                </a:cxnLst>
                <a:rect l="0" t="0" r="0" b="0"/>
                <a:pathLst>
                  <a:path w="1860" h="1633">
                    <a:moveTo>
                      <a:pt x="0" y="1633"/>
                    </a:moveTo>
                    <a:cubicBezTo>
                      <a:pt x="502" y="1542"/>
                      <a:pt x="1005" y="1452"/>
                      <a:pt x="1315" y="1180"/>
                    </a:cubicBezTo>
                    <a:cubicBezTo>
                      <a:pt x="1625" y="908"/>
                      <a:pt x="1742" y="454"/>
                      <a:pt x="1860" y="0"/>
                    </a:cubicBezTo>
                  </a:path>
                </a:pathLst>
              </a:custGeom>
              <a:noFill/>
              <a:ln w="38100" cap="flat" cmpd="sng">
                <a:solidFill>
                  <a:srgbClr val="00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321" name="Object 23"/>
          <p:cNvGraphicFramePr>
            <a:graphicFrameLocks noChangeAspect="1"/>
          </p:cNvGraphicFramePr>
          <p:nvPr/>
        </p:nvGraphicFramePr>
        <p:xfrm>
          <a:off x="2362200" y="2614613"/>
          <a:ext cx="2540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7000" imgH="139700" progId="Equation.DSMT4">
                  <p:embed/>
                </p:oleObj>
              </mc:Choice>
              <mc:Fallback>
                <p:oleObj r:id="rId3" imgW="127000" imgH="1397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614613"/>
                        <a:ext cx="254000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4"/>
          <p:cNvGraphicFramePr>
            <a:graphicFrameLocks noChangeAspect="1"/>
          </p:cNvGraphicFramePr>
          <p:nvPr/>
        </p:nvGraphicFramePr>
        <p:xfrm>
          <a:off x="3624263" y="1195388"/>
          <a:ext cx="1171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83565" imgH="215900" progId="Equation.3">
                  <p:embed/>
                </p:oleObj>
              </mc:Choice>
              <mc:Fallback>
                <p:oleObj r:id="rId5" imgW="583565" imgH="215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4263" y="1195388"/>
                        <a:ext cx="11715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5"/>
          <p:cNvGraphicFramePr>
            <a:graphicFrameLocks noChangeAspect="1"/>
          </p:cNvGraphicFramePr>
          <p:nvPr/>
        </p:nvGraphicFramePr>
        <p:xfrm>
          <a:off x="4778375" y="2128838"/>
          <a:ext cx="3571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7800" imgH="203200" progId="Equation.DSMT4">
                  <p:embed/>
                </p:oleObj>
              </mc:Choice>
              <mc:Fallback>
                <p:oleObj r:id="rId7" imgW="177800" imgH="203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5" y="2128838"/>
                        <a:ext cx="357188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7"/>
          <p:cNvGraphicFramePr>
            <a:graphicFrameLocks noChangeAspect="1"/>
          </p:cNvGraphicFramePr>
          <p:nvPr/>
        </p:nvGraphicFramePr>
        <p:xfrm>
          <a:off x="5937250" y="3284538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8900" imgH="164465" progId="Equation.3">
                  <p:embed/>
                </p:oleObj>
              </mc:Choice>
              <mc:Fallback>
                <p:oleObj r:id="rId9" imgW="88900" imgH="1644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3284538"/>
                        <a:ext cx="177800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9"/>
          <p:cNvGraphicFramePr>
            <a:graphicFrameLocks noChangeAspect="1"/>
          </p:cNvGraphicFramePr>
          <p:nvPr/>
        </p:nvGraphicFramePr>
        <p:xfrm>
          <a:off x="2697163" y="476250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8900" imgH="164465" progId="Equation.3">
                  <p:embed/>
                </p:oleObj>
              </mc:Choice>
              <mc:Fallback>
                <p:oleObj r:id="rId11" imgW="88900" imgH="1644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7163" y="476250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31"/>
          <p:cNvGraphicFramePr>
            <a:graphicFrameLocks noChangeAspect="1"/>
          </p:cNvGraphicFramePr>
          <p:nvPr/>
        </p:nvGraphicFramePr>
        <p:xfrm>
          <a:off x="998538" y="1395413"/>
          <a:ext cx="1771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60400" imgH="241300" progId="Equation.DSMT4">
                  <p:embed/>
                </p:oleObj>
              </mc:Choice>
              <mc:Fallback>
                <p:oleObj r:id="rId13" imgW="660400" imgH="2413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8538" y="1395413"/>
                        <a:ext cx="17716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6" name="直接连接符 2"/>
          <p:cNvCxnSpPr>
            <a:stCxn id="18461" idx="0"/>
          </p:cNvCxnSpPr>
          <p:nvPr/>
        </p:nvCxnSpPr>
        <p:spPr>
          <a:xfrm flipH="1">
            <a:off x="2843213" y="549275"/>
            <a:ext cx="3092450" cy="2757488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447" name="对象 3"/>
          <p:cNvGraphicFramePr>
            <a:graphicFrameLocks noChangeAspect="1"/>
          </p:cNvGraphicFramePr>
          <p:nvPr/>
        </p:nvGraphicFramePr>
        <p:xfrm>
          <a:off x="792163" y="3984625"/>
          <a:ext cx="612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286000" imgH="241300" progId="Equation.DSMT4">
                  <p:embed/>
                </p:oleObj>
              </mc:Choice>
              <mc:Fallback>
                <p:oleObj r:id="rId15" imgW="2286000" imgH="241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2163" y="3984625"/>
                        <a:ext cx="61214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对象 4"/>
          <p:cNvGraphicFramePr>
            <a:graphicFrameLocks noChangeAspect="1"/>
          </p:cNvGraphicFramePr>
          <p:nvPr/>
        </p:nvGraphicFramePr>
        <p:xfrm>
          <a:off x="323850" y="4840288"/>
          <a:ext cx="6696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514600" imgH="241300" progId="Equation.DSMT4">
                  <p:embed/>
                </p:oleObj>
              </mc:Choice>
              <mc:Fallback>
                <p:oleObj r:id="rId17" imgW="2514600" imgH="241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850" y="4840288"/>
                        <a:ext cx="66960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45363" y="4005263"/>
          <a:ext cx="1614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647700" imgH="203200" progId="Equation.DSMT4">
                  <p:embed/>
                </p:oleObj>
              </mc:Choice>
              <mc:Fallback>
                <p:oleObj r:id="rId19" imgW="647700" imgH="203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5363" y="4005263"/>
                        <a:ext cx="1614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00913" y="4911725"/>
          <a:ext cx="1614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47700" imgH="203200" progId="Equation.DSMT4">
                  <p:embed/>
                </p:oleObj>
              </mc:Choice>
              <mc:Fallback>
                <p:oleObj r:id="rId21" imgW="64770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00913" y="4911725"/>
                        <a:ext cx="1614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Freeform 18"/>
          <p:cNvSpPr/>
          <p:nvPr/>
        </p:nvSpPr>
        <p:spPr>
          <a:xfrm>
            <a:off x="4830763" y="582613"/>
            <a:ext cx="1073150" cy="23844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860" h="1633">
                <a:moveTo>
                  <a:pt x="0" y="1633"/>
                </a:moveTo>
                <a:cubicBezTo>
                  <a:pt x="502" y="1542"/>
                  <a:pt x="1005" y="1452"/>
                  <a:pt x="1315" y="1180"/>
                </a:cubicBezTo>
                <a:cubicBezTo>
                  <a:pt x="1625" y="908"/>
                  <a:pt x="1742" y="454"/>
                  <a:pt x="1860" y="0"/>
                </a:cubicBezTo>
              </a:path>
            </a:pathLst>
          </a:custGeom>
          <a:noFill/>
          <a:ln w="3810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任意多边形 14"/>
          <p:cNvSpPr/>
          <p:nvPr/>
        </p:nvSpPr>
        <p:spPr>
          <a:xfrm>
            <a:off x="2830513" y="2967038"/>
            <a:ext cx="2000250" cy="288925"/>
          </a:xfrm>
          <a:custGeom>
            <a:avLst/>
            <a:gdLst/>
            <a:ahLst/>
            <a:cxnLst>
              <a:cxn ang="0">
                <a:pos x="2658153" y="0"/>
              </a:cxn>
              <a:cxn ang="0">
                <a:pos x="1578905" y="63280"/>
              </a:cxn>
              <a:cxn ang="0">
                <a:pos x="0" y="90965"/>
              </a:cxn>
            </a:cxnLst>
            <a:rect l="0" t="0" r="0" b="0"/>
            <a:pathLst>
              <a:path w="1930400" h="333829">
                <a:moveTo>
                  <a:pt x="1930400" y="0"/>
                </a:moveTo>
                <a:cubicBezTo>
                  <a:pt x="1699381" y="88295"/>
                  <a:pt x="1468362" y="176591"/>
                  <a:pt x="1146629" y="232229"/>
                </a:cubicBezTo>
                <a:cubicBezTo>
                  <a:pt x="824896" y="287867"/>
                  <a:pt x="412448" y="310848"/>
                  <a:pt x="0" y="333829"/>
                </a:cubicBezTo>
              </a:path>
            </a:pathLst>
          </a:custGeom>
          <a:noFill/>
          <a:ln w="57150" cap="flat" cmpd="thinThick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3" name="Object 25"/>
          <p:cNvGraphicFramePr>
            <a:graphicFrameLocks noChangeAspect="1"/>
          </p:cNvGraphicFramePr>
          <p:nvPr/>
        </p:nvGraphicFramePr>
        <p:xfrm>
          <a:off x="5294313" y="2679700"/>
          <a:ext cx="3317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65100" imgH="203200" progId="Equation.DSMT4">
                  <p:embed/>
                </p:oleObj>
              </mc:Choice>
              <mc:Fallback>
                <p:oleObj r:id="rId23" imgW="165100" imgH="203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94313" y="2679700"/>
                        <a:ext cx="331787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430963" y="2982913"/>
          <a:ext cx="15970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596900" imgH="203200" progId="Equation.DSMT4">
                  <p:embed/>
                </p:oleObj>
              </mc:Choice>
              <mc:Fallback>
                <p:oleObj r:id="rId25" imgW="596900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430963" y="2982913"/>
                        <a:ext cx="15970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>
            <a:stCxn id="18461" idx="0"/>
          </p:cNvCxnSpPr>
          <p:nvPr/>
        </p:nvCxnSpPr>
        <p:spPr>
          <a:xfrm>
            <a:off x="2111375" y="2967038"/>
            <a:ext cx="4824413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39" name="Object 23"/>
          <p:cNvGraphicFramePr>
            <a:graphicFrameLocks noChangeAspect="1"/>
          </p:cNvGraphicFramePr>
          <p:nvPr/>
        </p:nvGraphicFramePr>
        <p:xfrm>
          <a:off x="2289175" y="3724275"/>
          <a:ext cx="2540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27000" imgH="139700" progId="Equation.DSMT4">
                  <p:embed/>
                </p:oleObj>
              </mc:Choice>
              <mc:Fallback>
                <p:oleObj r:id="rId27" imgW="127000" imgH="139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9175" y="3724275"/>
                        <a:ext cx="254000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2111375" y="3500438"/>
            <a:ext cx="4824413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>
            <a:stCxn id="18461" idx="0"/>
          </p:cNvCxnSpPr>
          <p:nvPr/>
        </p:nvCxnSpPr>
        <p:spPr>
          <a:xfrm>
            <a:off x="2974975" y="3255963"/>
            <a:ext cx="2946400" cy="28575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8775" y="5732463"/>
          <a:ext cx="67643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540000" imgH="317500" progId="Equation.DSMT4">
                  <p:embed/>
                </p:oleObj>
              </mc:Choice>
              <mc:Fallback>
                <p:oleObj r:id="rId28" imgW="2540000" imgH="317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8775" y="5732463"/>
                        <a:ext cx="6764338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0"/>
          <p:cNvSpPr/>
          <p:nvPr/>
        </p:nvSpPr>
        <p:spPr>
          <a:xfrm>
            <a:off x="222250" y="166688"/>
            <a:ext cx="7302500" cy="8651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65125" y="166688"/>
          <a:ext cx="67643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40000" imgH="317500" progId="Equation.DSMT4">
                  <p:embed/>
                </p:oleObj>
              </mc:Choice>
              <mc:Fallback>
                <p:oleObj r:id="rId3" imgW="2540000" imgH="3175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166688"/>
                        <a:ext cx="6764338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矩形 31"/>
          <p:cNvSpPr/>
          <p:nvPr/>
        </p:nvSpPr>
        <p:spPr>
          <a:xfrm>
            <a:off x="1187450" y="1125538"/>
            <a:ext cx="6121400" cy="28082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2235200" y="1268413"/>
          <a:ext cx="376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14500" imgH="368300" progId="Equation.DSMT4">
                  <p:embed/>
                </p:oleObj>
              </mc:Choice>
              <mc:Fallback>
                <p:oleObj r:id="rId5" imgW="1714500" imgH="3683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5200" y="1268413"/>
                        <a:ext cx="376237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843213" y="3068638"/>
          <a:ext cx="33004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44600" imgH="228600" progId="Equation.DSMT4">
                  <p:embed/>
                </p:oleObj>
              </mc:Choice>
              <mc:Fallback>
                <p:oleObj r:id="rId7" imgW="1244600" imgH="228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3068638"/>
                        <a:ext cx="33004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476375" y="2205038"/>
          <a:ext cx="31623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70000" imgH="279400" progId="Equation.DSMT4">
                  <p:embed/>
                </p:oleObj>
              </mc:Choice>
              <mc:Fallback>
                <p:oleObj r:id="rId9" imgW="1270000" imgH="2794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2205038"/>
                        <a:ext cx="316230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910138" y="2349500"/>
          <a:ext cx="9064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42900" imgH="203200" progId="Equation.DSMT4">
                  <p:embed/>
                </p:oleObj>
              </mc:Choice>
              <mc:Fallback>
                <p:oleObj r:id="rId11" imgW="342900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10138" y="2349500"/>
                        <a:ext cx="906462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4975" y="4422775"/>
          <a:ext cx="752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975" y="4422775"/>
                        <a:ext cx="75247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3175" y="4221163"/>
          <a:ext cx="128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84200" imgH="393700" progId="Equation.DSMT4">
                  <p:embed/>
                </p:oleObj>
              </mc:Choice>
              <mc:Fallback>
                <p:oleObj r:id="rId15" imgW="584200" imgH="3937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3175" y="4221163"/>
                        <a:ext cx="12827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90800" y="4375150"/>
          <a:ext cx="3321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333500" imgH="228600" progId="Equation.DSMT4">
                  <p:embed/>
                </p:oleObj>
              </mc:Choice>
              <mc:Fallback>
                <p:oleObj r:id="rId17" imgW="1333500" imgH="2286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0800" y="4375150"/>
                        <a:ext cx="332105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52588" y="4999038"/>
          <a:ext cx="4679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765300" imgH="393700" progId="Equation.DSMT4">
                  <p:embed/>
                </p:oleObj>
              </mc:Choice>
              <mc:Fallback>
                <p:oleObj r:id="rId19" imgW="1765300" imgH="3937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52588" y="4999038"/>
                        <a:ext cx="4679950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94075" y="4170363"/>
          <a:ext cx="17065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85800" imgH="419100" progId="Equation.DSMT4">
                  <p:embed/>
                </p:oleObj>
              </mc:Choice>
              <mc:Fallback>
                <p:oleObj r:id="rId21" imgW="685800" imgH="4191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94075" y="4170363"/>
                        <a:ext cx="1706563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1675" y="6208713"/>
          <a:ext cx="3778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917065" imgH="203200" progId="Equation.DSMT4">
                  <p:embed/>
                </p:oleObj>
              </mc:Choice>
              <mc:Fallback>
                <p:oleObj r:id="rId23" imgW="1917065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1675" y="6208713"/>
                        <a:ext cx="37782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11700" y="6007100"/>
          <a:ext cx="33861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892300" imgH="368300" progId="Equation.DSMT4">
                  <p:embed/>
                </p:oleObj>
              </mc:Choice>
              <mc:Fallback>
                <p:oleObj r:id="rId25" imgW="1892300" imgH="3683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11700" y="6007100"/>
                        <a:ext cx="338613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4"/>
          <p:cNvGraphicFramePr>
            <a:graphicFrameLocks noChangeAspect="1"/>
          </p:cNvGraphicFramePr>
          <p:nvPr/>
        </p:nvGraphicFramePr>
        <p:xfrm>
          <a:off x="539750" y="188913"/>
          <a:ext cx="6696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14600" imgH="241300" progId="Equation.DSMT4">
                  <p:embed/>
                </p:oleObj>
              </mc:Choice>
              <mc:Fallback>
                <p:oleObj r:id="rId3" imgW="2514600" imgH="2413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88913"/>
                        <a:ext cx="66960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1188" y="908050"/>
          <a:ext cx="1614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7700" imgH="203200" progId="Equation.DSMT4">
                  <p:embed/>
                </p:oleObj>
              </mc:Choice>
              <mc:Fallback>
                <p:oleObj r:id="rId5" imgW="647700" imgH="203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908050"/>
                        <a:ext cx="1614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1913" y="1501775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59865" imgH="215900" progId="Equation.DSMT4">
                  <p:embed/>
                </p:oleObj>
              </mc:Choice>
              <mc:Fallback>
                <p:oleObj r:id="rId7" imgW="1459865" imgH="2159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501775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8"/>
          <p:cNvGraphicFramePr>
            <a:graphicFrameLocks noChangeAspect="1"/>
          </p:cNvGraphicFramePr>
          <p:nvPr/>
        </p:nvGraphicFramePr>
        <p:xfrm>
          <a:off x="250825" y="1501775"/>
          <a:ext cx="8112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42900" imgH="203200" progId="Equation.DSMT4">
                  <p:embed/>
                </p:oleObj>
              </mc:Choice>
              <mc:Fallback>
                <p:oleObj r:id="rId9" imgW="342900" imgH="203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1501775"/>
                        <a:ext cx="811213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46200" y="2133600"/>
          <a:ext cx="17732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48665" imgH="254000" progId="Equation.DSMT4">
                  <p:embed/>
                </p:oleObj>
              </mc:Choice>
              <mc:Fallback>
                <p:oleObj r:id="rId11" imgW="748665" imgH="2540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6200" y="2133600"/>
                        <a:ext cx="1773238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03575" y="2157413"/>
          <a:ext cx="4206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7800" imgH="203200" progId="Equation.DSMT4">
                  <p:embed/>
                </p:oleObj>
              </mc:Choice>
              <mc:Fallback>
                <p:oleObj r:id="rId13" imgW="177800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75" y="2157413"/>
                        <a:ext cx="420688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9100" y="2852738"/>
          <a:ext cx="41465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63700" imgH="457200" progId="Equation.DSMT4">
                  <p:embed/>
                </p:oleObj>
              </mc:Choice>
              <mc:Fallback>
                <p:oleObj r:id="rId15" imgW="1663700" imgH="457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100" y="2852738"/>
                        <a:ext cx="414655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932363" y="3141663"/>
          <a:ext cx="1836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36600" imgH="203200" progId="Equation.DSMT4">
                  <p:embed/>
                </p:oleObj>
              </mc:Choice>
              <mc:Fallback>
                <p:oleObj r:id="rId17" imgW="736600" imgH="203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32363" y="3141663"/>
                        <a:ext cx="1836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708400" y="2157413"/>
          <a:ext cx="690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92100" imgH="203200" progId="Equation.DSMT4">
                  <p:embed/>
                </p:oleObj>
              </mc:Choice>
              <mc:Fallback>
                <p:oleObj r:id="rId19" imgW="2921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8400" y="2157413"/>
                        <a:ext cx="6905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312863" y="4076700"/>
          <a:ext cx="17748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711200" imgH="431800" progId="Equation.DSMT4">
                  <p:embed/>
                </p:oleObj>
              </mc:Choice>
              <mc:Fallback>
                <p:oleObj r:id="rId21" imgW="711200" imgH="4318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12863" y="4076700"/>
                        <a:ext cx="177482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706813" y="4149725"/>
          <a:ext cx="1422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71500" imgH="393700" progId="Equation.DSMT4">
                  <p:embed/>
                </p:oleObj>
              </mc:Choice>
              <mc:Fallback>
                <p:oleObj r:id="rId23" imgW="571500" imgH="3937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06813" y="4149725"/>
                        <a:ext cx="14224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707063" y="4438650"/>
          <a:ext cx="19288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774065" imgH="177165" progId="Equation.DSMT4">
                  <p:embed/>
                </p:oleObj>
              </mc:Choice>
              <mc:Fallback>
                <p:oleObj r:id="rId25" imgW="774065" imgH="177165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07063" y="4438650"/>
                        <a:ext cx="1928812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71738" y="5257800"/>
          <a:ext cx="2974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193800" imgH="254000" progId="Equation.DSMT4">
                  <p:embed/>
                </p:oleObj>
              </mc:Choice>
              <mc:Fallback>
                <p:oleObj r:id="rId27" imgW="1193800" imgH="2540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71738" y="5257800"/>
                        <a:ext cx="297497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5288" y="6107113"/>
          <a:ext cx="67897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2870200" imgH="241300" progId="Equation.DSMT4">
                  <p:embed/>
                </p:oleObj>
              </mc:Choice>
              <mc:Fallback>
                <p:oleObj r:id="rId29" imgW="2870200" imgH="241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5288" y="6107113"/>
                        <a:ext cx="678973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6"/>
          <p:cNvGraphicFramePr>
            <a:graphicFrameLocks noChangeAspect="1"/>
          </p:cNvGraphicFramePr>
          <p:nvPr/>
        </p:nvGraphicFramePr>
        <p:xfrm>
          <a:off x="182563" y="461963"/>
          <a:ext cx="76327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25800" imgH="254000" progId="Equation.DSMT4">
                  <p:embed/>
                </p:oleObj>
              </mc:Choice>
              <mc:Fallback>
                <p:oleObj r:id="rId3" imgW="3225800" imgH="2540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63" y="461963"/>
                        <a:ext cx="76327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1"/>
          <p:cNvGraphicFramePr>
            <a:graphicFrameLocks noChangeAspect="1"/>
          </p:cNvGraphicFramePr>
          <p:nvPr/>
        </p:nvGraphicFramePr>
        <p:xfrm>
          <a:off x="250825" y="1341438"/>
          <a:ext cx="811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2900" imgH="203200" progId="Equation.DSMT4">
                  <p:embed/>
                </p:oleObj>
              </mc:Choice>
              <mc:Fallback>
                <p:oleObj r:id="rId5" imgW="342900" imgH="203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11213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31913" y="2133600"/>
          <a:ext cx="1803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61365" imgH="254000" progId="Equation.DSMT4">
                  <p:embed/>
                </p:oleObj>
              </mc:Choice>
              <mc:Fallback>
                <p:oleObj r:id="rId7" imgW="761365" imgH="254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2133600"/>
                        <a:ext cx="18034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913" y="1341438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59865" imgH="215900" progId="Equation.DSMT4">
                  <p:embed/>
                </p:oleObj>
              </mc:Choice>
              <mc:Fallback>
                <p:oleObj r:id="rId9" imgW="1459865" imgH="2159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1341438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2150" y="2074863"/>
          <a:ext cx="1533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47700" imgH="279400" progId="Equation.DSMT4">
                  <p:embed/>
                </p:oleObj>
              </mc:Choice>
              <mc:Fallback>
                <p:oleObj r:id="rId11" imgW="647700" imgH="2794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2150" y="2074863"/>
                        <a:ext cx="15335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27575" y="1925638"/>
          <a:ext cx="9017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81000" imgH="393700" progId="Equation.DSMT4">
                  <p:embed/>
                </p:oleObj>
              </mc:Choice>
              <mc:Fallback>
                <p:oleObj r:id="rId13" imgW="381000" imgH="393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7575" y="1925638"/>
                        <a:ext cx="9017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2100" y="2852738"/>
          <a:ext cx="44005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765300" imgH="457200" progId="Equation.DSMT4">
                  <p:embed/>
                </p:oleObj>
              </mc:Choice>
              <mc:Fallback>
                <p:oleObj r:id="rId15" imgW="1765300" imgH="457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2100" y="2852738"/>
                        <a:ext cx="440055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32363" y="3141663"/>
          <a:ext cx="1836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36600" imgH="203200" progId="Equation.DSMT4">
                  <p:embed/>
                </p:oleObj>
              </mc:Choice>
              <mc:Fallback>
                <p:oleObj r:id="rId17" imgW="736600" imgH="203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32363" y="3141663"/>
                        <a:ext cx="1836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01763" y="4076700"/>
          <a:ext cx="20272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12800" imgH="431800" progId="Equation.DSMT4">
                  <p:embed/>
                </p:oleObj>
              </mc:Choice>
              <mc:Fallback>
                <p:oleObj r:id="rId19" imgW="812800" imgH="431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1763" y="4076700"/>
                        <a:ext cx="2027237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06813" y="4078288"/>
          <a:ext cx="17081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85800" imgH="393700" progId="Equation.DSMT4">
                  <p:embed/>
                </p:oleObj>
              </mc:Choice>
              <mc:Fallback>
                <p:oleObj r:id="rId21" imgW="6858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06813" y="4078288"/>
                        <a:ext cx="1708150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59450" y="4105275"/>
          <a:ext cx="2374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952500" imgH="177165" progId="Equation.DSMT4">
                  <p:embed/>
                </p:oleObj>
              </mc:Choice>
              <mc:Fallback>
                <p:oleObj r:id="rId23" imgW="952500" imgH="1771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59450" y="4105275"/>
                        <a:ext cx="23749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76488" y="5084763"/>
          <a:ext cx="31638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270000" imgH="393700" progId="Equation.DSMT4">
                  <p:embed/>
                </p:oleObj>
              </mc:Choice>
              <mc:Fallback>
                <p:oleObj r:id="rId25" imgW="1270000" imgH="393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76488" y="5084763"/>
                        <a:ext cx="31638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41313" y="6107113"/>
          <a:ext cx="7902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3340100" imgH="241300" progId="Equation.DSMT4">
                  <p:embed/>
                </p:oleObj>
              </mc:Choice>
              <mc:Fallback>
                <p:oleObj r:id="rId27" imgW="3340100" imgH="241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1313" y="6107113"/>
                        <a:ext cx="79025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813425" y="4591050"/>
          <a:ext cx="2311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927100" imgH="177165" progId="Equation.DSMT4">
                  <p:embed/>
                </p:oleObj>
              </mc:Choice>
              <mc:Fallback>
                <p:oleObj r:id="rId29" imgW="927100" imgH="1771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813425" y="4591050"/>
                        <a:ext cx="2311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6"/>
          <p:cNvGraphicFramePr>
            <a:graphicFrameLocks noChangeAspect="1"/>
          </p:cNvGraphicFramePr>
          <p:nvPr/>
        </p:nvGraphicFramePr>
        <p:xfrm>
          <a:off x="3175" y="461963"/>
          <a:ext cx="79930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78200" imgH="254000" progId="Equation.DSMT4">
                  <p:embed/>
                </p:oleObj>
              </mc:Choice>
              <mc:Fallback>
                <p:oleObj r:id="rId3" imgW="3378200" imgH="2540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" y="461963"/>
                        <a:ext cx="7993063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1"/>
          <p:cNvGraphicFramePr>
            <a:graphicFrameLocks noChangeAspect="1"/>
          </p:cNvGraphicFramePr>
          <p:nvPr/>
        </p:nvGraphicFramePr>
        <p:xfrm>
          <a:off x="250825" y="1341438"/>
          <a:ext cx="811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2900" imgH="203200" progId="Equation.DSMT4">
                  <p:embed/>
                </p:oleObj>
              </mc:Choice>
              <mc:Fallback>
                <p:oleObj r:id="rId5" imgW="3429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11213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1588" y="3716338"/>
          <a:ext cx="1924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165" imgH="254000" progId="Equation.DSMT4">
                  <p:embed/>
                </p:oleObj>
              </mc:Choice>
              <mc:Fallback>
                <p:oleObj r:id="rId7" imgW="812165" imgH="254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1588" y="3716338"/>
                        <a:ext cx="192405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913" y="1120775"/>
          <a:ext cx="14557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4200" imgH="393700" progId="Equation.DSMT4">
                  <p:embed/>
                </p:oleObj>
              </mc:Choice>
              <mc:Fallback>
                <p:oleObj r:id="rId9" imgW="584200" imgH="393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1120775"/>
                        <a:ext cx="145573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90888" y="3487738"/>
          <a:ext cx="14144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96900" imgH="431800" progId="Equation.DSMT4">
                  <p:embed/>
                </p:oleObj>
              </mc:Choice>
              <mc:Fallback>
                <p:oleObj r:id="rId11" imgW="5969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0888" y="3487738"/>
                        <a:ext cx="1414462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13300" y="3508375"/>
          <a:ext cx="1141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82600" imgH="393700" progId="Equation.DSMT4">
                  <p:embed/>
                </p:oleObj>
              </mc:Choice>
              <mc:Fallback>
                <p:oleObj r:id="rId13" imgW="482600" imgH="393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13300" y="3508375"/>
                        <a:ext cx="114141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84438" y="2492375"/>
          <a:ext cx="28463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43000" imgH="254000" progId="Equation.DSMT4">
                  <p:embed/>
                </p:oleObj>
              </mc:Choice>
              <mc:Fallback>
                <p:oleObj r:id="rId15" imgW="1143000" imgH="254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4438" y="2492375"/>
                        <a:ext cx="2846387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85763" y="4927600"/>
          <a:ext cx="76311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225800" imgH="254000" progId="Equation.DSMT4">
                  <p:embed/>
                </p:oleObj>
              </mc:Choice>
              <mc:Fallback>
                <p:oleObj r:id="rId17" imgW="3225800" imgH="254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763" y="4927600"/>
                        <a:ext cx="7631112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1188" y="2565400"/>
          <a:ext cx="13287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532765" imgH="177800" progId="Equation.DSMT4">
                  <p:embed/>
                </p:oleObj>
              </mc:Choice>
              <mc:Fallback>
                <p:oleObj r:id="rId19" imgW="532765" imgH="177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188" y="2565400"/>
                        <a:ext cx="132873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906713" y="1125538"/>
          <a:ext cx="2528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016000" imgH="419100" progId="Equation.DSMT4">
                  <p:embed/>
                </p:oleObj>
              </mc:Choice>
              <mc:Fallback>
                <p:oleObj r:id="rId21" imgW="1016000" imgH="419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6713" y="1125538"/>
                        <a:ext cx="2528887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828675" y="644525"/>
            <a:ext cx="1200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1. </a:t>
            </a:r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1862138" y="476250"/>
          <a:ext cx="4870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51300" imgH="812800" progId="Equation.DSMT4">
                  <p:embed/>
                </p:oleObj>
              </mc:Choice>
              <mc:Fallback>
                <p:oleObj r:id="rId2" imgW="4051300" imgH="812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138" y="476250"/>
                        <a:ext cx="487045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287" name="Group 23"/>
          <p:cNvGrpSpPr/>
          <p:nvPr/>
        </p:nvGrpSpPr>
        <p:grpSpPr>
          <a:xfrm>
            <a:off x="971550" y="3141663"/>
            <a:ext cx="7467600" cy="569912"/>
            <a:chOff x="720" y="2976"/>
            <a:chExt cx="4704" cy="359"/>
          </a:xfrm>
        </p:grpSpPr>
        <p:sp>
          <p:nvSpPr>
            <p:cNvPr id="5134" name="Text Box 24"/>
            <p:cNvSpPr txBox="1"/>
            <p:nvPr/>
          </p:nvSpPr>
          <p:spPr>
            <a:xfrm>
              <a:off x="720" y="2976"/>
              <a:ext cx="47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当       时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收敛；当        时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发散</a:t>
              </a:r>
              <a:r>
                <a:rPr lang="en-US" altLang="zh-CN" sz="2800" dirty="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5135" name="Object 25"/>
            <p:cNvGraphicFramePr>
              <a:graphicFrameLocks noChangeAspect="1"/>
            </p:cNvGraphicFramePr>
            <p:nvPr/>
          </p:nvGraphicFramePr>
          <p:xfrm>
            <a:off x="1056" y="3024"/>
            <a:ext cx="72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9165" imgH="495300" progId="Equation.3">
                    <p:embed/>
                  </p:oleObj>
                </mc:Choice>
                <mc:Fallback>
                  <p:oleObj r:id="rId4" imgW="939165" imgH="495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56" y="3024"/>
                          <a:ext cx="72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26"/>
            <p:cNvGraphicFramePr>
              <a:graphicFrameLocks noChangeAspect="1"/>
            </p:cNvGraphicFramePr>
            <p:nvPr/>
          </p:nvGraphicFramePr>
          <p:xfrm>
            <a:off x="3078" y="3024"/>
            <a:ext cx="81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39165" imgH="495300" progId="Equation.DSMT4">
                    <p:embed/>
                  </p:oleObj>
                </mc:Choice>
                <mc:Fallback>
                  <p:oleObj r:id="rId6" imgW="939165" imgH="4953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78" y="3024"/>
                          <a:ext cx="817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7291" name="Group 27"/>
          <p:cNvGrpSpPr/>
          <p:nvPr/>
        </p:nvGrpSpPr>
        <p:grpSpPr>
          <a:xfrm>
            <a:off x="1042988" y="3789363"/>
            <a:ext cx="6616700" cy="519112"/>
            <a:chOff x="672" y="3600"/>
            <a:chExt cx="4168" cy="327"/>
          </a:xfrm>
        </p:grpSpPr>
        <p:graphicFrame>
          <p:nvGraphicFramePr>
            <p:cNvPr id="5130" name="Object 28"/>
            <p:cNvGraphicFramePr>
              <a:graphicFrameLocks noChangeAspect="1"/>
            </p:cNvGraphicFramePr>
            <p:nvPr/>
          </p:nvGraphicFramePr>
          <p:xfrm>
            <a:off x="1440" y="3648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30300" imgH="419100" progId="Equation.3">
                    <p:embed/>
                  </p:oleObj>
                </mc:Choice>
                <mc:Fallback>
                  <p:oleObj r:id="rId8" imgW="1130300" imgH="4191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0" y="3648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29"/>
            <p:cNvGraphicFramePr>
              <a:graphicFrameLocks noChangeAspect="1"/>
            </p:cNvGraphicFramePr>
            <p:nvPr/>
          </p:nvGraphicFramePr>
          <p:xfrm>
            <a:off x="2984" y="3648"/>
            <a:ext cx="18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946400" imgH="419100" progId="Equation.3">
                    <p:embed/>
                  </p:oleObj>
                </mc:Choice>
                <mc:Fallback>
                  <p:oleObj r:id="rId10" imgW="2946400" imgH="419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84" y="3648"/>
                          <a:ext cx="18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30"/>
            <p:cNvSpPr txBox="1"/>
            <p:nvPr/>
          </p:nvSpPr>
          <p:spPr>
            <a:xfrm>
              <a:off x="672" y="3600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收敛域</a:t>
              </a:r>
            </a:p>
          </p:txBody>
        </p:sp>
        <p:sp>
          <p:nvSpPr>
            <p:cNvPr id="5133" name="Text Box 31"/>
            <p:cNvSpPr txBox="1"/>
            <p:nvPr/>
          </p:nvSpPr>
          <p:spPr>
            <a:xfrm>
              <a:off x="2256" y="3600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发散域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16238" y="1331913"/>
          <a:ext cx="2376487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16000" imgH="660400" progId="Equation.DSMT4">
                  <p:embed/>
                </p:oleObj>
              </mc:Choice>
              <mc:Fallback>
                <p:oleObj r:id="rId12" imgW="1016000" imgH="660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6238" y="1331913"/>
                        <a:ext cx="2376487" cy="154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5738" y="4797425"/>
            <a:ext cx="6911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和函数的定义域 </a:t>
            </a:r>
            <a:r>
              <a:rPr lang="en-US" altLang="zh-CN" sz="2800" b="1" dirty="0">
                <a:latin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6600CC"/>
                </a:solidFill>
                <a:latin typeface="宋体" panose="02010600030101010101" pitchFamily="2" charset="-122"/>
              </a:rPr>
              <a:t>无穷级数的收敛域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51500" y="1628775"/>
          <a:ext cx="2139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14400" imgH="393700" progId="Equation.DSMT4">
                  <p:embed/>
                </p:oleObj>
              </mc:Choice>
              <mc:Fallback>
                <p:oleObj r:id="rId14" imgW="9144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51500" y="1628775"/>
                        <a:ext cx="213995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09788" y="5516563"/>
          <a:ext cx="44291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892300" imgH="393700" progId="Equation.DSMT4">
                  <p:embed/>
                </p:oleObj>
              </mc:Choice>
              <mc:Fallback>
                <p:oleObj r:id="rId16" imgW="18923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9788" y="5516563"/>
                        <a:ext cx="4429125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1"/>
          <p:cNvGraphicFramePr>
            <a:graphicFrameLocks noChangeAspect="1"/>
          </p:cNvGraphicFramePr>
          <p:nvPr/>
        </p:nvGraphicFramePr>
        <p:xfrm>
          <a:off x="998538" y="1125538"/>
          <a:ext cx="41465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52600" imgH="838200" progId="Equation.DSMT4">
                  <p:embed/>
                </p:oleObj>
              </mc:Choice>
              <mc:Fallback>
                <p:oleObj r:id="rId5" imgW="1752600" imgH="838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538" y="1125538"/>
                        <a:ext cx="4146550" cy="198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750" y="3141663"/>
          <a:ext cx="47180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93900" imgH="584200" progId="Equation.DSMT4">
                  <p:embed/>
                </p:oleObj>
              </mc:Choice>
              <mc:Fallback>
                <p:oleObj r:id="rId7" imgW="1993900" imgH="584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3141663"/>
                        <a:ext cx="471805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71550" y="4652963"/>
          <a:ext cx="7451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149600" imgH="482600" progId="Equation.DSMT4">
                  <p:embed/>
                </p:oleObj>
              </mc:Choice>
              <mc:Fallback>
                <p:oleObj r:id="rId9" imgW="3149600" imgH="4826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652963"/>
                        <a:ext cx="74517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4813" y="5805488"/>
          <a:ext cx="2854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05865" imgH="393700" progId="Equation.DSMT4">
                  <p:embed/>
                </p:oleObj>
              </mc:Choice>
              <mc:Fallback>
                <p:oleObj r:id="rId11" imgW="1205865" imgH="3937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813" y="5805488"/>
                        <a:ext cx="2854325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1"/>
          <p:cNvGraphicFramePr>
            <a:graphicFrameLocks noChangeAspect="1"/>
          </p:cNvGraphicFramePr>
          <p:nvPr/>
        </p:nvGraphicFramePr>
        <p:xfrm>
          <a:off x="900113" y="981075"/>
          <a:ext cx="38766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8300" imgH="419100" progId="Equation.DSMT4">
                  <p:embed/>
                </p:oleObj>
              </mc:Choice>
              <mc:Fallback>
                <p:oleObj r:id="rId5" imgW="1638300" imgH="4191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981075"/>
                        <a:ext cx="38766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8"/>
          <p:cNvGraphicFramePr>
            <a:graphicFrameLocks noChangeAspect="1"/>
          </p:cNvGraphicFramePr>
          <p:nvPr/>
        </p:nvGraphicFramePr>
        <p:xfrm>
          <a:off x="684213" y="2060575"/>
          <a:ext cx="7451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49600" imgH="482600" progId="Equation.DSMT4">
                  <p:embed/>
                </p:oleObj>
              </mc:Choice>
              <mc:Fallback>
                <p:oleObj r:id="rId7" imgW="3149600" imgH="4826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2060575"/>
                        <a:ext cx="74517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5913" y="5810250"/>
          <a:ext cx="43275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828800" imgH="393700" progId="Equation.DSMT4">
                  <p:embed/>
                </p:oleObj>
              </mc:Choice>
              <mc:Fallback>
                <p:oleObj r:id="rId9" imgW="1828800" imgH="393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913" y="5810250"/>
                        <a:ext cx="4327525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39800" y="3429000"/>
          <a:ext cx="3640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59865" imgH="215900" progId="Equation.DSMT4">
                  <p:embed/>
                </p:oleObj>
              </mc:Choice>
              <mc:Fallback>
                <p:oleObj r:id="rId11" imgW="1459865" imgH="2159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9800" y="3429000"/>
                        <a:ext cx="364013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195513" y="4508500"/>
          <a:ext cx="46482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52600" imgH="596900" progId="Equation.DSMT4">
                  <p:embed/>
                </p:oleObj>
              </mc:Choice>
              <mc:Fallback>
                <p:oleObj r:id="rId13" imgW="1752600" imgH="5969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513" y="4508500"/>
                        <a:ext cx="4648200" cy="158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95288" y="4076700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23900" imgH="215900" progId="Equation.DSMT4">
                  <p:embed/>
                </p:oleObj>
              </mc:Choice>
              <mc:Fallback>
                <p:oleObj r:id="rId15" imgW="723900" imgH="2159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288" y="4076700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87900" y="3141663"/>
          <a:ext cx="33559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346200" imgH="431800" progId="Equation.DSMT4">
                  <p:embed/>
                </p:oleObj>
              </mc:Choice>
              <mc:Fallback>
                <p:oleObj r:id="rId17" imgW="1346200" imgH="4318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7900" y="3141663"/>
                        <a:ext cx="335597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55875" y="4076700"/>
          <a:ext cx="14112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533400" imgH="203200" progId="Equation.DSMT4">
                  <p:embed/>
                </p:oleObj>
              </mc:Choice>
              <mc:Fallback>
                <p:oleObj r:id="rId19" imgW="533400" imgH="203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5875" y="4076700"/>
                        <a:ext cx="1411288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1"/>
          <p:cNvGraphicFramePr>
            <a:graphicFrameLocks noChangeAspect="1"/>
          </p:cNvGraphicFramePr>
          <p:nvPr/>
        </p:nvGraphicFramePr>
        <p:xfrm>
          <a:off x="1187450" y="1125538"/>
          <a:ext cx="4146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52600" imgH="393700" progId="Equation.DSMT4">
                  <p:embed/>
                </p:oleObj>
              </mc:Choice>
              <mc:Fallback>
                <p:oleObj r:id="rId5" imgW="1752600" imgH="3937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1125538"/>
                        <a:ext cx="414655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6"/>
          <p:cNvGraphicFramePr>
            <a:graphicFrameLocks noChangeAspect="1"/>
          </p:cNvGraphicFramePr>
          <p:nvPr/>
        </p:nvGraphicFramePr>
        <p:xfrm>
          <a:off x="323850" y="2173288"/>
          <a:ext cx="5499100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24100" imgH="1016000" progId="Equation.DSMT4">
                  <p:embed/>
                </p:oleObj>
              </mc:Choice>
              <mc:Fallback>
                <p:oleObj r:id="rId7" imgW="2324100" imgH="10160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173288"/>
                        <a:ext cx="5499100" cy="240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7"/>
          <p:cNvGraphicFramePr>
            <a:graphicFrameLocks noChangeAspect="1"/>
          </p:cNvGraphicFramePr>
          <p:nvPr/>
        </p:nvGraphicFramePr>
        <p:xfrm>
          <a:off x="6732588" y="3163888"/>
          <a:ext cx="1533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47700" imgH="203200" progId="Equation.DSMT4">
                  <p:embed/>
                </p:oleObj>
              </mc:Choice>
              <mc:Fallback>
                <p:oleObj r:id="rId9" imgW="647700" imgH="2032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2588" y="3163888"/>
                        <a:ext cx="15335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1"/>
          <p:cNvGraphicFramePr>
            <a:graphicFrameLocks noChangeAspect="1"/>
          </p:cNvGraphicFramePr>
          <p:nvPr/>
        </p:nvGraphicFramePr>
        <p:xfrm>
          <a:off x="323850" y="4868863"/>
          <a:ext cx="2435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28065" imgH="203200" progId="Equation.DSMT4">
                  <p:embed/>
                </p:oleObj>
              </mc:Choice>
              <mc:Fallback>
                <p:oleObj r:id="rId11" imgW="1028065" imgH="2032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850" y="4868863"/>
                        <a:ext cx="24352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3"/>
          <p:cNvGraphicFramePr>
            <a:graphicFrameLocks noChangeAspect="1"/>
          </p:cNvGraphicFramePr>
          <p:nvPr/>
        </p:nvGraphicFramePr>
        <p:xfrm>
          <a:off x="2268538" y="5516563"/>
          <a:ext cx="30051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69365" imgH="393700" progId="Equation.DSMT4">
                  <p:embed/>
                </p:oleObj>
              </mc:Choice>
              <mc:Fallback>
                <p:oleObj r:id="rId13" imgW="1269365" imgH="393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538" y="5516563"/>
                        <a:ext cx="3005137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/>
          <p:nvPr/>
        </p:nvSpPr>
        <p:spPr>
          <a:xfrm>
            <a:off x="395288" y="260350"/>
            <a:ext cx="7272337" cy="252095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1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3482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779838" y="476250"/>
          <a:ext cx="345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800" imgH="279400" progId="Equation.DSMT4">
                  <p:embed/>
                </p:oleObj>
              </mc:Choice>
              <mc:Fallback>
                <p:oleObj r:id="rId2" imgW="1574800" imgH="2794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9838" y="476250"/>
                        <a:ext cx="34559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03488" y="2060575"/>
          <a:ext cx="31321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1100" imgH="228600" progId="Equation.DSMT4">
                  <p:embed/>
                </p:oleObj>
              </mc:Choice>
              <mc:Fallback>
                <p:oleObj r:id="rId4" imgW="1181100" imgH="2286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3488" y="2060575"/>
                        <a:ext cx="3132137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72000" y="1341438"/>
          <a:ext cx="1381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20700" imgH="203200" progId="Equation.DSMT4">
                  <p:embed/>
                </p:oleObj>
              </mc:Choice>
              <mc:Fallback>
                <p:oleObj r:id="rId6" imgW="520700" imgH="2032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341438"/>
                        <a:ext cx="138112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476250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56665" imgH="203200" progId="Equation.DSMT4">
                  <p:embed/>
                </p:oleObj>
              </mc:Choice>
              <mc:Fallback>
                <p:oleObj r:id="rId8" imgW="1256665" imgH="203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476250"/>
                        <a:ext cx="3133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84888" y="1268413"/>
          <a:ext cx="1511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71500" imgH="228600" progId="Equation.DSMT4">
                  <p:embed/>
                </p:oleObj>
              </mc:Choice>
              <mc:Fallback>
                <p:oleObj r:id="rId10" imgW="571500" imgH="2286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4888" y="1268413"/>
                        <a:ext cx="15113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73213" y="1339850"/>
          <a:ext cx="1201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82600" imgH="203200" progId="Equation.DSMT4">
                  <p:embed/>
                </p:oleObj>
              </mc:Choice>
              <mc:Fallback>
                <p:oleObj r:id="rId12" imgW="482600" imgH="203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73213" y="1339850"/>
                        <a:ext cx="1201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25775" y="1341438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32765" imgH="177800" progId="Equation.DSMT4">
                  <p:embed/>
                </p:oleObj>
              </mc:Choice>
              <mc:Fallback>
                <p:oleObj r:id="rId14" imgW="532765" imgH="1778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25775" y="1341438"/>
                        <a:ext cx="1330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8313" y="3143250"/>
          <a:ext cx="1381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84200" imgH="393700" progId="Equation.DSMT4">
                  <p:embed/>
                </p:oleObj>
              </mc:Choice>
              <mc:Fallback>
                <p:oleObj r:id="rId16" imgW="584200" imgH="3937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8313" y="3143250"/>
                        <a:ext cx="13811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635750" y="3143250"/>
          <a:ext cx="2222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39165" imgH="393700" progId="Equation.DSMT4">
                  <p:embed/>
                </p:oleObj>
              </mc:Choice>
              <mc:Fallback>
                <p:oleObj r:id="rId18" imgW="939165" imgH="3937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35750" y="3143250"/>
                        <a:ext cx="22225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24075" y="4149725"/>
          <a:ext cx="4581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27200" imgH="431800" progId="Equation.DSMT4">
                  <p:embed/>
                </p:oleObj>
              </mc:Choice>
              <mc:Fallback>
                <p:oleObj r:id="rId20" imgW="1727200" imgH="4318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24075" y="4149725"/>
                        <a:ext cx="458152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955800" y="3357563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32765" imgH="177800" progId="Equation.DSMT4">
                  <p:embed/>
                </p:oleObj>
              </mc:Choice>
              <mc:Fallback>
                <p:oleObj r:id="rId22" imgW="532765" imgH="1778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55800" y="3357563"/>
                        <a:ext cx="1330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468688" y="3284538"/>
          <a:ext cx="31654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193800" imgH="215900" progId="Equation.DSMT4">
                  <p:embed/>
                </p:oleObj>
              </mc:Choice>
              <mc:Fallback>
                <p:oleObj r:id="rId23" imgW="1193800" imgH="2159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68688" y="3284538"/>
                        <a:ext cx="316547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955800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1</a:t>
            </a:r>
            <a:r>
              <a:rPr lang="zh-CN" altLang="en-US" sz="2600" b="1" dirty="0"/>
              <a:t>：设函数序列               在区间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若存在数列              使得</a:t>
            </a:r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且             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i="1" dirty="0"/>
              <a:t>则             </a:t>
            </a:r>
            <a:r>
              <a:rPr lang="zh-CN" altLang="en-US" sz="2600" b="1" dirty="0"/>
              <a:t>在区间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上一致收敛于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极限函数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          .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81400"/>
          <a:ext cx="5113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19300" imgH="228600" progId="Equation.3">
                  <p:embed/>
                </p:oleObj>
              </mc:Choice>
              <mc:Fallback>
                <p:oleObj r:id="rId2" imgW="2019300" imgH="228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3581400"/>
                        <a:ext cx="5113338" cy="568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1"/>
          <p:cNvGraphicFramePr>
            <a:graphicFrameLocks noChangeAspect="1"/>
          </p:cNvGraphicFramePr>
          <p:nvPr/>
        </p:nvGraphicFramePr>
        <p:xfrm>
          <a:off x="3635375" y="1935163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935163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"/>
          <p:cNvGraphicFramePr>
            <a:graphicFrameLocks noChangeAspect="1"/>
          </p:cNvGraphicFramePr>
          <p:nvPr/>
        </p:nvGraphicFramePr>
        <p:xfrm>
          <a:off x="1403350" y="2927350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927350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"/>
          <p:cNvGraphicFramePr>
            <a:graphicFrameLocks noChangeAspect="1"/>
          </p:cNvGraphicFramePr>
          <p:nvPr/>
        </p:nvGraphicFramePr>
        <p:xfrm>
          <a:off x="4211638" y="2871788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94665" imgH="254000" progId="Equation.DSMT4">
                  <p:embed/>
                </p:oleObj>
              </mc:Choice>
              <mc:Fallback>
                <p:oleObj r:id="rId8" imgW="494665" imgH="2540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2871788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4"/>
          <p:cNvGraphicFramePr>
            <a:graphicFrameLocks noChangeAspect="1"/>
          </p:cNvGraphicFramePr>
          <p:nvPr/>
        </p:nvGraphicFramePr>
        <p:xfrm>
          <a:off x="1358900" y="4319588"/>
          <a:ext cx="16065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34365" imgH="279400" progId="Equation.DSMT4">
                  <p:embed/>
                </p:oleObj>
              </mc:Choice>
              <mc:Fallback>
                <p:oleObj r:id="rId10" imgW="634365" imgH="2794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8900" y="4319588"/>
                        <a:ext cx="16065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5"/>
          <p:cNvGraphicFramePr>
            <a:graphicFrameLocks noChangeAspect="1"/>
          </p:cNvGraphicFramePr>
          <p:nvPr/>
        </p:nvGraphicFramePr>
        <p:xfrm>
          <a:off x="3635375" y="431165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54000" progId="Equation.DSMT4">
                  <p:embed/>
                </p:oleObj>
              </mc:Choice>
              <mc:Fallback>
                <p:oleObj r:id="rId12" imgW="494665" imgH="2540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431165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6"/>
          <p:cNvGraphicFramePr>
            <a:graphicFrameLocks noChangeAspect="1"/>
          </p:cNvGraphicFramePr>
          <p:nvPr/>
        </p:nvGraphicFramePr>
        <p:xfrm>
          <a:off x="1979613" y="5230813"/>
          <a:ext cx="8683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613" y="5230813"/>
                        <a:ext cx="86836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48038" y="2317750"/>
          <a:ext cx="18018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1200" imgH="254000" progId="Equation.DSMT4">
                  <p:embed/>
                </p:oleObj>
              </mc:Choice>
              <mc:Fallback>
                <p:oleObj r:id="rId2" imgW="711200" imgH="2540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2317750"/>
                        <a:ext cx="180181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4988" y="620713"/>
          <a:ext cx="39195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9400" imgH="279400" progId="Equation.DSMT4">
                  <p:embed/>
                </p:oleObj>
              </mc:Choice>
              <mc:Fallback>
                <p:oleObj r:id="rId4" imgW="1549400" imgH="2794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88" y="620713"/>
                        <a:ext cx="3919537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50875" y="627063"/>
          <a:ext cx="2249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8365" imgH="215900" progId="Equation.DSMT4">
                  <p:embed/>
                </p:oleObj>
              </mc:Choice>
              <mc:Fallback>
                <p:oleObj r:id="rId6" imgW="888365" imgH="2159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875" y="627063"/>
                        <a:ext cx="22494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76300" y="1484313"/>
          <a:ext cx="1863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35965" imgH="215900" progId="Equation.DSMT4">
                  <p:embed/>
                </p:oleObj>
              </mc:Choice>
              <mc:Fallback>
                <p:oleObj r:id="rId8" imgW="735965" imgH="2159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1484313"/>
                        <a:ext cx="18637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48013" y="1484313"/>
          <a:ext cx="1831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23900" imgH="215900" progId="Equation.DSMT4">
                  <p:embed/>
                </p:oleObj>
              </mc:Choice>
              <mc:Fallback>
                <p:oleObj r:id="rId10" imgW="723900" imgH="2159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8013" y="1484313"/>
                        <a:ext cx="18319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84438" y="3716338"/>
          <a:ext cx="34718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71600" imgH="254000" progId="Equation.DSMT4">
                  <p:embed/>
                </p:oleObj>
              </mc:Choice>
              <mc:Fallback>
                <p:oleObj r:id="rId12" imgW="1371600" imgH="2540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4438" y="3716338"/>
                        <a:ext cx="347186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00113" y="3068638"/>
          <a:ext cx="965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81000" imgH="215900" progId="Equation.DSMT4">
                  <p:embed/>
                </p:oleObj>
              </mc:Choice>
              <mc:Fallback>
                <p:oleObj r:id="rId14" imgW="381000" imgH="2159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0113" y="3068638"/>
                        <a:ext cx="9652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71550" y="4652963"/>
          <a:ext cx="6170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438400" imgH="215900" progId="Equation.DSMT4">
                  <p:embed/>
                </p:oleObj>
              </mc:Choice>
              <mc:Fallback>
                <p:oleObj r:id="rId16" imgW="2438400" imgH="2159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1550" y="4652963"/>
                        <a:ext cx="6170613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43213" y="5516563"/>
          <a:ext cx="26685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053465" imgH="317500" progId="Equation.DSMT4">
                  <p:embed/>
                </p:oleObj>
              </mc:Choice>
              <mc:Fallback>
                <p:oleObj r:id="rId18" imgW="1053465" imgH="3175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43213" y="5516563"/>
                        <a:ext cx="2668587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547813" y="1268413"/>
            <a:ext cx="1223962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935038" y="2060575"/>
            <a:ext cx="1692275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>
            <a:off x="3276600" y="1995488"/>
            <a:ext cx="1582738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>
            <a:off x="2411413" y="4437063"/>
            <a:ext cx="3600450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362075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2</a:t>
            </a:r>
            <a:r>
              <a:rPr lang="zh-CN" altLang="en-US" sz="2600" b="1" dirty="0"/>
              <a:t>：设函数序列               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若存在常数列            、点列               ，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使得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则                 </a:t>
            </a:r>
            <a:r>
              <a:rPr lang="zh-CN" altLang="en-US" sz="2600" b="1" dirty="0"/>
              <a:t>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上不一致收敛于           </a:t>
            </a:r>
            <a:r>
              <a:rPr lang="en-US" altLang="zh-CN" sz="2600" b="1" dirty="0"/>
              <a:t>.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3771900"/>
          <a:ext cx="28019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0300" imgH="228600" progId="Equation.DSMT4">
                  <p:embed/>
                </p:oleObj>
              </mc:Choice>
              <mc:Fallback>
                <p:oleObj r:id="rId2" imgW="1130300" imgH="2286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916238" y="3771900"/>
                        <a:ext cx="2801937" cy="5667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1"/>
          <p:cNvGraphicFramePr>
            <a:graphicFrameLocks noChangeAspect="1"/>
          </p:cNvGraphicFramePr>
          <p:nvPr/>
        </p:nvGraphicFramePr>
        <p:xfrm>
          <a:off x="3635375" y="1341438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341438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2"/>
          <p:cNvGraphicFramePr>
            <a:graphicFrameLocks noChangeAspect="1"/>
          </p:cNvGraphicFramePr>
          <p:nvPr/>
        </p:nvGraphicFramePr>
        <p:xfrm>
          <a:off x="1403350" y="2332038"/>
          <a:ext cx="8683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332038"/>
                        <a:ext cx="8683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"/>
          <p:cNvGraphicFramePr>
            <a:graphicFrameLocks noChangeAspect="1"/>
          </p:cNvGraphicFramePr>
          <p:nvPr/>
        </p:nvGraphicFramePr>
        <p:xfrm>
          <a:off x="4754563" y="2330450"/>
          <a:ext cx="803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6865" imgH="177800" progId="Equation.DSMT4">
                  <p:embed/>
                </p:oleObj>
              </mc:Choice>
              <mc:Fallback>
                <p:oleObj r:id="rId8" imgW="316865" imgH="1778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4563" y="2330450"/>
                        <a:ext cx="8032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11188" y="560388"/>
            <a:ext cx="4875213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函数序列不一致收敛的充分条件</a:t>
            </a:r>
          </a:p>
        </p:txBody>
      </p:sp>
      <p:graphicFrame>
        <p:nvGraphicFramePr>
          <p:cNvPr id="37896" name="对象 9"/>
          <p:cNvGraphicFramePr>
            <a:graphicFrameLocks noChangeAspect="1"/>
          </p:cNvGraphicFramePr>
          <p:nvPr/>
        </p:nvGraphicFramePr>
        <p:xfrm>
          <a:off x="6759575" y="2228850"/>
          <a:ext cx="11255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44500" imgH="279400" progId="Equation.DSMT4">
                  <p:embed/>
                </p:oleObj>
              </mc:Choice>
              <mc:Fallback>
                <p:oleObj r:id="rId10" imgW="444500" imgH="2794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59575" y="2228850"/>
                        <a:ext cx="1125538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11"/>
          <p:cNvGraphicFramePr>
            <a:graphicFrameLocks noChangeAspect="1"/>
          </p:cNvGraphicFramePr>
          <p:nvPr/>
        </p:nvGraphicFramePr>
        <p:xfrm>
          <a:off x="1258888" y="463550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54000" progId="Equation.DSMT4">
                  <p:embed/>
                </p:oleObj>
              </mc:Choice>
              <mc:Fallback>
                <p:oleObj r:id="rId12" imgW="494665" imgH="2540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463550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对象 12"/>
          <p:cNvGraphicFramePr>
            <a:graphicFrameLocks noChangeAspect="1"/>
          </p:cNvGraphicFramePr>
          <p:nvPr/>
        </p:nvGraphicFramePr>
        <p:xfrm>
          <a:off x="5795963" y="4706938"/>
          <a:ext cx="868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5963" y="4706938"/>
                        <a:ext cx="8683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39750" y="5529263"/>
            <a:ext cx="693737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评论： 可以适当放松条件                               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78350" y="5526088"/>
          <a:ext cx="28019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30300" imgH="228600" progId="Equation.DSMT4">
                  <p:embed/>
                </p:oleObj>
              </mc:Choice>
              <mc:Fallback>
                <p:oleObj r:id="rId14" imgW="1130300" imgH="2286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8350" y="5526088"/>
                        <a:ext cx="2801938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63563" y="6105525"/>
            <a:ext cx="58801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实际上只要有一个子函数序列就可以！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5373688"/>
            <a:ext cx="9144000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308100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3</a:t>
            </a:r>
            <a:r>
              <a:rPr lang="zh-CN" altLang="en-US" sz="2600" b="1" dirty="0"/>
              <a:t>：设函数序列               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若存在点列               ，使得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则                 </a:t>
            </a:r>
            <a:r>
              <a:rPr lang="zh-CN" altLang="en-US" sz="2600" b="1" dirty="0"/>
              <a:t>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上不一致收敛于           </a:t>
            </a:r>
            <a:r>
              <a:rPr lang="en-US" altLang="zh-CN" sz="2600" b="1" dirty="0"/>
              <a:t>.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2997200"/>
          <a:ext cx="45196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1200" imgH="254000" progId="Equation.DSMT4">
                  <p:embed/>
                </p:oleObj>
              </mc:Choice>
              <mc:Fallback>
                <p:oleObj r:id="rId2" imgW="1981200" imgH="2540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979613" y="2997200"/>
                        <a:ext cx="4519612" cy="579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1"/>
          <p:cNvGraphicFramePr>
            <a:graphicFrameLocks noChangeAspect="1"/>
          </p:cNvGraphicFramePr>
          <p:nvPr/>
        </p:nvGraphicFramePr>
        <p:xfrm>
          <a:off x="3635375" y="1287463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287463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2"/>
          <p:cNvGraphicFramePr>
            <a:graphicFrameLocks noChangeAspect="1"/>
          </p:cNvGraphicFramePr>
          <p:nvPr/>
        </p:nvGraphicFramePr>
        <p:xfrm>
          <a:off x="1403350" y="2279650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279650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4213" y="420688"/>
            <a:ext cx="487362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函数序列不一致收敛的充分条件</a:t>
            </a:r>
          </a:p>
        </p:txBody>
      </p:sp>
      <p:graphicFrame>
        <p:nvGraphicFramePr>
          <p:cNvPr id="38919" name="对象 9"/>
          <p:cNvGraphicFramePr>
            <a:graphicFrameLocks noChangeAspect="1"/>
          </p:cNvGraphicFramePr>
          <p:nvPr/>
        </p:nvGraphicFramePr>
        <p:xfrm>
          <a:off x="4411663" y="2133600"/>
          <a:ext cx="11255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44500" imgH="279400" progId="Equation.DSMT4">
                  <p:embed/>
                </p:oleObj>
              </mc:Choice>
              <mc:Fallback>
                <p:oleObj r:id="rId8" imgW="444500" imgH="2794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1663" y="2133600"/>
                        <a:ext cx="11255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对象 11"/>
          <p:cNvGraphicFramePr>
            <a:graphicFrameLocks noChangeAspect="1"/>
          </p:cNvGraphicFramePr>
          <p:nvPr/>
        </p:nvGraphicFramePr>
        <p:xfrm>
          <a:off x="1258888" y="364490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94665" imgH="254000" progId="Equation.DSMT4">
                  <p:embed/>
                </p:oleObj>
              </mc:Choice>
              <mc:Fallback>
                <p:oleObj r:id="rId10" imgW="494665" imgH="2540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64490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对象 12"/>
          <p:cNvGraphicFramePr>
            <a:graphicFrameLocks noChangeAspect="1"/>
          </p:cNvGraphicFramePr>
          <p:nvPr/>
        </p:nvGraphicFramePr>
        <p:xfrm>
          <a:off x="5651500" y="3717925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42900" imgH="203200" progId="Equation.DSMT4">
                  <p:embed/>
                </p:oleObj>
              </mc:Choice>
              <mc:Fallback>
                <p:oleObj r:id="rId11" imgW="342900" imgH="203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1500" y="3717925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39750" y="4846638"/>
            <a:ext cx="425767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评论：                                 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49475" y="4724400"/>
          <a:ext cx="48466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55800" imgH="393700" progId="Equation.DSMT4">
                  <p:embed/>
                </p:oleObj>
              </mc:Choice>
              <mc:Fallback>
                <p:oleObj r:id="rId12" imgW="1955800" imgH="3937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9475" y="4724400"/>
                        <a:ext cx="4846638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4510088"/>
            <a:ext cx="9144000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9709" name="对象 1"/>
          <p:cNvGraphicFramePr>
            <a:graphicFrameLocks noChangeAspect="1"/>
          </p:cNvGraphicFramePr>
          <p:nvPr/>
        </p:nvGraphicFramePr>
        <p:xfrm>
          <a:off x="2608263" y="5630863"/>
          <a:ext cx="35687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98600" imgH="419100" progId="Equation.DSMT4">
                  <p:embed/>
                </p:oleObj>
              </mc:Choice>
              <mc:Fallback>
                <p:oleObj r:id="rId14" imgW="1498600" imgH="4191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08263" y="5630863"/>
                        <a:ext cx="3568700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900113" y="4868863"/>
          <a:ext cx="5465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84400" imgH="228600" progId="Equation.3">
                  <p:embed/>
                </p:oleObj>
              </mc:Choice>
              <mc:Fallback>
                <p:oleObj r:id="rId3" imgW="2184400" imgH="2286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4868863"/>
                        <a:ext cx="54657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323850" y="620713"/>
          <a:ext cx="7735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09900" imgH="228600" progId="Equation.3">
                  <p:embed/>
                </p:oleObj>
              </mc:Choice>
              <mc:Fallback>
                <p:oleObj r:id="rId5" imgW="3009900" imgH="228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620713"/>
                        <a:ext cx="7735888" cy="571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323850" y="2133600"/>
          <a:ext cx="8356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251200" imgH="228600" progId="Equation.3">
                  <p:embed/>
                </p:oleObj>
              </mc:Choice>
              <mc:Fallback>
                <p:oleObj r:id="rId7" imgW="3251200" imgH="2286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133600"/>
                        <a:ext cx="8356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11"/>
          <p:cNvGraphicFramePr>
            <a:graphicFrameLocks noChangeAspect="1"/>
          </p:cNvGraphicFramePr>
          <p:nvPr/>
        </p:nvGraphicFramePr>
        <p:xfrm>
          <a:off x="827088" y="3284538"/>
          <a:ext cx="66913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03500" imgH="393700" progId="Equation.3">
                  <p:embed/>
                </p:oleObj>
              </mc:Choice>
              <mc:Fallback>
                <p:oleObj r:id="rId9" imgW="2603500" imgH="393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3284538"/>
                        <a:ext cx="6691312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1"/>
          <p:cNvGraphicFramePr>
            <a:graphicFrameLocks noChangeAspect="1"/>
          </p:cNvGraphicFramePr>
          <p:nvPr/>
        </p:nvGraphicFramePr>
        <p:xfrm>
          <a:off x="1979613" y="1268413"/>
          <a:ext cx="36655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49400" imgH="469900" progId="Equation.DSMT4">
                  <p:embed/>
                </p:oleObj>
              </mc:Choice>
              <mc:Fallback>
                <p:oleObj r:id="rId5" imgW="1549400" imgH="4699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1268413"/>
                        <a:ext cx="3665537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8313" y="2781300"/>
          <a:ext cx="55260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36800" imgH="469900" progId="Equation.DSMT4">
                  <p:embed/>
                </p:oleObj>
              </mc:Choice>
              <mc:Fallback>
                <p:oleObj r:id="rId7" imgW="2336800" imgH="4699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2781300"/>
                        <a:ext cx="5526087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77863" y="4652963"/>
          <a:ext cx="2524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66800" imgH="228600" progId="Equation.DSMT4">
                  <p:embed/>
                </p:oleObj>
              </mc:Choice>
              <mc:Fallback>
                <p:oleObj r:id="rId9" imgW="1066800" imgH="228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863" y="4652963"/>
                        <a:ext cx="252412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650" y="6056313"/>
          <a:ext cx="3063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95400" imgH="228600" progId="Equation.DSMT4">
                  <p:embed/>
                </p:oleObj>
              </mc:Choice>
              <mc:Fallback>
                <p:oleObj r:id="rId11" imgW="1295400" imgH="2286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6056313"/>
                        <a:ext cx="30638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1550" y="3933825"/>
          <a:ext cx="510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159000" imgH="228600" progId="Equation.DSMT4">
                  <p:embed/>
                </p:oleObj>
              </mc:Choice>
              <mc:Fallback>
                <p:oleObj r:id="rId13" imgW="2159000" imgH="2286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933825"/>
                        <a:ext cx="5105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51050" y="4941888"/>
          <a:ext cx="51387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171700" imgH="469900" progId="Equation.DSMT4">
                  <p:embed/>
                </p:oleObj>
              </mc:Choice>
              <mc:Fallback>
                <p:oleObj r:id="rId15" imgW="2171700" imgH="4699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1050" y="4941888"/>
                        <a:ext cx="5138738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/>
          <p:nvPr/>
        </p:nvSpPr>
        <p:spPr>
          <a:xfrm>
            <a:off x="852488" y="717550"/>
            <a:ext cx="1200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2. 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1933575" y="508000"/>
          <a:ext cx="1343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6965" imgH="812165" progId="Equation.3">
                  <p:embed/>
                </p:oleObj>
              </mc:Choice>
              <mc:Fallback>
                <p:oleObj r:id="rId2" imgW="1116965" imgH="8121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3575" y="508000"/>
                        <a:ext cx="134302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/>
          <p:nvPr/>
        </p:nvSpPr>
        <p:spPr>
          <a:xfrm>
            <a:off x="3059113" y="54356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为定义在</a:t>
            </a:r>
            <a:r>
              <a:rPr lang="en-US" altLang="zh-CN" sz="2800" dirty="0">
                <a:latin typeface="Times New Roman" panose="02020603050405020304" pitchFamily="18" charset="0"/>
              </a:rPr>
              <a:t>(–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, + )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上的三角级数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35150" y="1700213"/>
          <a:ext cx="1989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7400" imgH="431800" progId="Equation.DSMT4">
                  <p:embed/>
                </p:oleObj>
              </mc:Choice>
              <mc:Fallback>
                <p:oleObj r:id="rId4" imgW="787400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1700213"/>
                        <a:ext cx="1989138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65538" y="3070225"/>
          <a:ext cx="49387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46300" imgH="431800" progId="Equation.DSMT4">
                  <p:embed/>
                </p:oleObj>
              </mc:Choice>
              <mc:Fallback>
                <p:oleObj r:id="rId6" imgW="21463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5538" y="3070225"/>
                        <a:ext cx="4938712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63738" y="4437063"/>
          <a:ext cx="3654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86865" imgH="254000" progId="Equation.DSMT4">
                  <p:embed/>
                </p:oleObj>
              </mc:Choice>
              <mc:Fallback>
                <p:oleObj r:id="rId8" imgW="1586865" imgH="254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3738" y="4437063"/>
                        <a:ext cx="36544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79550" y="5118100"/>
          <a:ext cx="1343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16965" imgH="812165" progId="Equation.DSMT4">
                  <p:embed/>
                </p:oleObj>
              </mc:Choice>
              <mc:Fallback>
                <p:oleObj r:id="rId10" imgW="1116965" imgH="812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9550" y="5118100"/>
                        <a:ext cx="134302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7019925" y="4508500"/>
            <a:ext cx="1008063" cy="620713"/>
          </a:xfrm>
          <a:prstGeom prst="wedgeRectCallout">
            <a:avLst>
              <a:gd name="adj1" fmla="val -155116"/>
              <a:gd name="adj2" fmla="val 113944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定义域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95738" y="922338"/>
          <a:ext cx="1571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977900" imgH="711200" progId="Equation.DSMT4">
                  <p:embed/>
                </p:oleObj>
              </mc:Choice>
              <mc:Fallback>
                <p:oleObj r:id="rId11" imgW="97790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738" y="922338"/>
                        <a:ext cx="15716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49900" y="868363"/>
          <a:ext cx="1470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14400" imgH="254000" progId="Equation.DSMT4">
                  <p:embed/>
                </p:oleObj>
              </mc:Choice>
              <mc:Fallback>
                <p:oleObj r:id="rId13" imgW="9144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49900" y="868363"/>
                        <a:ext cx="14700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51488" y="1341438"/>
          <a:ext cx="22653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409065" imgH="203200" progId="Equation.DSMT4">
                  <p:embed/>
                </p:oleObj>
              </mc:Choice>
              <mc:Fallback>
                <p:oleObj r:id="rId15" imgW="14090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1488" y="1341438"/>
                        <a:ext cx="2265362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45138" y="1797050"/>
          <a:ext cx="34909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171700" imgH="203200" progId="Equation.DSMT4">
                  <p:embed/>
                </p:oleObj>
              </mc:Choice>
              <mc:Fallback>
                <p:oleObj r:id="rId17" imgW="21717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45138" y="1797050"/>
                        <a:ext cx="3490912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09600" y="2984500"/>
          <a:ext cx="2857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129665" imgH="431800" progId="Equation.DSMT4">
                  <p:embed/>
                </p:oleObj>
              </mc:Choice>
              <mc:Fallback>
                <p:oleObj r:id="rId19" imgW="1129665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600" y="2984500"/>
                        <a:ext cx="28575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836613"/>
            <a:ext cx="8640762" cy="23764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6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函数项级数一致收敛</a:t>
            </a:r>
            <a:r>
              <a:rPr lang="zh-CN" altLang="en-US" sz="2600" b="1" dirty="0"/>
              <a:t>：</a:t>
            </a:r>
            <a:endParaRPr lang="en-US" altLang="zh-CN" sz="2600" b="1" dirty="0"/>
          </a:p>
          <a:p>
            <a:pPr marL="0" indent="0" eaLnBrk="1" hangingPunct="1">
              <a:lnSpc>
                <a:spcPct val="16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设函数项级数             中的每一项在集合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中有定义。若其部分和序列</a:t>
            </a:r>
            <a:r>
              <a:rPr lang="zh-CN" altLang="en-US" sz="2600" b="1" i="1" dirty="0"/>
              <a:t>                       </a:t>
            </a:r>
            <a:r>
              <a:rPr lang="zh-CN" altLang="en-US" sz="2600" b="1" dirty="0"/>
              <a:t>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上一致收敛，则称级数</a:t>
            </a:r>
            <a:endParaRPr lang="en-US" altLang="zh-CN" sz="2600" b="1" dirty="0"/>
          </a:p>
          <a:p>
            <a:pPr marL="0" indent="0" eaLnBrk="1" hangingPunct="1">
              <a:lnSpc>
                <a:spcPct val="16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             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上一致收敛。</a:t>
            </a:r>
          </a:p>
        </p:txBody>
      </p:sp>
      <p:sp>
        <p:nvSpPr>
          <p:cNvPr id="4403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555875" y="1573213"/>
          <a:ext cx="1093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8800" imgH="431800" progId="Equation.3">
                  <p:embed/>
                </p:oleObj>
              </mc:Choice>
              <mc:Fallback>
                <p:oleObj r:id="rId2" imgW="558800" imgH="4318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875" y="1573213"/>
                        <a:ext cx="1093788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7"/>
          <p:cNvSpPr/>
          <p:nvPr/>
        </p:nvSpPr>
        <p:spPr>
          <a:xfrm>
            <a:off x="0" y="2432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68313" y="2930525"/>
          <a:ext cx="10969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800" imgH="431800" progId="Equation.3">
                  <p:embed/>
                </p:oleObj>
              </mc:Choice>
              <mc:Fallback>
                <p:oleObj r:id="rId4" imgW="558800" imgH="431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2930525"/>
                        <a:ext cx="1096962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9"/>
          <p:cNvSpPr/>
          <p:nvPr/>
        </p:nvSpPr>
        <p:spPr>
          <a:xfrm>
            <a:off x="0" y="2432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195513" y="2133600"/>
          <a:ext cx="20447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0765" imgH="431800" progId="Equation.3">
                  <p:embed/>
                </p:oleObj>
              </mc:Choice>
              <mc:Fallback>
                <p:oleObj r:id="rId6" imgW="1040765" imgH="4318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513" y="2133600"/>
                        <a:ext cx="20447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9863" y="3860800"/>
          <a:ext cx="47275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82800" imgH="444500" progId="Equation.DSMT4">
                  <p:embed/>
                </p:oleObj>
              </mc:Choice>
              <mc:Fallback>
                <p:oleObj r:id="rId8" imgW="2082800" imgH="4445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439863" y="3860800"/>
                        <a:ext cx="4727575" cy="100806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53200" y="3933825"/>
          <a:ext cx="1114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08000" imgH="393700" progId="Equation.DSMT4">
                  <p:embed/>
                </p:oleObj>
              </mc:Choice>
              <mc:Fallback>
                <p:oleObj r:id="rId10" imgW="508000" imgH="3937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3200" y="3933825"/>
                        <a:ext cx="1114425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1050" y="5297488"/>
          <a:ext cx="47704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20900" imgH="482600" progId="Equation.DSMT4">
                  <p:embed/>
                </p:oleObj>
              </mc:Choice>
              <mc:Fallback>
                <p:oleObj r:id="rId12" imgW="2120900" imgH="4826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1050" y="5297488"/>
                        <a:ext cx="4770438" cy="1084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292725" y="188913"/>
            <a:ext cx="3027363" cy="1366837"/>
            <a:chOff x="4088884" y="-547268"/>
            <a:chExt cx="4122071" cy="2103018"/>
          </a:xfrm>
        </p:grpSpPr>
        <p:graphicFrame>
          <p:nvGraphicFramePr>
            <p:cNvPr id="44052" name="对象 1"/>
            <p:cNvGraphicFramePr>
              <a:graphicFrameLocks noChangeAspect="1"/>
            </p:cNvGraphicFramePr>
            <p:nvPr/>
          </p:nvGraphicFramePr>
          <p:xfrm>
            <a:off x="4088884" y="-547268"/>
            <a:ext cx="4122071" cy="2103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816100" imgH="927100" progId="Equation.DSMT4">
                    <p:embed/>
                  </p:oleObj>
                </mc:Choice>
                <mc:Fallback>
                  <p:oleObj r:id="rId14" imgW="1816100" imgH="927100" progId="Equation.DSMT4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8884" y="-547268"/>
                          <a:ext cx="4122071" cy="210301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053" name="直接箭头连接符 14"/>
            <p:cNvCxnSpPr/>
            <p:nvPr/>
          </p:nvCxnSpPr>
          <p:spPr>
            <a:xfrm>
              <a:off x="4499992" y="1268760"/>
              <a:ext cx="720080" cy="0"/>
            </a:xfrm>
            <a:prstGeom prst="straightConnector1">
              <a:avLst/>
            </a:prstGeom>
            <a:ln w="3175" cap="flat" cmpd="thinThick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44054" name="组合 8"/>
            <p:cNvGrpSpPr/>
            <p:nvPr/>
          </p:nvGrpSpPr>
          <p:grpSpPr>
            <a:xfrm>
              <a:off x="4499992" y="332656"/>
              <a:ext cx="720080" cy="288032"/>
              <a:chOff x="4499992" y="332656"/>
              <a:chExt cx="720080" cy="288032"/>
            </a:xfrm>
          </p:grpSpPr>
          <p:cxnSp>
            <p:nvCxnSpPr>
              <p:cNvPr id="44055" name="直接箭头连接符 5"/>
              <p:cNvCxnSpPr/>
              <p:nvPr/>
            </p:nvCxnSpPr>
            <p:spPr>
              <a:xfrm>
                <a:off x="4499992" y="476672"/>
                <a:ext cx="720080" cy="0"/>
              </a:xfrm>
              <a:prstGeom prst="straightConnector1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4056" name="直接连接符 7"/>
              <p:cNvCxnSpPr/>
              <p:nvPr/>
            </p:nvCxnSpPr>
            <p:spPr>
              <a:xfrm flipH="1">
                <a:off x="4716016" y="332656"/>
                <a:ext cx="360040" cy="288032"/>
              </a:xfrm>
              <a:prstGeom prst="line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椭圆 1"/>
          <p:cNvSpPr/>
          <p:nvPr/>
        </p:nvSpPr>
        <p:spPr>
          <a:xfrm>
            <a:off x="5651500" y="3789363"/>
            <a:ext cx="471488" cy="647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 cap="flat" cmpd="thinThick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92725" y="260350"/>
            <a:ext cx="3197225" cy="1366838"/>
            <a:chOff x="3974323" y="-547268"/>
            <a:chExt cx="4353356" cy="2103018"/>
          </a:xfrm>
        </p:grpSpPr>
        <p:graphicFrame>
          <p:nvGraphicFramePr>
            <p:cNvPr id="44047" name="对象 1"/>
            <p:cNvGraphicFramePr>
              <a:graphicFrameLocks noChangeAspect="1"/>
            </p:cNvGraphicFramePr>
            <p:nvPr/>
          </p:nvGraphicFramePr>
          <p:xfrm>
            <a:off x="3974323" y="-547268"/>
            <a:ext cx="4353356" cy="2103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17700" imgH="927100" progId="Equation.DSMT4">
                    <p:embed/>
                  </p:oleObj>
                </mc:Choice>
                <mc:Fallback>
                  <p:oleObj r:id="rId16" imgW="1917700" imgH="927100" progId="Equation.DSMT4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74323" y="-547268"/>
                          <a:ext cx="4353356" cy="210301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048" name="直接箭头连接符 14"/>
            <p:cNvCxnSpPr/>
            <p:nvPr/>
          </p:nvCxnSpPr>
          <p:spPr>
            <a:xfrm>
              <a:off x="4499992" y="1268760"/>
              <a:ext cx="720080" cy="0"/>
            </a:xfrm>
            <a:prstGeom prst="straightConnector1">
              <a:avLst/>
            </a:prstGeom>
            <a:ln w="3175" cap="flat" cmpd="thinThick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44049" name="组合 8"/>
            <p:cNvGrpSpPr/>
            <p:nvPr/>
          </p:nvGrpSpPr>
          <p:grpSpPr>
            <a:xfrm>
              <a:off x="4499992" y="332656"/>
              <a:ext cx="720080" cy="288032"/>
              <a:chOff x="4499992" y="332656"/>
              <a:chExt cx="720080" cy="288032"/>
            </a:xfrm>
          </p:grpSpPr>
          <p:cxnSp>
            <p:nvCxnSpPr>
              <p:cNvPr id="44050" name="直接箭头连接符 5"/>
              <p:cNvCxnSpPr/>
              <p:nvPr/>
            </p:nvCxnSpPr>
            <p:spPr>
              <a:xfrm>
                <a:off x="4499992" y="476672"/>
                <a:ext cx="720080" cy="0"/>
              </a:xfrm>
              <a:prstGeom prst="straightConnector1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4051" name="直接连接符 7"/>
              <p:cNvCxnSpPr/>
              <p:nvPr/>
            </p:nvCxnSpPr>
            <p:spPr>
              <a:xfrm flipH="1">
                <a:off x="4716016" y="332656"/>
                <a:ext cx="360040" cy="288032"/>
              </a:xfrm>
              <a:prstGeom prst="line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</a:rPr>
              <a:t>函数项级数一致收敛的必要条件与判别法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b="1" dirty="0"/>
              <a:t>(1)</a:t>
            </a:r>
            <a:r>
              <a:rPr lang="zh-CN" altLang="en-US" b="1" dirty="0">
                <a:solidFill>
                  <a:srgbClr val="800000"/>
                </a:solidFill>
              </a:rPr>
              <a:t>函数项级数一致收敛的必要条件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b="1" dirty="0"/>
              <a:t>：若函数项级数              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敛，则其一般项序列               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于</a:t>
            </a:r>
            <a:r>
              <a:rPr lang="en-US" altLang="zh-CN" b="1" i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/>
              <a:t>，即</a:t>
            </a:r>
          </a:p>
          <a:p>
            <a:pPr marL="0" indent="0" eaLnBrk="1" hangingPunct="1">
              <a:buNone/>
            </a:pPr>
            <a:endParaRPr lang="en-US" altLang="zh-CN" b="1" dirty="0"/>
          </a:p>
        </p:txBody>
      </p:sp>
      <p:sp>
        <p:nvSpPr>
          <p:cNvPr id="4506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4140200" y="2708275"/>
          <a:ext cx="14398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8800" imgH="431800" progId="Equation.3">
                  <p:embed/>
                </p:oleObj>
              </mc:Choice>
              <mc:Fallback>
                <p:oleObj r:id="rId2" imgW="558800" imgH="431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0200" y="2708275"/>
                        <a:ext cx="1439863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3995738" y="3716338"/>
          <a:ext cx="15113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600" imgH="228600" progId="Equation.3">
                  <p:embed/>
                </p:oleObj>
              </mc:Choice>
              <mc:Fallback>
                <p:oleObj r:id="rId4" imgW="482600" imgH="2286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738" y="3716338"/>
                        <a:ext cx="1511300" cy="71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9"/>
          <p:cNvSpPr/>
          <p:nvPr/>
        </p:nvSpPr>
        <p:spPr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2127250" y="5084763"/>
          <a:ext cx="48879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24965" imgH="317500" progId="Equation.DSMT4">
                  <p:embed/>
                </p:oleObj>
              </mc:Choice>
              <mc:Fallback>
                <p:oleObj r:id="rId6" imgW="1624965" imgH="3175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7250" y="5084763"/>
                        <a:ext cx="488791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2268538" y="260350"/>
          <a:ext cx="5614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84400" imgH="431800" progId="Equation.3">
                  <p:embed/>
                </p:oleObj>
              </mc:Choice>
              <mc:Fallback>
                <p:oleObj r:id="rId3" imgW="2184400" imgH="431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260350"/>
                        <a:ext cx="5614987" cy="1079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468313" y="1484313"/>
          <a:ext cx="7540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33700" imgH="431800" progId="Equation.3">
                  <p:embed/>
                </p:oleObj>
              </mc:Choice>
              <mc:Fallback>
                <p:oleObj r:id="rId5" imgW="2933700" imgH="4318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1484313"/>
                        <a:ext cx="75406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2471738" y="2636838"/>
          <a:ext cx="2676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40765" imgH="317500" progId="Equation.3">
                  <p:embed/>
                </p:oleObj>
              </mc:Choice>
              <mc:Fallback>
                <p:oleObj r:id="rId7" imgW="1040765" imgH="3175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1738" y="2636838"/>
                        <a:ext cx="267652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50825" y="3573463"/>
          <a:ext cx="7866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60700" imgH="215900" progId="Equation.DSMT4">
                  <p:embed/>
                </p:oleObj>
              </mc:Choice>
              <mc:Fallback>
                <p:oleObj r:id="rId9" imgW="3060700" imgH="2159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3573463"/>
                        <a:ext cx="786606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2555875" y="4130675"/>
          <a:ext cx="29702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55700" imgH="393700" progId="Equation.DSMT4">
                  <p:embed/>
                </p:oleObj>
              </mc:Choice>
              <mc:Fallback>
                <p:oleObj r:id="rId11" imgW="1155700" imgH="3937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5875" y="4130675"/>
                        <a:ext cx="29702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3"/>
          <p:cNvGrpSpPr/>
          <p:nvPr/>
        </p:nvGrpSpPr>
        <p:grpSpPr>
          <a:xfrm>
            <a:off x="684213" y="4149725"/>
            <a:ext cx="1582737" cy="400050"/>
            <a:chOff x="4572000" y="6028180"/>
            <a:chExt cx="1583209" cy="400110"/>
          </a:xfrm>
        </p:grpSpPr>
        <p:cxnSp>
          <p:nvCxnSpPr>
            <p:cNvPr id="46100" name="直接连接符 14"/>
            <p:cNvCxnSpPr/>
            <p:nvPr/>
          </p:nvCxnSpPr>
          <p:spPr>
            <a:xfrm>
              <a:off x="4572000" y="6028180"/>
              <a:ext cx="158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5288176" y="6028180"/>
              <a:ext cx="4414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288" y="5108575"/>
          <a:ext cx="5386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95500" imgH="203200" progId="Equation.DSMT4">
                  <p:embed/>
                </p:oleObj>
              </mc:Choice>
              <mc:Fallback>
                <p:oleObj r:id="rId13" imgW="2095500" imgH="2032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288" y="5108575"/>
                        <a:ext cx="53863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72000" y="5732463"/>
          <a:ext cx="3132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18565" imgH="393700" progId="Equation.DSMT4">
                  <p:embed/>
                </p:oleObj>
              </mc:Choice>
              <mc:Fallback>
                <p:oleObj r:id="rId15" imgW="1218565" imgH="3937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5732463"/>
                        <a:ext cx="313213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04913" y="5732463"/>
          <a:ext cx="29702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155700" imgH="393700" progId="Equation.DSMT4">
                  <p:embed/>
                </p:oleObj>
              </mc:Choice>
              <mc:Fallback>
                <p:oleObj r:id="rId17" imgW="1155700" imgH="3937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4913" y="5732463"/>
                        <a:ext cx="2970212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3"/>
          <p:cNvGrpSpPr/>
          <p:nvPr/>
        </p:nvGrpSpPr>
        <p:grpSpPr>
          <a:xfrm>
            <a:off x="1255713" y="5661025"/>
            <a:ext cx="2055812" cy="400050"/>
            <a:chOff x="4572000" y="6028180"/>
            <a:chExt cx="2056213" cy="400170"/>
          </a:xfrm>
        </p:grpSpPr>
        <p:cxnSp>
          <p:nvCxnSpPr>
            <p:cNvPr id="46098" name="直接连接符 14"/>
            <p:cNvCxnSpPr/>
            <p:nvPr/>
          </p:nvCxnSpPr>
          <p:spPr>
            <a:xfrm>
              <a:off x="4572000" y="6028180"/>
              <a:ext cx="205621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099" name="矩形 24"/>
            <p:cNvSpPr/>
            <p:nvPr/>
          </p:nvSpPr>
          <p:spPr>
            <a:xfrm>
              <a:off x="5288176" y="6028180"/>
              <a:ext cx="184786" cy="400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11413" y="3284538"/>
            <a:ext cx="1728787" cy="1265237"/>
            <a:chOff x="2411413" y="3284984"/>
            <a:chExt cx="1728539" cy="1264791"/>
          </a:xfrm>
        </p:grpSpPr>
        <p:grpSp>
          <p:nvGrpSpPr>
            <p:cNvPr id="46094" name="组合 13"/>
            <p:cNvGrpSpPr/>
            <p:nvPr/>
          </p:nvGrpSpPr>
          <p:grpSpPr>
            <a:xfrm>
              <a:off x="2411413" y="4149725"/>
              <a:ext cx="1582737" cy="400050"/>
              <a:chOff x="4572000" y="6028180"/>
              <a:chExt cx="1583209" cy="400170"/>
            </a:xfrm>
          </p:grpSpPr>
          <p:cxnSp>
            <p:nvCxnSpPr>
              <p:cNvPr id="46096" name="直接连接符 14"/>
              <p:cNvCxnSpPr/>
              <p:nvPr/>
            </p:nvCxnSpPr>
            <p:spPr>
              <a:xfrm>
                <a:off x="4572000" y="6028180"/>
                <a:ext cx="1583209" cy="0"/>
              </a:xfrm>
              <a:prstGeom prst="line">
                <a:avLst/>
              </a:prstGeom>
              <a:ln w="57150" cap="flat" cmpd="thinThick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46097" name="矩形 21"/>
              <p:cNvSpPr/>
              <p:nvPr/>
            </p:nvSpPr>
            <p:spPr>
              <a:xfrm>
                <a:off x="5288176" y="6028180"/>
                <a:ext cx="184786" cy="4001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46095" name="对象 1"/>
            <p:cNvGraphicFramePr>
              <a:graphicFrameLocks noChangeAspect="1"/>
            </p:cNvGraphicFramePr>
            <p:nvPr/>
          </p:nvGraphicFramePr>
          <p:xfrm>
            <a:off x="3227140" y="3284984"/>
            <a:ext cx="91281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54965" imgH="177800" progId="Equation.DSMT4">
                    <p:embed/>
                  </p:oleObj>
                </mc:Choice>
                <mc:Fallback>
                  <p:oleObj r:id="rId19" imgW="354965" imgH="177800" progId="Equation.DSMT4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27140" y="3284984"/>
                          <a:ext cx="912812" cy="444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27" name="Object 11"/>
          <p:cNvGraphicFramePr>
            <a:graphicFrameLocks noChangeAspect="1"/>
          </p:cNvGraphicFramePr>
          <p:nvPr/>
        </p:nvGraphicFramePr>
        <p:xfrm>
          <a:off x="1670050" y="765175"/>
          <a:ext cx="45894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43100" imgH="647700" progId="Equation.DSMT4">
                  <p:embed/>
                </p:oleObj>
              </mc:Choice>
              <mc:Fallback>
                <p:oleObj r:id="rId3" imgW="1943100" imgH="6477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765175"/>
                        <a:ext cx="4589463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2568575" y="4149725"/>
          <a:ext cx="21542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37565" imgH="317500" progId="Equation.DSMT4">
                  <p:embed/>
                </p:oleObj>
              </mc:Choice>
              <mc:Fallback>
                <p:oleObj r:id="rId5" imgW="837565" imgH="3175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8575" y="4149725"/>
                        <a:ext cx="2154238" cy="7937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9525" cap="flat" cmpd="sng">
                        <a:solidFill>
                          <a:srgbClr val="00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6"/>
          <p:cNvGrpSpPr/>
          <p:nvPr/>
        </p:nvGrpSpPr>
        <p:grpSpPr>
          <a:xfrm>
            <a:off x="1487488" y="2492375"/>
            <a:ext cx="4956175" cy="420688"/>
            <a:chOff x="4572000" y="6028180"/>
            <a:chExt cx="4955962" cy="420750"/>
          </a:xfrm>
        </p:grpSpPr>
        <p:cxnSp>
          <p:nvCxnSpPr>
            <p:cNvPr id="48133" name="直接连接符 17"/>
            <p:cNvCxnSpPr/>
            <p:nvPr/>
          </p:nvCxnSpPr>
          <p:spPr>
            <a:xfrm>
              <a:off x="4572000" y="6028180"/>
              <a:ext cx="4955962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8" name="矩形 17"/>
            <p:cNvSpPr/>
            <p:nvPr/>
          </p:nvSpPr>
          <p:spPr>
            <a:xfrm>
              <a:off x="6357860" y="6048821"/>
              <a:ext cx="70323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</a:rPr>
              <a:t>函数项级数一致收敛的必要条件与判别法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8053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1" dirty="0"/>
              <a:t>(2)</a:t>
            </a:r>
            <a:r>
              <a:rPr lang="zh-CN" altLang="en-US" b="1" dirty="0">
                <a:solidFill>
                  <a:srgbClr val="800000"/>
                </a:solidFill>
              </a:rPr>
              <a:t>函数项级数一致收敛的充要条件（柯西准则）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2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  <a:r>
              <a:rPr lang="zh-CN" altLang="en-US" b="1" dirty="0"/>
              <a:t>函数项级数              在集合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敛的充分必要条件是对于任意给定的</a:t>
            </a:r>
            <a:r>
              <a:rPr lang="el-GR" altLang="zh-CN" b="1" i="1" dirty="0">
                <a:latin typeface="Times New Roman" panose="02020603050405020304" pitchFamily="18" charset="0"/>
              </a:rPr>
              <a:t>ε</a:t>
            </a:r>
            <a:r>
              <a:rPr lang="en-US" altLang="zh-CN" b="1" i="1" dirty="0">
                <a:latin typeface="Times New Roman" panose="02020603050405020304" pitchFamily="18" charset="0"/>
              </a:rPr>
              <a:t>&gt;0</a:t>
            </a:r>
            <a:r>
              <a:rPr lang="en-US" altLang="zh-CN" b="1" dirty="0"/>
              <a:t>,</a:t>
            </a:r>
            <a:r>
              <a:rPr lang="zh-CN" altLang="en-US" b="1" dirty="0"/>
              <a:t>都存在一个只依赖于</a:t>
            </a:r>
            <a:r>
              <a:rPr lang="el-GR" altLang="zh-CN" b="1" i="1" dirty="0">
                <a:latin typeface="Times New Roman" panose="02020603050405020304" pitchFamily="18" charset="0"/>
              </a:rPr>
              <a:t>ε</a:t>
            </a:r>
            <a:r>
              <a:rPr lang="zh-CN" altLang="en-US" b="1" i="1" dirty="0"/>
              <a:t>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，使得对任意的</a:t>
            </a:r>
            <a:r>
              <a:rPr lang="en-US" altLang="zh-CN" b="1" i="1" dirty="0">
                <a:latin typeface="Times New Roman" panose="02020603050405020304" pitchFamily="18" charset="0"/>
              </a:rPr>
              <a:t>n&gt;N</a:t>
            </a:r>
            <a:r>
              <a:rPr lang="zh-CN" altLang="en-US" b="1" dirty="0"/>
              <a:t>及任意自然数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i="1" dirty="0"/>
              <a:t>,</a:t>
            </a:r>
            <a:r>
              <a:rPr lang="zh-CN" altLang="en-US" b="1" dirty="0"/>
              <a:t>不等式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对于一切</a:t>
            </a:r>
            <a:r>
              <a:rPr lang="en-US" altLang="zh-CN" b="1" i="1" dirty="0">
                <a:latin typeface="Times New Roman" panose="02020603050405020304" pitchFamily="18" charset="0"/>
              </a:rPr>
              <a:t>x∈X</a:t>
            </a:r>
            <a:r>
              <a:rPr lang="zh-CN" altLang="en-US" b="1" dirty="0"/>
              <a:t>成立。</a:t>
            </a:r>
          </a:p>
        </p:txBody>
      </p:sp>
      <p:sp>
        <p:nvSpPr>
          <p:cNvPr id="5018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3924300" y="2205038"/>
          <a:ext cx="14414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4300" y="2205038"/>
                        <a:ext cx="1441450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7"/>
          <p:cNvSpPr/>
          <p:nvPr/>
        </p:nvSpPr>
        <p:spPr>
          <a:xfrm>
            <a:off x="0" y="2636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0183" name="Object 6"/>
          <p:cNvGraphicFramePr>
            <a:graphicFrameLocks noChangeAspect="1"/>
          </p:cNvGraphicFramePr>
          <p:nvPr/>
        </p:nvGraphicFramePr>
        <p:xfrm>
          <a:off x="3708400" y="4149725"/>
          <a:ext cx="262731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8365" imgH="444500" progId="Equation.3">
                  <p:embed/>
                </p:oleObj>
              </mc:Choice>
              <mc:Fallback>
                <p:oleObj r:id="rId4" imgW="888365" imgH="4445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4149725"/>
                        <a:ext cx="2627313" cy="133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/>
          <p:nvPr/>
        </p:nvSpPr>
        <p:spPr>
          <a:xfrm>
            <a:off x="0" y="0"/>
            <a:ext cx="3563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必要性</a:t>
            </a:r>
          </a:p>
        </p:txBody>
      </p:sp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2195513" y="476250"/>
          <a:ext cx="56800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09800" imgH="482600" progId="Equation.3">
                  <p:embed/>
                </p:oleObj>
              </mc:Choice>
              <mc:Fallback>
                <p:oleObj r:id="rId3" imgW="2209800" imgH="4826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76250"/>
                        <a:ext cx="5680075" cy="1206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912813" y="2852738"/>
          <a:ext cx="63325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63800" imgH="215900" progId="Equation.DSMT4">
                  <p:embed/>
                </p:oleObj>
              </mc:Choice>
              <mc:Fallback>
                <p:oleObj r:id="rId5" imgW="2463800" imgH="2159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2852738"/>
                        <a:ext cx="633253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2555875" y="3284538"/>
          <a:ext cx="29702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55700" imgH="393700" progId="Equation.3">
                  <p:embed/>
                </p:oleObj>
              </mc:Choice>
              <mc:Fallback>
                <p:oleObj r:id="rId7" imgW="1155700" imgH="3937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75" y="3284538"/>
                        <a:ext cx="29702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395288" y="4221163"/>
          <a:ext cx="63325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463800" imgH="431800" progId="Equation.3">
                  <p:embed/>
                </p:oleObj>
              </mc:Choice>
              <mc:Fallback>
                <p:oleObj r:id="rId9" imgW="2463800" imgH="431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4221163"/>
                        <a:ext cx="63325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2339975" y="5324475"/>
          <a:ext cx="32940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82700" imgH="393700" progId="Equation.3">
                  <p:embed/>
                </p:oleObj>
              </mc:Choice>
              <mc:Fallback>
                <p:oleObj r:id="rId11" imgW="1282700" imgH="3937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975" y="5324475"/>
                        <a:ext cx="329406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/>
        </p:nvGraphicFramePr>
        <p:xfrm>
          <a:off x="250825" y="1700213"/>
          <a:ext cx="6070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62200" imgH="431800" progId="Equation.3">
                  <p:embed/>
                </p:oleObj>
              </mc:Choice>
              <mc:Fallback>
                <p:oleObj r:id="rId13" imgW="2362200" imgH="4318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825" y="1700213"/>
                        <a:ext cx="6070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5"/>
          <p:cNvGraphicFramePr>
            <a:graphicFrameLocks noChangeAspect="1"/>
          </p:cNvGraphicFramePr>
          <p:nvPr/>
        </p:nvGraphicFramePr>
        <p:xfrm>
          <a:off x="971550" y="549275"/>
          <a:ext cx="29702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55700" imgH="393700" progId="Equation.3">
                  <p:embed/>
                </p:oleObj>
              </mc:Choice>
              <mc:Fallback>
                <p:oleObj r:id="rId3" imgW="1155700" imgH="3937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549275"/>
                        <a:ext cx="29702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7"/>
          <p:cNvGraphicFramePr>
            <a:graphicFrameLocks noChangeAspect="1"/>
          </p:cNvGraphicFramePr>
          <p:nvPr/>
        </p:nvGraphicFramePr>
        <p:xfrm>
          <a:off x="4500563" y="549275"/>
          <a:ext cx="32940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82700" imgH="393700" progId="Equation.3">
                  <p:embed/>
                </p:oleObj>
              </mc:Choice>
              <mc:Fallback>
                <p:oleObj r:id="rId5" imgW="1282700" imgH="3937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549275"/>
                        <a:ext cx="3294062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971550" y="2060575"/>
          <a:ext cx="1730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73100" imgH="457200" progId="Equation.DSMT4">
                  <p:embed/>
                </p:oleObj>
              </mc:Choice>
              <mc:Fallback>
                <p:oleObj r:id="rId7" imgW="673100" imgH="4572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060575"/>
                        <a:ext cx="17303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87675" y="2276475"/>
          <a:ext cx="29051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30300" imgH="279400" progId="Equation.DSMT4">
                  <p:embed/>
                </p:oleObj>
              </mc:Choice>
              <mc:Fallback>
                <p:oleObj r:id="rId9" imgW="1130300" imgH="2794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90512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43213" y="3284538"/>
          <a:ext cx="51577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006600" imgH="279400" progId="Equation.DSMT4">
                  <p:embed/>
                </p:oleObj>
              </mc:Choice>
              <mc:Fallback>
                <p:oleObj r:id="rId11" imgW="2006600" imgH="2794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3213" y="3284538"/>
                        <a:ext cx="5157787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6238" y="4292600"/>
          <a:ext cx="1958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61365" imgH="393700" progId="Equation.DSMT4">
                  <p:embed/>
                </p:oleObj>
              </mc:Choice>
              <mc:Fallback>
                <p:oleObj r:id="rId13" imgW="761365" imgH="3937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6238" y="4292600"/>
                        <a:ext cx="195897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/>
          <p:nvPr/>
        </p:nvSpPr>
        <p:spPr>
          <a:xfrm>
            <a:off x="0" y="0"/>
            <a:ext cx="3563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充分性</a:t>
            </a:r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971550" y="692150"/>
          <a:ext cx="72136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06700" imgH="1193800" progId="Equation.DSMT4">
                  <p:embed/>
                </p:oleObj>
              </mc:Choice>
              <mc:Fallback>
                <p:oleObj r:id="rId3" imgW="2806700" imgH="11938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692150"/>
                        <a:ext cx="7213600" cy="298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395288" y="3933825"/>
          <a:ext cx="8062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36900" imgH="215900" progId="Equation.DSMT4">
                  <p:embed/>
                </p:oleObj>
              </mc:Choice>
              <mc:Fallback>
                <p:oleObj r:id="rId5" imgW="3136900" imgH="2159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3933825"/>
                        <a:ext cx="806291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/>
          <p:cNvGraphicFramePr>
            <a:graphicFrameLocks noChangeAspect="1"/>
          </p:cNvGraphicFramePr>
          <p:nvPr/>
        </p:nvGraphicFramePr>
        <p:xfrm>
          <a:off x="2843213" y="4540250"/>
          <a:ext cx="24145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39800" imgH="457200" progId="Equation.DSMT4">
                  <p:embed/>
                </p:oleObj>
              </mc:Choice>
              <mc:Fallback>
                <p:oleObj r:id="rId7" imgW="939800" imgH="4572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4540250"/>
                        <a:ext cx="2414587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/>
          <p:cNvGraphicFramePr>
            <a:graphicFrameLocks noChangeAspect="1"/>
          </p:cNvGraphicFramePr>
          <p:nvPr/>
        </p:nvGraphicFramePr>
        <p:xfrm>
          <a:off x="323850" y="5589588"/>
          <a:ext cx="68151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54300" imgH="431800" progId="Equation.3">
                  <p:embed/>
                </p:oleObj>
              </mc:Choice>
              <mc:Fallback>
                <p:oleObj r:id="rId9" imgW="2654300" imgH="4318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5589588"/>
                        <a:ext cx="681513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3"/>
          <p:cNvGrpSpPr/>
          <p:nvPr/>
        </p:nvGrpSpPr>
        <p:grpSpPr>
          <a:xfrm>
            <a:off x="468313" y="4506913"/>
            <a:ext cx="1582737" cy="400050"/>
            <a:chOff x="4572000" y="6028180"/>
            <a:chExt cx="1583209" cy="400110"/>
          </a:xfrm>
        </p:grpSpPr>
        <p:cxnSp>
          <p:nvCxnSpPr>
            <p:cNvPr id="55310" name="直接连接符 14"/>
            <p:cNvCxnSpPr/>
            <p:nvPr/>
          </p:nvCxnSpPr>
          <p:spPr>
            <a:xfrm>
              <a:off x="4572000" y="6028180"/>
              <a:ext cx="158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5288176" y="6028180"/>
              <a:ext cx="4414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9"/>
          <p:cNvGrpSpPr/>
          <p:nvPr/>
        </p:nvGrpSpPr>
        <p:grpSpPr>
          <a:xfrm>
            <a:off x="1843088" y="4506913"/>
            <a:ext cx="1281112" cy="407987"/>
            <a:chOff x="4172395" y="6021478"/>
            <a:chExt cx="1282313" cy="406812"/>
          </a:xfrm>
        </p:grpSpPr>
        <p:cxnSp>
          <p:nvCxnSpPr>
            <p:cNvPr id="55308" name="直接连接符 20"/>
            <p:cNvCxnSpPr/>
            <p:nvPr/>
          </p:nvCxnSpPr>
          <p:spPr>
            <a:xfrm>
              <a:off x="4172395" y="6021478"/>
              <a:ext cx="128231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4372608" y="6027810"/>
              <a:ext cx="440149" cy="400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22"/>
          <p:cNvGrpSpPr/>
          <p:nvPr/>
        </p:nvGrpSpPr>
        <p:grpSpPr>
          <a:xfrm>
            <a:off x="2916238" y="4514850"/>
            <a:ext cx="1866900" cy="400050"/>
            <a:chOff x="4643554" y="6028180"/>
            <a:chExt cx="1866958" cy="400110"/>
          </a:xfrm>
        </p:grpSpPr>
        <p:cxnSp>
          <p:nvCxnSpPr>
            <p:cNvPr id="55306" name="直接连接符 23"/>
            <p:cNvCxnSpPr/>
            <p:nvPr/>
          </p:nvCxnSpPr>
          <p:spPr>
            <a:xfrm flipV="1">
              <a:off x="4643554" y="6028180"/>
              <a:ext cx="1866958" cy="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5286511" y="6028180"/>
              <a:ext cx="442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2460625" y="3851275"/>
          <a:ext cx="2871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17600" imgH="228600" progId="Equation.DSMT4">
                  <p:embed/>
                </p:oleObj>
              </mc:Choice>
              <mc:Fallback>
                <p:oleObj r:id="rId3" imgW="1117600" imgH="228600" progId="Equation.DSMT4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3851275"/>
                        <a:ext cx="287178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306388" y="3140075"/>
          <a:ext cx="4337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88465" imgH="215900" progId="Equation.3">
                  <p:embed/>
                </p:oleObj>
              </mc:Choice>
              <mc:Fallback>
                <p:oleObj r:id="rId5" imgW="1688465" imgH="2159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88" y="3140075"/>
                        <a:ext cx="43370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985838" y="1804988"/>
          <a:ext cx="6883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79700" imgH="457200" progId="Equation.DSMT4">
                  <p:embed/>
                </p:oleObj>
              </mc:Choice>
              <mc:Fallback>
                <p:oleObj r:id="rId7" imgW="2679700" imgH="457200" progId="Equation.DSMT4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838" y="1804988"/>
                        <a:ext cx="6883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250825" y="4981575"/>
          <a:ext cx="7923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86100" imgH="203200" progId="Equation.3">
                  <p:embed/>
                </p:oleObj>
              </mc:Choice>
              <mc:Fallback>
                <p:oleObj r:id="rId9" imgW="3086100" imgH="2032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4981575"/>
                        <a:ext cx="79232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Object 10"/>
          <p:cNvGraphicFramePr>
            <a:graphicFrameLocks noChangeAspect="1"/>
          </p:cNvGraphicFramePr>
          <p:nvPr/>
        </p:nvGraphicFramePr>
        <p:xfrm>
          <a:off x="2195513" y="5589588"/>
          <a:ext cx="4048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74800" imgH="431800" progId="Equation.3">
                  <p:embed/>
                </p:oleObj>
              </mc:Choice>
              <mc:Fallback>
                <p:oleObj r:id="rId11" imgW="1574800" imgH="4318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5513" y="5589588"/>
                        <a:ext cx="4048125" cy="1079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31913" y="404813"/>
          <a:ext cx="6070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62200" imgH="431800" progId="Equation.DSMT4">
                  <p:embed/>
                </p:oleObj>
              </mc:Choice>
              <mc:Fallback>
                <p:oleObj r:id="rId13" imgW="2362200" imgH="431800" progId="Equation.DSMT4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1913" y="404813"/>
                        <a:ext cx="6070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6"/>
          <p:cNvGrpSpPr/>
          <p:nvPr/>
        </p:nvGrpSpPr>
        <p:grpSpPr>
          <a:xfrm>
            <a:off x="1487488" y="4581525"/>
            <a:ext cx="4956175" cy="400050"/>
            <a:chOff x="4572000" y="6028180"/>
            <a:chExt cx="4955962" cy="400110"/>
          </a:xfrm>
        </p:grpSpPr>
        <p:cxnSp>
          <p:nvCxnSpPr>
            <p:cNvPr id="57353" name="直接连接符 17"/>
            <p:cNvCxnSpPr/>
            <p:nvPr/>
          </p:nvCxnSpPr>
          <p:spPr>
            <a:xfrm>
              <a:off x="4572000" y="6028180"/>
              <a:ext cx="4955962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6288013" y="6028180"/>
              <a:ext cx="7032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</a:rPr>
              <a:t>函数项级数一致收敛的必要条件与判别法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</a:rPr>
              <a:t>函数项级数一致收敛的强级数判别法</a:t>
            </a:r>
            <a:endParaRPr lang="en-US" altLang="zh-CN" b="1" dirty="0">
              <a:solidFill>
                <a:srgbClr val="800000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</a:rPr>
              <a:t>（外尔斯特拉斯判别法，</a:t>
            </a:r>
            <a:r>
              <a:rPr lang="en-US" altLang="zh-CN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800000"/>
                </a:solidFill>
              </a:rPr>
              <a:t>-</a:t>
            </a:r>
            <a:r>
              <a:rPr lang="zh-CN" altLang="en-US" b="1" dirty="0">
                <a:solidFill>
                  <a:srgbClr val="800000"/>
                </a:solidFill>
              </a:rPr>
              <a:t>判别法）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3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  <a:r>
              <a:rPr lang="zh-CN" altLang="en-US" b="1" dirty="0"/>
              <a:t>若函数项级数           的一般项满足：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且正项级数          收敛，则该函数项级数在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上一致收敛。</a:t>
            </a:r>
          </a:p>
        </p:txBody>
      </p:sp>
      <p:sp>
        <p:nvSpPr>
          <p:cNvPr id="5939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4211638" y="2852738"/>
          <a:ext cx="1223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DSMT4">
                  <p:embed/>
                </p:oleObj>
              </mc:Choice>
              <mc:Fallback>
                <p:oleObj r:id="rId2" imgW="508000" imgH="406400" progId="Equation.DSMT4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852738"/>
                        <a:ext cx="12239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59399" name="Rectangle 9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835150" y="3789363"/>
          <a:ext cx="53768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28800" imgH="228600" progId="Equation.3">
                  <p:embed/>
                </p:oleObj>
              </mc:Choice>
              <mc:Fallback>
                <p:oleObj r:id="rId4" imgW="1828800" imgH="2286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3789363"/>
                        <a:ext cx="5376863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对象 1"/>
          <p:cNvGraphicFramePr>
            <a:graphicFrameLocks noChangeAspect="1"/>
          </p:cNvGraphicFramePr>
          <p:nvPr/>
        </p:nvGraphicFramePr>
        <p:xfrm>
          <a:off x="2652713" y="47244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8300" imgH="431800" progId="Equation.DSMT4">
                  <p:embed/>
                </p:oleObj>
              </mc:Choice>
              <mc:Fallback>
                <p:oleObj r:id="rId6" imgW="368300" imgH="431800" progId="Equation.DSMT4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2713" y="4724400"/>
                        <a:ext cx="8874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971550" y="549275"/>
            <a:ext cx="6913563" cy="3743325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03363" y="1484313"/>
          <a:ext cx="5111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22500" imgH="482600" progId="Equation.DSMT4">
                  <p:embed/>
                </p:oleObj>
              </mc:Choice>
              <mc:Fallback>
                <p:oleObj r:id="rId2" imgW="2222500" imgH="482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3363" y="1484313"/>
                        <a:ext cx="511175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01763" y="2997200"/>
          <a:ext cx="63071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3200" imgH="431800" progId="Equation.DSMT4">
                  <p:embed/>
                </p:oleObj>
              </mc:Choice>
              <mc:Fallback>
                <p:oleObj r:id="rId4" imgW="2743200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1763" y="2997200"/>
                        <a:ext cx="630713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47813" y="692150"/>
          <a:ext cx="28051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19200" imgH="228600" progId="Equation.DSMT4">
                  <p:embed/>
                </p:oleObj>
              </mc:Choice>
              <mc:Fallback>
                <p:oleObj r:id="rId6" imgW="12192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813" y="692150"/>
                        <a:ext cx="280511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63738" y="4537075"/>
          <a:ext cx="42640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54200" imgH="863600" progId="Equation.DSMT4">
                  <p:embed/>
                </p:oleObj>
              </mc:Choice>
              <mc:Fallback>
                <p:oleObj r:id="rId8" imgW="1854200" imgH="863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3738" y="4537075"/>
                        <a:ext cx="4264025" cy="198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/>
          <p:nvPr/>
        </p:nvSpPr>
        <p:spPr>
          <a:xfrm>
            <a:off x="0" y="0"/>
            <a:ext cx="16192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1619250" y="115888"/>
          <a:ext cx="70199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30500" imgH="431800" progId="Equation.3">
                  <p:embed/>
                </p:oleObj>
              </mc:Choice>
              <mc:Fallback>
                <p:oleObj r:id="rId3" imgW="2730500" imgH="4318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115888"/>
                        <a:ext cx="7019925" cy="1079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250825" y="1557338"/>
          <a:ext cx="815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75000" imgH="215900" progId="Equation.DSMT4">
                  <p:embed/>
                </p:oleObj>
              </mc:Choice>
              <mc:Fallback>
                <p:oleObj r:id="rId5" imgW="3175000" imgH="215900" progId="Equation.DSMT4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557338"/>
                        <a:ext cx="8159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2339975" y="2060575"/>
          <a:ext cx="31988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44600" imgH="444500" progId="Equation.3">
                  <p:embed/>
                </p:oleObj>
              </mc:Choice>
              <mc:Fallback>
                <p:oleObj r:id="rId7" imgW="1244600" imgH="4445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2060575"/>
                        <a:ext cx="3198813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323850" y="3284538"/>
          <a:ext cx="5907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298700" imgH="215900" progId="Equation.3">
                  <p:embed/>
                </p:oleObj>
              </mc:Choice>
              <mc:Fallback>
                <p:oleObj r:id="rId9" imgW="2298700" imgH="2159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3284538"/>
                        <a:ext cx="59070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5" name="Object 11"/>
          <p:cNvGraphicFramePr>
            <a:graphicFrameLocks noChangeAspect="1"/>
          </p:cNvGraphicFramePr>
          <p:nvPr/>
        </p:nvGraphicFramePr>
        <p:xfrm>
          <a:off x="1619250" y="4005263"/>
          <a:ext cx="56483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97100" imgH="444500" progId="Equation.3">
                  <p:embed/>
                </p:oleObj>
              </mc:Choice>
              <mc:Fallback>
                <p:oleObj r:id="rId11" imgW="2197100" imgH="4445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4005263"/>
                        <a:ext cx="56483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6" name="Object 12"/>
          <p:cNvGraphicFramePr>
            <a:graphicFrameLocks noChangeAspect="1"/>
          </p:cNvGraphicFramePr>
          <p:nvPr/>
        </p:nvGraphicFramePr>
        <p:xfrm>
          <a:off x="1649413" y="5300663"/>
          <a:ext cx="571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222500" imgH="431800" progId="Equation.3">
                  <p:embed/>
                </p:oleObj>
              </mc:Choice>
              <mc:Fallback>
                <p:oleObj r:id="rId13" imgW="2222500" imgH="4318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9413" y="5300663"/>
                        <a:ext cx="5715000" cy="1079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0825" y="404813"/>
          <a:ext cx="78009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35300" imgH="482600" progId="Equation.DSMT4">
                  <p:embed/>
                </p:oleObj>
              </mc:Choice>
              <mc:Fallback>
                <p:oleObj r:id="rId2" imgW="3035300" imgH="482600" progId="Equation.DSMT4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404813"/>
                        <a:ext cx="7800975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8313" y="1844675"/>
          <a:ext cx="78009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35300" imgH="558800" progId="Equation.DSMT4">
                  <p:embed/>
                </p:oleObj>
              </mc:Choice>
              <mc:Fallback>
                <p:oleObj r:id="rId4" imgW="3035300" imgH="5588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1844675"/>
                        <a:ext cx="780097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8313" y="3644900"/>
          <a:ext cx="326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69365" imgH="203200" progId="Equation.DSMT4">
                  <p:embed/>
                </p:oleObj>
              </mc:Choice>
              <mc:Fallback>
                <p:oleObj r:id="rId6" imgW="1269365" imgH="2032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3644900"/>
                        <a:ext cx="3263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8663" y="333375"/>
          <a:ext cx="6364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76500" imgH="431800" progId="Equation.DSMT4">
                  <p:embed/>
                </p:oleObj>
              </mc:Choice>
              <mc:Fallback>
                <p:oleObj r:id="rId2" imgW="2476500" imgH="431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663" y="333375"/>
                        <a:ext cx="63642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25488" y="1301750"/>
          <a:ext cx="7151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81300" imgH="203200" progId="Equation.DSMT4">
                  <p:embed/>
                </p:oleObj>
              </mc:Choice>
              <mc:Fallback>
                <p:oleObj r:id="rId4" imgW="2781300" imgH="2032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488" y="1301750"/>
                        <a:ext cx="71516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18169"/>
              </p:ext>
            </p:extLst>
          </p:nvPr>
        </p:nvGraphicFramePr>
        <p:xfrm>
          <a:off x="827584" y="4221088"/>
          <a:ext cx="4376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01800" imgH="203200" progId="Equation.DSMT4">
                  <p:embed/>
                </p:oleObj>
              </mc:Choice>
              <mc:Fallback>
                <p:oleObj r:id="rId6" imgW="1701800" imgH="2032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4221088"/>
                        <a:ext cx="43767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B25AE63-6EC2-411E-86F3-806E3AF73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34065"/>
              </p:ext>
            </p:extLst>
          </p:nvPr>
        </p:nvGraphicFramePr>
        <p:xfrm>
          <a:off x="1967706" y="2078794"/>
          <a:ext cx="4667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5840" imgH="431640" progId="Equation.DSMT4">
                  <p:embed/>
                </p:oleObj>
              </mc:Choice>
              <mc:Fallback>
                <p:oleObj name="Equation" r:id="rId8" imgW="181584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7706" y="2078794"/>
                        <a:ext cx="46672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60D8B-61B8-4603-8CDE-A4BDCC9FC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02836"/>
              </p:ext>
            </p:extLst>
          </p:nvPr>
        </p:nvGraphicFramePr>
        <p:xfrm>
          <a:off x="1970640" y="3301759"/>
          <a:ext cx="466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5840" imgH="203040" progId="Equation.DSMT4">
                  <p:embed/>
                </p:oleObj>
              </mc:Choice>
              <mc:Fallback>
                <p:oleObj name="Equation" r:id="rId10" imgW="181584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B25AE63-6EC2-411E-86F3-806E3AF73B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0640" y="3301759"/>
                        <a:ext cx="466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8663" y="333375"/>
          <a:ext cx="6364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76500" imgH="431800" progId="Equation.DSMT4">
                  <p:embed/>
                </p:oleObj>
              </mc:Choice>
              <mc:Fallback>
                <p:oleObj r:id="rId2" imgW="2476500" imgH="4318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663" y="333375"/>
                        <a:ext cx="63642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51050" y="2420938"/>
          <a:ext cx="42433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0" imgH="254000" progId="Equation.DSMT4">
                  <p:embed/>
                </p:oleObj>
              </mc:Choice>
              <mc:Fallback>
                <p:oleObj r:id="rId4" imgW="1651000" imgH="254000" progId="Equation.DSMT4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50" y="2420938"/>
                        <a:ext cx="4243388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088" y="3055938"/>
          <a:ext cx="1924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8665" imgH="317500" progId="Equation.DSMT4">
                  <p:embed/>
                </p:oleObj>
              </mc:Choice>
              <mc:Fallback>
                <p:oleObj r:id="rId6" imgW="748665" imgH="3175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088" y="3055938"/>
                        <a:ext cx="19240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19425" y="3054350"/>
          <a:ext cx="18605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900" imgH="316865" progId="Equation.DSMT4">
                  <p:embed/>
                </p:oleObj>
              </mc:Choice>
              <mc:Fallback>
                <p:oleObj r:id="rId8" imgW="723900" imgH="316865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9425" y="3054350"/>
                        <a:ext cx="18605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41875" y="2913063"/>
          <a:ext cx="166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47700" imgH="405765" progId="Equation.DSMT4">
                  <p:embed/>
                </p:oleObj>
              </mc:Choice>
              <mc:Fallback>
                <p:oleObj r:id="rId10" imgW="647700" imgH="405765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1875" y="2913063"/>
                        <a:ext cx="1663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21463" y="3200400"/>
          <a:ext cx="327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7000" imgH="177165" progId="Equation.DSMT4">
                  <p:embed/>
                </p:oleObj>
              </mc:Choice>
              <mc:Fallback>
                <p:oleObj r:id="rId12" imgW="127000" imgH="177165" progId="Equation.DSMT4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21463" y="3200400"/>
                        <a:ext cx="3270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42963" y="3741738"/>
          <a:ext cx="17938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98500" imgH="393700" progId="Equation.DSMT4">
                  <p:embed/>
                </p:oleObj>
              </mc:Choice>
              <mc:Fallback>
                <p:oleObj r:id="rId14" imgW="698500" imgH="393700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2963" y="3741738"/>
                        <a:ext cx="1793875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87675" y="3957638"/>
          <a:ext cx="23796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26465" imgH="254000" progId="Equation.DSMT4">
                  <p:embed/>
                </p:oleObj>
              </mc:Choice>
              <mc:Fallback>
                <p:oleObj r:id="rId16" imgW="926465" imgH="254000" progId="Equation.DSMT4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87675" y="3957638"/>
                        <a:ext cx="2379663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60019"/>
              </p:ext>
            </p:extLst>
          </p:nvPr>
        </p:nvGraphicFramePr>
        <p:xfrm>
          <a:off x="2486024" y="4533900"/>
          <a:ext cx="2616201" cy="92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74640" imgH="533160" progId="Equation.DSMT4">
                  <p:embed/>
                </p:oleObj>
              </mc:Choice>
              <mc:Fallback>
                <p:oleObj name="Equation" r:id="rId18" imgW="1574640" imgH="533160" progId="Equation.DSMT4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86024" y="4533900"/>
                        <a:ext cx="2616201" cy="92620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908156"/>
              </p:ext>
            </p:extLst>
          </p:nvPr>
        </p:nvGraphicFramePr>
        <p:xfrm>
          <a:off x="842963" y="5496399"/>
          <a:ext cx="4566593" cy="46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070100" imgH="203200" progId="Equation.DSMT4">
                  <p:embed/>
                </p:oleObj>
              </mc:Choice>
              <mc:Fallback>
                <p:oleObj r:id="rId20" imgW="2070100" imgH="2032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2963" y="5496399"/>
                        <a:ext cx="4566593" cy="4681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777038" y="4597400"/>
          <a:ext cx="19002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951865" imgH="330200" progId="Equation.DSMT4">
                  <p:embed/>
                </p:oleObj>
              </mc:Choice>
              <mc:Fallback>
                <p:oleObj r:id="rId22" imgW="951865" imgH="330200" progId="Equation.DSMT4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77038" y="4597400"/>
                        <a:ext cx="1900237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42788"/>
              </p:ext>
            </p:extLst>
          </p:nvPr>
        </p:nvGraphicFramePr>
        <p:xfrm>
          <a:off x="6801685" y="4200525"/>
          <a:ext cx="1250329" cy="34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74065" imgH="203200" progId="Equation.DSMT4">
                  <p:embed/>
                </p:oleObj>
              </mc:Choice>
              <mc:Fallback>
                <p:oleObj r:id="rId24" imgW="774065" imgH="203200" progId="Equation.DSMT4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01685" y="4200525"/>
                        <a:ext cx="1250329" cy="34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554356"/>
              </p:ext>
            </p:extLst>
          </p:nvPr>
        </p:nvGraphicFramePr>
        <p:xfrm>
          <a:off x="2486024" y="5896769"/>
          <a:ext cx="4432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726565" imgH="254000" progId="Equation.DSMT4">
                  <p:embed/>
                </p:oleObj>
              </mc:Choice>
              <mc:Fallback>
                <p:oleObj r:id="rId26" imgW="1726565" imgH="2540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86024" y="5896769"/>
                        <a:ext cx="443230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25488" y="1301750"/>
          <a:ext cx="7151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781300" imgH="203200" progId="Equation.DSMT4">
                  <p:embed/>
                </p:oleObj>
              </mc:Choice>
              <mc:Fallback>
                <p:oleObj r:id="rId28" imgW="2781300" imgH="2032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25488" y="1301750"/>
                        <a:ext cx="71516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25488" y="1876425"/>
          <a:ext cx="4376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701800" imgH="203200" progId="Equation.DSMT4">
                  <p:embed/>
                </p:oleObj>
              </mc:Choice>
              <mc:Fallback>
                <p:oleObj r:id="rId30" imgW="1701800" imgH="203200" progId="Equation.DSMT4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25488" y="1876425"/>
                        <a:ext cx="43767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83B77E0-2968-4FD3-8545-34206D9F4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2274"/>
              </p:ext>
            </p:extLst>
          </p:nvPr>
        </p:nvGraphicFramePr>
        <p:xfrm>
          <a:off x="7064376" y="3318390"/>
          <a:ext cx="1950251" cy="28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333440" imgH="203040" progId="Equation.DSMT4">
                  <p:embed/>
                </p:oleObj>
              </mc:Choice>
              <mc:Fallback>
                <p:oleObj name="Equation" r:id="rId32" imgW="1333440" imgH="20304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064376" y="3318390"/>
                        <a:ext cx="1950251" cy="2889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8663" y="333375"/>
          <a:ext cx="6364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76500" imgH="431800" progId="Equation.DSMT4">
                  <p:embed/>
                </p:oleObj>
              </mc:Choice>
              <mc:Fallback>
                <p:oleObj r:id="rId2" imgW="2476500" imgH="431800" progId="Equation.DSMT4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663" y="333375"/>
                        <a:ext cx="63642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51050" y="2492375"/>
          <a:ext cx="31623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31265" imgH="406400" progId="Equation.DSMT4">
                  <p:embed/>
                </p:oleObj>
              </mc:Choice>
              <mc:Fallback>
                <p:oleObj r:id="rId4" imgW="1231265" imgH="4064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50" y="2492375"/>
                        <a:ext cx="316230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51050" y="3860800"/>
          <a:ext cx="37465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59865" imgH="571500" progId="Equation.DSMT4">
                  <p:embed/>
                </p:oleObj>
              </mc:Choice>
              <mc:Fallback>
                <p:oleObj r:id="rId6" imgW="1459865" imgH="5715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050" y="3860800"/>
                        <a:ext cx="3746500" cy="153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84238" y="1700213"/>
          <a:ext cx="22161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62965" imgH="254000" progId="Equation.DSMT4">
                  <p:embed/>
                </p:oleObj>
              </mc:Choice>
              <mc:Fallback>
                <p:oleObj r:id="rId8" imgW="862965" imgH="2540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4238" y="1700213"/>
                        <a:ext cx="22161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9600" y="5445125"/>
          <a:ext cx="31607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31265" imgH="431800" progId="Equation.DSMT4">
                  <p:embed/>
                </p:oleObj>
              </mc:Choice>
              <mc:Fallback>
                <p:oleObj r:id="rId10" imgW="1231265" imgH="4318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5445125"/>
                        <a:ext cx="3160713" cy="115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75100" y="5516563"/>
          <a:ext cx="4603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90700" imgH="431800" progId="Equation.DSMT4">
                  <p:embed/>
                </p:oleObj>
              </mc:Choice>
              <mc:Fallback>
                <p:oleObj r:id="rId12" imgW="1790700" imgH="4318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75100" y="5516563"/>
                        <a:ext cx="46037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250825" y="332656"/>
            <a:ext cx="8229600" cy="44116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函数序列一致有界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定义：设函数序列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</a:t>
            </a:r>
            <a:r>
              <a:rPr lang="zh-CN" altLang="en-US" b="1" dirty="0"/>
              <a:t>在集合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上有定义。若存在常数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/>
              <a:t>，使得对一切</a:t>
            </a:r>
            <a:r>
              <a:rPr lang="en-US" altLang="zh-CN" b="1" i="1" dirty="0">
                <a:latin typeface="Times New Roman" panose="02020603050405020304" pitchFamily="18" charset="0"/>
              </a:rPr>
              <a:t>n=1,2,…,</a:t>
            </a:r>
            <a:r>
              <a:rPr lang="zh-CN" altLang="en-US" b="1" dirty="0"/>
              <a:t>及任意 </a:t>
            </a:r>
            <a:r>
              <a:rPr lang="en-US" altLang="zh-CN" b="1" i="1" dirty="0">
                <a:latin typeface="Times New Roman" panose="02020603050405020304" pitchFamily="18" charset="0"/>
              </a:rPr>
              <a:t>x∈X</a:t>
            </a:r>
            <a:r>
              <a:rPr lang="zh-CN" altLang="en-US" b="1" dirty="0"/>
              <a:t>都有</a:t>
            </a:r>
          </a:p>
          <a:p>
            <a:pPr marL="0" indent="0" algn="ctr" eaLnBrk="1" hangingPunct="1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|f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(x)|≤M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None/>
            </a:pPr>
            <a:r>
              <a:rPr lang="zh-CN" altLang="en-US" b="1" dirty="0"/>
              <a:t>则称函数序列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 </a:t>
            </a:r>
            <a:r>
              <a:rPr lang="zh-CN" altLang="en-US" b="1" dirty="0"/>
              <a:t>在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/>
              <a:t>上一致有界。</a:t>
            </a:r>
          </a:p>
        </p:txBody>
      </p:sp>
      <p:cxnSp>
        <p:nvCxnSpPr>
          <p:cNvPr id="65539" name="直接连接符 2"/>
          <p:cNvCxnSpPr/>
          <p:nvPr/>
        </p:nvCxnSpPr>
        <p:spPr>
          <a:xfrm flipV="1">
            <a:off x="250825" y="4221088"/>
            <a:ext cx="8893175" cy="71438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18603"/>
              </p:ext>
            </p:extLst>
          </p:nvPr>
        </p:nvGraphicFramePr>
        <p:xfrm>
          <a:off x="361950" y="4576812"/>
          <a:ext cx="35194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71600" imgH="215900" progId="Equation.DSMT4">
                  <p:embed/>
                </p:oleObj>
              </mc:Choice>
              <mc:Fallback>
                <p:oleObj r:id="rId3" imgW="1371600" imgH="2159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4576812"/>
                        <a:ext cx="351948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25084"/>
              </p:ext>
            </p:extLst>
          </p:nvPr>
        </p:nvGraphicFramePr>
        <p:xfrm>
          <a:off x="3851275" y="4437112"/>
          <a:ext cx="16287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5000" imgH="279400" progId="Equation.DSMT4">
                  <p:embed/>
                </p:oleObj>
              </mc:Choice>
              <mc:Fallback>
                <p:oleObj r:id="rId5" imgW="635000" imgH="2794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275" y="4437112"/>
                        <a:ext cx="1628775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63988"/>
              </p:ext>
            </p:extLst>
          </p:nvPr>
        </p:nvGraphicFramePr>
        <p:xfrm>
          <a:off x="5653088" y="4535537"/>
          <a:ext cx="97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1000" imgH="203200" progId="Equation.DSMT4">
                  <p:embed/>
                </p:oleObj>
              </mc:Choice>
              <mc:Fallback>
                <p:oleObj r:id="rId7" imgW="381000" imgH="203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3088" y="4535537"/>
                        <a:ext cx="977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42785"/>
              </p:ext>
            </p:extLst>
          </p:nvPr>
        </p:nvGraphicFramePr>
        <p:xfrm>
          <a:off x="6678613" y="4505374"/>
          <a:ext cx="22145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62965" imgH="203200" progId="Equation.DSMT4">
                  <p:embed/>
                </p:oleObj>
              </mc:Choice>
              <mc:Fallback>
                <p:oleObj r:id="rId9" imgW="862965" imgH="203200" progId="Equation.DSMT4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8613" y="4505374"/>
                        <a:ext cx="221456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2933"/>
              </p:ext>
            </p:extLst>
          </p:nvPr>
        </p:nvGraphicFramePr>
        <p:xfrm>
          <a:off x="3059113" y="5224512"/>
          <a:ext cx="2346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914400" imgH="254000" progId="Equation.DSMT4">
                  <p:embed/>
                </p:oleObj>
              </mc:Choice>
              <mc:Fallback>
                <p:oleObj r:id="rId11" imgW="914400" imgH="2540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9113" y="5224512"/>
                        <a:ext cx="23463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445853" y="5954091"/>
            <a:ext cx="8034572" cy="461665"/>
            <a:chOff x="-490453" y="6252516"/>
            <a:chExt cx="8033925" cy="461665"/>
          </a:xfrm>
        </p:grpSpPr>
        <p:sp>
          <p:nvSpPr>
            <p:cNvPr id="65546" name="矩形 8"/>
            <p:cNvSpPr/>
            <p:nvPr/>
          </p:nvSpPr>
          <p:spPr>
            <a:xfrm>
              <a:off x="-490453" y="6252516"/>
              <a:ext cx="803392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函数序列一致有界的含义是能够找到一个与  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无关的界！</a:t>
              </a:r>
            </a:p>
          </p:txBody>
        </p:sp>
        <p:graphicFrame>
          <p:nvGraphicFramePr>
            <p:cNvPr id="65547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3599700"/>
                </p:ext>
              </p:extLst>
            </p:nvPr>
          </p:nvGraphicFramePr>
          <p:xfrm>
            <a:off x="5531465" y="6337944"/>
            <a:ext cx="32543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27000" imgH="139700" progId="Equation.DSMT4">
                    <p:embed/>
                  </p:oleObj>
                </mc:Choice>
                <mc:Fallback>
                  <p:oleObj r:id="rId13" imgW="127000" imgH="139700" progId="Equation.DSMT4">
                    <p:embed/>
                    <p:pic>
                      <p:nvPicPr>
                        <p:cNvPr id="0" name="图片 34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31465" y="6337944"/>
                          <a:ext cx="325437" cy="376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1296144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以下介绍无穷级数一致收敛的狄利克莱判别法和阿贝尔判别法</a:t>
            </a:r>
            <a:endParaRPr lang="zh-CN" altLang="en-US" sz="2800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68C837D-DD3B-4777-A7F9-35603A57574A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129614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/>
              <a:t>先介绍结论，讲几个例子，再做定理的证明</a:t>
            </a:r>
          </a:p>
        </p:txBody>
      </p:sp>
    </p:spTree>
    <p:extLst>
      <p:ext uri="{BB962C8B-B14F-4D97-AF65-F5344CB8AC3E}">
        <p14:creationId xmlns:p14="http://schemas.microsoft.com/office/powerpoint/2010/main" val="126708251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1916113"/>
          <a:ext cx="7559676" cy="269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5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单调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有界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收敛</a:t>
                      </a:r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5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狄利克莱判别法</a:t>
                      </a:r>
                    </a:p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6" marR="91426" marT="45729" marB="45729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阿贝尔</a:t>
                      </a:r>
                    </a:p>
                  </a:txBody>
                  <a:tcPr marL="91426" marR="91426" marT="45729" marB="45729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48038" y="3403600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800" imgH="228600" progId="Equation.DSMT4">
                  <p:embed/>
                </p:oleObj>
              </mc:Choice>
              <mc:Fallback>
                <p:oleObj r:id="rId2" imgW="177800" imgH="228600" progId="Equation.DSMT4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3403600"/>
                        <a:ext cx="355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94300" y="2709863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431800" progId="Equation.DSMT4">
                  <p:embed/>
                </p:oleObj>
              </mc:Choice>
              <mc:Fallback>
                <p:oleObj r:id="rId4" imgW="355600" imgH="431800" progId="Equation.DSMT4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4300" y="2709863"/>
                        <a:ext cx="711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872288" y="2900363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228600" progId="Equation.DSMT4">
                  <p:embed/>
                </p:oleObj>
              </mc:Choice>
              <mc:Fallback>
                <p:oleObj r:id="rId6" imgW="469900" imgH="228600" progId="Equation.DSMT4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2288" y="2900363"/>
                        <a:ext cx="939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029450" y="3716338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600" imgH="431800" progId="Equation.DSMT4">
                  <p:embed/>
                </p:oleObj>
              </mc:Choice>
              <mc:Fallback>
                <p:oleObj r:id="rId8" imgW="355600" imgH="431800" progId="Equation.DSMT4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9450" y="3716338"/>
                        <a:ext cx="711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68925" y="3933825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7800" imgH="228600" progId="Equation.DSMT4">
                  <p:embed/>
                </p:oleObj>
              </mc:Choice>
              <mc:Fallback>
                <p:oleObj r:id="rId10" imgW="177800" imgH="228600" progId="Equation.DSMT4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8925" y="3933825"/>
                        <a:ext cx="355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75000" y="692150"/>
          <a:ext cx="29559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73200" imgH="431800" progId="Equation.DSMT4">
                  <p:embed/>
                </p:oleObj>
              </mc:Choice>
              <mc:Fallback>
                <p:oleObj r:id="rId12" imgW="1473200" imgH="431800" progId="Equation.DSMT4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75000" y="692150"/>
                        <a:ext cx="2955925" cy="86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029450" y="4724400"/>
            <a:ext cx="711200" cy="1296988"/>
            <a:chOff x="7029152" y="4725144"/>
            <a:chExt cx="711200" cy="1296144"/>
          </a:xfrm>
        </p:grpSpPr>
        <p:graphicFrame>
          <p:nvGraphicFramePr>
            <p:cNvPr id="66591" name="对象 12"/>
            <p:cNvGraphicFramePr>
              <a:graphicFrameLocks noChangeAspect="1"/>
            </p:cNvGraphicFramePr>
            <p:nvPr/>
          </p:nvGraphicFramePr>
          <p:xfrm>
            <a:off x="7029152" y="5157688"/>
            <a:ext cx="711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55600" imgH="431800" progId="Equation.DSMT4">
                    <p:embed/>
                  </p:oleObj>
                </mc:Choice>
                <mc:Fallback>
                  <p:oleObj r:id="rId14" imgW="355600" imgH="431800" progId="Equation.DSMT4">
                    <p:embed/>
                    <p:pic>
                      <p:nvPicPr>
                        <p:cNvPr id="0" name="图片 341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29152" y="5157688"/>
                          <a:ext cx="711200" cy="8636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2" name="上下箭头 16"/>
            <p:cNvSpPr/>
            <p:nvPr/>
          </p:nvSpPr>
          <p:spPr>
            <a:xfrm>
              <a:off x="7308304" y="4725144"/>
              <a:ext cx="45719" cy="432048"/>
            </a:xfrm>
            <a:prstGeom prst="upDownArrow">
              <a:avLst>
                <a:gd name="adj1" fmla="val 50000"/>
                <a:gd name="adj2" fmla="val 50006"/>
              </a:avLst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1916113"/>
          <a:ext cx="7559676" cy="269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5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单调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一致有界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一致收敛</a:t>
                      </a:r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5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狄利克莱判别法</a:t>
                      </a:r>
                    </a:p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阿贝尔</a:t>
                      </a:r>
                    </a:p>
                  </a:txBody>
                  <a:tcPr marL="91426" marR="91426" marT="45729" marB="45729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57538" y="3403600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" imgH="228600" progId="Equation.DSMT4">
                  <p:embed/>
                </p:oleObj>
              </mc:Choice>
              <mc:Fallback>
                <p:oleObj r:id="rId2" imgW="368300" imgH="228600" progId="Equation.DSMT4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7538" y="3403600"/>
                        <a:ext cx="736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3800" y="2709863"/>
          <a:ext cx="109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6100" imgH="431800" progId="Equation.DSMT4">
                  <p:embed/>
                </p:oleObj>
              </mc:Choice>
              <mc:Fallback>
                <p:oleObj r:id="rId4" imgW="546100" imgH="431800" progId="Equation.DSMT4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800" y="2709863"/>
                        <a:ext cx="1092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81788" y="2900363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0400" imgH="228600" progId="Equation.DSMT4">
                  <p:embed/>
                </p:oleObj>
              </mc:Choice>
              <mc:Fallback>
                <p:oleObj r:id="rId6" imgW="660400" imgH="228600" progId="Equation.DSMT4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81788" y="2900363"/>
                        <a:ext cx="1320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792913" y="3717925"/>
          <a:ext cx="109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46100" imgH="431800" progId="Equation.DSMT4">
                  <p:embed/>
                </p:oleObj>
              </mc:Choice>
              <mc:Fallback>
                <p:oleObj r:id="rId8" imgW="546100" imgH="4318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2913" y="3717925"/>
                        <a:ext cx="1092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178425" y="3933825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68300" imgH="228600" progId="Equation.DSMT4">
                  <p:embed/>
                </p:oleObj>
              </mc:Choice>
              <mc:Fallback>
                <p:oleObj r:id="rId10" imgW="368300" imgH="2286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78425" y="3933825"/>
                        <a:ext cx="736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20925" y="549275"/>
          <a:ext cx="43608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71700" imgH="431800" progId="Equation.DSMT4">
                  <p:embed/>
                </p:oleObj>
              </mc:Choice>
              <mc:Fallback>
                <p:oleObj r:id="rId12" imgW="2171700" imgH="4318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20925" y="549275"/>
                        <a:ext cx="4360863" cy="86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838950" y="4724400"/>
            <a:ext cx="1092200" cy="1368425"/>
            <a:chOff x="6838950" y="4725144"/>
            <a:chExt cx="1092200" cy="1367656"/>
          </a:xfrm>
        </p:grpSpPr>
        <p:graphicFrame>
          <p:nvGraphicFramePr>
            <p:cNvPr id="67615" name="对象 12"/>
            <p:cNvGraphicFramePr>
              <a:graphicFrameLocks noChangeAspect="1"/>
            </p:cNvGraphicFramePr>
            <p:nvPr/>
          </p:nvGraphicFramePr>
          <p:xfrm>
            <a:off x="6838950" y="5229200"/>
            <a:ext cx="1092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46100" imgH="431800" progId="Equation.DSMT4">
                    <p:embed/>
                  </p:oleObj>
                </mc:Choice>
                <mc:Fallback>
                  <p:oleObj r:id="rId14" imgW="546100" imgH="431800" progId="Equation.DSMT4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838950" y="5229200"/>
                          <a:ext cx="1092200" cy="8636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6" name="上下箭头 1"/>
            <p:cNvSpPr/>
            <p:nvPr/>
          </p:nvSpPr>
          <p:spPr>
            <a:xfrm>
              <a:off x="7380312" y="4725144"/>
              <a:ext cx="45719" cy="432048"/>
            </a:xfrm>
            <a:prstGeom prst="upDownArrow">
              <a:avLst>
                <a:gd name="adj1" fmla="val 50000"/>
                <a:gd name="adj2" fmla="val 50006"/>
              </a:avLst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2D56FE21-C67D-446B-8703-E31C075E71D3}"/>
              </a:ext>
            </a:extLst>
          </p:cNvPr>
          <p:cNvSpPr/>
          <p:nvPr/>
        </p:nvSpPr>
        <p:spPr bwMode="auto">
          <a:xfrm>
            <a:off x="5003800" y="1767563"/>
            <a:ext cx="461838" cy="647601"/>
          </a:xfrm>
          <a:prstGeom prst="ellipse">
            <a:avLst/>
          </a:prstGeom>
          <a:noFill/>
          <a:ln w="57150" cap="flat" cmpd="thinThick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B8E420-5A9E-4B5A-ACC7-FA5A3F993B71}"/>
              </a:ext>
            </a:extLst>
          </p:cNvPr>
          <p:cNvSpPr/>
          <p:nvPr/>
        </p:nvSpPr>
        <p:spPr bwMode="auto">
          <a:xfrm>
            <a:off x="6877175" y="1748781"/>
            <a:ext cx="461838" cy="647601"/>
          </a:xfrm>
          <a:prstGeom prst="ellipse">
            <a:avLst/>
          </a:prstGeom>
          <a:noFill/>
          <a:ln w="57150" cap="flat" cmpd="thinThick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94121" y="329755"/>
            <a:ext cx="6913563" cy="3743325"/>
            <a:chOff x="971550" y="333375"/>
            <a:chExt cx="6913563" cy="3743325"/>
          </a:xfrm>
        </p:grpSpPr>
        <p:sp>
          <p:nvSpPr>
            <p:cNvPr id="68637" name="矩形 2"/>
            <p:cNvSpPr/>
            <p:nvPr/>
          </p:nvSpPr>
          <p:spPr>
            <a:xfrm>
              <a:off x="971550" y="333375"/>
              <a:ext cx="6913563" cy="3743325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68638" name="Object 3"/>
            <p:cNvGraphicFramePr>
              <a:graphicFrameLocks noChangeAspect="1"/>
            </p:cNvGraphicFramePr>
            <p:nvPr/>
          </p:nvGraphicFramePr>
          <p:xfrm>
            <a:off x="1503363" y="1268413"/>
            <a:ext cx="5111750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222500" imgH="482600" progId="Equation.DSMT4">
                    <p:embed/>
                  </p:oleObj>
                </mc:Choice>
                <mc:Fallback>
                  <p:oleObj r:id="rId2" imgW="2222500" imgH="4826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03363" y="1268413"/>
                          <a:ext cx="5111750" cy="1111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9" name="Object 3"/>
            <p:cNvGraphicFramePr>
              <a:graphicFrameLocks noChangeAspect="1"/>
            </p:cNvGraphicFramePr>
            <p:nvPr/>
          </p:nvGraphicFramePr>
          <p:xfrm>
            <a:off x="1401763" y="2781300"/>
            <a:ext cx="6307137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743200" imgH="431800" progId="Equation.DSMT4">
                    <p:embed/>
                  </p:oleObj>
                </mc:Choice>
                <mc:Fallback>
                  <p:oleObj r:id="rId4" imgW="2743200" imgH="431800" progId="Equation.DSMT4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01763" y="2781300"/>
                          <a:ext cx="6307137" cy="993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3"/>
            <p:cNvGraphicFramePr>
              <a:graphicFrameLocks noChangeAspect="1"/>
            </p:cNvGraphicFramePr>
            <p:nvPr/>
          </p:nvGraphicFramePr>
          <p:xfrm>
            <a:off x="1547813" y="476250"/>
            <a:ext cx="280511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19200" imgH="228600" progId="Equation.DSMT4">
                    <p:embed/>
                  </p:oleObj>
                </mc:Choice>
                <mc:Fallback>
                  <p:oleObj r:id="rId6" imgW="1219200" imgH="228600" progId="Equation.DSMT4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7813" y="476250"/>
                          <a:ext cx="2805112" cy="527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箭头连接符 15"/>
          <p:cNvCxnSpPr/>
          <p:nvPr/>
        </p:nvCxnSpPr>
        <p:spPr>
          <a:xfrm>
            <a:off x="684213" y="5516563"/>
            <a:ext cx="7704137" cy="0"/>
          </a:xfrm>
          <a:prstGeom prst="straightConnector1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31" name="组合 30"/>
          <p:cNvGrpSpPr/>
          <p:nvPr/>
        </p:nvGrpSpPr>
        <p:grpSpPr>
          <a:xfrm>
            <a:off x="2268538" y="5384800"/>
            <a:ext cx="288925" cy="541338"/>
            <a:chOff x="2267744" y="5384800"/>
            <a:chExt cx="290512" cy="542007"/>
          </a:xfrm>
        </p:grpSpPr>
        <p:graphicFrame>
          <p:nvGraphicFramePr>
            <p:cNvPr id="68631" name="Object 3"/>
            <p:cNvGraphicFramePr>
              <a:graphicFrameLocks noChangeAspect="1"/>
            </p:cNvGraphicFramePr>
            <p:nvPr/>
          </p:nvGraphicFramePr>
          <p:xfrm>
            <a:off x="2292350" y="5384800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8900" imgH="114300" progId="Equation.DSMT4">
                    <p:embed/>
                  </p:oleObj>
                </mc:Choice>
                <mc:Fallback>
                  <p:oleObj r:id="rId8" imgW="88900" imgH="114300" progId="Equation.DSMT4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92350" y="5384800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2" name="对象 17"/>
            <p:cNvGraphicFramePr>
              <a:graphicFrameLocks noChangeAspect="1"/>
            </p:cNvGraphicFramePr>
            <p:nvPr/>
          </p:nvGraphicFramePr>
          <p:xfrm>
            <a:off x="2267744" y="5517232"/>
            <a:ext cx="2905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7000" imgH="177165" progId="Equation.DSMT4">
                    <p:embed/>
                  </p:oleObj>
                </mc:Choice>
                <mc:Fallback>
                  <p:oleObj r:id="rId10" imgW="127000" imgH="177165" progId="Equation.DSMT4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67744" y="5517232"/>
                          <a:ext cx="290512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4311650" y="5373688"/>
            <a:ext cx="520700" cy="541337"/>
            <a:chOff x="4311650" y="5373216"/>
            <a:chExt cx="520700" cy="541809"/>
          </a:xfrm>
        </p:grpSpPr>
        <p:graphicFrame>
          <p:nvGraphicFramePr>
            <p:cNvPr id="68629" name="对象 18"/>
            <p:cNvGraphicFramePr>
              <a:graphicFrameLocks noChangeAspect="1"/>
            </p:cNvGraphicFramePr>
            <p:nvPr/>
          </p:nvGraphicFramePr>
          <p:xfrm>
            <a:off x="4450903" y="537321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88900" imgH="114300" progId="Equation.DSMT4">
                    <p:embed/>
                  </p:oleObj>
                </mc:Choice>
                <mc:Fallback>
                  <p:oleObj r:id="rId12" imgW="88900" imgH="114300" progId="Equation.DSMT4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50903" y="537321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0" name="对象 19"/>
            <p:cNvGraphicFramePr>
              <a:graphicFrameLocks noChangeAspect="1"/>
            </p:cNvGraphicFramePr>
            <p:nvPr/>
          </p:nvGraphicFramePr>
          <p:xfrm>
            <a:off x="4311650" y="5505450"/>
            <a:ext cx="5207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28600" imgH="177800" progId="Equation.DSMT4">
                    <p:embed/>
                  </p:oleObj>
                </mc:Choice>
                <mc:Fallback>
                  <p:oleObj r:id="rId13" imgW="228600" imgH="1778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11650" y="5505450"/>
                          <a:ext cx="520700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543675" y="5373688"/>
            <a:ext cx="520700" cy="541337"/>
            <a:chOff x="6543675" y="5373216"/>
            <a:chExt cx="520700" cy="541809"/>
          </a:xfrm>
        </p:grpSpPr>
        <p:graphicFrame>
          <p:nvGraphicFramePr>
            <p:cNvPr id="68627" name="对象 20"/>
            <p:cNvGraphicFramePr>
              <a:graphicFrameLocks noChangeAspect="1"/>
            </p:cNvGraphicFramePr>
            <p:nvPr/>
          </p:nvGraphicFramePr>
          <p:xfrm>
            <a:off x="6684044" y="537321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88900" imgH="114300" progId="Equation.DSMT4">
                    <p:embed/>
                  </p:oleObj>
                </mc:Choice>
                <mc:Fallback>
                  <p:oleObj r:id="rId15" imgW="88900" imgH="114300" progId="Equation.DSMT4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84044" y="537321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8" name="对象 21"/>
            <p:cNvGraphicFramePr>
              <a:graphicFrameLocks noChangeAspect="1"/>
            </p:cNvGraphicFramePr>
            <p:nvPr/>
          </p:nvGraphicFramePr>
          <p:xfrm>
            <a:off x="6543675" y="5505450"/>
            <a:ext cx="5207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28600" imgH="177800" progId="Equation.DSMT4">
                    <p:embed/>
                  </p:oleObj>
                </mc:Choice>
                <mc:Fallback>
                  <p:oleObj r:id="rId16" imgW="228600" imgH="177800" progId="Equation.DSMT4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543675" y="5505450"/>
                          <a:ext cx="520700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468563" y="5013325"/>
            <a:ext cx="2452687" cy="647700"/>
            <a:chOff x="2468563" y="5013176"/>
            <a:chExt cx="2452687" cy="648072"/>
          </a:xfrm>
        </p:grpSpPr>
        <p:graphicFrame>
          <p:nvGraphicFramePr>
            <p:cNvPr id="68621" name="对象 22"/>
            <p:cNvGraphicFramePr>
              <a:graphicFrameLocks noChangeAspect="1"/>
            </p:cNvGraphicFramePr>
            <p:nvPr/>
          </p:nvGraphicFramePr>
          <p:xfrm>
            <a:off x="2506687" y="537321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88900" imgH="114300" progId="Equation.DSMT4">
                    <p:embed/>
                  </p:oleObj>
                </mc:Choice>
                <mc:Fallback>
                  <p:oleObj r:id="rId18" imgW="88900" imgH="114300" progId="Equation.DSMT4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06687" y="537321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对象 24"/>
            <p:cNvGraphicFramePr>
              <a:graphicFrameLocks noChangeAspect="1"/>
            </p:cNvGraphicFramePr>
            <p:nvPr/>
          </p:nvGraphicFramePr>
          <p:xfrm>
            <a:off x="4291013" y="5397723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88900" imgH="114300" progId="Equation.DSMT4">
                    <p:embed/>
                  </p:oleObj>
                </mc:Choice>
                <mc:Fallback>
                  <p:oleObj r:id="rId20" imgW="88900" imgH="114300" progId="Equation.DSMT4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91013" y="5397723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23" name="组合 32"/>
            <p:cNvGrpSpPr/>
            <p:nvPr/>
          </p:nvGrpSpPr>
          <p:grpSpPr>
            <a:xfrm>
              <a:off x="2468563" y="5013176"/>
              <a:ext cx="2452687" cy="433537"/>
              <a:chOff x="2468563" y="5013176"/>
              <a:chExt cx="2452687" cy="433537"/>
            </a:xfrm>
          </p:grpSpPr>
          <p:graphicFrame>
            <p:nvGraphicFramePr>
              <p:cNvPr id="68624" name="对象 23"/>
              <p:cNvGraphicFramePr>
                <a:graphicFrameLocks noChangeAspect="1"/>
              </p:cNvGraphicFramePr>
              <p:nvPr/>
            </p:nvGraphicFramePr>
            <p:xfrm>
              <a:off x="2468563" y="5013176"/>
              <a:ext cx="319087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139700" imgH="177800" progId="Equation.DSMT4">
                      <p:embed/>
                    </p:oleObj>
                  </mc:Choice>
                  <mc:Fallback>
                    <p:oleObj r:id="rId21" imgW="139700" imgH="177800" progId="Equation.DSMT4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468563" y="5013176"/>
                            <a:ext cx="319087" cy="4095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5" name="对象 25"/>
              <p:cNvGraphicFramePr>
                <a:graphicFrameLocks noChangeAspect="1"/>
              </p:cNvGraphicFramePr>
              <p:nvPr/>
            </p:nvGraphicFramePr>
            <p:xfrm>
              <a:off x="3905250" y="5037138"/>
              <a:ext cx="1016000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443865" imgH="177800" progId="Equation.DSMT4">
                      <p:embed/>
                    </p:oleObj>
                  </mc:Choice>
                  <mc:Fallback>
                    <p:oleObj r:id="rId23" imgW="443865" imgH="177800" progId="Equation.DSMT4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905250" y="5037138"/>
                            <a:ext cx="1016000" cy="4095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8626" name="直接连接符 27"/>
              <p:cNvCxnSpPr/>
              <p:nvPr/>
            </p:nvCxnSpPr>
            <p:spPr>
              <a:xfrm>
                <a:off x="2627784" y="5445224"/>
                <a:ext cx="1739602" cy="0"/>
              </a:xfrm>
              <a:prstGeom prst="line">
                <a:avLst/>
              </a:prstGeom>
              <a:ln w="57150" cap="flat" cmpd="thinThick">
                <a:solidFill>
                  <a:srgbClr val="6666FF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" name="组合 34"/>
          <p:cNvGrpSpPr/>
          <p:nvPr/>
        </p:nvGrpSpPr>
        <p:grpSpPr>
          <a:xfrm>
            <a:off x="994120" y="352215"/>
            <a:ext cx="6913563" cy="3743325"/>
            <a:chOff x="6912545" y="2505265"/>
            <a:chExt cx="6913563" cy="3743325"/>
          </a:xfrm>
        </p:grpSpPr>
        <p:sp>
          <p:nvSpPr>
            <p:cNvPr id="68618" name="矩形 2"/>
            <p:cNvSpPr/>
            <p:nvPr/>
          </p:nvSpPr>
          <p:spPr>
            <a:xfrm>
              <a:off x="6912545" y="2505265"/>
              <a:ext cx="6913563" cy="3743325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686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890008"/>
                </p:ext>
              </p:extLst>
            </p:nvPr>
          </p:nvGraphicFramePr>
          <p:xfrm>
            <a:off x="7687693" y="3564820"/>
            <a:ext cx="5229225" cy="204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273300" imgH="889000" progId="Equation.DSMT4">
                    <p:embed/>
                  </p:oleObj>
                </mc:Choice>
                <mc:Fallback>
                  <p:oleObj r:id="rId25" imgW="2273300" imgH="889000" progId="Equation.DSMT4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687693" y="3564820"/>
                          <a:ext cx="5229225" cy="2047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3"/>
            <p:cNvGraphicFramePr>
              <a:graphicFrameLocks noChangeAspect="1"/>
            </p:cNvGraphicFramePr>
            <p:nvPr/>
          </p:nvGraphicFramePr>
          <p:xfrm>
            <a:off x="7524527" y="2707829"/>
            <a:ext cx="280511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219200" imgH="228600" progId="Equation.DSMT4">
                    <p:embed/>
                  </p:oleObj>
                </mc:Choice>
                <mc:Fallback>
                  <p:oleObj r:id="rId27" imgW="1219200" imgH="228600" progId="Equation.DSMT4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24527" y="2707829"/>
                          <a:ext cx="2805112" cy="527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7543800" cy="12954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324008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3366"/>
                </a:solidFill>
              </a:rPr>
              <a:t>收敛点、发散点和收敛域</a:t>
            </a:r>
            <a:r>
              <a:rPr lang="zh-CN" altLang="en-US" b="1" dirty="0"/>
              <a:t>：若对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∈D</a:t>
            </a:r>
            <a:r>
              <a:rPr lang="en-US" altLang="zh-CN" b="1" i="1" dirty="0"/>
              <a:t>,</a:t>
            </a:r>
            <a:r>
              <a:rPr lang="zh-CN" altLang="en-US" b="1" i="1" dirty="0"/>
              <a:t>函数</a:t>
            </a:r>
            <a:r>
              <a:rPr lang="zh-CN" altLang="en-US" b="1" dirty="0"/>
              <a:t>项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级数             收敛（发散），则称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/>
              <a:t>为该函数项级数的收敛点（发散点）。收敛点的全体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称为收敛域，发散点全体称为发散域。</a:t>
            </a:r>
          </a:p>
        </p:txBody>
      </p:sp>
      <p:sp>
        <p:nvSpPr>
          <p:cNvPr id="8196" name="Rectangle 5"/>
          <p:cNvSpPr/>
          <p:nvPr/>
        </p:nvSpPr>
        <p:spPr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403350" y="2420938"/>
          <a:ext cx="11969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" imgH="431800" progId="Equation.3">
                  <p:embed/>
                </p:oleObj>
              </mc:Choice>
              <mc:Fallback>
                <p:oleObj r:id="rId2" imgW="609600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350" y="2420938"/>
                        <a:ext cx="1196975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/>
          <p:nvPr/>
        </p:nvSpPr>
        <p:spPr>
          <a:xfrm>
            <a:off x="457200" y="50212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1547813" y="4948238"/>
            <a:ext cx="6400800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函数项级数在某点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的收敛问题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实质上是数项级数的收敛问题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7088" y="908050"/>
          <a:ext cx="13144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500" imgH="431800" progId="Equation.DSMT4">
                  <p:embed/>
                </p:oleObj>
              </mc:Choice>
              <mc:Fallback>
                <p:oleObj r:id="rId2" imgW="571500" imgH="4318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908050"/>
                        <a:ext cx="131445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49488" y="908050"/>
          <a:ext cx="356235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9400" imgH="596900" progId="Equation.DSMT4">
                  <p:embed/>
                </p:oleObj>
              </mc:Choice>
              <mc:Fallback>
                <p:oleObj r:id="rId4" imgW="1549400" imgH="5969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9488" y="908050"/>
                        <a:ext cx="3562350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8688" y="3068638"/>
          <a:ext cx="1314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1500" imgH="393700" progId="Equation.DSMT4">
                  <p:embed/>
                </p:oleObj>
              </mc:Choice>
              <mc:Fallback>
                <p:oleObj r:id="rId6" imgW="571500" imgH="3937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8688" y="3068638"/>
                        <a:ext cx="1314450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63875" y="3068638"/>
          <a:ext cx="11112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600" imgH="393700" progId="Equation.DSMT4">
                  <p:embed/>
                </p:oleObj>
              </mc:Choice>
              <mc:Fallback>
                <p:oleObj r:id="rId8" imgW="482600" imgH="3937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3875" y="3068638"/>
                        <a:ext cx="1111250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97475" y="3316288"/>
          <a:ext cx="1228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32765" imgH="177800" progId="Equation.DSMT4">
                  <p:embed/>
                </p:oleObj>
              </mc:Choice>
              <mc:Fallback>
                <p:oleObj r:id="rId10" imgW="532765" imgH="1778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97475" y="3316288"/>
                        <a:ext cx="12287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138621"/>
              </p:ext>
            </p:extLst>
          </p:nvPr>
        </p:nvGraphicFramePr>
        <p:xfrm>
          <a:off x="554038" y="237266"/>
          <a:ext cx="2895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57120" imgH="253800" progId="Equation.DSMT4">
                  <p:embed/>
                </p:oleObj>
              </mc:Choice>
              <mc:Fallback>
                <p:oleObj name="Equation" r:id="rId12" imgW="1257120" imgH="2538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4038" y="237266"/>
                        <a:ext cx="2895600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49463" y="2190750"/>
          <a:ext cx="610711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654300" imgH="609600" progId="Equation.DSMT4">
                  <p:embed/>
                </p:oleObj>
              </mc:Choice>
              <mc:Fallback>
                <p:oleObj r:id="rId14" imgW="2654300" imgH="609600" progId="Equation.DSMT4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49463" y="2190750"/>
                        <a:ext cx="6107112" cy="1401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47875" y="3827463"/>
          <a:ext cx="44989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955800" imgH="609600" progId="Equation.DSMT4">
                  <p:embed/>
                </p:oleObj>
              </mc:Choice>
              <mc:Fallback>
                <p:oleObj r:id="rId16" imgW="1955800" imgH="609600" progId="Equation.DSMT4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47875" y="3827463"/>
                        <a:ext cx="4498975" cy="1401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11200" y="5200650"/>
          <a:ext cx="16938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36600" imgH="457200" progId="Equation.DSMT4">
                  <p:embed/>
                </p:oleObj>
              </mc:Choice>
              <mc:Fallback>
                <p:oleObj r:id="rId18" imgW="736600" imgH="457200" progId="Equation.DSMT4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1200" y="5200650"/>
                        <a:ext cx="1693863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84438" y="5229225"/>
          <a:ext cx="965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19100" imgH="622300" progId="Equation.DSMT4">
                  <p:embed/>
                </p:oleObj>
              </mc:Choice>
              <mc:Fallback>
                <p:oleObj r:id="rId20" imgW="419100" imgH="6223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84438" y="5229225"/>
                        <a:ext cx="965200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675063" y="5157788"/>
          <a:ext cx="125730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46100" imgH="622300" progId="Equation.DSMT4">
                  <p:embed/>
                </p:oleObj>
              </mc:Choice>
              <mc:Fallback>
                <p:oleObj r:id="rId22" imgW="546100" imgH="6223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75063" y="5157788"/>
                        <a:ext cx="1257300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8580EBA5-A6FF-4679-9B45-A389BE790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72800"/>
              </p:ext>
            </p:extLst>
          </p:nvPr>
        </p:nvGraphicFramePr>
        <p:xfrm>
          <a:off x="403225" y="269875"/>
          <a:ext cx="7800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31640" progId="Equation.DSMT4">
                  <p:embed/>
                </p:oleObj>
              </mc:Choice>
              <mc:Fallback>
                <p:oleObj name="Equation" r:id="rId2" imgW="3390840" imgH="431640" progId="Equation.DSMT4">
                  <p:embed/>
                  <p:pic>
                    <p:nvPicPr>
                      <p:cNvPr id="68619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225" y="269875"/>
                        <a:ext cx="7800975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06D4CA4-5AB9-4154-9B6F-A3D5A51B5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59810"/>
              </p:ext>
            </p:extLst>
          </p:nvPr>
        </p:nvGraphicFramePr>
        <p:xfrm>
          <a:off x="1864519" y="1902907"/>
          <a:ext cx="10810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28600" progId="Equation.DSMT4">
                  <p:embed/>
                </p:oleObj>
              </mc:Choice>
              <mc:Fallback>
                <p:oleObj name="Equation" r:id="rId4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4519" y="1902907"/>
                        <a:ext cx="108108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5BCF5907-47B0-4491-A103-5BA5298A7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91358"/>
              </p:ext>
            </p:extLst>
          </p:nvPr>
        </p:nvGraphicFramePr>
        <p:xfrm>
          <a:off x="1457325" y="2581275"/>
          <a:ext cx="26876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431640" progId="Equation.DSMT4">
                  <p:embed/>
                </p:oleObj>
              </mc:Choice>
              <mc:Fallback>
                <p:oleObj name="Equation" r:id="rId6" imgW="116820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7325" y="2581275"/>
                        <a:ext cx="268763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3C5F432-B4E1-4C1C-BE78-200F08C60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05922"/>
              </p:ext>
            </p:extLst>
          </p:nvPr>
        </p:nvGraphicFramePr>
        <p:xfrm>
          <a:off x="1925006" y="3726951"/>
          <a:ext cx="2336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06D4CA4-5AB9-4154-9B6F-A3D5A51B51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5006" y="3726951"/>
                        <a:ext cx="2336800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CF17F326-88D0-4BD4-9C0B-8B88B19B0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927842"/>
              </p:ext>
            </p:extLst>
          </p:nvPr>
        </p:nvGraphicFramePr>
        <p:xfrm>
          <a:off x="4049638" y="1815805"/>
          <a:ext cx="1314450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1143000" progId="Equation.DSMT4">
                  <p:embed/>
                </p:oleObj>
              </mc:Choice>
              <mc:Fallback>
                <p:oleObj name="Equation" r:id="rId10" imgW="571320" imgH="1143000" progId="Equation.DSMT4">
                  <p:embed/>
                  <p:pic>
                    <p:nvPicPr>
                      <p:cNvPr id="6" name="Object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49638" y="1815805"/>
                        <a:ext cx="1314450" cy="263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025D9C4-CDD2-44EE-A374-9DFB8B2BF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51254"/>
              </p:ext>
            </p:extLst>
          </p:nvPr>
        </p:nvGraphicFramePr>
        <p:xfrm>
          <a:off x="5364088" y="2498238"/>
          <a:ext cx="31289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431640" progId="Equation.DSMT4">
                  <p:embed/>
                </p:oleObj>
              </mc:Choice>
              <mc:Fallback>
                <p:oleObj name="Equation" r:id="rId12" imgW="1358640" imgH="4316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4088" y="2498238"/>
                        <a:ext cx="312896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971F399-98B6-4E37-9F52-F7F1C9052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0568"/>
              </p:ext>
            </p:extLst>
          </p:nvPr>
        </p:nvGraphicFramePr>
        <p:xfrm>
          <a:off x="2339752" y="5211836"/>
          <a:ext cx="16938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36600" imgH="457200" progId="Equation.DSMT4">
                  <p:embed/>
                </p:oleObj>
              </mc:Choice>
              <mc:Fallback>
                <p:oleObj r:id="rId14" imgW="736600" imgH="457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9752" y="5211836"/>
                        <a:ext cx="1693863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56385B5-E350-48D4-9C59-C932D4AEB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54589"/>
              </p:ext>
            </p:extLst>
          </p:nvPr>
        </p:nvGraphicFramePr>
        <p:xfrm>
          <a:off x="4261806" y="4924058"/>
          <a:ext cx="9937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40" imgH="622080" progId="Equation.DSMT4">
                  <p:embed/>
                </p:oleObj>
              </mc:Choice>
              <mc:Fallback>
                <p:oleObj name="Equation" r:id="rId16" imgW="431640" imgH="62208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61806" y="4924058"/>
                        <a:ext cx="993775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3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29123"/>
              </p:ext>
            </p:extLst>
          </p:nvPr>
        </p:nvGraphicFramePr>
        <p:xfrm>
          <a:off x="1407865" y="3258764"/>
          <a:ext cx="25701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7600" imgH="431800" progId="Equation.DSMT4">
                  <p:embed/>
                </p:oleObj>
              </mc:Choice>
              <mc:Fallback>
                <p:oleObj r:id="rId2" imgW="1117600" imgH="4318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7865" y="3258764"/>
                        <a:ext cx="257016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68640"/>
              </p:ext>
            </p:extLst>
          </p:nvPr>
        </p:nvGraphicFramePr>
        <p:xfrm>
          <a:off x="899785" y="4347406"/>
          <a:ext cx="35956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62100" imgH="431800" progId="Equation.DSMT4">
                  <p:embed/>
                </p:oleObj>
              </mc:Choice>
              <mc:Fallback>
                <p:oleObj r:id="rId4" imgW="1562100" imgH="4318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785" y="4347406"/>
                        <a:ext cx="359568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19646"/>
              </p:ext>
            </p:extLst>
          </p:nvPr>
        </p:nvGraphicFramePr>
        <p:xfrm>
          <a:off x="4393133" y="2440409"/>
          <a:ext cx="1081087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1143000" progId="Equation.DSMT4">
                  <p:embed/>
                </p:oleObj>
              </mc:Choice>
              <mc:Fallback>
                <p:oleObj r:id="rId6" imgW="469900" imgH="1143000" progId="Equation.DSMT4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3133" y="2440409"/>
                        <a:ext cx="1081087" cy="263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47734"/>
              </p:ext>
            </p:extLst>
          </p:nvPr>
        </p:nvGraphicFramePr>
        <p:xfrm>
          <a:off x="5525020" y="3286546"/>
          <a:ext cx="27193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80465" imgH="431800" progId="Equation.DSMT4">
                  <p:embed/>
                </p:oleObj>
              </mc:Choice>
              <mc:Fallback>
                <p:oleObj r:id="rId8" imgW="1180465" imgH="43180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5020" y="3286546"/>
                        <a:ext cx="271938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21028"/>
              </p:ext>
            </p:extLst>
          </p:nvPr>
        </p:nvGraphicFramePr>
        <p:xfrm>
          <a:off x="590596" y="306387"/>
          <a:ext cx="1666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23900" imgH="215900" progId="Equation.DSMT4">
                  <p:embed/>
                </p:oleObj>
              </mc:Choice>
              <mc:Fallback>
                <p:oleObj r:id="rId10" imgW="723900" imgH="2159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0596" y="306387"/>
                        <a:ext cx="16668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87062"/>
              </p:ext>
            </p:extLst>
          </p:nvPr>
        </p:nvGraphicFramePr>
        <p:xfrm>
          <a:off x="1412548" y="2082016"/>
          <a:ext cx="12271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33400" imgH="393700" progId="Equation.DSMT4">
                  <p:embed/>
                </p:oleObj>
              </mc:Choice>
              <mc:Fallback>
                <p:oleObj r:id="rId12" imgW="533400" imgH="393700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12548" y="2082016"/>
                        <a:ext cx="1227137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7A1A63E-846D-4A97-9526-B9AD8C4F1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19798"/>
              </p:ext>
            </p:extLst>
          </p:nvPr>
        </p:nvGraphicFramePr>
        <p:xfrm>
          <a:off x="1412548" y="720639"/>
          <a:ext cx="16081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400" imgH="431640" progId="Equation.DSMT4">
                  <p:embed/>
                </p:oleObj>
              </mc:Choice>
              <mc:Fallback>
                <p:oleObj name="Equation" r:id="rId14" imgW="69840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2548" y="720639"/>
                        <a:ext cx="160813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6AE211D-2F99-45BD-A783-0F89C0D0B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57716"/>
              </p:ext>
            </p:extLst>
          </p:nvPr>
        </p:nvGraphicFramePr>
        <p:xfrm>
          <a:off x="3059832" y="692696"/>
          <a:ext cx="49418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45960" imgH="431640" progId="Equation.DSMT4">
                  <p:embed/>
                </p:oleObj>
              </mc:Choice>
              <mc:Fallback>
                <p:oleObj name="Equation" r:id="rId16" imgW="2145960" imgH="4316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59832" y="692696"/>
                        <a:ext cx="494188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179388" y="765175"/>
            <a:ext cx="8964612" cy="53276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函数项级数一致收敛的</a:t>
            </a:r>
            <a:r>
              <a:rPr lang="zh-CN" altLang="en-US" sz="2600" b="1" dirty="0">
                <a:solidFill>
                  <a:srgbClr val="FF0000"/>
                </a:solidFill>
              </a:rPr>
              <a:t>狄利克莱判别法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600" b="1" dirty="0">
                <a:solidFill>
                  <a:srgbClr val="003300"/>
                </a:solidFill>
              </a:rPr>
              <a:t>定理</a:t>
            </a:r>
            <a:r>
              <a:rPr lang="en-US" altLang="zh-CN" sz="2600" b="1" dirty="0">
                <a:solidFill>
                  <a:srgbClr val="003300"/>
                </a:solidFill>
              </a:rPr>
              <a:t>4</a:t>
            </a:r>
            <a:r>
              <a:rPr lang="zh-CN" altLang="en-US" sz="2600" b="1" dirty="0">
                <a:solidFill>
                  <a:srgbClr val="003300"/>
                </a:solidFill>
              </a:rPr>
              <a:t>：</a:t>
            </a:r>
            <a:r>
              <a:rPr lang="zh-CN" altLang="en-US" sz="2600" b="1" dirty="0"/>
              <a:t>设函数项级数           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上有定义，且通项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</a:t>
            </a:r>
            <a:r>
              <a:rPr lang="zh-CN" altLang="en-US" sz="2600" b="1" dirty="0"/>
              <a:t>可以写成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(x)=a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 ·b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(x),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x∈X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/>
              <a:t>若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</a:t>
            </a:r>
            <a:r>
              <a:rPr lang="zh-CN" altLang="en-US" sz="2600" b="1" dirty="0"/>
              <a:t>满足下列条件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中任意取定一个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x,</a:t>
            </a:r>
            <a:r>
              <a:rPr lang="zh-CN" altLang="en-US" sz="2600" b="1" dirty="0"/>
              <a:t>数列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/>
              <a:t>单调</a:t>
            </a:r>
            <a:r>
              <a:rPr lang="en-US" altLang="zh-CN" sz="2600" b="1" dirty="0"/>
              <a:t>,</a:t>
            </a:r>
            <a:r>
              <a:rPr lang="zh-CN" altLang="en-US" sz="2600" b="1" dirty="0"/>
              <a:t>且函数序列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上一致收敛于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/>
              <a:t>；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600" b="1" dirty="0"/>
              <a:t>(2)</a:t>
            </a:r>
            <a:r>
              <a:rPr lang="zh-CN" altLang="en-US" sz="2600" b="1" dirty="0"/>
              <a:t>函数项级数           的部分和序列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{B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上一致有界；  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600" b="1" dirty="0"/>
              <a:t>则      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上一致收敛。</a:t>
            </a:r>
          </a:p>
        </p:txBody>
      </p:sp>
      <p:sp>
        <p:nvSpPr>
          <p:cNvPr id="7168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3492500" y="1557338"/>
          <a:ext cx="936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1557338"/>
                        <a:ext cx="93662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2268538" y="4149725"/>
          <a:ext cx="109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6100" imgH="431800" progId="Equation.3">
                  <p:embed/>
                </p:oleObj>
              </mc:Choice>
              <mc:Fallback>
                <p:oleObj r:id="rId4" imgW="546100" imgH="4318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8538" y="4149725"/>
                        <a:ext cx="10906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10"/>
          <p:cNvSpPr/>
          <p:nvPr/>
        </p:nvSpPr>
        <p:spPr>
          <a:xfrm>
            <a:off x="0" y="2720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71688" name="Object 9"/>
          <p:cNvGraphicFramePr>
            <a:graphicFrameLocks noChangeAspect="1"/>
          </p:cNvGraphicFramePr>
          <p:nvPr/>
        </p:nvGraphicFramePr>
        <p:xfrm>
          <a:off x="611188" y="4870450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6300" imgH="431800" progId="Equation.3">
                  <p:embed/>
                </p:oleObj>
              </mc:Choice>
              <mc:Fallback>
                <p:oleObj r:id="rId6" imgW="876300" imgH="4318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4870450"/>
                        <a:ext cx="1752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1547813" y="476250"/>
          <a:ext cx="7024687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5200" imgH="787400" progId="Equation.DSMT4">
                  <p:embed/>
                </p:oleObj>
              </mc:Choice>
              <mc:Fallback>
                <p:oleObj r:id="rId3" imgW="3505200" imgH="787400" progId="Equation.DSMT4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476250"/>
                        <a:ext cx="7024687" cy="1576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3042"/>
              </p:ext>
            </p:extLst>
          </p:nvPr>
        </p:nvGraphicFramePr>
        <p:xfrm>
          <a:off x="539750" y="2349500"/>
          <a:ext cx="705643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857500" imgH="711200" progId="Equation.3">
                  <p:embed/>
                </p:oleObj>
              </mc:Choice>
              <mc:Fallback>
                <p:oleObj r:id="rId5" imgW="2857500" imgH="7112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2349500"/>
                        <a:ext cx="7056438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Object 5"/>
          <p:cNvGraphicFramePr>
            <a:graphicFrameLocks noChangeAspect="1"/>
          </p:cNvGraphicFramePr>
          <p:nvPr/>
        </p:nvGraphicFramePr>
        <p:xfrm>
          <a:off x="890588" y="5141913"/>
          <a:ext cx="6864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743200" imgH="457200" progId="Equation.DSMT4">
                  <p:embed/>
                </p:oleObj>
              </mc:Choice>
              <mc:Fallback>
                <p:oleObj r:id="rId7" imgW="2743200" imgH="4572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588" y="5141913"/>
                        <a:ext cx="68643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5262"/>
              </p:ext>
            </p:extLst>
          </p:nvPr>
        </p:nvGraphicFramePr>
        <p:xfrm>
          <a:off x="395288" y="4437063"/>
          <a:ext cx="74374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971800" imgH="228600" progId="Equation.3">
                  <p:embed/>
                </p:oleObj>
              </mc:Choice>
              <mc:Fallback>
                <p:oleObj r:id="rId9" imgW="2971800" imgH="2286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4437063"/>
                        <a:ext cx="743743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/>
              <a:t>55</a:t>
            </a:fld>
            <a:endParaRPr lang="en-US" altLang="zh-CN" sz="1000" dirty="0"/>
          </a:p>
        </p:txBody>
      </p:sp>
      <p:sp>
        <p:nvSpPr>
          <p:cNvPr id="7" name="矩形 6"/>
          <p:cNvSpPr/>
          <p:nvPr/>
        </p:nvSpPr>
        <p:spPr>
          <a:xfrm>
            <a:off x="468313" y="404813"/>
            <a:ext cx="34305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6666FF"/>
                </a:solidFill>
              </a:rPr>
              <a:t>（</a:t>
            </a:r>
            <a:r>
              <a:rPr lang="zh-CN" altLang="en-US" sz="2800" b="1" dirty="0">
                <a:solidFill>
                  <a:srgbClr val="FF33CC"/>
                </a:solidFill>
              </a:rPr>
              <a:t>复习</a:t>
            </a:r>
            <a:r>
              <a:rPr lang="zh-CN" altLang="en-US" sz="2800" b="1" dirty="0">
                <a:solidFill>
                  <a:srgbClr val="6666FF"/>
                </a:solidFill>
              </a:rPr>
              <a:t>）阿贝尔引理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50925" y="1163638"/>
          <a:ext cx="160496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457200" progId="Equation.DSMT4">
                  <p:embed/>
                </p:oleObj>
              </mc:Choice>
              <mc:Fallback>
                <p:oleObj r:id="rId2" imgW="62230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0925" y="1163638"/>
                        <a:ext cx="1604963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77900" y="2459038"/>
          <a:ext cx="77247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97200" imgH="457200" progId="Equation.DSMT4">
                  <p:embed/>
                </p:oleObj>
              </mc:Choice>
              <mc:Fallback>
                <p:oleObj r:id="rId4" imgW="299720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900" y="2459038"/>
                        <a:ext cx="772477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3500438"/>
          <a:ext cx="74628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5600" imgH="431800" progId="Equation.DSMT4">
                  <p:embed/>
                </p:oleObj>
              </mc:Choice>
              <mc:Fallback>
                <p:oleObj r:id="rId6" imgW="2895600" imgH="431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7462838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550" y="4508500"/>
          <a:ext cx="50069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43100" imgH="457200" progId="Equation.DSMT4">
                  <p:embed/>
                </p:oleObj>
              </mc:Choice>
              <mc:Fallback>
                <p:oleObj r:id="rId8" imgW="194310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4508500"/>
                        <a:ext cx="500697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68388" y="5738813"/>
          <a:ext cx="42243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37665" imgH="304800" progId="Equation.DSMT4">
                  <p:embed/>
                </p:oleObj>
              </mc:Choice>
              <mc:Fallback>
                <p:oleObj r:id="rId10" imgW="1637665" imgH="3048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8388" y="5738813"/>
                        <a:ext cx="422433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51463" y="5732463"/>
          <a:ext cx="34686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45565" imgH="304800" progId="Equation.DSMT4">
                  <p:embed/>
                </p:oleObj>
              </mc:Choice>
              <mc:Fallback>
                <p:oleObj r:id="rId12" imgW="1345565" imgH="304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1463" y="5732463"/>
                        <a:ext cx="346868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68009"/>
              </p:ext>
            </p:extLst>
          </p:nvPr>
        </p:nvGraphicFramePr>
        <p:xfrm>
          <a:off x="4067175" y="1052513"/>
          <a:ext cx="2651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28065" imgH="254000" progId="Equation.DSMT4">
                  <p:embed/>
                </p:oleObj>
              </mc:Choice>
              <mc:Fallback>
                <p:oleObj r:id="rId14" imgW="1028065" imgH="2540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67175" y="1052513"/>
                        <a:ext cx="265112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455988" y="188913"/>
            <a:ext cx="3924300" cy="738187"/>
            <a:chOff x="2447925" y="188640"/>
            <a:chExt cx="3924301" cy="738460"/>
          </a:xfrm>
        </p:grpSpPr>
        <p:sp>
          <p:nvSpPr>
            <p:cNvPr id="78864" name="矩形 5"/>
            <p:cNvSpPr/>
            <p:nvPr/>
          </p:nvSpPr>
          <p:spPr>
            <a:xfrm>
              <a:off x="2447926" y="188640"/>
              <a:ext cx="3924300" cy="738460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78865" name="对象 7"/>
            <p:cNvGraphicFramePr>
              <a:graphicFrameLocks noChangeAspect="1"/>
            </p:cNvGraphicFramePr>
            <p:nvPr/>
          </p:nvGraphicFramePr>
          <p:xfrm>
            <a:off x="3902075" y="273050"/>
            <a:ext cx="2060575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99465" imgH="254000" progId="Equation.DSMT4">
                    <p:embed/>
                  </p:oleObj>
                </mc:Choice>
                <mc:Fallback>
                  <p:oleObj r:id="rId16" imgW="799465" imgH="254000" progId="Equation.DSMT4">
                    <p:embed/>
                    <p:pic>
                      <p:nvPicPr>
                        <p:cNvPr id="78865" name="对象 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02075" y="273050"/>
                          <a:ext cx="2060575" cy="654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6" name="TextBox 5"/>
            <p:cNvSpPr txBox="1"/>
            <p:nvPr/>
          </p:nvSpPr>
          <p:spPr>
            <a:xfrm>
              <a:off x="2447925" y="260350"/>
              <a:ext cx="169202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：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71988" y="1700213"/>
            <a:ext cx="2836862" cy="792162"/>
            <a:chOff x="2888208" y="1700213"/>
            <a:chExt cx="2836317" cy="792162"/>
          </a:xfrm>
        </p:grpSpPr>
        <p:sp>
          <p:nvSpPr>
            <p:cNvPr id="78861" name="矩形 12"/>
            <p:cNvSpPr/>
            <p:nvPr/>
          </p:nvSpPr>
          <p:spPr>
            <a:xfrm>
              <a:off x="2888208" y="1700213"/>
              <a:ext cx="2836317" cy="792162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78862" name="对象 8"/>
            <p:cNvGraphicFramePr>
              <a:graphicFrameLocks noChangeAspect="1"/>
            </p:cNvGraphicFramePr>
            <p:nvPr/>
          </p:nvGraphicFramePr>
          <p:xfrm>
            <a:off x="4226421" y="1831925"/>
            <a:ext cx="120967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69900" imgH="228600" progId="Equation.DSMT4">
                    <p:embed/>
                  </p:oleObj>
                </mc:Choice>
                <mc:Fallback>
                  <p:oleObj r:id="rId18" imgW="469900" imgH="228600" progId="Equation.DSMT4">
                    <p:embed/>
                    <p:pic>
                      <p:nvPicPr>
                        <p:cNvPr id="78862" name="对象 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26421" y="1831925"/>
                          <a:ext cx="1209675" cy="588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3" name="TextBox 15"/>
            <p:cNvSpPr txBox="1"/>
            <p:nvPr/>
          </p:nvSpPr>
          <p:spPr>
            <a:xfrm>
              <a:off x="2888208" y="1844824"/>
              <a:ext cx="1539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2</a:t>
              </a:r>
              <a:r>
                <a:rPr lang="zh-CN" altLang="en-US" sz="2800" dirty="0"/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179388" y="333375"/>
          <a:ext cx="880268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17900" imgH="774700" progId="Equation.3">
                  <p:embed/>
                </p:oleObj>
              </mc:Choice>
              <mc:Fallback>
                <p:oleObj r:id="rId3" imgW="3517900" imgH="7747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333375"/>
                        <a:ext cx="8802687" cy="193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Object 5"/>
          <p:cNvGraphicFramePr>
            <a:graphicFrameLocks noChangeAspect="1"/>
          </p:cNvGraphicFramePr>
          <p:nvPr/>
        </p:nvGraphicFramePr>
        <p:xfrm>
          <a:off x="179388" y="2349500"/>
          <a:ext cx="6070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25700" imgH="215900" progId="Equation.3">
                  <p:embed/>
                </p:oleObj>
              </mc:Choice>
              <mc:Fallback>
                <p:oleObj r:id="rId5" imgW="2425700" imgH="2159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2349500"/>
                        <a:ext cx="60706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73120"/>
              </p:ext>
            </p:extLst>
          </p:nvPr>
        </p:nvGraphicFramePr>
        <p:xfrm>
          <a:off x="1187450" y="2852936"/>
          <a:ext cx="5432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71700" imgH="393700" progId="Equation.3">
                  <p:embed/>
                </p:oleObj>
              </mc:Choice>
              <mc:Fallback>
                <p:oleObj r:id="rId7" imgW="2171700" imgH="3937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2852936"/>
                        <a:ext cx="543242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59254"/>
              </p:ext>
            </p:extLst>
          </p:nvPr>
        </p:nvGraphicFramePr>
        <p:xfrm>
          <a:off x="323850" y="3789809"/>
          <a:ext cx="75628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22600" imgH="685800" progId="Equation.DSMT4">
                  <p:embed/>
                </p:oleObj>
              </mc:Choice>
              <mc:Fallback>
                <p:oleObj r:id="rId9" imgW="3022600" imgH="685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3789809"/>
                        <a:ext cx="7562850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16"/>
          <p:cNvGrpSpPr/>
          <p:nvPr/>
        </p:nvGrpSpPr>
        <p:grpSpPr>
          <a:xfrm>
            <a:off x="304800" y="5517009"/>
            <a:ext cx="7796213" cy="400050"/>
            <a:chOff x="1732457" y="6028180"/>
            <a:chExt cx="7795505" cy="400110"/>
          </a:xfrm>
        </p:grpSpPr>
        <p:cxnSp>
          <p:nvCxnSpPr>
            <p:cNvPr id="74769" name="直接连接符 17"/>
            <p:cNvCxnSpPr/>
            <p:nvPr/>
          </p:nvCxnSpPr>
          <p:spPr>
            <a:xfrm>
              <a:off x="1732457" y="6028180"/>
              <a:ext cx="7795505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" name="矩形 10"/>
            <p:cNvSpPr/>
            <p:nvPr/>
          </p:nvSpPr>
          <p:spPr>
            <a:xfrm>
              <a:off x="6288168" y="6028180"/>
              <a:ext cx="7031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3"/>
          <p:cNvGrpSpPr/>
          <p:nvPr/>
        </p:nvGrpSpPr>
        <p:grpSpPr>
          <a:xfrm>
            <a:off x="468313" y="1989138"/>
            <a:ext cx="1582737" cy="400050"/>
            <a:chOff x="4572000" y="6028180"/>
            <a:chExt cx="1583209" cy="400110"/>
          </a:xfrm>
        </p:grpSpPr>
        <p:cxnSp>
          <p:nvCxnSpPr>
            <p:cNvPr id="74767" name="直接连接符 14"/>
            <p:cNvCxnSpPr/>
            <p:nvPr/>
          </p:nvCxnSpPr>
          <p:spPr>
            <a:xfrm>
              <a:off x="4572000" y="6028180"/>
              <a:ext cx="158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5288176" y="6028180"/>
              <a:ext cx="4414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9"/>
          <p:cNvGrpSpPr/>
          <p:nvPr/>
        </p:nvGrpSpPr>
        <p:grpSpPr>
          <a:xfrm>
            <a:off x="2041525" y="1989138"/>
            <a:ext cx="1281113" cy="407987"/>
            <a:chOff x="4172395" y="6021478"/>
            <a:chExt cx="1282313" cy="406812"/>
          </a:xfrm>
        </p:grpSpPr>
        <p:cxnSp>
          <p:nvCxnSpPr>
            <p:cNvPr id="74765" name="直接连接符 20"/>
            <p:cNvCxnSpPr/>
            <p:nvPr/>
          </p:nvCxnSpPr>
          <p:spPr>
            <a:xfrm>
              <a:off x="4172395" y="6021478"/>
              <a:ext cx="128231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" name="矩形 16"/>
            <p:cNvSpPr/>
            <p:nvPr/>
          </p:nvSpPr>
          <p:spPr>
            <a:xfrm>
              <a:off x="4372607" y="6027810"/>
              <a:ext cx="440150" cy="400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22"/>
          <p:cNvGrpSpPr/>
          <p:nvPr/>
        </p:nvGrpSpPr>
        <p:grpSpPr>
          <a:xfrm>
            <a:off x="2987675" y="1989138"/>
            <a:ext cx="1866900" cy="400050"/>
            <a:chOff x="4643554" y="6028180"/>
            <a:chExt cx="1866958" cy="400110"/>
          </a:xfrm>
        </p:grpSpPr>
        <p:cxnSp>
          <p:nvCxnSpPr>
            <p:cNvPr id="74763" name="直接连接符 23"/>
            <p:cNvCxnSpPr/>
            <p:nvPr/>
          </p:nvCxnSpPr>
          <p:spPr>
            <a:xfrm flipV="1">
              <a:off x="4643554" y="6028180"/>
              <a:ext cx="1866958" cy="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0" name="矩形 19"/>
            <p:cNvSpPr/>
            <p:nvPr/>
          </p:nvSpPr>
          <p:spPr>
            <a:xfrm>
              <a:off x="5286512" y="6028180"/>
              <a:ext cx="4429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82832"/>
              </p:ext>
            </p:extLst>
          </p:nvPr>
        </p:nvGraphicFramePr>
        <p:xfrm>
          <a:off x="171450" y="5661471"/>
          <a:ext cx="5337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578100" imgH="431800" progId="Equation.DSMT4">
                  <p:embed/>
                </p:oleObj>
              </mc:Choice>
              <mc:Fallback>
                <p:oleObj r:id="rId11" imgW="2578100" imgH="4318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450" y="5661471"/>
                        <a:ext cx="533717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3">
            <a:extLst>
              <a:ext uri="{FF2B5EF4-FFF2-40B4-BE49-F238E27FC236}">
                <a16:creationId xmlns:a16="http://schemas.microsoft.com/office/drawing/2014/main" id="{2F6AB3B7-2993-4709-AF1C-6E6C606D2FF6}"/>
              </a:ext>
            </a:extLst>
          </p:cNvPr>
          <p:cNvCxnSpPr>
            <a:cxnSpLocks/>
          </p:cNvCxnSpPr>
          <p:nvPr/>
        </p:nvCxnSpPr>
        <p:spPr>
          <a:xfrm flipV="1">
            <a:off x="1433578" y="4374011"/>
            <a:ext cx="4130610" cy="1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/>
          </p:cNvSpPr>
          <p:nvPr>
            <p:ph type="body" sz="half" idx="1"/>
          </p:nvPr>
        </p:nvSpPr>
        <p:spPr>
          <a:xfrm>
            <a:off x="504825" y="404813"/>
            <a:ext cx="8243888" cy="51847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(6)</a:t>
            </a:r>
            <a:r>
              <a:rPr lang="zh-CN" altLang="en-US" sz="2600" b="1" dirty="0">
                <a:solidFill>
                  <a:srgbClr val="003300"/>
                </a:solidFill>
              </a:rPr>
              <a:t>函数项级数一致收敛的阿贝尔判别法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定理</a:t>
            </a:r>
            <a:r>
              <a:rPr lang="en-US" altLang="zh-CN" sz="2600" b="1" dirty="0">
                <a:solidFill>
                  <a:srgbClr val="800000"/>
                </a:solidFill>
              </a:rPr>
              <a:t>5</a:t>
            </a:r>
            <a:r>
              <a:rPr lang="zh-CN" altLang="en-US" sz="2600" b="1" dirty="0"/>
              <a:t>：设函数项级数                     满足：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中任意取定一个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，数列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i="1" dirty="0"/>
              <a:t>关于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/>
              <a:t>单调，且函数序列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上一致有界；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(2)</a:t>
            </a:r>
            <a:r>
              <a:rPr lang="zh-CN" altLang="en-US" sz="2600" b="1" dirty="0"/>
              <a:t>级数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上一致收敛； 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 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则 级数      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上一致收敛。</a:t>
            </a:r>
          </a:p>
        </p:txBody>
      </p:sp>
      <p:graphicFrame>
        <p:nvGraphicFramePr>
          <p:cNvPr id="7680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1275" y="981075"/>
          <a:ext cx="1751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6300" imgH="431800" progId="Equation.3">
                  <p:embed/>
                </p:oleObj>
              </mc:Choice>
              <mc:Fallback>
                <p:oleObj r:id="rId2" imgW="876300" imgH="4318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851275" y="981075"/>
                        <a:ext cx="1751013" cy="83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86339900"/>
              </p:ext>
            </p:extLst>
          </p:nvPr>
        </p:nvGraphicFramePr>
        <p:xfrm>
          <a:off x="1692275" y="4076700"/>
          <a:ext cx="1749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431800" progId="Equation.DSMT4">
                  <p:embed/>
                </p:oleObj>
              </mc:Choice>
              <mc:Fallback>
                <p:oleObj r:id="rId4" imgW="876300" imgH="4318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692275" y="4076700"/>
                        <a:ext cx="1749425" cy="841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8"/>
          <p:cNvGraphicFramePr>
            <a:graphicFrameLocks noChangeAspect="1"/>
          </p:cNvGraphicFramePr>
          <p:nvPr/>
        </p:nvGraphicFramePr>
        <p:xfrm>
          <a:off x="1692275" y="2852738"/>
          <a:ext cx="1090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6100" imgH="431800" progId="Equation.3">
                  <p:embed/>
                </p:oleObj>
              </mc:Choice>
              <mc:Fallback>
                <p:oleObj r:id="rId5" imgW="546100" imgH="4318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10906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843213" y="3644900"/>
            <a:ext cx="4465637" cy="10795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84663" y="2133600"/>
            <a:ext cx="3311525" cy="6477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188" y="2133600"/>
            <a:ext cx="3313112" cy="6477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32363" y="1163638"/>
          <a:ext cx="2447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665" imgH="203200" progId="Equation.DSMT4">
                  <p:embed/>
                </p:oleObj>
              </mc:Choice>
              <mc:Fallback>
                <p:oleObj r:id="rId2" imgW="1002665" imgH="203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1163638"/>
                        <a:ext cx="24479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650" y="2205038"/>
          <a:ext cx="280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1565" imgH="228600" progId="Equation.DSMT4">
                  <p:embed/>
                </p:oleObj>
              </mc:Choice>
              <mc:Fallback>
                <p:oleObj r:id="rId4" imgW="1091565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2205038"/>
                        <a:ext cx="2808288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08050" y="2708275"/>
          <a:ext cx="7529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11500" imgH="457200" progId="Equation.DSMT4">
                  <p:embed/>
                </p:oleObj>
              </mc:Choice>
              <mc:Fallback>
                <p:oleObj r:id="rId6" imgW="311150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050" y="2708275"/>
                        <a:ext cx="752951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0563" y="2205038"/>
          <a:ext cx="29511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5700" imgH="228600" progId="Equation.DSMT4">
                  <p:embed/>
                </p:oleObj>
              </mc:Choice>
              <mc:Fallback>
                <p:oleObj r:id="rId8" imgW="115570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0563" y="2205038"/>
                        <a:ext cx="2951162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79388" y="4437063"/>
          <a:ext cx="8097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38500" imgH="431800" progId="Equation.DSMT4">
                  <p:embed/>
                </p:oleObj>
              </mc:Choice>
              <mc:Fallback>
                <p:oleObj r:id="rId10" imgW="3238500" imgH="4318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9388" y="4437063"/>
                        <a:ext cx="80978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对象 12"/>
          <p:cNvGraphicFramePr>
            <a:graphicFrameLocks noChangeAspect="1"/>
          </p:cNvGraphicFramePr>
          <p:nvPr/>
        </p:nvGraphicFramePr>
        <p:xfrm>
          <a:off x="1725613" y="296863"/>
          <a:ext cx="5243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03400" imgH="203200" progId="Equation.DSMT4">
                  <p:embed/>
                </p:oleObj>
              </mc:Choice>
              <mc:Fallback>
                <p:oleObj r:id="rId12" imgW="1803400" imgH="203200" progId="Equation.DSMT4">
                  <p:embed/>
                  <p:pic>
                    <p:nvPicPr>
                      <p:cNvPr id="77834" name="对象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25613" y="296863"/>
                        <a:ext cx="52435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66875" y="1052513"/>
          <a:ext cx="31924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20165" imgH="279400" progId="Equation.DSMT4">
                  <p:embed/>
                </p:oleObj>
              </mc:Choice>
              <mc:Fallback>
                <p:oleObj r:id="rId14" imgW="1320165" imgH="2794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66875" y="1052513"/>
                        <a:ext cx="3192463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19475" y="1628800"/>
          <a:ext cx="2016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50900" imgH="228600" progId="Equation.DSMT4">
                  <p:embed/>
                </p:oleObj>
              </mc:Choice>
              <mc:Fallback>
                <p:oleObj r:id="rId16" imgW="850900" imgH="2286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19475" y="1628800"/>
                        <a:ext cx="20161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908175" y="5373216"/>
            <a:ext cx="3743325" cy="1081087"/>
            <a:chOff x="1907704" y="5517232"/>
            <a:chExt cx="3744416" cy="1080120"/>
          </a:xfrm>
        </p:grpSpPr>
        <p:cxnSp>
          <p:nvCxnSpPr>
            <p:cNvPr id="77844" name="直接连接符 16"/>
            <p:cNvCxnSpPr/>
            <p:nvPr/>
          </p:nvCxnSpPr>
          <p:spPr>
            <a:xfrm>
              <a:off x="1907704" y="6597352"/>
              <a:ext cx="3240360" cy="0"/>
            </a:xfrm>
            <a:prstGeom prst="line">
              <a:avLst/>
            </a:prstGeom>
            <a:ln w="57150" cap="flat" cmpd="thinThick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7845" name="TextBox 17"/>
            <p:cNvSpPr txBox="1"/>
            <p:nvPr/>
          </p:nvSpPr>
          <p:spPr>
            <a:xfrm>
              <a:off x="2411760" y="5517232"/>
              <a:ext cx="324036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狄利克雷判别法：一致收敛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08625" y="5301208"/>
            <a:ext cx="3167063" cy="1162050"/>
            <a:chOff x="5508104" y="5435932"/>
            <a:chExt cx="3168352" cy="1161420"/>
          </a:xfrm>
        </p:grpSpPr>
        <p:cxnSp>
          <p:nvCxnSpPr>
            <p:cNvPr id="77842" name="直接连接符 18"/>
            <p:cNvCxnSpPr/>
            <p:nvPr/>
          </p:nvCxnSpPr>
          <p:spPr>
            <a:xfrm>
              <a:off x="5508104" y="6597352"/>
              <a:ext cx="1296144" cy="0"/>
            </a:xfrm>
            <a:prstGeom prst="line">
              <a:avLst/>
            </a:prstGeom>
            <a:ln w="57150" cap="flat" cmpd="thinThick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7843" name="TextBox 19"/>
            <p:cNvSpPr txBox="1"/>
            <p:nvPr/>
          </p:nvSpPr>
          <p:spPr>
            <a:xfrm>
              <a:off x="6107158" y="5435932"/>
              <a:ext cx="256929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题目的条件：一致收敛</a:t>
              </a:r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71738" y="3644900"/>
          <a:ext cx="4764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68500" imgH="457200" progId="Equation.DSMT4">
                  <p:embed/>
                </p:oleObj>
              </mc:Choice>
              <mc:Fallback>
                <p:oleObj r:id="rId18" imgW="1968500" imgH="4572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71738" y="3644900"/>
                        <a:ext cx="47640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74675" y="1125538"/>
          <a:ext cx="1044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31800" imgH="203200" progId="Equation.DSMT4">
                  <p:embed/>
                </p:oleObj>
              </mc:Choice>
              <mc:Fallback>
                <p:oleObj r:id="rId20" imgW="431800" imgH="2032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4675" y="1125538"/>
                        <a:ext cx="10445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>
            <p:extLst>
              <p:ext uri="{D42A27DB-BD31-4B8C-83A1-F6EECF244321}">
                <p14:modId xmlns:p14="http://schemas.microsoft.com/office/powerpoint/2010/main" val="3013962883"/>
              </p:ext>
            </p:extLst>
          </p:nvPr>
        </p:nvGraphicFramePr>
        <p:xfrm>
          <a:off x="1692275" y="5382171"/>
          <a:ext cx="53990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159000" imgH="431800" progId="Equation.DSMT4">
                  <p:embed/>
                </p:oleObj>
              </mc:Choice>
              <mc:Fallback>
                <p:oleObj r:id="rId22" imgW="2159000" imgH="4318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92275" y="5382171"/>
                        <a:ext cx="539908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18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284663" y="2133600"/>
            <a:ext cx="3311525" cy="6477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188" y="2133600"/>
            <a:ext cx="3313112" cy="6477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32363" y="1163638"/>
          <a:ext cx="2447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665" imgH="203200" progId="Equation.DSMT4">
                  <p:embed/>
                </p:oleObj>
              </mc:Choice>
              <mc:Fallback>
                <p:oleObj r:id="rId2" imgW="1002665" imgH="2032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1163638"/>
                        <a:ext cx="24479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650" y="2205038"/>
          <a:ext cx="280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1565" imgH="228600" progId="Equation.DSMT4">
                  <p:embed/>
                </p:oleObj>
              </mc:Choice>
              <mc:Fallback>
                <p:oleObj r:id="rId4" imgW="1091565" imgH="2286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2205038"/>
                        <a:ext cx="2808288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0563" y="2205038"/>
          <a:ext cx="29511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55700" imgH="228600" progId="Equation.DSMT4">
                  <p:embed/>
                </p:oleObj>
              </mc:Choice>
              <mc:Fallback>
                <p:oleObj r:id="rId6" imgW="1155700" imgH="2286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0563" y="2205038"/>
                        <a:ext cx="2951162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对象 12"/>
          <p:cNvGraphicFramePr>
            <a:graphicFrameLocks noChangeAspect="1"/>
          </p:cNvGraphicFramePr>
          <p:nvPr/>
        </p:nvGraphicFramePr>
        <p:xfrm>
          <a:off x="1725613" y="296863"/>
          <a:ext cx="5243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03400" imgH="203200" progId="Equation.DSMT4">
                  <p:embed/>
                </p:oleObj>
              </mc:Choice>
              <mc:Fallback>
                <p:oleObj r:id="rId8" imgW="1803400" imgH="2032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5613" y="296863"/>
                        <a:ext cx="52435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66875" y="1052513"/>
          <a:ext cx="31924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20165" imgH="279400" progId="Equation.DSMT4">
                  <p:embed/>
                </p:oleObj>
              </mc:Choice>
              <mc:Fallback>
                <p:oleObj r:id="rId10" imgW="1320165" imgH="279400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66875" y="1052513"/>
                        <a:ext cx="3192463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035907"/>
              </p:ext>
            </p:extLst>
          </p:nvPr>
        </p:nvGraphicFramePr>
        <p:xfrm>
          <a:off x="3419475" y="1628800"/>
          <a:ext cx="2016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50900" imgH="228600" progId="Equation.DSMT4">
                  <p:embed/>
                </p:oleObj>
              </mc:Choice>
              <mc:Fallback>
                <p:oleObj r:id="rId12" imgW="850900" imgH="2286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9475" y="1628800"/>
                        <a:ext cx="20161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74675" y="1125538"/>
          <a:ext cx="1044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31800" imgH="203200" progId="Equation.DSMT4">
                  <p:embed/>
                </p:oleObj>
              </mc:Choice>
              <mc:Fallback>
                <p:oleObj r:id="rId14" imgW="431800" imgH="2032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" y="1125538"/>
                        <a:ext cx="10445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B197C295-3CD0-48CF-9658-343ED9EF2369}"/>
              </a:ext>
            </a:extLst>
          </p:cNvPr>
          <p:cNvGrpSpPr/>
          <p:nvPr/>
        </p:nvGrpSpPr>
        <p:grpSpPr>
          <a:xfrm>
            <a:off x="1943100" y="4509120"/>
            <a:ext cx="4808537" cy="965200"/>
            <a:chOff x="1619076" y="5429365"/>
            <a:chExt cx="4808538" cy="965200"/>
          </a:xfrm>
        </p:grpSpPr>
        <p:graphicFrame>
          <p:nvGraphicFramePr>
            <p:cNvPr id="24" name="对象 1">
              <a:extLst>
                <a:ext uri="{FF2B5EF4-FFF2-40B4-BE49-F238E27FC236}">
                  <a16:creationId xmlns:a16="http://schemas.microsoft.com/office/drawing/2014/main" id="{94BC50D7-35B5-422D-A5A4-1605B1057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247237"/>
                </p:ext>
              </p:extLst>
            </p:nvPr>
          </p:nvGraphicFramePr>
          <p:xfrm>
            <a:off x="1619076" y="5429365"/>
            <a:ext cx="4808538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400300" imgH="482600" progId="Equation.DSMT4">
                    <p:embed/>
                  </p:oleObj>
                </mc:Choice>
                <mc:Fallback>
                  <p:oleObj r:id="rId16" imgW="2400300" imgH="482600" progId="Equation.DSMT4">
                    <p:embed/>
                    <p:pic>
                      <p:nvPicPr>
                        <p:cNvPr id="76807" name="对象 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19076" y="5429365"/>
                          <a:ext cx="4808538" cy="965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连接符 3">
              <a:extLst>
                <a:ext uri="{FF2B5EF4-FFF2-40B4-BE49-F238E27FC236}">
                  <a16:creationId xmlns:a16="http://schemas.microsoft.com/office/drawing/2014/main" id="{54F77E89-D149-4C52-97A5-45BBECC26787}"/>
                </a:ext>
              </a:extLst>
            </p:cNvPr>
            <p:cNvCxnSpPr/>
            <p:nvPr/>
          </p:nvCxnSpPr>
          <p:spPr>
            <a:xfrm flipH="1">
              <a:off x="4139952" y="5733256"/>
              <a:ext cx="144016" cy="360040"/>
            </a:xfrm>
            <a:prstGeom prst="line">
              <a:avLst/>
            </a:prstGeom>
            <a:ln w="12700" cap="flat" cmpd="thinThick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AC3ADFD-F029-4C5B-A0F1-C81564908074}"/>
              </a:ext>
            </a:extLst>
          </p:cNvPr>
          <p:cNvCxnSpPr/>
          <p:nvPr/>
        </p:nvCxnSpPr>
        <p:spPr bwMode="auto">
          <a:xfrm flipH="1" flipV="1">
            <a:off x="3203848" y="2774950"/>
            <a:ext cx="1440160" cy="1597985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/>
            <a:r>
              <a:rPr lang="zh-CN" altLang="en-US" b="1" dirty="0">
                <a:solidFill>
                  <a:srgbClr val="CC0066"/>
                </a:solidFill>
              </a:rPr>
              <a:t>和函数：</a:t>
            </a:r>
            <a:r>
              <a:rPr lang="zh-CN" altLang="en-US" b="1" dirty="0"/>
              <a:t>在收敛域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</a:t>
            </a:r>
            <a:r>
              <a:rPr lang="zh-CN" altLang="en-US" b="1" dirty="0">
                <a:sym typeface="Symbol" panose="05050102010706020507" pitchFamily="18" charset="2"/>
              </a:rPr>
              <a:t></a:t>
            </a:r>
            <a:r>
              <a:rPr lang="zh-CN" altLang="en-US" b="1" dirty="0"/>
              <a:t> 函数项级数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的和是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的函数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1" i="1" dirty="0">
                <a:latin typeface="Times New Roman" panose="02020603050405020304" pitchFamily="18" charset="0"/>
              </a:rPr>
              <a:t> 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/>
              <a:t>称为函数项级数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的和函数</a:t>
            </a:r>
            <a:r>
              <a:rPr lang="zh-CN" altLang="en-US" b="1" dirty="0">
                <a:sym typeface="Symbol" panose="05050102010706020507" pitchFamily="18" charset="2"/>
              </a:rPr>
              <a:t></a:t>
            </a:r>
            <a:r>
              <a:rPr lang="zh-CN" altLang="en-US" b="1" dirty="0"/>
              <a:t> 并写成 </a:t>
            </a:r>
          </a:p>
        </p:txBody>
      </p:sp>
      <p:sp>
        <p:nvSpPr>
          <p:cNvPr id="922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6724650" y="1608138"/>
          <a:ext cx="101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4650" y="1608138"/>
                        <a:ext cx="1016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7372350" y="2687638"/>
          <a:ext cx="101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406400" progId="Equation.3">
                  <p:embed/>
                </p:oleObj>
              </mc:Choice>
              <mc:Fallback>
                <p:oleObj r:id="rId4" imgW="508000" imgH="406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2350" y="2687638"/>
                        <a:ext cx="1016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3492500" y="3644900"/>
          <a:ext cx="26892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6000" imgH="431800" progId="Equation.3">
                  <p:embed/>
                </p:oleObj>
              </mc:Choice>
              <mc:Fallback>
                <p:oleObj r:id="rId5" imgW="10160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3644900"/>
                        <a:ext cx="2689225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455988" y="115888"/>
            <a:ext cx="4068762" cy="936625"/>
            <a:chOff x="2447925" y="116332"/>
            <a:chExt cx="4068341" cy="936177"/>
          </a:xfrm>
        </p:grpSpPr>
        <p:sp>
          <p:nvSpPr>
            <p:cNvPr id="79887" name="矩形 5"/>
            <p:cNvSpPr/>
            <p:nvPr/>
          </p:nvSpPr>
          <p:spPr>
            <a:xfrm>
              <a:off x="2447926" y="116332"/>
              <a:ext cx="4068340" cy="936177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9888" name="TextBox 5"/>
            <p:cNvSpPr txBox="1"/>
            <p:nvPr/>
          </p:nvSpPr>
          <p:spPr>
            <a:xfrm>
              <a:off x="2447925" y="260350"/>
              <a:ext cx="169202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：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68313" y="404813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6666FF"/>
                </a:solidFill>
              </a:rPr>
              <a:t>阿贝尔引理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50925" y="1163638"/>
          <a:ext cx="160496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457200" progId="Equation.DSMT4">
                  <p:embed/>
                </p:oleObj>
              </mc:Choice>
              <mc:Fallback>
                <p:oleObj r:id="rId2" imgW="622300" imgH="457200" progId="Equation.DSMT4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0925" y="1163638"/>
                        <a:ext cx="1604963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77900" y="2459038"/>
          <a:ext cx="77247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97200" imgH="457200" progId="Equation.DSMT4">
                  <p:embed/>
                </p:oleObj>
              </mc:Choice>
              <mc:Fallback>
                <p:oleObj r:id="rId4" imgW="2997200" imgH="4572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900" y="2459038"/>
                        <a:ext cx="772477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3500438"/>
          <a:ext cx="74628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5600" imgH="431800" progId="Equation.DSMT4">
                  <p:embed/>
                </p:oleObj>
              </mc:Choice>
              <mc:Fallback>
                <p:oleObj r:id="rId6" imgW="2895600" imgH="431800" progId="Equation.DSMT4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7462838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39800" y="4508500"/>
          <a:ext cx="50720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68500" imgH="457200" progId="Equation.DSMT4">
                  <p:embed/>
                </p:oleObj>
              </mc:Choice>
              <mc:Fallback>
                <p:oleObj r:id="rId8" imgW="1968500" imgH="457200" progId="Equation.DSMT4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800" y="4508500"/>
                        <a:ext cx="5072063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35050" y="5624513"/>
          <a:ext cx="4291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63700" imgH="393700" progId="Equation.DSMT4">
                  <p:embed/>
                </p:oleObj>
              </mc:Choice>
              <mc:Fallback>
                <p:oleObj r:id="rId10" imgW="1663700" imgH="393700" progId="Equation.DSMT4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050" y="5624513"/>
                        <a:ext cx="42910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19713" y="5618163"/>
          <a:ext cx="3533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71600" imgH="393700" progId="Equation.DSMT4">
                  <p:embed/>
                </p:oleObj>
              </mc:Choice>
              <mc:Fallback>
                <p:oleObj r:id="rId12" imgW="1371600" imgH="393700" progId="Equation.DSMT4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19713" y="5618163"/>
                        <a:ext cx="353377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97413" y="65088"/>
          <a:ext cx="27162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54100" imgH="393700" progId="Equation.DSMT4">
                  <p:embed/>
                </p:oleObj>
              </mc:Choice>
              <mc:Fallback>
                <p:oleObj r:id="rId14" imgW="1054100" imgH="3937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97413" y="65088"/>
                        <a:ext cx="2716212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471988" y="1341438"/>
            <a:ext cx="2836862" cy="792162"/>
            <a:chOff x="2888208" y="1700213"/>
            <a:chExt cx="2836317" cy="792162"/>
          </a:xfrm>
        </p:grpSpPr>
        <p:sp>
          <p:nvSpPr>
            <p:cNvPr id="79884" name="矩形 12"/>
            <p:cNvSpPr/>
            <p:nvPr/>
          </p:nvSpPr>
          <p:spPr>
            <a:xfrm>
              <a:off x="2888208" y="1700213"/>
              <a:ext cx="2836317" cy="792162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79885" name="对象 8"/>
            <p:cNvGraphicFramePr>
              <a:graphicFrameLocks noChangeAspect="1"/>
            </p:cNvGraphicFramePr>
            <p:nvPr/>
          </p:nvGraphicFramePr>
          <p:xfrm>
            <a:off x="4226421" y="1831925"/>
            <a:ext cx="120967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69900" imgH="228600" progId="Equation.DSMT4">
                    <p:embed/>
                  </p:oleObj>
                </mc:Choice>
                <mc:Fallback>
                  <p:oleObj r:id="rId16" imgW="469900" imgH="228600" progId="Equation.DSMT4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26421" y="1831925"/>
                          <a:ext cx="1209675" cy="588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6" name="TextBox 15"/>
            <p:cNvSpPr txBox="1"/>
            <p:nvPr/>
          </p:nvSpPr>
          <p:spPr>
            <a:xfrm>
              <a:off x="2888208" y="1844824"/>
              <a:ext cx="1539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2</a:t>
              </a:r>
              <a:r>
                <a:rPr lang="zh-CN" altLang="en-US" sz="2800" dirty="0"/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0" name="Object 2"/>
          <p:cNvGraphicFramePr>
            <a:graphicFrameLocks noChangeAspect="1"/>
          </p:cNvGraphicFramePr>
          <p:nvPr/>
        </p:nvGraphicFramePr>
        <p:xfrm>
          <a:off x="1187450" y="549275"/>
          <a:ext cx="62833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36900" imgH="635000" progId="Equation.3">
                  <p:embed/>
                </p:oleObj>
              </mc:Choice>
              <mc:Fallback>
                <p:oleObj r:id="rId3" imgW="3136900" imgH="6350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49275"/>
                        <a:ext cx="6283325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1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54156"/>
              </p:ext>
            </p:extLst>
          </p:nvPr>
        </p:nvGraphicFramePr>
        <p:xfrm>
          <a:off x="531812" y="2120900"/>
          <a:ext cx="759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35300" imgH="228600" progId="Equation.3">
                  <p:embed/>
                </p:oleObj>
              </mc:Choice>
              <mc:Fallback>
                <p:oleObj r:id="rId5" imgW="3035300" imgH="2286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812" y="2120900"/>
                        <a:ext cx="7594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20200"/>
              </p:ext>
            </p:extLst>
          </p:nvPr>
        </p:nvGraphicFramePr>
        <p:xfrm>
          <a:off x="323850" y="3302000"/>
          <a:ext cx="73723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46400" imgH="660400" progId="Equation.DSMT4">
                  <p:embed/>
                </p:oleObj>
              </mc:Choice>
              <mc:Fallback>
                <p:oleObj r:id="rId7" imgW="2946400" imgH="660400" progId="Equation.DSMT4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3302000"/>
                        <a:ext cx="737235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05073"/>
              </p:ext>
            </p:extLst>
          </p:nvPr>
        </p:nvGraphicFramePr>
        <p:xfrm>
          <a:off x="2339975" y="5102225"/>
          <a:ext cx="27003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78865" imgH="482600" progId="Equation.DSMT4">
                  <p:embed/>
                </p:oleObj>
              </mc:Choice>
              <mc:Fallback>
                <p:oleObj r:id="rId9" imgW="1078865" imgH="4826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975" y="5102225"/>
                        <a:ext cx="2700338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6"/>
          <p:cNvGrpSpPr/>
          <p:nvPr/>
        </p:nvGrpSpPr>
        <p:grpSpPr>
          <a:xfrm>
            <a:off x="4716463" y="5000625"/>
            <a:ext cx="3170237" cy="412750"/>
            <a:chOff x="1412242" y="5802344"/>
            <a:chExt cx="4700092" cy="413063"/>
          </a:xfrm>
        </p:grpSpPr>
        <p:cxnSp>
          <p:nvCxnSpPr>
            <p:cNvPr id="80913" name="直接连接符 17"/>
            <p:cNvCxnSpPr/>
            <p:nvPr/>
          </p:nvCxnSpPr>
          <p:spPr>
            <a:xfrm>
              <a:off x="1412242" y="5802344"/>
              <a:ext cx="4700092" cy="12892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2372501" y="5815054"/>
              <a:ext cx="748437" cy="4003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395288" y="5013325"/>
            <a:ext cx="1241425" cy="400050"/>
            <a:chOff x="4697078" y="6028180"/>
            <a:chExt cx="1242043" cy="400110"/>
          </a:xfrm>
        </p:grpSpPr>
        <p:cxnSp>
          <p:nvCxnSpPr>
            <p:cNvPr id="80911" name="直接连接符 14"/>
            <p:cNvCxnSpPr/>
            <p:nvPr/>
          </p:nvCxnSpPr>
          <p:spPr>
            <a:xfrm flipV="1">
              <a:off x="4697078" y="6028180"/>
              <a:ext cx="1242043" cy="635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5287922" y="6028180"/>
              <a:ext cx="441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9"/>
          <p:cNvGrpSpPr/>
          <p:nvPr/>
        </p:nvGrpSpPr>
        <p:grpSpPr>
          <a:xfrm>
            <a:off x="1844675" y="5000625"/>
            <a:ext cx="927100" cy="420688"/>
            <a:chOff x="4172395" y="6008625"/>
            <a:chExt cx="927459" cy="419665"/>
          </a:xfrm>
        </p:grpSpPr>
        <p:cxnSp>
          <p:nvCxnSpPr>
            <p:cNvPr id="80909" name="直接连接符 20"/>
            <p:cNvCxnSpPr/>
            <p:nvPr/>
          </p:nvCxnSpPr>
          <p:spPr>
            <a:xfrm flipV="1">
              <a:off x="4172395" y="6008625"/>
              <a:ext cx="927459" cy="12853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4372497" y="6027629"/>
              <a:ext cx="439908" cy="40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22"/>
          <p:cNvGrpSpPr/>
          <p:nvPr/>
        </p:nvGrpSpPr>
        <p:grpSpPr>
          <a:xfrm>
            <a:off x="3125788" y="5000625"/>
            <a:ext cx="1301750" cy="412750"/>
            <a:chOff x="4979110" y="6015289"/>
            <a:chExt cx="1301705" cy="413001"/>
          </a:xfrm>
        </p:grpSpPr>
        <p:cxnSp>
          <p:nvCxnSpPr>
            <p:cNvPr id="80907" name="直接连接符 23"/>
            <p:cNvCxnSpPr/>
            <p:nvPr/>
          </p:nvCxnSpPr>
          <p:spPr>
            <a:xfrm>
              <a:off x="4979110" y="6015289"/>
              <a:ext cx="1301705" cy="6447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" name="矩形 18"/>
            <p:cNvSpPr/>
            <p:nvPr/>
          </p:nvSpPr>
          <p:spPr>
            <a:xfrm>
              <a:off x="5287074" y="6027997"/>
              <a:ext cx="442897" cy="4002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BB8BBB5A-A238-47CE-BF72-B7F82A7F7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83276"/>
              </p:ext>
            </p:extLst>
          </p:nvPr>
        </p:nvGraphicFramePr>
        <p:xfrm>
          <a:off x="5436096" y="5447154"/>
          <a:ext cx="27638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04840" imgH="393480" progId="Equation.DSMT4">
                  <p:embed/>
                </p:oleObj>
              </mc:Choice>
              <mc:Fallback>
                <p:oleObj name="Equation" r:id="rId11" imgW="1104840" imgH="393480" progId="Equation.DSMT4">
                  <p:embed/>
                  <p:pic>
                    <p:nvPicPr>
                      <p:cNvPr id="393222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6096" y="5447154"/>
                        <a:ext cx="2763837" cy="9842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03854"/>
              </p:ext>
            </p:extLst>
          </p:nvPr>
        </p:nvGraphicFramePr>
        <p:xfrm>
          <a:off x="1403648" y="603357"/>
          <a:ext cx="1938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74065" imgH="228600" progId="Equation.3">
                  <p:embed/>
                </p:oleObj>
              </mc:Choice>
              <mc:Fallback>
                <p:oleObj r:id="rId3" imgW="774065" imgH="2286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603357"/>
                        <a:ext cx="1938338" cy="571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47647"/>
              </p:ext>
            </p:extLst>
          </p:nvPr>
        </p:nvGraphicFramePr>
        <p:xfrm>
          <a:off x="3972719" y="317501"/>
          <a:ext cx="27638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2719" y="317501"/>
                        <a:ext cx="2763837" cy="9842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67149"/>
              </p:ext>
            </p:extLst>
          </p:nvPr>
        </p:nvGraphicFramePr>
        <p:xfrm>
          <a:off x="395288" y="1989138"/>
          <a:ext cx="6481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90800" imgH="228600" progId="Equation.DSMT4">
                  <p:embed/>
                </p:oleObj>
              </mc:Choice>
              <mc:Fallback>
                <p:oleObj r:id="rId7" imgW="2590800" imgH="228600" progId="Equation.DSMT4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1989138"/>
                        <a:ext cx="64817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Object 8"/>
          <p:cNvGraphicFramePr>
            <a:graphicFrameLocks noChangeAspect="1"/>
          </p:cNvGraphicFramePr>
          <p:nvPr/>
        </p:nvGraphicFramePr>
        <p:xfrm>
          <a:off x="684213" y="2662238"/>
          <a:ext cx="7023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806700" imgH="838200" progId="Equation.DSMT4">
                  <p:embed/>
                </p:oleObj>
              </mc:Choice>
              <mc:Fallback>
                <p:oleObj r:id="rId9" imgW="2806700" imgH="838200" progId="Equation.DSMT4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2662238"/>
                        <a:ext cx="70231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6"/>
          <p:cNvGrpSpPr/>
          <p:nvPr/>
        </p:nvGrpSpPr>
        <p:grpSpPr>
          <a:xfrm>
            <a:off x="468313" y="4757738"/>
            <a:ext cx="6554787" cy="400050"/>
            <a:chOff x="-4671847" y="5815235"/>
            <a:chExt cx="9716797" cy="400939"/>
          </a:xfrm>
        </p:grpSpPr>
        <p:cxnSp>
          <p:nvCxnSpPr>
            <p:cNvPr id="82952" name="直接连接符 17"/>
            <p:cNvCxnSpPr/>
            <p:nvPr/>
          </p:nvCxnSpPr>
          <p:spPr>
            <a:xfrm>
              <a:off x="-4671847" y="5815235"/>
              <a:ext cx="9716797" cy="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25350" y="5815235"/>
              <a:ext cx="745997" cy="4009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⑤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468204"/>
              </p:ext>
            </p:extLst>
          </p:nvPr>
        </p:nvGraphicFramePr>
        <p:xfrm>
          <a:off x="493713" y="5175143"/>
          <a:ext cx="69580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81300" imgH="431800" progId="Equation.DSMT4">
                  <p:embed/>
                </p:oleObj>
              </mc:Choice>
              <mc:Fallback>
                <p:oleObj r:id="rId11" imgW="2781300" imgH="4318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713" y="5175143"/>
                        <a:ext cx="6958012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  <a:r>
              <a:rPr lang="zh-CN" altLang="en-US" sz="4000" dirty="0">
                <a:solidFill>
                  <a:srgbClr val="6666FF"/>
                </a:solidFill>
              </a:rPr>
              <a:t>（</a:t>
            </a:r>
            <a:r>
              <a:rPr lang="zh-CN" altLang="en-US" sz="4000" dirty="0">
                <a:solidFill>
                  <a:srgbClr val="FF33CC"/>
                </a:solidFill>
              </a:rPr>
              <a:t>复习</a:t>
            </a:r>
            <a:r>
              <a:rPr lang="zh-CN" altLang="en-US" sz="4000" dirty="0">
                <a:solidFill>
                  <a:srgbClr val="6666FF"/>
                </a:solidFill>
              </a:rPr>
              <a:t>）</a:t>
            </a:r>
            <a:endParaRPr lang="zh-CN" altLang="en-US" dirty="0"/>
          </a:p>
        </p:txBody>
      </p:sp>
      <p:sp>
        <p:nvSpPr>
          <p:cNvPr id="8499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84996" name="矩形 6"/>
          <p:cNvSpPr/>
          <p:nvPr/>
        </p:nvSpPr>
        <p:spPr>
          <a:xfrm>
            <a:off x="250825" y="2636838"/>
            <a:ext cx="8643938" cy="22574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6713" y="2765425"/>
          <a:ext cx="7673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59100" imgH="228600" progId="Equation.DSMT4">
                  <p:embed/>
                </p:oleObj>
              </mc:Choice>
              <mc:Fallback>
                <p:oleObj r:id="rId2" imgW="2959100" imgH="228600" progId="Equation.DSMT4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713" y="2765425"/>
                        <a:ext cx="767397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8" name="组合 29"/>
          <p:cNvGrpSpPr/>
          <p:nvPr/>
        </p:nvGrpSpPr>
        <p:grpSpPr>
          <a:xfrm>
            <a:off x="350838" y="1887538"/>
            <a:ext cx="5245100" cy="533400"/>
            <a:chOff x="413456" y="868316"/>
            <a:chExt cx="5244394" cy="532696"/>
          </a:xfrm>
        </p:grpSpPr>
        <p:sp>
          <p:nvSpPr>
            <p:cNvPr id="85008" name="TextBox 30"/>
            <p:cNvSpPr txBox="1"/>
            <p:nvPr/>
          </p:nvSpPr>
          <p:spPr>
            <a:xfrm>
              <a:off x="1331818" y="877792"/>
              <a:ext cx="432603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一致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收敛           的性质：</a:t>
              </a:r>
            </a:p>
          </p:txBody>
        </p:sp>
        <p:graphicFrame>
          <p:nvGraphicFramePr>
            <p:cNvPr id="85009" name="对象 31"/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81000" imgH="228600" progId="Equation.DSMT4">
                    <p:embed/>
                  </p:oleObj>
                </mc:Choice>
                <mc:Fallback>
                  <p:oleObj r:id="rId4" imgW="381000" imgH="228600" progId="Equation.DSMT4">
                    <p:embed/>
                    <p:pic>
                      <p:nvPicPr>
                        <p:cNvPr id="0" name="图片 344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0" name="对象 32"/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30200" imgH="203200" progId="Equation.DSMT4">
                    <p:embed/>
                  </p:oleObj>
                </mc:Choice>
                <mc:Fallback>
                  <p:oleObj r:id="rId6" imgW="330200" imgH="203200" progId="Equation.DSMT4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1313" y="3228975"/>
          <a:ext cx="4149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00200" imgH="330200" progId="Equation.DSMT4">
                  <p:embed/>
                </p:oleObj>
              </mc:Choice>
              <mc:Fallback>
                <p:oleObj r:id="rId8" imgW="1600200" imgH="330200" progId="Equation.DSMT4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313" y="3228975"/>
                        <a:ext cx="4149725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03213" y="3937000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79600" imgH="393700" progId="Equation.DSMT4">
                  <p:embed/>
                </p:oleObj>
              </mc:Choice>
              <mc:Fallback>
                <p:oleObj r:id="rId10" imgW="1879600" imgH="393700" progId="Equation.DSMT4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213" y="3937000"/>
                        <a:ext cx="4873625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528888" y="3390900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" imgH="177800" progId="Equation.DSMT4">
                  <p:embed/>
                </p:oleObj>
              </mc:Choice>
              <mc:Fallback>
                <p:oleObj r:id="rId12" imgW="114300" imgH="177800" progId="Equation.DSMT4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28888" y="3390900"/>
                        <a:ext cx="29527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79713" y="4184650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" imgH="177800" progId="Equation.DSMT4">
                  <p:embed/>
                </p:oleObj>
              </mc:Choice>
              <mc:Fallback>
                <p:oleObj r:id="rId14" imgW="114300" imgH="177800" progId="Equation.DSMT4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79713" y="4184650"/>
                        <a:ext cx="29527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942263" y="2690813"/>
            <a:ext cx="3825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98713" y="3386138"/>
            <a:ext cx="3810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1925" y="4127500"/>
            <a:ext cx="444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33275"/>
              </p:ext>
            </p:extLst>
          </p:nvPr>
        </p:nvGraphicFramePr>
        <p:xfrm>
          <a:off x="8324677" y="2729806"/>
          <a:ext cx="295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4300" imgH="177800" progId="Equation.DSMT4">
                  <p:embed/>
                </p:oleObj>
              </mc:Choice>
              <mc:Fallback>
                <p:oleObj r:id="rId15" imgW="114300" imgH="177800" progId="Equation.DSMT4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24677" y="2729806"/>
                        <a:ext cx="295275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9"/>
          <p:cNvSpPr/>
          <p:nvPr/>
        </p:nvSpPr>
        <p:spPr>
          <a:xfrm>
            <a:off x="271463" y="2543175"/>
            <a:ext cx="4857750" cy="8858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6019" name="矩形 28"/>
          <p:cNvSpPr/>
          <p:nvPr/>
        </p:nvSpPr>
        <p:spPr>
          <a:xfrm>
            <a:off x="5595938" y="2214563"/>
            <a:ext cx="3433762" cy="194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6020" name="矩形 6"/>
          <p:cNvSpPr/>
          <p:nvPr/>
        </p:nvSpPr>
        <p:spPr>
          <a:xfrm>
            <a:off x="528638" y="911225"/>
            <a:ext cx="8315325" cy="1017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86021" name="组合 29"/>
          <p:cNvGrpSpPr/>
          <p:nvPr/>
        </p:nvGrpSpPr>
        <p:grpSpPr>
          <a:xfrm>
            <a:off x="350838" y="377825"/>
            <a:ext cx="5245100" cy="533400"/>
            <a:chOff x="413456" y="868316"/>
            <a:chExt cx="5244394" cy="532696"/>
          </a:xfrm>
        </p:grpSpPr>
        <p:sp>
          <p:nvSpPr>
            <p:cNvPr id="86034" name="TextBox 30"/>
            <p:cNvSpPr txBox="1"/>
            <p:nvPr/>
          </p:nvSpPr>
          <p:spPr>
            <a:xfrm>
              <a:off x="1331818" y="877792"/>
              <a:ext cx="432603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一致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收敛           的性质：</a:t>
              </a:r>
            </a:p>
          </p:txBody>
        </p:sp>
        <p:graphicFrame>
          <p:nvGraphicFramePr>
            <p:cNvPr id="86035" name="对象 31"/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81000" imgH="228600" progId="Equation.DSMT4">
                    <p:embed/>
                  </p:oleObj>
                </mc:Choice>
                <mc:Fallback>
                  <p:oleObj r:id="rId2" imgW="381000" imgH="228600" progId="Equation.DSMT4">
                    <p:embed/>
                    <p:pic>
                      <p:nvPicPr>
                        <p:cNvPr id="0" name="图片 347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6" name="对象 32"/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30200" imgH="203200" progId="Equation.DSMT4">
                    <p:embed/>
                  </p:oleObj>
                </mc:Choice>
                <mc:Fallback>
                  <p:oleObj r:id="rId4" imgW="330200" imgH="203200" progId="Equation.DSMT4">
                    <p:embed/>
                    <p:pic>
                      <p:nvPicPr>
                        <p:cNvPr id="0" name="图片 346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11163" y="2538413"/>
          <a:ext cx="2206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0265" imgH="393700" progId="Equation.DSMT4">
                  <p:embed/>
                </p:oleObj>
              </mc:Choice>
              <mc:Fallback>
                <p:oleObj r:id="rId6" imgW="850265" imgH="393700" progId="Equation.DSMT4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163" y="2538413"/>
                        <a:ext cx="220662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47675" y="2079625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90700" imgH="254000" progId="Equation.DSMT4">
                  <p:embed/>
                </p:oleObj>
              </mc:Choice>
              <mc:Fallback>
                <p:oleObj r:id="rId8" imgW="1790700" imgH="254000" progId="Equation.DSMT4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" y="2079625"/>
                        <a:ext cx="4646613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600325" y="2752725"/>
          <a:ext cx="2306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88365" imgH="215900" progId="Equation.DSMT4">
                  <p:embed/>
                </p:oleObj>
              </mc:Choice>
              <mc:Fallback>
                <p:oleObj r:id="rId10" imgW="888365" imgH="215900" progId="Equation.DSMT4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0325" y="2752725"/>
                        <a:ext cx="2306638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197238"/>
              </p:ext>
            </p:extLst>
          </p:nvPr>
        </p:nvGraphicFramePr>
        <p:xfrm>
          <a:off x="493713" y="4081463"/>
          <a:ext cx="42481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393480" progId="Equation.DSMT4">
                  <p:embed/>
                </p:oleObj>
              </mc:Choice>
              <mc:Fallback>
                <p:oleObj name="Equation" r:id="rId12" imgW="1638000" imgH="393480" progId="Equation.DSMT4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713" y="4081463"/>
                        <a:ext cx="4248150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对象 24"/>
          <p:cNvGraphicFramePr>
            <a:graphicFrameLocks noChangeAspect="1"/>
          </p:cNvGraphicFramePr>
          <p:nvPr/>
        </p:nvGraphicFramePr>
        <p:xfrm>
          <a:off x="722313" y="904875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879600" imgH="393700" progId="Equation.DSMT4">
                  <p:embed/>
                </p:oleObj>
              </mc:Choice>
              <mc:Fallback>
                <p:oleObj r:id="rId14" imgW="1879600" imgH="393700" progId="Equation.DSMT4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2313" y="904875"/>
                        <a:ext cx="4873625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978525" y="2352675"/>
          <a:ext cx="2865438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104900" imgH="685800" progId="Equation.DSMT4">
                  <p:embed/>
                </p:oleObj>
              </mc:Choice>
              <mc:Fallback>
                <p:oleObj r:id="rId16" imgW="1104900" imgH="685800" progId="Equation.DSMT4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78525" y="2352675"/>
                        <a:ext cx="2865438" cy="158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矩形 32"/>
          <p:cNvSpPr/>
          <p:nvPr/>
        </p:nvSpPr>
        <p:spPr>
          <a:xfrm>
            <a:off x="3209925" y="1157288"/>
            <a:ext cx="444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D4DF73A-1B4A-4808-ACB2-769F4676B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31450"/>
              </p:ext>
            </p:extLst>
          </p:nvPr>
        </p:nvGraphicFramePr>
        <p:xfrm>
          <a:off x="483394" y="4958287"/>
          <a:ext cx="52387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19240" imgH="228600" progId="Equation.DSMT4">
                  <p:embed/>
                </p:oleObj>
              </mc:Choice>
              <mc:Fallback>
                <p:oleObj name="Equation" r:id="rId18" imgW="201924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3394" y="4958287"/>
                        <a:ext cx="52387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4AB7E3C-1BC3-4CAD-A5B6-8D9EB3729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01707"/>
              </p:ext>
            </p:extLst>
          </p:nvPr>
        </p:nvGraphicFramePr>
        <p:xfrm>
          <a:off x="2966383" y="4577866"/>
          <a:ext cx="14493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720" imgH="393480" progId="Equation.DSMT4">
                  <p:embed/>
                </p:oleObj>
              </mc:Choice>
              <mc:Fallback>
                <p:oleObj name="Equation" r:id="rId20" imgW="55872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D4DF73A-1B4A-4808-ACB2-769F4676BC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66383" y="4577866"/>
                        <a:ext cx="1449388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17EF6F4-D99A-4B17-B534-A1D71AB2F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34612"/>
              </p:ext>
            </p:extLst>
          </p:nvPr>
        </p:nvGraphicFramePr>
        <p:xfrm>
          <a:off x="4710906" y="4389498"/>
          <a:ext cx="27654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66680" imgH="533160" progId="Equation.DSMT4">
                  <p:embed/>
                </p:oleObj>
              </mc:Choice>
              <mc:Fallback>
                <p:oleObj name="Equation" r:id="rId22" imgW="1066680" imgH="53316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10906" y="4389498"/>
                        <a:ext cx="2765425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0ACD3A4-FAC9-4054-BB72-35B9183E0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8379"/>
              </p:ext>
            </p:extLst>
          </p:nvPr>
        </p:nvGraphicFramePr>
        <p:xfrm>
          <a:off x="2572290" y="5475348"/>
          <a:ext cx="5732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09680" imgH="241200" progId="Equation.DSMT4">
                  <p:embed/>
                </p:oleObj>
              </mc:Choice>
              <mc:Fallback>
                <p:oleObj name="Equation" r:id="rId24" imgW="220968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D4DF73A-1B4A-4808-ACB2-769F4676BC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72290" y="5475348"/>
                        <a:ext cx="573246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b="1" dirty="0"/>
              <a:t>(1)</a:t>
            </a:r>
            <a:r>
              <a:rPr lang="zh-CN" altLang="en-US" b="1" dirty="0">
                <a:solidFill>
                  <a:srgbClr val="800000"/>
                </a:solidFill>
              </a:rPr>
              <a:t>和函数的连续性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6</a:t>
            </a:r>
            <a:r>
              <a:rPr lang="zh-CN" altLang="en-US" b="1" dirty="0"/>
              <a:t>：设函数项级数           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上一致收敛，且其每一项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上都连续，则其和函数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也连续。</a:t>
            </a:r>
          </a:p>
        </p:txBody>
      </p:sp>
      <p:sp>
        <p:nvSpPr>
          <p:cNvPr id="8704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4211638" y="2492375"/>
          <a:ext cx="11414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492375"/>
                        <a:ext cx="1141412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87047" name="Object 6"/>
          <p:cNvGraphicFramePr>
            <a:graphicFrameLocks noChangeAspect="1"/>
          </p:cNvGraphicFramePr>
          <p:nvPr/>
        </p:nvGraphicFramePr>
        <p:xfrm>
          <a:off x="3276600" y="4221163"/>
          <a:ext cx="29225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3">
                  <p:embed/>
                </p:oleObj>
              </mc:Choice>
              <mc:Fallback>
                <p:oleObj r:id="rId4" imgW="989965" imgH="4318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4221163"/>
                        <a:ext cx="2922588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b="1" dirty="0"/>
              <a:t>(1)</a:t>
            </a:r>
            <a:r>
              <a:rPr lang="zh-CN" altLang="en-US" b="1" dirty="0">
                <a:solidFill>
                  <a:srgbClr val="800000"/>
                </a:solidFill>
              </a:rPr>
              <a:t>和函数的连续性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6</a:t>
            </a:r>
            <a:r>
              <a:rPr lang="zh-CN" altLang="en-US" b="1" dirty="0"/>
              <a:t>：设函数项级数           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上一致收敛，且其每一项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上都连续，则其和函数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也连续。</a:t>
            </a:r>
          </a:p>
        </p:txBody>
      </p:sp>
      <p:sp>
        <p:nvSpPr>
          <p:cNvPr id="8704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4211638" y="2492375"/>
          <a:ext cx="11414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8704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492375"/>
                        <a:ext cx="1141412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87047" name="Object 6"/>
          <p:cNvGraphicFramePr>
            <a:graphicFrameLocks noChangeAspect="1"/>
          </p:cNvGraphicFramePr>
          <p:nvPr/>
        </p:nvGraphicFramePr>
        <p:xfrm>
          <a:off x="3276600" y="4221163"/>
          <a:ext cx="29225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3">
                  <p:embed/>
                </p:oleObj>
              </mc:Choice>
              <mc:Fallback>
                <p:oleObj r:id="rId4" imgW="989965" imgH="431800" progId="Equation.3">
                  <p:embed/>
                  <p:pic>
                    <p:nvPicPr>
                      <p:cNvPr id="8704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4221163"/>
                        <a:ext cx="2922588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7750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1835150" y="254000"/>
          <a:ext cx="55197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55900" imgH="635000" progId="Equation.DSMT4">
                  <p:embed/>
                </p:oleObj>
              </mc:Choice>
              <mc:Fallback>
                <p:oleObj r:id="rId3" imgW="2755900" imgH="635000" progId="Equation.DSMT4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54000"/>
                        <a:ext cx="5519738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7" name="Text Box 3"/>
          <p:cNvSpPr txBox="1"/>
          <p:nvPr/>
        </p:nvSpPr>
        <p:spPr>
          <a:xfrm>
            <a:off x="0" y="0"/>
            <a:ext cx="24114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684213" y="3500438"/>
          <a:ext cx="4554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73300" imgH="292100" progId="Equation.DSMT4">
                  <p:embed/>
                </p:oleObj>
              </mc:Choice>
              <mc:Fallback>
                <p:oleObj r:id="rId5" imgW="2273300" imgH="292100" progId="Equation.DSMT4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500438"/>
                        <a:ext cx="4554537" cy="584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49913" y="3357563"/>
          <a:ext cx="346075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27200" imgH="1270000" progId="Equation.DSMT4">
                  <p:embed/>
                </p:oleObj>
              </mc:Choice>
              <mc:Fallback>
                <p:oleObj r:id="rId7" imgW="1727200" imgH="1270000" progId="Equation.DSMT4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9913" y="3357563"/>
                        <a:ext cx="3460750" cy="2540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63713" y="1773238"/>
          <a:ext cx="60277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09900" imgH="685800" progId="Equation.DSMT4">
                  <p:embed/>
                </p:oleObj>
              </mc:Choice>
              <mc:Fallback>
                <p:oleObj r:id="rId9" imgW="3009900" imgH="685800" progId="Equation.DSMT4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1773238"/>
                        <a:ext cx="6027737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1838" y="5300663"/>
          <a:ext cx="1679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37565" imgH="254000" progId="Equation.DSMT4">
                  <p:embed/>
                </p:oleObj>
              </mc:Choice>
              <mc:Fallback>
                <p:oleObj r:id="rId11" imgW="837565" imgH="254000" progId="Equation.DSMT4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838" y="5300663"/>
                        <a:ext cx="167957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649297"/>
              </p:ext>
            </p:extLst>
          </p:nvPr>
        </p:nvGraphicFramePr>
        <p:xfrm>
          <a:off x="827088" y="5949280"/>
          <a:ext cx="6589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289300" imgH="279400" progId="Equation.DSMT4">
                  <p:embed/>
                </p:oleObj>
              </mc:Choice>
              <mc:Fallback>
                <p:oleObj r:id="rId13" imgW="3289300" imgH="279400" progId="Equation.DSMT4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5949280"/>
                        <a:ext cx="6589712" cy="5588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86183"/>
              </p:ext>
            </p:extLst>
          </p:nvPr>
        </p:nvGraphicFramePr>
        <p:xfrm>
          <a:off x="827088" y="5949280"/>
          <a:ext cx="6080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035300" imgH="254000" progId="Equation.DSMT4">
                  <p:embed/>
                </p:oleObj>
              </mc:Choice>
              <mc:Fallback>
                <p:oleObj r:id="rId15" imgW="3035300" imgH="254000" progId="Equation.DSMT4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7088" y="5949280"/>
                        <a:ext cx="608012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51590" name="Object 6"/>
          <p:cNvGraphicFramePr>
            <a:graphicFrameLocks noChangeAspect="1"/>
          </p:cNvGraphicFramePr>
          <p:nvPr/>
        </p:nvGraphicFramePr>
        <p:xfrm>
          <a:off x="179388" y="2133600"/>
          <a:ext cx="85899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83000" imgH="660400" progId="Equation.3">
                  <p:embed/>
                </p:oleObj>
              </mc:Choice>
              <mc:Fallback>
                <p:oleObj r:id="rId3" imgW="3683000" imgH="660400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2133600"/>
                        <a:ext cx="8589962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00525"/>
              </p:ext>
            </p:extLst>
          </p:nvPr>
        </p:nvGraphicFramePr>
        <p:xfrm>
          <a:off x="323850" y="4076700"/>
          <a:ext cx="64182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800" imgH="482600" progId="Equation.DSMT4">
                  <p:embed/>
                </p:oleObj>
              </mc:Choice>
              <mc:Fallback>
                <p:oleObj name="Equation" r:id="rId5" imgW="2590800" imgH="482600" progId="Equation.DSMT4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4076700"/>
                        <a:ext cx="6418263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2" name="Object 8"/>
          <p:cNvGraphicFramePr>
            <a:graphicFrameLocks noChangeAspect="1"/>
          </p:cNvGraphicFramePr>
          <p:nvPr/>
        </p:nvGraphicFramePr>
        <p:xfrm>
          <a:off x="323850" y="5661025"/>
          <a:ext cx="7632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87700" imgH="241300" progId="Equation.DSMT4">
                  <p:embed/>
                </p:oleObj>
              </mc:Choice>
              <mc:Fallback>
                <p:oleObj name="Equation" r:id="rId7" imgW="3187700" imgH="241300" progId="Equation.DSMT4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5661025"/>
                        <a:ext cx="76327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8313" y="765175"/>
          <a:ext cx="63357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27300" imgH="457200" progId="Equation.DSMT4">
                  <p:embed/>
                </p:oleObj>
              </mc:Choice>
              <mc:Fallback>
                <p:oleObj r:id="rId9" imgW="2527300" imgH="457200" progId="Equation.DSMT4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765175"/>
                        <a:ext cx="63357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3"/>
          <p:cNvGrpSpPr/>
          <p:nvPr/>
        </p:nvGrpSpPr>
        <p:grpSpPr>
          <a:xfrm>
            <a:off x="161925" y="3730625"/>
            <a:ext cx="1241425" cy="400050"/>
            <a:chOff x="4697078" y="6028180"/>
            <a:chExt cx="1242043" cy="400110"/>
          </a:xfrm>
        </p:grpSpPr>
        <p:cxnSp>
          <p:nvCxnSpPr>
            <p:cNvPr id="90120" name="直接连接符 14"/>
            <p:cNvCxnSpPr/>
            <p:nvPr/>
          </p:nvCxnSpPr>
          <p:spPr>
            <a:xfrm flipV="1">
              <a:off x="4697078" y="6028180"/>
              <a:ext cx="1242043" cy="635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5287922" y="6028180"/>
              <a:ext cx="441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2339975" y="908050"/>
          <a:ext cx="2697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46200" imgH="241300" progId="Equation.3">
                  <p:embed/>
                </p:oleObj>
              </mc:Choice>
              <mc:Fallback>
                <p:oleObj r:id="rId3" imgW="1346200" imgH="241300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908050"/>
                        <a:ext cx="2697163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2339975" y="1628775"/>
          <a:ext cx="2927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59865" imgH="241300" progId="Equation.DSMT4">
                  <p:embed/>
                </p:oleObj>
              </mc:Choice>
              <mc:Fallback>
                <p:oleObj r:id="rId5" imgW="1459865" imgH="241300" progId="Equation.DSMT4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1628775"/>
                        <a:ext cx="2927350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4" name="Object 8"/>
          <p:cNvGraphicFramePr>
            <a:graphicFrameLocks noChangeAspect="1"/>
          </p:cNvGraphicFramePr>
          <p:nvPr/>
        </p:nvGraphicFramePr>
        <p:xfrm>
          <a:off x="611188" y="2733675"/>
          <a:ext cx="786765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36900" imgH="977900" progId="Equation.DSMT4">
                  <p:embed/>
                </p:oleObj>
              </mc:Choice>
              <mc:Fallback>
                <p:oleObj r:id="rId7" imgW="3136900" imgH="977900" progId="Equation.DSMT4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2733675"/>
                        <a:ext cx="7867650" cy="244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71675" y="188913"/>
          <a:ext cx="6080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35300" imgH="254000" progId="Equation.DSMT4">
                  <p:embed/>
                </p:oleObj>
              </mc:Choice>
              <mc:Fallback>
                <p:oleObj r:id="rId9" imgW="3035300" imgH="254000" progId="Equation.DSMT4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675" y="188913"/>
                        <a:ext cx="608012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9388" y="188913"/>
          <a:ext cx="1679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37565" imgH="254000" progId="Equation.DSMT4">
                  <p:embed/>
                </p:oleObj>
              </mc:Choice>
              <mc:Fallback>
                <p:oleObj r:id="rId11" imgW="837565" imgH="254000" progId="Equation.DSMT4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388" y="188913"/>
                        <a:ext cx="167957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11413" y="5732463"/>
          <a:ext cx="3054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24000" imgH="241300" progId="Equation.DSMT4">
                  <p:embed/>
                </p:oleObj>
              </mc:Choice>
              <mc:Fallback>
                <p:oleObj r:id="rId13" imgW="1524000" imgH="241300" progId="Equation.DSMT4">
                  <p:embed/>
                  <p:pic>
                    <p:nvPicPr>
                      <p:cNvPr id="0" name="图片 34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1413" y="5732463"/>
                        <a:ext cx="3054350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9"/>
          <p:cNvGrpSpPr/>
          <p:nvPr/>
        </p:nvGrpSpPr>
        <p:grpSpPr>
          <a:xfrm>
            <a:off x="3132138" y="5114925"/>
            <a:ext cx="1152525" cy="401638"/>
            <a:chOff x="4172395" y="6027810"/>
            <a:chExt cx="1153209" cy="400480"/>
          </a:xfrm>
        </p:grpSpPr>
        <p:cxnSp>
          <p:nvCxnSpPr>
            <p:cNvPr id="92172" name="直接连接符 20"/>
            <p:cNvCxnSpPr/>
            <p:nvPr/>
          </p:nvCxnSpPr>
          <p:spPr>
            <a:xfrm>
              <a:off x="4172395" y="6069285"/>
              <a:ext cx="115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4372539" y="6027810"/>
              <a:ext cx="439998" cy="400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22"/>
          <p:cNvGrpSpPr/>
          <p:nvPr/>
        </p:nvGrpSpPr>
        <p:grpSpPr>
          <a:xfrm>
            <a:off x="4427538" y="5170488"/>
            <a:ext cx="2592387" cy="419100"/>
            <a:chOff x="4907101" y="6008840"/>
            <a:chExt cx="2592370" cy="419450"/>
          </a:xfrm>
        </p:grpSpPr>
        <p:cxnSp>
          <p:nvCxnSpPr>
            <p:cNvPr id="92170" name="直接连接符 23"/>
            <p:cNvCxnSpPr/>
            <p:nvPr/>
          </p:nvCxnSpPr>
          <p:spPr>
            <a:xfrm>
              <a:off x="4907101" y="6008840"/>
              <a:ext cx="2592370" cy="1934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" name="矩形 18"/>
            <p:cNvSpPr/>
            <p:nvPr/>
          </p:nvSpPr>
          <p:spPr>
            <a:xfrm>
              <a:off x="5286511" y="6027906"/>
              <a:ext cx="442910" cy="400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192838" y="3244850"/>
            <a:ext cx="1258887" cy="504825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3492500" y="3068638"/>
            <a:ext cx="2519363" cy="504825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36578" name="Text Box 2"/>
          <p:cNvSpPr txBox="1"/>
          <p:nvPr/>
        </p:nvSpPr>
        <p:spPr>
          <a:xfrm>
            <a:off x="261938" y="1484313"/>
            <a:ext cx="10890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endParaRPr lang="zh-CN" altLang="en-US" sz="280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6591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FF"/>
              </a:clrTo>
            </a:clrChange>
          </a:blip>
          <a:stretch>
            <a:fillRect/>
          </a:stretch>
        </p:blipFill>
        <p:spPr>
          <a:xfrm>
            <a:off x="539750" y="333375"/>
            <a:ext cx="7102475" cy="1447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3713" y="2433638"/>
          <a:ext cx="157162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7900" imgH="1143000" progId="Equation.DSMT4">
                  <p:embed/>
                </p:oleObj>
              </mc:Choice>
              <mc:Fallback>
                <p:oleObj r:id="rId3" imgW="977900" imgH="1143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433638"/>
                        <a:ext cx="1571625" cy="183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35375" y="2257425"/>
          <a:ext cx="1041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7700" imgH="203200" progId="Equation.DSMT4">
                  <p:embed/>
                </p:oleObj>
              </mc:Choice>
              <mc:Fallback>
                <p:oleObj r:id="rId5" imgW="6477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2257425"/>
                        <a:ext cx="1041400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5375" y="3213100"/>
          <a:ext cx="22653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09065" imgH="203200" progId="Equation.DSMT4">
                  <p:embed/>
                </p:oleObj>
              </mc:Choice>
              <mc:Fallback>
                <p:oleObj r:id="rId7" imgW="140906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75" y="3213100"/>
                        <a:ext cx="2265363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68863" y="1989138"/>
          <a:ext cx="2224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84300" imgH="482600" progId="Equation.DSMT4">
                  <p:embed/>
                </p:oleObj>
              </mc:Choice>
              <mc:Fallback>
                <p:oleObj r:id="rId9" imgW="1384300" imgH="482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8863" y="1989138"/>
                        <a:ext cx="2224087" cy="77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73475" y="4076700"/>
          <a:ext cx="34909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71700" imgH="203200" progId="Equation.DSMT4">
                  <p:embed/>
                </p:oleObj>
              </mc:Choice>
              <mc:Fallback>
                <p:oleObj r:id="rId11" imgW="21717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73475" y="4076700"/>
                        <a:ext cx="3490913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30938" y="2974975"/>
          <a:ext cx="2733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01800" imgH="431800" progId="Equation.DSMT4">
                  <p:embed/>
                </p:oleObj>
              </mc:Choice>
              <mc:Fallback>
                <p:oleObj r:id="rId13" imgW="1701800" imgH="431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30938" y="2974975"/>
                        <a:ext cx="273367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5365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713" name="Object 9"/>
          <p:cNvGraphicFramePr>
            <a:graphicFrameLocks noChangeAspect="1"/>
          </p:cNvGraphicFramePr>
          <p:nvPr/>
        </p:nvGraphicFramePr>
        <p:xfrm>
          <a:off x="674688" y="2349500"/>
          <a:ext cx="773271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86100" imgH="698500" progId="Equation.DSMT4">
                  <p:embed/>
                </p:oleObj>
              </mc:Choice>
              <mc:Fallback>
                <p:oleObj r:id="rId3" imgW="3086100" imgH="698500" progId="Equation.DSMT4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2349500"/>
                        <a:ext cx="7732712" cy="174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4" name="Object 10"/>
          <p:cNvGraphicFramePr>
            <a:graphicFrameLocks noChangeAspect="1"/>
          </p:cNvGraphicFramePr>
          <p:nvPr/>
        </p:nvGraphicFramePr>
        <p:xfrm>
          <a:off x="684213" y="1341438"/>
          <a:ext cx="6049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13000" imgH="228600" progId="Equation.DSMT4">
                  <p:embed/>
                </p:oleObj>
              </mc:Choice>
              <mc:Fallback>
                <p:oleObj r:id="rId5" imgW="2413000" imgH="228600" progId="Equation.DSMT4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341438"/>
                        <a:ext cx="60499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3913" y="5157788"/>
          <a:ext cx="6367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40000" imgH="228600" progId="Equation.DSMT4">
                  <p:embed/>
                </p:oleObj>
              </mc:Choice>
              <mc:Fallback>
                <p:oleObj r:id="rId7" imgW="2540000" imgH="228600" progId="Equation.DSMT4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3913" y="5157788"/>
                        <a:ext cx="63674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6"/>
          <p:cNvGrpSpPr/>
          <p:nvPr/>
        </p:nvGrpSpPr>
        <p:grpSpPr>
          <a:xfrm>
            <a:off x="827088" y="4292600"/>
            <a:ext cx="7777162" cy="412750"/>
            <a:chOff x="1412242" y="5802344"/>
            <a:chExt cx="11527748" cy="413063"/>
          </a:xfrm>
        </p:grpSpPr>
        <p:cxnSp>
          <p:nvCxnSpPr>
            <p:cNvPr id="94214" name="直接连接符 17"/>
            <p:cNvCxnSpPr/>
            <p:nvPr/>
          </p:nvCxnSpPr>
          <p:spPr>
            <a:xfrm>
              <a:off x="1412242" y="5802344"/>
              <a:ext cx="11527748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6214882" y="5815054"/>
              <a:ext cx="748280" cy="4003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7785100" cy="44116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>
                <a:solidFill>
                  <a:srgbClr val="003300"/>
                </a:solidFill>
              </a:rPr>
              <a:t>和函数的连续性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推论：</a:t>
            </a:r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是一区间（开区间，闭区间或半开半闭区间），若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上连续，但和函数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上不连续，则级数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上不一致连续。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3429000"/>
          <a:ext cx="29733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89965" imgH="431800" progId="Equation.DSMT4">
                  <p:embed/>
                </p:oleObj>
              </mc:Choice>
              <mc:Fallback>
                <p:oleObj name="Equation" r:id="rId2" imgW="989965" imgH="431800" progId="Equation.DSMT4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339975" y="3429000"/>
                        <a:ext cx="2973388" cy="1265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51275" y="4724400"/>
          <a:ext cx="10191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406400" progId="Equation.3">
                  <p:embed/>
                </p:oleObj>
              </mc:Choice>
              <mc:Fallback>
                <p:oleObj r:id="rId4" imgW="508000" imgH="406400" progId="Equation.3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851275" y="4724400"/>
                        <a:ext cx="1019175" cy="801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2E9F5D-20CA-476B-888F-7D777B4A0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14163"/>
              </p:ext>
            </p:extLst>
          </p:nvPr>
        </p:nvGraphicFramePr>
        <p:xfrm>
          <a:off x="1763688" y="5757002"/>
          <a:ext cx="4999765" cy="66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431640" progId="Equation.DSMT4">
                  <p:embed/>
                </p:oleObj>
              </mc:Choice>
              <mc:Fallback>
                <p:oleObj name="Equation" r:id="rId6" imgW="3162240" imgH="431640" progId="Equation.DSMT4">
                  <p:embed/>
                  <p:pic>
                    <p:nvPicPr>
                      <p:cNvPr id="96260" name="Object 4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763688" y="5757002"/>
                        <a:ext cx="4999765" cy="66602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7543800" cy="12954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1" dirty="0"/>
              <a:t>(2) </a:t>
            </a:r>
            <a:r>
              <a:rPr lang="zh-CN" altLang="en-US" b="1" dirty="0">
                <a:solidFill>
                  <a:srgbClr val="800000"/>
                </a:solidFill>
              </a:rPr>
              <a:t>逐项积分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7</a:t>
            </a:r>
            <a:r>
              <a:rPr lang="zh-CN" altLang="en-US" b="1" dirty="0"/>
              <a:t>：若函数项级数           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上一致收敛，且其每一项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上都连续，则其和函数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上可积，且可逐项积分，即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284663" y="2276475"/>
          <a:ext cx="996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4663" y="2276475"/>
                        <a:ext cx="9969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3419475" y="3573463"/>
          <a:ext cx="29225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DSMT4">
                  <p:embed/>
                </p:oleObj>
              </mc:Choice>
              <mc:Fallback>
                <p:oleObj r:id="rId4" imgW="989965" imgH="431800" progId="Equation.DSMT4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475" y="3573463"/>
                        <a:ext cx="2922588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97287" name="Object 6"/>
          <p:cNvGraphicFramePr>
            <a:graphicFrameLocks noChangeAspect="1"/>
          </p:cNvGraphicFramePr>
          <p:nvPr/>
        </p:nvGraphicFramePr>
        <p:xfrm>
          <a:off x="3708400" y="5229225"/>
          <a:ext cx="45704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48765" imgH="431800" progId="Equation.3">
                  <p:embed/>
                </p:oleObj>
              </mc:Choice>
              <mc:Fallback>
                <p:oleObj r:id="rId6" imgW="1548765" imgH="431800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8400" y="5229225"/>
                        <a:ext cx="4570413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00113" y="5229225"/>
          <a:ext cx="28082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1865" imgH="431800" progId="Equation.DSMT4">
                  <p:embed/>
                </p:oleObj>
              </mc:Choice>
              <mc:Fallback>
                <p:oleObj r:id="rId8" imgW="951865" imgH="431800" progId="Equation.DSMT4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113" y="5229225"/>
                        <a:ext cx="2808287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2195513" y="188913"/>
          <a:ext cx="64357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13100" imgH="635000" progId="Equation.3">
                  <p:embed/>
                </p:oleObj>
              </mc:Choice>
              <mc:Fallback>
                <p:oleObj r:id="rId3" imgW="3213100" imgH="6350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88913"/>
                        <a:ext cx="6435725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3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236538" y="1509713"/>
          <a:ext cx="89328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455795" imgH="862965" progId="Equation.DSMT4">
                  <p:embed/>
                </p:oleObj>
              </mc:Choice>
              <mc:Fallback>
                <p:oleObj r:id="rId5" imgW="4455795" imgH="862965" progId="Equation.DSMT4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538" y="1509713"/>
                        <a:ext cx="8932862" cy="1727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468313" y="3573463"/>
          <a:ext cx="572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857500" imgH="215900" progId="Equation.3">
                  <p:embed/>
                </p:oleObj>
              </mc:Choice>
              <mc:Fallback>
                <p:oleObj r:id="rId7" imgW="2857500" imgH="2159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3573463"/>
                        <a:ext cx="572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8" name="Object 8"/>
          <p:cNvGraphicFramePr>
            <a:graphicFrameLocks noChangeAspect="1"/>
          </p:cNvGraphicFramePr>
          <p:nvPr/>
        </p:nvGraphicFramePr>
        <p:xfrm>
          <a:off x="179388" y="4076700"/>
          <a:ext cx="87566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368800" imgH="889000" progId="Equation.3">
                  <p:embed/>
                </p:oleObj>
              </mc:Choice>
              <mc:Fallback>
                <p:oleObj r:id="rId9" imgW="4368800" imgH="8890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388" y="4076700"/>
                        <a:ext cx="87566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22266"/>
              </p:ext>
            </p:extLst>
          </p:nvPr>
        </p:nvGraphicFramePr>
        <p:xfrm>
          <a:off x="1187624" y="188640"/>
          <a:ext cx="644048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13100" imgH="1333500" progId="Equation.3">
                  <p:embed/>
                </p:oleObj>
              </mc:Choice>
              <mc:Fallback>
                <p:oleObj r:id="rId3" imgW="3213100" imgH="13335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88640"/>
                        <a:ext cx="6440487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D7D127-D815-462A-ACD8-6302098C8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53656"/>
              </p:ext>
            </p:extLst>
          </p:nvPr>
        </p:nvGraphicFramePr>
        <p:xfrm>
          <a:off x="467544" y="3284984"/>
          <a:ext cx="837406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8160" imgH="888840" progId="Equation.DSMT4">
                  <p:embed/>
                </p:oleObj>
              </mc:Choice>
              <mc:Fallback>
                <p:oleObj name="Equation" r:id="rId5" imgW="4178160" imgH="888840" progId="Equation.DSMT4">
                  <p:embed/>
                  <p:pic>
                    <p:nvPicPr>
                      <p:cNvPr id="449541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3284984"/>
                        <a:ext cx="8374063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785EB19C-95D0-4856-984F-EDE9D9622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7400"/>
              </p:ext>
            </p:extLst>
          </p:nvPr>
        </p:nvGraphicFramePr>
        <p:xfrm>
          <a:off x="2483768" y="5301208"/>
          <a:ext cx="3716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457200" progId="Equation.DSMT4">
                  <p:embed/>
                </p:oleObj>
              </mc:Choice>
              <mc:Fallback>
                <p:oleObj name="Equation" r:id="rId7" imgW="185400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DD7D127-D815-462A-ACD8-6302098C8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768" y="5301208"/>
                        <a:ext cx="371633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715250" cy="44116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(3) </a:t>
            </a:r>
            <a:r>
              <a:rPr lang="zh-CN" altLang="en-US" sz="2600" b="1" dirty="0">
                <a:solidFill>
                  <a:srgbClr val="003300"/>
                </a:solidFill>
              </a:rPr>
              <a:t>逐项求导数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定理</a:t>
            </a:r>
            <a:r>
              <a:rPr lang="en-US" altLang="zh-CN" sz="2600" b="1" dirty="0">
                <a:solidFill>
                  <a:srgbClr val="800000"/>
                </a:solidFill>
              </a:rPr>
              <a:t>8</a:t>
            </a:r>
            <a:r>
              <a:rPr lang="zh-CN" altLang="en-US" sz="2600" b="1" dirty="0"/>
              <a:t>：设函数项级数           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上点点收敛；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</a:t>
            </a:r>
            <a:r>
              <a:rPr lang="zh-CN" altLang="en-US" sz="2600" b="1" dirty="0"/>
              <a:t>的导函数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u’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sz="2600" b="1" dirty="0"/>
              <a:t>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上连续，且级数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               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上一致收敛</a:t>
            </a:r>
            <a:r>
              <a:rPr lang="zh-CN" altLang="en-US" sz="2600" b="1" i="1" dirty="0"/>
              <a:t>，</a:t>
            </a:r>
            <a:r>
              <a:rPr lang="zh-CN" altLang="en-US" sz="2600" b="1" dirty="0"/>
              <a:t>则和函数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上可导，且可逐项求导，即有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并且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S’(x)</a:t>
            </a:r>
            <a:r>
              <a:rPr lang="zh-CN" altLang="en-US" sz="2600" b="1" dirty="0"/>
              <a:t>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也连续。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708400" y="2133600"/>
          <a:ext cx="996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8400" y="2133600"/>
                        <a:ext cx="9969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6227763" y="3284538"/>
          <a:ext cx="15652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3">
                  <p:embed/>
                </p:oleObj>
              </mc:Choice>
              <mc:Fallback>
                <p:oleObj r:id="rId4" imgW="989965" imgH="4318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7763" y="3284538"/>
                        <a:ext cx="156527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835150" y="4221163"/>
          <a:ext cx="48704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000" imgH="431800" progId="Equation.3">
                  <p:embed/>
                </p:oleObj>
              </mc:Choice>
              <mc:Fallback>
                <p:oleObj r:id="rId6" imgW="1651000" imgH="431800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150" y="4221163"/>
                        <a:ext cx="487045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284538"/>
          <a:ext cx="8953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8800" imgH="431800" progId="Equation.3">
                  <p:embed/>
                </p:oleObj>
              </mc:Choice>
              <mc:Fallback>
                <p:oleObj r:id="rId8" imgW="558800" imgH="431800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3284538"/>
                        <a:ext cx="895350" cy="671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69870"/>
              </p:ext>
            </p:extLst>
          </p:nvPr>
        </p:nvGraphicFramePr>
        <p:xfrm>
          <a:off x="887413" y="739775"/>
          <a:ext cx="704691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17560" imgH="888840" progId="Equation.DSMT4">
                  <p:embed/>
                </p:oleObj>
              </mc:Choice>
              <mc:Fallback>
                <p:oleObj name="Equation" r:id="rId3" imgW="3517560" imgH="888840" progId="Equation.DSMT4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739775"/>
                        <a:ext cx="7046912" cy="177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7" name="Text Box 3"/>
          <p:cNvSpPr txBox="1"/>
          <p:nvPr/>
        </p:nvSpPr>
        <p:spPr>
          <a:xfrm>
            <a:off x="0" y="0"/>
            <a:ext cx="24114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36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00791"/>
              </p:ext>
            </p:extLst>
          </p:nvPr>
        </p:nvGraphicFramePr>
        <p:xfrm>
          <a:off x="2124075" y="2708275"/>
          <a:ext cx="40449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9240" imgH="888840" progId="Equation.DSMT4">
                  <p:embed/>
                </p:oleObj>
              </mc:Choice>
              <mc:Fallback>
                <p:oleObj name="Equation" r:id="rId5" imgW="2019240" imgH="888840" progId="Equation.DSMT4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2708275"/>
                        <a:ext cx="4044950" cy="177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11413" y="4797425"/>
          <a:ext cx="36877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41500" imgH="431800" progId="Equation.DSMT4">
                  <p:embed/>
                </p:oleObj>
              </mc:Choice>
              <mc:Fallback>
                <p:oleObj r:id="rId7" imgW="1841500" imgH="431800" progId="Equation.DSMT4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413" y="4797425"/>
                        <a:ext cx="3687762" cy="8636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55875" y="5876925"/>
          <a:ext cx="2925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59865" imgH="330200" progId="Equation.DSMT4">
                  <p:embed/>
                </p:oleObj>
              </mc:Choice>
              <mc:Fallback>
                <p:oleObj r:id="rId9" imgW="1459865" imgH="330200" progId="Equation.DSMT4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5875" y="5876925"/>
                        <a:ext cx="2925763" cy="6604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>
          <a:xfrm>
            <a:off x="395288" y="3573463"/>
            <a:ext cx="1512887" cy="647700"/>
          </a:xfrm>
          <a:prstGeom prst="wedgeRectCallout">
            <a:avLst>
              <a:gd name="adj1" fmla="val 94347"/>
              <a:gd name="adj2" fmla="val -78597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定理</a:t>
            </a:r>
            <a:r>
              <a:rPr lang="en-US" altLang="zh-CN" sz="1800" dirty="0"/>
              <a:t>6</a:t>
            </a:r>
            <a:r>
              <a:rPr lang="zh-CN" altLang="en-US" sz="1800" dirty="0"/>
              <a:t>：连续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516216" y="2708275"/>
            <a:ext cx="1943100" cy="649288"/>
          </a:xfrm>
          <a:prstGeom prst="wedgeRectCallout">
            <a:avLst>
              <a:gd name="adj1" fmla="val -173444"/>
              <a:gd name="adj2" fmla="val 13227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定理</a:t>
            </a:r>
            <a:r>
              <a:rPr lang="en-US" altLang="zh-CN" sz="1800" dirty="0"/>
              <a:t>7</a:t>
            </a:r>
            <a:r>
              <a:rPr lang="zh-CN" altLang="en-US" sz="1800" dirty="0"/>
              <a:t>：逐项可积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6732588" y="5084763"/>
            <a:ext cx="1943100" cy="647700"/>
          </a:xfrm>
          <a:prstGeom prst="wedgeRectCallout">
            <a:avLst>
              <a:gd name="adj1" fmla="val -82370"/>
              <a:gd name="adj2" fmla="val -24847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无穷级数的性质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179388" y="5876925"/>
            <a:ext cx="1871662" cy="647700"/>
          </a:xfrm>
          <a:prstGeom prst="wedgeRectCallout">
            <a:avLst>
              <a:gd name="adj1" fmla="val 77773"/>
              <a:gd name="adj2" fmla="val -13648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变上限函数求导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/>
      <p:bldP spid="4" grpId="0" animBg="1"/>
      <p:bldP spid="10" grpId="0" animBg="1"/>
      <p:bldP spid="13" grpId="0" animBg="1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Text Box 3"/>
          <p:cNvSpPr txBox="1"/>
          <p:nvPr/>
        </p:nvSpPr>
        <p:spPr>
          <a:xfrm>
            <a:off x="0" y="388938"/>
            <a:ext cx="2411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2124075" y="2060575"/>
          <a:ext cx="37671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79600" imgH="431800" progId="Equation.3">
                  <p:embed/>
                </p:oleObj>
              </mc:Choice>
              <mc:Fallback>
                <p:oleObj r:id="rId3" imgW="1879600" imgH="4318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2060575"/>
                        <a:ext cx="376713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3" name="Object 9"/>
          <p:cNvGraphicFramePr>
            <a:graphicFrameLocks noChangeAspect="1"/>
          </p:cNvGraphicFramePr>
          <p:nvPr/>
        </p:nvGraphicFramePr>
        <p:xfrm>
          <a:off x="395288" y="1052513"/>
          <a:ext cx="74564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21100" imgH="431800" progId="Equation.3">
                  <p:embed/>
                </p:oleObj>
              </mc:Choice>
              <mc:Fallback>
                <p:oleObj r:id="rId5" imgW="3721100" imgH="431800" progId="Equation.3">
                  <p:embed/>
                  <p:pic>
                    <p:nvPicPr>
                      <p:cNvPr id="0" name="图片 35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74564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81163" y="5159375"/>
          <a:ext cx="5702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844800" imgH="660400" progId="Equation.3">
                  <p:embed/>
                </p:oleObj>
              </mc:Choice>
              <mc:Fallback>
                <p:oleObj r:id="rId7" imgW="2844800" imgH="6604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1163" y="5159375"/>
                        <a:ext cx="57023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5650" y="2998788"/>
          <a:ext cx="705008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517900" imgH="889000" progId="Equation.3">
                  <p:embed/>
                </p:oleObj>
              </mc:Choice>
              <mc:Fallback>
                <p:oleObj r:id="rId9" imgW="3517900" imgH="889000" progId="Equation.3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2998788"/>
                        <a:ext cx="7050088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2124075" y="1125538"/>
          <a:ext cx="4352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71700" imgH="330200" progId="Equation.3">
                  <p:embed/>
                </p:oleObj>
              </mc:Choice>
              <mc:Fallback>
                <p:oleObj r:id="rId3" imgW="2171700" imgH="330200" progId="Equation.3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125538"/>
                        <a:ext cx="43529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95288" y="1989138"/>
          <a:ext cx="817086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52875" imgH="533400" progId="Equation.3">
                  <p:embed/>
                </p:oleObj>
              </mc:Choice>
              <mc:Fallback>
                <p:oleObj r:id="rId5" imgW="3952875" imgH="533400" progId="Equation.3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C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1989138"/>
                        <a:ext cx="817086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2601913" y="3789363"/>
          <a:ext cx="3284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38300" imgH="330200" progId="Equation.DSMT4">
                  <p:embed/>
                </p:oleObj>
              </mc:Choice>
              <mc:Fallback>
                <p:oleObj r:id="rId7" imgW="1638300" imgH="330200" progId="Equation.DSMT4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1913" y="3789363"/>
                        <a:ext cx="32845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3713" y="4941888"/>
          <a:ext cx="5091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40000" imgH="431800" progId="Equation.DSMT4">
                  <p:embed/>
                </p:oleObj>
              </mc:Choice>
              <mc:Fallback>
                <p:oleObj r:id="rId9" imgW="2540000" imgH="431800" progId="Equation.DSMT4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4941888"/>
                        <a:ext cx="50911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8175" y="1700213"/>
          <a:ext cx="147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5965" imgH="431800" progId="Equation.DSMT4">
                  <p:embed/>
                </p:oleObj>
              </mc:Choice>
              <mc:Fallback>
                <p:oleObj r:id="rId2" imgW="735965" imgH="431800" progId="Equation.DSMT4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175" y="1700213"/>
                        <a:ext cx="1473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19" name="组合 16"/>
          <p:cNvGrpSpPr/>
          <p:nvPr/>
        </p:nvGrpSpPr>
        <p:grpSpPr>
          <a:xfrm>
            <a:off x="468313" y="550863"/>
            <a:ext cx="8207375" cy="1006475"/>
            <a:chOff x="467544" y="551354"/>
            <a:chExt cx="8208912" cy="1005438"/>
          </a:xfrm>
        </p:grpSpPr>
        <p:graphicFrame>
          <p:nvGraphicFramePr>
            <p:cNvPr id="111630" name="对象 1"/>
            <p:cNvGraphicFramePr>
              <a:graphicFrameLocks noChangeAspect="1"/>
            </p:cNvGraphicFramePr>
            <p:nvPr/>
          </p:nvGraphicFramePr>
          <p:xfrm>
            <a:off x="467544" y="646336"/>
            <a:ext cx="533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66065" imgH="203200" progId="Equation.DSMT4">
                    <p:embed/>
                  </p:oleObj>
                </mc:Choice>
                <mc:Fallback>
                  <p:oleObj r:id="rId4" imgW="266065" imgH="203200" progId="Equation.DSMT4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7544" y="646336"/>
                          <a:ext cx="5334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31" name="组合 5"/>
            <p:cNvGrpSpPr/>
            <p:nvPr/>
          </p:nvGrpSpPr>
          <p:grpSpPr>
            <a:xfrm>
              <a:off x="1115616" y="551354"/>
              <a:ext cx="7560840" cy="992664"/>
              <a:chOff x="251520" y="2351554"/>
              <a:chExt cx="6624736" cy="992664"/>
            </a:xfrm>
          </p:grpSpPr>
          <p:sp>
            <p:nvSpPr>
              <p:cNvPr id="111634" name="TextBox 3"/>
              <p:cNvSpPr txBox="1"/>
              <p:nvPr/>
            </p:nvSpPr>
            <p:spPr>
              <a:xfrm>
                <a:off x="251520" y="2420888"/>
                <a:ext cx="6624736" cy="923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设数列            单调趋于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，证明如下级数 在闭区间                       </a:t>
                </a: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上一致收敛，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其中                     。</a:t>
                </a:r>
              </a:p>
            </p:txBody>
          </p:sp>
          <p:graphicFrame>
            <p:nvGraphicFramePr>
              <p:cNvPr id="111635" name="对象 4"/>
              <p:cNvGraphicFramePr>
                <a:graphicFrameLocks noChangeAspect="1"/>
              </p:cNvGraphicFramePr>
              <p:nvPr/>
            </p:nvGraphicFramePr>
            <p:xfrm>
              <a:off x="966867" y="2351554"/>
              <a:ext cx="6096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04800" imgH="254000" progId="Equation.DSMT4">
                      <p:embed/>
                    </p:oleObj>
                  </mc:Choice>
                  <mc:Fallback>
                    <p:oleObj r:id="rId6" imgW="304800" imgH="254000" progId="Equation.DSMT4">
                      <p:embed/>
                      <p:pic>
                        <p:nvPicPr>
                          <p:cNvPr id="0" name="图片 353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66867" y="2351554"/>
                            <a:ext cx="609600" cy="5080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1632" name="对象 6"/>
            <p:cNvGraphicFramePr>
              <a:graphicFrameLocks noChangeAspect="1"/>
            </p:cNvGraphicFramePr>
            <p:nvPr/>
          </p:nvGraphicFramePr>
          <p:xfrm>
            <a:off x="6300192" y="615865"/>
            <a:ext cx="13716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85800" imgH="254000" progId="Equation.DSMT4">
                    <p:embed/>
                  </p:oleObj>
                </mc:Choice>
                <mc:Fallback>
                  <p:oleObj r:id="rId8" imgW="685800" imgH="254000" progId="Equation.DSMT4">
                    <p:embed/>
                    <p:pic>
                      <p:nvPicPr>
                        <p:cNvPr id="0" name="图片 35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00192" y="615865"/>
                          <a:ext cx="1371600" cy="508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3" name="对象 7"/>
            <p:cNvGraphicFramePr>
              <a:graphicFrameLocks noChangeAspect="1"/>
            </p:cNvGraphicFramePr>
            <p:nvPr/>
          </p:nvGraphicFramePr>
          <p:xfrm>
            <a:off x="3208784" y="1201192"/>
            <a:ext cx="1219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08330" imgH="177800" progId="Equation.DSMT4">
                    <p:embed/>
                  </p:oleObj>
                </mc:Choice>
                <mc:Fallback>
                  <p:oleObj r:id="rId10" imgW="608330" imgH="177800" progId="Equation.DSMT4">
                    <p:embed/>
                    <p:pic>
                      <p:nvPicPr>
                        <p:cNvPr id="0" name="图片 354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08784" y="1201192"/>
                          <a:ext cx="1219200" cy="355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79838" y="1714500"/>
          <a:ext cx="152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61365" imgH="431800" progId="Equation.DSMT4">
                  <p:embed/>
                </p:oleObj>
              </mc:Choice>
              <mc:Fallback>
                <p:oleObj r:id="rId12" imgW="761365" imgH="431800" progId="Equation.DSMT4">
                  <p:embed/>
                  <p:pic>
                    <p:nvPicPr>
                      <p:cNvPr id="0" name="图片 35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9838" y="1714500"/>
                        <a:ext cx="1524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63713" y="2708275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74065" imgH="431800" progId="Equation.DSMT4">
                  <p:embed/>
                </p:oleObj>
              </mc:Choice>
              <mc:Fallback>
                <p:oleObj r:id="rId14" imgW="774065" imgH="431800" progId="Equation.DSMT4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63713" y="2708275"/>
                        <a:ext cx="1549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24300" y="2709863"/>
          <a:ext cx="160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99465" imgH="431800" progId="Equation.DSMT4">
                  <p:embed/>
                </p:oleObj>
              </mc:Choice>
              <mc:Fallback>
                <p:oleObj r:id="rId16" imgW="799465" imgH="431800" progId="Equation.DSMT4">
                  <p:embed/>
                  <p:pic>
                    <p:nvPicPr>
                      <p:cNvPr id="0" name="图片 352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24300" y="2709863"/>
                        <a:ext cx="1600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16663" y="2828925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94665" imgH="254000" progId="Equation.DSMT4">
                  <p:embed/>
                </p:oleObj>
              </mc:Choice>
              <mc:Fallback>
                <p:oleObj r:id="rId18" imgW="494665" imgH="254000" progId="Equation.DSMT4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16663" y="2828925"/>
                        <a:ext cx="990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23042"/>
              </p:ext>
            </p:extLst>
          </p:nvPr>
        </p:nvGraphicFramePr>
        <p:xfrm>
          <a:off x="468313" y="4064399"/>
          <a:ext cx="37385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3880" imgH="736560" progId="Equation.DSMT4">
                  <p:embed/>
                </p:oleObj>
              </mc:Choice>
              <mc:Fallback>
                <p:oleObj name="Equation" r:id="rId20" imgW="1523880" imgH="736560" progId="Equation.DSMT4">
                  <p:embed/>
                  <p:pic>
                    <p:nvPicPr>
                      <p:cNvPr id="0" name="图片 35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8313" y="4064399"/>
                        <a:ext cx="3738563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625" name="直接连接符 15"/>
          <p:cNvCxnSpPr/>
          <p:nvPr/>
        </p:nvCxnSpPr>
        <p:spPr>
          <a:xfrm>
            <a:off x="0" y="3860800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092686"/>
              </p:ext>
            </p:extLst>
          </p:nvPr>
        </p:nvGraphicFramePr>
        <p:xfrm>
          <a:off x="757052" y="5592526"/>
          <a:ext cx="3302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50960" imgH="431640" progId="Equation.DSMT4">
                  <p:embed/>
                </p:oleObj>
              </mc:Choice>
              <mc:Fallback>
                <p:oleObj name="Equation" r:id="rId22" imgW="1650960" imgH="431640" progId="Equation.DSMT4">
                  <p:embed/>
                  <p:pic>
                    <p:nvPicPr>
                      <p:cNvPr id="0" name="图片 354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7052" y="5592526"/>
                        <a:ext cx="3302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大括号 20"/>
          <p:cNvSpPr/>
          <p:nvPr/>
        </p:nvSpPr>
        <p:spPr>
          <a:xfrm>
            <a:off x="4539521" y="5084100"/>
            <a:ext cx="142521" cy="1080164"/>
          </a:xfrm>
          <a:prstGeom prst="rightBrace">
            <a:avLst>
              <a:gd name="adj1" fmla="val 8287"/>
              <a:gd name="adj2" fmla="val 50000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 flipV="1">
            <a:off x="4931090" y="5555958"/>
            <a:ext cx="1600200" cy="45719"/>
          </a:xfrm>
          <a:prstGeom prst="rightArrow">
            <a:avLst>
              <a:gd name="adj1" fmla="val 50000"/>
              <a:gd name="adj2" fmla="val 49604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49000"/>
              </p:ext>
            </p:extLst>
          </p:nvPr>
        </p:nvGraphicFramePr>
        <p:xfrm>
          <a:off x="6780338" y="4869160"/>
          <a:ext cx="1473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35965" imgH="660400" progId="Equation.DSMT4">
                  <p:embed/>
                </p:oleObj>
              </mc:Choice>
              <mc:Fallback>
                <p:oleObj r:id="rId24" imgW="735965" imgH="660400" progId="Equation.DSMT4">
                  <p:embed/>
                  <p:pic>
                    <p:nvPicPr>
                      <p:cNvPr id="0" name="图片 353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80338" y="4869160"/>
                        <a:ext cx="14732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3885821-AA8E-41E5-A062-69CEB5B1D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62045"/>
              </p:ext>
            </p:extLst>
          </p:nvPr>
        </p:nvGraphicFramePr>
        <p:xfrm>
          <a:off x="5004469" y="506542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203040" progId="Equation.DSMT4">
                  <p:embed/>
                </p:oleObj>
              </mc:Choice>
              <mc:Fallback>
                <p:oleObj name="Equation" r:id="rId26" imgW="647640" imgH="2030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04469" y="5065420"/>
                        <a:ext cx="129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/>
          <p:cNvSpPr txBox="1"/>
          <p:nvPr/>
        </p:nvSpPr>
        <p:spPr>
          <a:xfrm>
            <a:off x="261938" y="14843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6579" name="Text Box 3"/>
          <p:cNvSpPr txBox="1"/>
          <p:nvPr/>
        </p:nvSpPr>
        <p:spPr>
          <a:xfrm>
            <a:off x="1187450" y="14843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由达朗贝尔判别法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53658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60575"/>
            <a:ext cx="1198563" cy="99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2087563"/>
            <a:ext cx="2081213" cy="960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2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3" y="2205038"/>
            <a:ext cx="2482850" cy="900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3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538" y="3500438"/>
            <a:ext cx="2647950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6584" name="Text Box 8"/>
          <p:cNvSpPr txBox="1"/>
          <p:nvPr/>
        </p:nvSpPr>
        <p:spPr>
          <a:xfrm>
            <a:off x="5435600" y="4005263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原级数绝对收敛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536585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88" y="3284538"/>
            <a:ext cx="2298700" cy="896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6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75" y="3500438"/>
            <a:ext cx="1849438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7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" y="5013325"/>
            <a:ext cx="2341563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8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875" y="5229225"/>
            <a:ext cx="1830388" cy="45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9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563" y="5229225"/>
            <a:ext cx="2349500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6590" name="Text Box 14"/>
          <p:cNvSpPr txBox="1"/>
          <p:nvPr/>
        </p:nvSpPr>
        <p:spPr>
          <a:xfrm>
            <a:off x="4830763" y="602138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原级数发散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536591" name="Picture 15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FF"/>
              </a:clrTo>
            </a:clrChange>
          </a:blip>
          <a:stretch>
            <a:fillRect/>
          </a:stretch>
        </p:blipFill>
        <p:spPr>
          <a:xfrm>
            <a:off x="539750" y="333375"/>
            <a:ext cx="7102475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14"/>
          <p:cNvSpPr txBox="1"/>
          <p:nvPr/>
        </p:nvSpPr>
        <p:spPr>
          <a:xfrm>
            <a:off x="1619250" y="6021388"/>
            <a:ext cx="32115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一般项趋于无穷，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/>
      <p:bldP spid="536579" grpId="0"/>
      <p:bldP spid="536584" grpId="0"/>
      <p:bldP spid="536590" grpId="0"/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5488" y="595313"/>
          <a:ext cx="231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0" imgH="457200" progId="Equation.DSMT4">
                  <p:embed/>
                </p:oleObj>
              </mc:Choice>
              <mc:Fallback>
                <p:oleObj r:id="rId2" imgW="1155700" imgH="457200" progId="Equation.DSMT4">
                  <p:embed/>
                  <p:pic>
                    <p:nvPicPr>
                      <p:cNvPr id="0" name="图片 35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488" y="595313"/>
                        <a:ext cx="2311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27400" y="260350"/>
          <a:ext cx="3175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7500" imgH="787400" progId="Equation.DSMT4">
                  <p:embed/>
                </p:oleObj>
              </mc:Choice>
              <mc:Fallback>
                <p:oleObj r:id="rId4" imgW="1587500" imgH="787400" progId="Equation.DSMT4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260350"/>
                        <a:ext cx="31750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4275" y="1773238"/>
          <a:ext cx="5765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82900" imgH="787400" progId="Equation.DSMT4">
                  <p:embed/>
                </p:oleObj>
              </mc:Choice>
              <mc:Fallback>
                <p:oleObj r:id="rId6" imgW="2882900" imgH="787400" progId="Equation.DSMT4">
                  <p:embed/>
                  <p:pic>
                    <p:nvPicPr>
                      <p:cNvPr id="0" name="图片 35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1773238"/>
                        <a:ext cx="57658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4275" y="3738563"/>
          <a:ext cx="4343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71700" imgH="787400" progId="Equation.DSMT4">
                  <p:embed/>
                </p:oleObj>
              </mc:Choice>
              <mc:Fallback>
                <p:oleObj r:id="rId8" imgW="2171700" imgH="787400" progId="Equation.DSMT4">
                  <p:embed/>
                  <p:pic>
                    <p:nvPicPr>
                      <p:cNvPr id="0" name="图片 35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4275" y="3738563"/>
                        <a:ext cx="43434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91175" y="3667125"/>
          <a:ext cx="2260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30300" imgH="787400" progId="Equation.DSMT4">
                  <p:embed/>
                </p:oleObj>
              </mc:Choice>
              <mc:Fallback>
                <p:oleObj r:id="rId10" imgW="1130300" imgH="787400" progId="Equation.DSMT4">
                  <p:embed/>
                  <p:pic>
                    <p:nvPicPr>
                      <p:cNvPr id="0" name="图片 35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91175" y="3667125"/>
                        <a:ext cx="22606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0725" y="2690813"/>
          <a:ext cx="4175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0" imgH="685800" progId="Equation.DSMT4">
                  <p:embed/>
                </p:oleObj>
              </mc:Choice>
              <mc:Fallback>
                <p:oleObj r:id="rId2" imgW="1701800" imgH="685800" progId="Equation.DSMT4">
                  <p:embed/>
                  <p:pic>
                    <p:nvPicPr>
                      <p:cNvPr id="0" name="图片 35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725" y="2690813"/>
                        <a:ext cx="417512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667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2288" y="4508500"/>
          <a:ext cx="228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2365" imgH="393700" progId="Equation.DSMT4">
                  <p:embed/>
                </p:oleObj>
              </mc:Choice>
              <mc:Fallback>
                <p:oleObj r:id="rId4" imgW="1142365" imgH="393700" progId="Equation.DSMT4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288" y="4508500"/>
                        <a:ext cx="2286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大括号 20"/>
          <p:cNvSpPr/>
          <p:nvPr/>
        </p:nvSpPr>
        <p:spPr>
          <a:xfrm>
            <a:off x="5120285" y="3284538"/>
            <a:ext cx="215900" cy="2089150"/>
          </a:xfrm>
          <a:prstGeom prst="rightBrace">
            <a:avLst>
              <a:gd name="adj1" fmla="val 8287"/>
              <a:gd name="adj2" fmla="val 50000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5697538" y="4283076"/>
            <a:ext cx="1295400" cy="45719"/>
          </a:xfrm>
          <a:prstGeom prst="rightArrow">
            <a:avLst>
              <a:gd name="adj1" fmla="val 50000"/>
              <a:gd name="adj2" fmla="val 49605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81244"/>
              </p:ext>
            </p:extLst>
          </p:nvPr>
        </p:nvGraphicFramePr>
        <p:xfrm>
          <a:off x="7326312" y="3789040"/>
          <a:ext cx="1295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660400" progId="Equation.DSMT4">
                  <p:embed/>
                </p:oleObj>
              </mc:Choice>
              <mc:Fallback>
                <p:oleObj r:id="rId6" imgW="647700" imgH="660400" progId="Equation.DSMT4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26312" y="3789040"/>
                        <a:ext cx="1295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72" name="组合 12"/>
          <p:cNvGrpSpPr/>
          <p:nvPr/>
        </p:nvGrpSpPr>
        <p:grpSpPr>
          <a:xfrm>
            <a:off x="468313" y="333375"/>
            <a:ext cx="8207375" cy="903288"/>
            <a:chOff x="467544" y="332656"/>
            <a:chExt cx="8208912" cy="904007"/>
          </a:xfrm>
        </p:grpSpPr>
        <p:grpSp>
          <p:nvGrpSpPr>
            <p:cNvPr id="113673" name="组合 16"/>
            <p:cNvGrpSpPr/>
            <p:nvPr/>
          </p:nvGrpSpPr>
          <p:grpSpPr>
            <a:xfrm>
              <a:off x="467544" y="373063"/>
              <a:ext cx="8208912" cy="863600"/>
              <a:chOff x="467544" y="373063"/>
              <a:chExt cx="8208912" cy="863600"/>
            </a:xfrm>
          </p:grpSpPr>
          <p:graphicFrame>
            <p:nvGraphicFramePr>
              <p:cNvPr id="113676" name="对象 1"/>
              <p:cNvGraphicFramePr>
                <a:graphicFrameLocks noChangeAspect="1"/>
              </p:cNvGraphicFramePr>
              <p:nvPr/>
            </p:nvGraphicFramePr>
            <p:xfrm>
              <a:off x="467544" y="646336"/>
              <a:ext cx="533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66065" imgH="203200" progId="Equation.DSMT4">
                      <p:embed/>
                    </p:oleObj>
                  </mc:Choice>
                  <mc:Fallback>
                    <p:oleObj r:id="rId8" imgW="266065" imgH="203200" progId="Equation.DSMT4">
                      <p:embed/>
                      <p:pic>
                        <p:nvPicPr>
                          <p:cNvPr id="0" name="图片 355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67544" y="646336"/>
                            <a:ext cx="533400" cy="4064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677" name="组合 5"/>
              <p:cNvGrpSpPr/>
              <p:nvPr/>
            </p:nvGrpSpPr>
            <p:grpSpPr>
              <a:xfrm>
                <a:off x="1115616" y="373063"/>
                <a:ext cx="7560840" cy="863600"/>
                <a:chOff x="251520" y="2173263"/>
                <a:chExt cx="6624736" cy="863600"/>
              </a:xfrm>
            </p:grpSpPr>
            <p:sp>
              <p:nvSpPr>
                <p:cNvPr id="113678" name="TextBox 3"/>
                <p:cNvSpPr txBox="1"/>
                <p:nvPr/>
              </p:nvSpPr>
              <p:spPr>
                <a:xfrm>
                  <a:off x="251520" y="2420888"/>
                  <a:ext cx="6624736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1800" dirty="0"/>
                    <a:t>设级数            收敛，证明级数               在                  上一致收敛 。</a:t>
                  </a:r>
                </a:p>
              </p:txBody>
            </p:sp>
            <p:graphicFrame>
              <p:nvGraphicFramePr>
                <p:cNvPr id="113679" name="对象 4"/>
                <p:cNvGraphicFramePr>
                  <a:graphicFrameLocks noChangeAspect="1"/>
                </p:cNvGraphicFramePr>
                <p:nvPr/>
              </p:nvGraphicFramePr>
              <p:xfrm>
                <a:off x="904224" y="2173263"/>
                <a:ext cx="735814" cy="863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0" imgW="368300" imgH="431800" progId="Equation.DSMT4">
                        <p:embed/>
                      </p:oleObj>
                    </mc:Choice>
                    <mc:Fallback>
                      <p:oleObj r:id="rId10" imgW="368300" imgH="431800" progId="Equation.DSMT4">
                        <p:embed/>
                        <p:pic>
                          <p:nvPicPr>
                            <p:cNvPr id="0" name="图片 3543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4224" y="2173263"/>
                              <a:ext cx="735814" cy="8636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13674" name="对象 19"/>
            <p:cNvGraphicFramePr>
              <a:graphicFrameLocks noChangeAspect="1"/>
            </p:cNvGraphicFramePr>
            <p:nvPr/>
          </p:nvGraphicFramePr>
          <p:xfrm>
            <a:off x="4211960" y="332656"/>
            <a:ext cx="89852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700" imgH="431800" progId="Equation.DSMT4">
                    <p:embed/>
                  </p:oleObj>
                </mc:Choice>
                <mc:Fallback>
                  <p:oleObj r:id="rId12" imgW="393700" imgH="431800" progId="Equation.DSMT4">
                    <p:embed/>
                    <p:pic>
                      <p:nvPicPr>
                        <p:cNvPr id="0" name="图片 355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11960" y="332656"/>
                          <a:ext cx="898525" cy="863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5" name="对象 23"/>
            <p:cNvGraphicFramePr>
              <a:graphicFrameLocks noChangeAspect="1"/>
            </p:cNvGraphicFramePr>
            <p:nvPr/>
          </p:nvGraphicFramePr>
          <p:xfrm>
            <a:off x="5435761" y="582092"/>
            <a:ext cx="1100344" cy="508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82600" imgH="254000" progId="Equation.DSMT4">
                    <p:embed/>
                  </p:oleObj>
                </mc:Choice>
                <mc:Fallback>
                  <p:oleObj r:id="rId14" imgW="482600" imgH="254000" progId="Equation.DSMT4">
                    <p:embed/>
                    <p:pic>
                      <p:nvPicPr>
                        <p:cNvPr id="0" name="图片 35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435761" y="582092"/>
                          <a:ext cx="1100344" cy="508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E36F05C-5513-4515-88E7-208899E26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875711"/>
              </p:ext>
            </p:extLst>
          </p:nvPr>
        </p:nvGraphicFramePr>
        <p:xfrm>
          <a:off x="5848648" y="378904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203040" progId="Equation.DSMT4">
                  <p:embed/>
                </p:oleObj>
              </mc:Choice>
              <mc:Fallback>
                <p:oleObj name="Equation" r:id="rId16" imgW="482400" imgH="203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3885821-AA8E-41E5-A062-69CEB5B1D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48648" y="3789040"/>
                        <a:ext cx="965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20493BA-4276-48B1-9AA6-6B6898CCA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1187"/>
              </p:ext>
            </p:extLst>
          </p:nvPr>
        </p:nvGraphicFramePr>
        <p:xfrm>
          <a:off x="1697038" y="5351463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69800" imgH="431640" progId="Equation.DSMT4">
                  <p:embed/>
                </p:oleObj>
              </mc:Choice>
              <mc:Fallback>
                <p:oleObj name="Equation" r:id="rId18" imgW="469800" imgH="4316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97038" y="5351463"/>
                        <a:ext cx="939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148263" y="3213100"/>
            <a:ext cx="3384550" cy="1511300"/>
          </a:xfrm>
          <a:prstGeom prst="ellipse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14691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4692" name="组合 16"/>
          <p:cNvGrpSpPr/>
          <p:nvPr/>
        </p:nvGrpSpPr>
        <p:grpSpPr>
          <a:xfrm>
            <a:off x="468313" y="620689"/>
            <a:ext cx="8207375" cy="1327175"/>
            <a:chOff x="467544" y="620902"/>
            <a:chExt cx="8208912" cy="1327663"/>
          </a:xfrm>
        </p:grpSpPr>
        <p:graphicFrame>
          <p:nvGraphicFramePr>
            <p:cNvPr id="114699" name="对象 1"/>
            <p:cNvGraphicFramePr>
              <a:graphicFrameLocks noChangeAspect="1"/>
            </p:cNvGraphicFramePr>
            <p:nvPr/>
          </p:nvGraphicFramePr>
          <p:xfrm>
            <a:off x="467544" y="646336"/>
            <a:ext cx="533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66065" imgH="203200" progId="Equation.DSMT4">
                    <p:embed/>
                  </p:oleObj>
                </mc:Choice>
                <mc:Fallback>
                  <p:oleObj r:id="rId2" imgW="266065" imgH="203200" progId="Equation.DSMT4">
                    <p:embed/>
                    <p:pic>
                      <p:nvPicPr>
                        <p:cNvPr id="0" name="图片 354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67544" y="646336"/>
                          <a:ext cx="5334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00" name="组合 5"/>
            <p:cNvGrpSpPr/>
            <p:nvPr/>
          </p:nvGrpSpPr>
          <p:grpSpPr>
            <a:xfrm>
              <a:off x="1115616" y="620902"/>
              <a:ext cx="7560840" cy="1327663"/>
              <a:chOff x="251520" y="2421102"/>
              <a:chExt cx="6624736" cy="1327663"/>
            </a:xfrm>
          </p:grpSpPr>
          <p:sp>
            <p:nvSpPr>
              <p:cNvPr id="114701" name="TextBox 3"/>
              <p:cNvSpPr txBox="1"/>
              <p:nvPr/>
            </p:nvSpPr>
            <p:spPr>
              <a:xfrm>
                <a:off x="251520" y="2421102"/>
                <a:ext cx="6624736" cy="4618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考虑级数</a:t>
                </a:r>
              </a:p>
            </p:txBody>
          </p:sp>
          <p:graphicFrame>
            <p:nvGraphicFramePr>
              <p:cNvPr id="114702" name="对象 4"/>
              <p:cNvGraphicFramePr>
                <a:graphicFrameLocks noChangeAspect="1"/>
              </p:cNvGraphicFramePr>
              <p:nvPr/>
            </p:nvGraphicFramePr>
            <p:xfrm>
              <a:off x="1876486" y="2885165"/>
              <a:ext cx="1699744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850265" imgH="431800" progId="Equation.DSMT4">
                      <p:embed/>
                    </p:oleObj>
                  </mc:Choice>
                  <mc:Fallback>
                    <p:oleObj r:id="rId4" imgW="850265" imgH="431800" progId="Equation.DSMT4">
                      <p:embed/>
                      <p:pic>
                        <p:nvPicPr>
                          <p:cNvPr id="0" name="图片 355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76486" y="2885165"/>
                            <a:ext cx="1699744" cy="8636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11450" y="2492375"/>
          <a:ext cx="2635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55065" imgH="431800" progId="Equation.DSMT4">
                  <p:embed/>
                </p:oleObj>
              </mc:Choice>
              <mc:Fallback>
                <p:oleObj r:id="rId6" imgW="1155065" imgH="431800" progId="Equation.DSMT4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1450" y="2492375"/>
                        <a:ext cx="26352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76600" y="3716338"/>
          <a:ext cx="1389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8965" imgH="203200" progId="Equation.DSMT4">
                  <p:embed/>
                </p:oleObj>
              </mc:Choice>
              <mc:Fallback>
                <p:oleObj r:id="rId8" imgW="608965" imgH="203200" progId="Equation.DSMT4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3716338"/>
                        <a:ext cx="13890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85338"/>
              </p:ext>
            </p:extLst>
          </p:nvPr>
        </p:nvGraphicFramePr>
        <p:xfrm>
          <a:off x="251520" y="4552951"/>
          <a:ext cx="67468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58840" imgH="965160" progId="Equation.DSMT4">
                  <p:embed/>
                </p:oleObj>
              </mc:Choice>
              <mc:Fallback>
                <p:oleObj name="Equation" r:id="rId10" imgW="2958840" imgH="965160" progId="Equation.DSMT4">
                  <p:embed/>
                  <p:pic>
                    <p:nvPicPr>
                      <p:cNvPr id="0" name="图片 35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520" y="4552951"/>
                        <a:ext cx="6746875" cy="193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91040"/>
              </p:ext>
            </p:extLst>
          </p:nvPr>
        </p:nvGraphicFramePr>
        <p:xfrm>
          <a:off x="4722496" y="3502026"/>
          <a:ext cx="3357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72565" imgH="482600" progId="Equation.DSMT4">
                  <p:embed/>
                </p:oleObj>
              </mc:Choice>
              <mc:Fallback>
                <p:oleObj r:id="rId12" imgW="1472565" imgH="482600" progId="Equation.DSMT4">
                  <p:embed/>
                  <p:pic>
                    <p:nvPicPr>
                      <p:cNvPr id="0" name="图片 35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2496" y="3502026"/>
                        <a:ext cx="335756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标注 24"/>
          <p:cNvSpPr/>
          <p:nvPr/>
        </p:nvSpPr>
        <p:spPr>
          <a:xfrm>
            <a:off x="7524750" y="2276475"/>
            <a:ext cx="1150938" cy="647700"/>
          </a:xfrm>
          <a:prstGeom prst="wedgeRectCallout">
            <a:avLst>
              <a:gd name="adj1" fmla="val -66829"/>
              <a:gd name="adj2" fmla="val 82750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不连续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533401" y="2205037"/>
            <a:ext cx="1930400" cy="863597"/>
          </a:xfrm>
          <a:prstGeom prst="wedgeRectCallout">
            <a:avLst>
              <a:gd name="adj1" fmla="val 169789"/>
              <a:gd name="adj2" fmla="val 135962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(-1,1],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不一致收敛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714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5715" name="组合 16"/>
          <p:cNvGrpSpPr/>
          <p:nvPr/>
        </p:nvGrpSpPr>
        <p:grpSpPr>
          <a:xfrm>
            <a:off x="392113" y="607690"/>
            <a:ext cx="8359774" cy="1340173"/>
            <a:chOff x="392113" y="607690"/>
            <a:chExt cx="8360549" cy="1340173"/>
          </a:xfrm>
        </p:grpSpPr>
        <p:graphicFrame>
          <p:nvGraphicFramePr>
            <p:cNvPr id="115723" name="对象 1"/>
            <p:cNvGraphicFramePr>
              <a:graphicFrameLocks noChangeAspect="1"/>
            </p:cNvGraphicFramePr>
            <p:nvPr/>
          </p:nvGraphicFramePr>
          <p:xfrm>
            <a:off x="392113" y="64611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900" imgH="203200" progId="Equation.DSMT4">
                    <p:embed/>
                  </p:oleObj>
                </mc:Choice>
                <mc:Fallback>
                  <p:oleObj r:id="rId2" imgW="342900" imgH="203200" progId="Equation.DSMT4">
                    <p:embed/>
                    <p:pic>
                      <p:nvPicPr>
                        <p:cNvPr id="115723" name="对象 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2113" y="64611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724" name="组合 5"/>
            <p:cNvGrpSpPr/>
            <p:nvPr/>
          </p:nvGrpSpPr>
          <p:grpSpPr>
            <a:xfrm>
              <a:off x="1191822" y="607690"/>
              <a:ext cx="7560840" cy="1340173"/>
              <a:chOff x="318291" y="2407890"/>
              <a:chExt cx="6624736" cy="1340173"/>
            </a:xfrm>
          </p:grpSpPr>
          <p:sp>
            <p:nvSpPr>
              <p:cNvPr id="115725" name="TextBox 3"/>
              <p:cNvSpPr txBox="1"/>
              <p:nvPr/>
            </p:nvSpPr>
            <p:spPr>
              <a:xfrm>
                <a:off x="318291" y="2407890"/>
                <a:ext cx="662473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求定积分</a:t>
                </a:r>
              </a:p>
            </p:txBody>
          </p:sp>
          <p:graphicFrame>
            <p:nvGraphicFramePr>
              <p:cNvPr id="115726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9274596"/>
                  </p:ext>
                </p:extLst>
              </p:nvPr>
            </p:nvGraphicFramePr>
            <p:xfrm>
              <a:off x="1698651" y="2884463"/>
              <a:ext cx="2056018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028520" imgH="431640" progId="Equation.DSMT4">
                      <p:embed/>
                    </p:oleObj>
                  </mc:Choice>
                  <mc:Fallback>
                    <p:oleObj name="Equation" r:id="rId4" imgW="1028520" imgH="431640" progId="Equation.DSMT4">
                      <p:embed/>
                      <p:pic>
                        <p:nvPicPr>
                          <p:cNvPr id="115726" name="对象 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698651" y="2884463"/>
                            <a:ext cx="2056018" cy="8636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0596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36745"/>
              </p:ext>
            </p:extLst>
          </p:nvPr>
        </p:nvGraphicFramePr>
        <p:xfrm>
          <a:off x="552450" y="4365625"/>
          <a:ext cx="36528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711000" progId="Equation.DSMT4">
                  <p:embed/>
                </p:oleObj>
              </mc:Choice>
              <mc:Fallback>
                <p:oleObj name="Equation" r:id="rId6" imgW="1600200" imgH="711000" progId="Equation.DSMT4">
                  <p:embed/>
                  <p:pic>
                    <p:nvPicPr>
                      <p:cNvPr id="110596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450" y="4365625"/>
                        <a:ext cx="3652838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7" name="组合 9"/>
          <p:cNvGrpSpPr/>
          <p:nvPr/>
        </p:nvGrpSpPr>
        <p:grpSpPr>
          <a:xfrm>
            <a:off x="661770" y="3235625"/>
            <a:ext cx="3766214" cy="702019"/>
            <a:chOff x="1096434" y="2150545"/>
            <a:chExt cx="3767157" cy="702019"/>
          </a:xfrm>
        </p:grpSpPr>
        <p:sp>
          <p:nvSpPr>
            <p:cNvPr id="115721" name="矩形标注 17"/>
            <p:cNvSpPr/>
            <p:nvPr/>
          </p:nvSpPr>
          <p:spPr>
            <a:xfrm>
              <a:off x="1096434" y="2150545"/>
              <a:ext cx="3767157" cy="702019"/>
            </a:xfrm>
            <a:prstGeom prst="wedgeRectCallout">
              <a:avLst>
                <a:gd name="adj1" fmla="val -5444"/>
                <a:gd name="adj2" fmla="val 145495"/>
              </a:avLst>
            </a:prstGeom>
            <a:solidFill>
              <a:schemeClr val="accent1"/>
            </a:solidFill>
            <a:ln w="5715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800" dirty="0"/>
                <a:t>强级数：</a:t>
              </a:r>
            </a:p>
          </p:txBody>
        </p:sp>
        <p:graphicFrame>
          <p:nvGraphicFramePr>
            <p:cNvPr id="115722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7524297"/>
                </p:ext>
              </p:extLst>
            </p:nvPr>
          </p:nvGraphicFramePr>
          <p:xfrm>
            <a:off x="1931887" y="2222948"/>
            <a:ext cx="2862979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279360" progId="Equation.DSMT4">
                    <p:embed/>
                  </p:oleObj>
                </mc:Choice>
                <mc:Fallback>
                  <p:oleObj name="Equation" r:id="rId8" imgW="1257120" imgH="279360" progId="Equation.DSMT4">
                    <p:embed/>
                    <p:pic>
                      <p:nvPicPr>
                        <p:cNvPr id="115722" name="对象 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931887" y="2222948"/>
                          <a:ext cx="2862979" cy="558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18" name="对象 19"/>
          <p:cNvGraphicFramePr>
            <a:graphicFrameLocks noChangeAspect="1"/>
          </p:cNvGraphicFramePr>
          <p:nvPr/>
        </p:nvGraphicFramePr>
        <p:xfrm>
          <a:off x="5726113" y="1306513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5465" imgH="177800" progId="Equation.DSMT4">
                  <p:embed/>
                </p:oleObj>
              </mc:Choice>
              <mc:Fallback>
                <p:oleObj r:id="rId10" imgW="545465" imgH="177800" progId="Equation.DSMT4">
                  <p:embed/>
                  <p:pic>
                    <p:nvPicPr>
                      <p:cNvPr id="115718" name="对象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26113" y="1306513"/>
                        <a:ext cx="1244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07114"/>
              </p:ext>
            </p:extLst>
          </p:nvPr>
        </p:nvGraphicFramePr>
        <p:xfrm>
          <a:off x="4200533" y="4873625"/>
          <a:ext cx="4433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42920" imgH="203040" progId="Equation.DSMT4">
                  <p:embed/>
                </p:oleObj>
              </mc:Choice>
              <mc:Fallback>
                <p:oleObj name="Equation" r:id="rId12" imgW="194292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00533" y="4873625"/>
                        <a:ext cx="44338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93204"/>
              </p:ext>
            </p:extLst>
          </p:nvPr>
        </p:nvGraphicFramePr>
        <p:xfrm>
          <a:off x="4701280" y="3154834"/>
          <a:ext cx="4137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431640" progId="Equation.DSMT4">
                  <p:embed/>
                </p:oleObj>
              </mc:Choice>
              <mc:Fallback>
                <p:oleObj name="Equation" r:id="rId14" imgW="1815840" imgH="431640" progId="Equation.DSMT4">
                  <p:embed/>
                  <p:pic>
                    <p:nvPicPr>
                      <p:cNvPr id="17" name="对象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01280" y="3154834"/>
                        <a:ext cx="41370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4">
            <a:extLst>
              <a:ext uri="{FF2B5EF4-FFF2-40B4-BE49-F238E27FC236}">
                <a16:creationId xmlns:a16="http://schemas.microsoft.com/office/drawing/2014/main" id="{03559849-A88D-4359-A915-32E85F0B6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26721"/>
              </p:ext>
            </p:extLst>
          </p:nvPr>
        </p:nvGraphicFramePr>
        <p:xfrm>
          <a:off x="774701" y="2171700"/>
          <a:ext cx="4951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71520" imgH="431640" progId="Equation.DSMT4">
                  <p:embed/>
                </p:oleObj>
              </mc:Choice>
              <mc:Fallback>
                <p:oleObj name="Equation" r:id="rId16" imgW="2171520" imgH="431640" progId="Equation.DSMT4">
                  <p:embed/>
                  <p:pic>
                    <p:nvPicPr>
                      <p:cNvPr id="15" name="对象 4">
                        <a:extLst>
                          <a:ext uri="{FF2B5EF4-FFF2-40B4-BE49-F238E27FC236}">
                            <a16:creationId xmlns:a16="http://schemas.microsoft.com/office/drawing/2014/main" id="{03559849-A88D-4359-A915-32E85F0B6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701" y="2171700"/>
                        <a:ext cx="49514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4">
            <a:extLst>
              <a:ext uri="{FF2B5EF4-FFF2-40B4-BE49-F238E27FC236}">
                <a16:creationId xmlns:a16="http://schemas.microsoft.com/office/drawing/2014/main" id="{BF9A5358-F5F4-4980-A3D6-000DA3526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68134"/>
              </p:ext>
            </p:extLst>
          </p:nvPr>
        </p:nvGraphicFramePr>
        <p:xfrm>
          <a:off x="5726113" y="2163205"/>
          <a:ext cx="2316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444240" progId="Equation.DSMT4">
                  <p:embed/>
                </p:oleObj>
              </mc:Choice>
              <mc:Fallback>
                <p:oleObj name="Equation" r:id="rId18" imgW="1015920" imgH="444240" progId="Equation.DSMT4">
                  <p:embed/>
                  <p:pic>
                    <p:nvPicPr>
                      <p:cNvPr id="15" name="对象 4">
                        <a:extLst>
                          <a:ext uri="{FF2B5EF4-FFF2-40B4-BE49-F238E27FC236}">
                            <a16:creationId xmlns:a16="http://schemas.microsoft.com/office/drawing/2014/main" id="{03559849-A88D-4359-A915-32E85F0B6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26113" y="2163205"/>
                        <a:ext cx="231616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7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2DD02-9D82-4685-AB35-0E3526945BA4}"/>
              </a:ext>
            </a:extLst>
          </p:cNvPr>
          <p:cNvSpPr/>
          <p:nvPr/>
        </p:nvSpPr>
        <p:spPr bwMode="auto">
          <a:xfrm>
            <a:off x="179512" y="2204865"/>
            <a:ext cx="7848872" cy="827798"/>
          </a:xfrm>
          <a:prstGeom prst="rect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6738" name="直接连接符 15"/>
          <p:cNvCxnSpPr/>
          <p:nvPr/>
        </p:nvCxnSpPr>
        <p:spPr>
          <a:xfrm>
            <a:off x="0" y="2107431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6739" name="组合 16"/>
          <p:cNvGrpSpPr/>
          <p:nvPr/>
        </p:nvGrpSpPr>
        <p:grpSpPr>
          <a:xfrm>
            <a:off x="392113" y="476672"/>
            <a:ext cx="8283575" cy="1514475"/>
            <a:chOff x="392113" y="646113"/>
            <a:chExt cx="8284343" cy="1514619"/>
          </a:xfrm>
        </p:grpSpPr>
        <p:graphicFrame>
          <p:nvGraphicFramePr>
            <p:cNvPr id="116747" name="对象 1"/>
            <p:cNvGraphicFramePr>
              <a:graphicFrameLocks noChangeAspect="1"/>
            </p:cNvGraphicFramePr>
            <p:nvPr/>
          </p:nvGraphicFramePr>
          <p:xfrm>
            <a:off x="392113" y="64611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900" imgH="203200" progId="Equation.DSMT4">
                    <p:embed/>
                  </p:oleObj>
                </mc:Choice>
                <mc:Fallback>
                  <p:oleObj r:id="rId2" imgW="342900" imgH="203200" progId="Equation.DSMT4">
                    <p:embed/>
                    <p:pic>
                      <p:nvPicPr>
                        <p:cNvPr id="0" name="图片 356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2113" y="64611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48" name="组合 5"/>
            <p:cNvGrpSpPr/>
            <p:nvPr/>
          </p:nvGrpSpPr>
          <p:grpSpPr>
            <a:xfrm>
              <a:off x="1115616" y="683404"/>
              <a:ext cx="7560840" cy="1477328"/>
              <a:chOff x="251520" y="2483604"/>
              <a:chExt cx="6624736" cy="1477328"/>
            </a:xfrm>
          </p:grpSpPr>
          <p:sp>
            <p:nvSpPr>
              <p:cNvPr id="116749" name="TextBox 3"/>
              <p:cNvSpPr txBox="1"/>
              <p:nvPr/>
            </p:nvSpPr>
            <p:spPr>
              <a:xfrm>
                <a:off x="251520" y="2483604"/>
                <a:ext cx="6624736" cy="1477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证明级数</a:t>
                </a: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连续可导。</a:t>
                </a:r>
                <a:endParaRPr lang="en-US" altLang="zh-CN" sz="1800" dirty="0"/>
              </a:p>
            </p:txBody>
          </p:sp>
          <p:graphicFrame>
            <p:nvGraphicFramePr>
              <p:cNvPr id="116750" name="对象 4"/>
              <p:cNvGraphicFramePr>
                <a:graphicFrameLocks noChangeAspect="1"/>
              </p:cNvGraphicFramePr>
              <p:nvPr/>
            </p:nvGraphicFramePr>
            <p:xfrm>
              <a:off x="1007880" y="2856728"/>
              <a:ext cx="4241129" cy="8878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120900" imgH="444500" progId="Equation.DSMT4">
                      <p:embed/>
                    </p:oleObj>
                  </mc:Choice>
                  <mc:Fallback>
                    <p:oleObj r:id="rId4" imgW="2120900" imgH="444500" progId="Equation.DSMT4">
                      <p:embed/>
                      <p:pic>
                        <p:nvPicPr>
                          <p:cNvPr id="0" name="图片 357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007880" y="2856728"/>
                            <a:ext cx="4241129" cy="8878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7" name="直接连接符 16"/>
          <p:cNvCxnSpPr/>
          <p:nvPr/>
        </p:nvCxnSpPr>
        <p:spPr>
          <a:xfrm>
            <a:off x="4895850" y="1603797"/>
            <a:ext cx="1836738" cy="0"/>
          </a:xfrm>
          <a:prstGeom prst="line">
            <a:avLst/>
          </a:prstGeom>
          <a:ln w="57150" cap="flat" cmpd="thinThick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D99C349-0078-45C9-8A42-68EA900F2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65678"/>
              </p:ext>
            </p:extLst>
          </p:nvPr>
        </p:nvGraphicFramePr>
        <p:xfrm>
          <a:off x="741363" y="2320925"/>
          <a:ext cx="4259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53800" progId="Equation.DSMT4">
                  <p:embed/>
                </p:oleObj>
              </mc:Choice>
              <mc:Fallback>
                <p:oleObj name="Equation" r:id="rId6" imgW="186660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363" y="2320925"/>
                        <a:ext cx="42592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4">
            <a:extLst>
              <a:ext uri="{FF2B5EF4-FFF2-40B4-BE49-F238E27FC236}">
                <a16:creationId xmlns:a16="http://schemas.microsoft.com/office/drawing/2014/main" id="{83A17079-4853-43B1-9310-6061C8931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093397"/>
              </p:ext>
            </p:extLst>
          </p:nvPr>
        </p:nvGraphicFramePr>
        <p:xfrm>
          <a:off x="5148064" y="2358296"/>
          <a:ext cx="2201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15640" progId="Equation.DSMT4">
                  <p:embed/>
                </p:oleObj>
              </mc:Choice>
              <mc:Fallback>
                <p:oleObj name="Equation" r:id="rId8" imgW="965160" imgH="215640" progId="Equation.DSMT4">
                  <p:embed/>
                  <p:pic>
                    <p:nvPicPr>
                      <p:cNvPr id="116750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8064" y="2358296"/>
                        <a:ext cx="22018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926E933-45AB-4465-B0A0-A7948843A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221031"/>
              </p:ext>
            </p:extLst>
          </p:nvPr>
        </p:nvGraphicFramePr>
        <p:xfrm>
          <a:off x="661988" y="3489325"/>
          <a:ext cx="8059737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3080" imgH="1600200" progId="Equation.DSMT4">
                  <p:embed/>
                </p:oleObj>
              </mc:Choice>
              <mc:Fallback>
                <p:oleObj name="Equation" r:id="rId10" imgW="4483080" imgH="16002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1988" y="3489325"/>
                        <a:ext cx="8059737" cy="2522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8E639D64-B4FF-4585-87CE-92DCB7338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29371"/>
              </p:ext>
            </p:extLst>
          </p:nvPr>
        </p:nvGraphicFramePr>
        <p:xfrm>
          <a:off x="4913495" y="5013176"/>
          <a:ext cx="2952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507960" progId="Equation.DSMT4">
                  <p:embed/>
                </p:oleObj>
              </mc:Choice>
              <mc:Fallback>
                <p:oleObj name="Equation" r:id="rId12" imgW="1549080" imgH="507960" progId="Equation.DSMT4">
                  <p:embed/>
                  <p:pic>
                    <p:nvPicPr>
                      <p:cNvPr id="13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3495" y="5013176"/>
                        <a:ext cx="295275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A1FC7120-DE4A-4731-86D5-E4AE24F6F4ED}"/>
              </a:ext>
            </a:extLst>
          </p:cNvPr>
          <p:cNvSpPr/>
          <p:nvPr/>
        </p:nvSpPr>
        <p:spPr bwMode="auto">
          <a:xfrm>
            <a:off x="575284" y="1268760"/>
            <a:ext cx="3132620" cy="827798"/>
          </a:xfrm>
          <a:prstGeom prst="rect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D99C349-0078-45C9-8A42-68EA900F2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26687"/>
              </p:ext>
            </p:extLst>
          </p:nvPr>
        </p:nvGraphicFramePr>
        <p:xfrm>
          <a:off x="539552" y="620136"/>
          <a:ext cx="4259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53800" progId="Equation.DSMT4">
                  <p:embed/>
                </p:oleObj>
              </mc:Choice>
              <mc:Fallback>
                <p:oleObj name="Equation" r:id="rId2" imgW="186660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D99C349-0078-45C9-8A42-68EA900F22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620136"/>
                        <a:ext cx="42592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926E933-45AB-4465-B0A0-A7948843A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40318"/>
              </p:ext>
            </p:extLst>
          </p:nvPr>
        </p:nvGraphicFramePr>
        <p:xfrm>
          <a:off x="683568" y="1268760"/>
          <a:ext cx="7967663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1600200" progId="Equation.DSMT4">
                  <p:embed/>
                </p:oleObj>
              </mc:Choice>
              <mc:Fallback>
                <p:oleObj name="Equation" r:id="rId4" imgW="4431960" imgH="1600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926E933-45AB-4465-B0A0-A7948843A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268760"/>
                        <a:ext cx="7967663" cy="252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8E639D64-B4FF-4585-87CE-92DCB7338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23961"/>
              </p:ext>
            </p:extLst>
          </p:nvPr>
        </p:nvGraphicFramePr>
        <p:xfrm>
          <a:off x="4572000" y="2852936"/>
          <a:ext cx="2952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49400" imgH="508000" progId="Equation.DSMT4">
                  <p:embed/>
                </p:oleObj>
              </mc:Choice>
              <mc:Fallback>
                <p:oleObj r:id="rId6" imgW="1549400" imgH="508000" progId="Equation.DSMT4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8E639D64-B4FF-4585-87CE-92DCB7338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2852936"/>
                        <a:ext cx="295275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56CE561-B323-4CD5-9B07-69745DC5C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25650"/>
              </p:ext>
            </p:extLst>
          </p:nvPr>
        </p:nvGraphicFramePr>
        <p:xfrm>
          <a:off x="827584" y="3933056"/>
          <a:ext cx="4489451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480" imgH="507960" progId="Equation.DSMT4">
                  <p:embed/>
                </p:oleObj>
              </mc:Choice>
              <mc:Fallback>
                <p:oleObj name="Equation" r:id="rId8" imgW="1968480" imgH="5079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584" y="3933056"/>
                        <a:ext cx="4489451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AD24821-64AB-4144-B1C4-BD9A031A6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468683"/>
              </p:ext>
            </p:extLst>
          </p:nvPr>
        </p:nvGraphicFramePr>
        <p:xfrm>
          <a:off x="5436096" y="4013486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40765" imgH="469900" progId="Equation.DSMT4">
                  <p:embed/>
                </p:oleObj>
              </mc:Choice>
              <mc:Fallback>
                <p:oleObj r:id="rId10" imgW="1040765" imgH="4699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6096" y="4013486"/>
                        <a:ext cx="2374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F023739-1131-496A-8517-1212B8450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34339"/>
              </p:ext>
            </p:extLst>
          </p:nvPr>
        </p:nvGraphicFramePr>
        <p:xfrm>
          <a:off x="4508853" y="5144615"/>
          <a:ext cx="2568897" cy="68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480" imgH="469800" progId="Equation.DSMT4">
                  <p:embed/>
                </p:oleObj>
              </mc:Choice>
              <mc:Fallback>
                <p:oleObj name="Equation" r:id="rId12" imgW="1536480" imgH="469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8853" y="5144615"/>
                        <a:ext cx="2568897" cy="6890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B8BB5BB-1231-4F1D-A3BD-60ADD70DC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929944"/>
              </p:ext>
            </p:extLst>
          </p:nvPr>
        </p:nvGraphicFramePr>
        <p:xfrm>
          <a:off x="2669183" y="5877272"/>
          <a:ext cx="3124119" cy="634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720" imgH="393480" progId="Equation.DSMT4">
                  <p:embed/>
                </p:oleObj>
              </mc:Choice>
              <mc:Fallback>
                <p:oleObj name="Equation" r:id="rId14" imgW="170172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F023739-1131-496A-8517-1212B8450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9183" y="5877272"/>
                        <a:ext cx="3124119" cy="6340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89A2AE7-3391-48DE-A877-CA252B74A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36909"/>
              </p:ext>
            </p:extLst>
          </p:nvPr>
        </p:nvGraphicFramePr>
        <p:xfrm>
          <a:off x="1803297" y="5149781"/>
          <a:ext cx="2376265" cy="80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07960" progId="Equation.DSMT4">
                  <p:embed/>
                </p:oleObj>
              </mc:Choice>
              <mc:Fallback>
                <p:oleObj name="Equation" r:id="rId16" imgW="1320480" imgH="5079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AD24821-64AB-4144-B1C4-BD9A031A6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03297" y="5149781"/>
                        <a:ext cx="2376265" cy="8016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7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01032C8-6E3C-4310-BEA2-22E6D4B661F4}"/>
              </a:ext>
            </a:extLst>
          </p:cNvPr>
          <p:cNvSpPr/>
          <p:nvPr/>
        </p:nvSpPr>
        <p:spPr bwMode="auto">
          <a:xfrm>
            <a:off x="539552" y="2852291"/>
            <a:ext cx="2664296" cy="827798"/>
          </a:xfrm>
          <a:prstGeom prst="rect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D99C349-0078-45C9-8A42-68EA900F2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620136"/>
          <a:ext cx="4259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53800" progId="Equation.DSMT4">
                  <p:embed/>
                </p:oleObj>
              </mc:Choice>
              <mc:Fallback>
                <p:oleObj name="Equation" r:id="rId2" imgW="186660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D99C349-0078-45C9-8A42-68EA900F22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620136"/>
                        <a:ext cx="42592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926E933-45AB-4465-B0A0-A7948843A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68" y="1268760"/>
          <a:ext cx="7967663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1600200" progId="Equation.DSMT4">
                  <p:embed/>
                </p:oleObj>
              </mc:Choice>
              <mc:Fallback>
                <p:oleObj name="Equation" r:id="rId4" imgW="4431960" imgH="1600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926E933-45AB-4465-B0A0-A7948843A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268760"/>
                        <a:ext cx="7967663" cy="252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8E639D64-B4FF-4585-87CE-92DCB7338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852936"/>
          <a:ext cx="2952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49400" imgH="508000" progId="Equation.DSMT4">
                  <p:embed/>
                </p:oleObj>
              </mc:Choice>
              <mc:Fallback>
                <p:oleObj r:id="rId6" imgW="1549400" imgH="508000" progId="Equation.DSMT4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8E639D64-B4FF-4585-87CE-92DCB7338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2852936"/>
                        <a:ext cx="295275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98EB4F7-34B7-4F1E-BD5C-58EF016B9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385983"/>
              </p:ext>
            </p:extLst>
          </p:nvPr>
        </p:nvGraphicFramePr>
        <p:xfrm>
          <a:off x="1115616" y="4726458"/>
          <a:ext cx="4064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440" imgH="520560" progId="Equation.DSMT4">
                  <p:embed/>
                </p:oleObj>
              </mc:Choice>
              <mc:Fallback>
                <p:oleObj name="Equation" r:id="rId8" imgW="2260440" imgH="520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926E933-45AB-4465-B0A0-A7948843A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16" y="4726458"/>
                        <a:ext cx="4064000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68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786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8787" name="组合 16"/>
          <p:cNvGrpSpPr/>
          <p:nvPr/>
        </p:nvGrpSpPr>
        <p:grpSpPr>
          <a:xfrm>
            <a:off x="392113" y="310489"/>
            <a:ext cx="8314087" cy="1345274"/>
            <a:chOff x="392113" y="599414"/>
            <a:chExt cx="8314858" cy="1345274"/>
          </a:xfrm>
        </p:grpSpPr>
        <p:graphicFrame>
          <p:nvGraphicFramePr>
            <p:cNvPr id="118796" name="对象 1"/>
            <p:cNvGraphicFramePr>
              <a:graphicFrameLocks noChangeAspect="1"/>
            </p:cNvGraphicFramePr>
            <p:nvPr/>
          </p:nvGraphicFramePr>
          <p:xfrm>
            <a:off x="392113" y="64611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900" imgH="203200" progId="Equation.DSMT4">
                    <p:embed/>
                  </p:oleObj>
                </mc:Choice>
                <mc:Fallback>
                  <p:oleObj r:id="rId2" imgW="342900" imgH="203200" progId="Equation.DSMT4">
                    <p:embed/>
                    <p:pic>
                      <p:nvPicPr>
                        <p:cNvPr id="118796" name="对象 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2113" y="64611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8797" name="组合 5"/>
            <p:cNvGrpSpPr/>
            <p:nvPr/>
          </p:nvGrpSpPr>
          <p:grpSpPr>
            <a:xfrm>
              <a:off x="1146131" y="599414"/>
              <a:ext cx="7560840" cy="1345274"/>
              <a:chOff x="278257" y="2399614"/>
              <a:chExt cx="6624736" cy="1345274"/>
            </a:xfrm>
          </p:grpSpPr>
          <p:sp>
            <p:nvSpPr>
              <p:cNvPr id="118798" name="TextBox 3"/>
              <p:cNvSpPr txBox="1"/>
              <p:nvPr/>
            </p:nvSpPr>
            <p:spPr>
              <a:xfrm>
                <a:off x="278257" y="2399614"/>
                <a:ext cx="662473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证明</a:t>
                </a:r>
                <a:endParaRPr lang="en-US" altLang="zh-CN" sz="2400" dirty="0"/>
              </a:p>
            </p:txBody>
          </p:sp>
          <p:graphicFrame>
            <p:nvGraphicFramePr>
              <p:cNvPr id="118799" name="对象 4"/>
              <p:cNvGraphicFramePr>
                <a:graphicFrameLocks noChangeAspect="1"/>
              </p:cNvGraphicFramePr>
              <p:nvPr/>
            </p:nvGraphicFramePr>
            <p:xfrm>
              <a:off x="958472" y="2855888"/>
              <a:ext cx="4341162" cy="889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171065" imgH="444500" progId="Equation.DSMT4">
                      <p:embed/>
                    </p:oleObj>
                  </mc:Choice>
                  <mc:Fallback>
                    <p:oleObj r:id="rId4" imgW="2171065" imgH="444500" progId="Equation.DSMT4">
                      <p:embed/>
                      <p:pic>
                        <p:nvPicPr>
                          <p:cNvPr id="118799" name="对象 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8472" y="2855888"/>
                            <a:ext cx="4341162" cy="8890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17633"/>
              </p:ext>
            </p:extLst>
          </p:nvPr>
        </p:nvGraphicFramePr>
        <p:xfrm>
          <a:off x="569913" y="3009900"/>
          <a:ext cx="38258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1600200" progId="Equation.DSMT4">
                  <p:embed/>
                </p:oleObj>
              </mc:Choice>
              <mc:Fallback>
                <p:oleObj name="Equation" r:id="rId6" imgW="1676160" imgH="16002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13" y="3009900"/>
                        <a:ext cx="3825875" cy="320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7560" y="2217603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253800" progId="Equation.DSMT4">
                  <p:embed/>
                </p:oleObj>
              </mc:Choice>
              <mc:Fallback>
                <p:oleObj name="Equation" r:id="rId8" imgW="120636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560" y="2217603"/>
                        <a:ext cx="2755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16463" y="2204864"/>
          <a:ext cx="2868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56665" imgH="444500" progId="Equation.DSMT4">
                  <p:embed/>
                </p:oleObj>
              </mc:Choice>
              <mc:Fallback>
                <p:oleObj r:id="rId10" imgW="1256665" imgH="4445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6463" y="2204864"/>
                        <a:ext cx="28686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21653" y="3501008"/>
          <a:ext cx="3041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2865" imgH="431800" progId="Equation.DSMT4">
                  <p:embed/>
                </p:oleObj>
              </mc:Choice>
              <mc:Fallback>
                <p:oleObj name="Equation" r:id="rId12" imgW="1332865" imgH="431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1653" y="3501008"/>
                        <a:ext cx="30416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777485" y="3501008"/>
          <a:ext cx="10429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393700" progId="Equation.DSMT4">
                  <p:embed/>
                </p:oleObj>
              </mc:Choice>
              <mc:Fallback>
                <p:oleObj r:id="rId14" imgW="457200" imgH="3937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77485" y="3501008"/>
                        <a:ext cx="104298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740650" y="2420764"/>
          <a:ext cx="1246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45465" imgH="203200" progId="Equation.DSMT4">
                  <p:embed/>
                </p:oleObj>
              </mc:Choice>
              <mc:Fallback>
                <p:oleObj r:id="rId16" imgW="545465" imgH="203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0650" y="2420764"/>
                        <a:ext cx="12461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37187" y="4318210"/>
          <a:ext cx="3222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09400" imgH="393480" progId="Equation.DSMT4">
                  <p:embed/>
                </p:oleObj>
              </mc:Choice>
              <mc:Fallback>
                <p:oleObj name="Equation" r:id="rId18" imgW="1409400" imgH="3934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37187" y="4318210"/>
                        <a:ext cx="32226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AF53D45-C801-4DB6-B3B8-F66A743DA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3120232"/>
          <a:ext cx="234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28520" imgH="203040" progId="Equation.DSMT4">
                  <p:embed/>
                </p:oleObj>
              </mc:Choice>
              <mc:Fallback>
                <p:oleObj name="Equation" r:id="rId20" imgW="102852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AF53D45-C801-4DB6-B3B8-F66A743DA2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73750" y="3120232"/>
                        <a:ext cx="2349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4AA254C-383D-4C1F-968E-E4395F0C6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6651" y="6072742"/>
          <a:ext cx="3135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71600" imgH="203040" progId="Equation.DSMT4">
                  <p:embed/>
                </p:oleObj>
              </mc:Choice>
              <mc:Fallback>
                <p:oleObj name="Equation" r:id="rId22" imgW="137160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4AA254C-383D-4C1F-968E-E4395F0C6B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56651" y="6072742"/>
                        <a:ext cx="31353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3BBA3CC-5027-466B-B353-01204A687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5207" y="5135412"/>
          <a:ext cx="2990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07880" imgH="393480" progId="Equation.DSMT4">
                  <p:embed/>
                </p:oleObj>
              </mc:Choice>
              <mc:Fallback>
                <p:oleObj name="Equation" r:id="rId24" imgW="130788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3BBA3CC-5027-466B-B353-01204A6871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05207" y="5135412"/>
                        <a:ext cx="29908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6BE4746-BE1F-42FC-B642-899E638C8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3114" y="6091237"/>
          <a:ext cx="220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65160" imgH="203040" progId="Equation.DSMT4">
                  <p:embed/>
                </p:oleObj>
              </mc:Choice>
              <mc:Fallback>
                <p:oleObj name="Equation" r:id="rId26" imgW="965160" imgH="203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6BE4746-BE1F-42FC-B642-899E638C8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23114" y="6091237"/>
                        <a:ext cx="22066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DAB67556-CDA6-4CEB-80D5-0201E0EBA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3140968"/>
          <a:ext cx="14208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2080" imgH="152280" progId="Equation.DSMT4">
                  <p:embed/>
                </p:oleObj>
              </mc:Choice>
              <mc:Fallback>
                <p:oleObj name="Equation" r:id="rId28" imgW="622080" imgH="1522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DAB67556-CDA6-4CEB-80D5-0201E0EBA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99992" y="3140968"/>
                        <a:ext cx="142081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0CDCCAA-BD79-4CA2-95BD-A3559FC56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54012"/>
              </p:ext>
            </p:extLst>
          </p:nvPr>
        </p:nvGraphicFramePr>
        <p:xfrm>
          <a:off x="565488" y="3336171"/>
          <a:ext cx="350837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36480" imgH="1168200" progId="Equation.DSMT4">
                  <p:embed/>
                </p:oleObj>
              </mc:Choice>
              <mc:Fallback>
                <p:oleObj name="Equation" r:id="rId30" imgW="1536480" imgH="11682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65488" y="3336171"/>
                        <a:ext cx="3508375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63454"/>
              </p:ext>
            </p:extLst>
          </p:nvPr>
        </p:nvGraphicFramePr>
        <p:xfrm>
          <a:off x="395437" y="1700808"/>
          <a:ext cx="3332162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1130040" progId="Equation.DSMT4">
                  <p:embed/>
                </p:oleObj>
              </mc:Choice>
              <mc:Fallback>
                <p:oleObj name="Equation" r:id="rId2" imgW="1460160" imgH="1130040" progId="Equation.DSMT4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437" y="1700808"/>
                        <a:ext cx="3332162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98475"/>
              </p:ext>
            </p:extLst>
          </p:nvPr>
        </p:nvGraphicFramePr>
        <p:xfrm>
          <a:off x="2882706" y="674832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53800" progId="Equation.DSMT4">
                  <p:embed/>
                </p:oleObj>
              </mc:Choice>
              <mc:Fallback>
                <p:oleObj name="Equation" r:id="rId4" imgW="1206360" imgH="253800" progId="Equation.DSMT4">
                  <p:embed/>
                  <p:pic>
                    <p:nvPicPr>
                      <p:cNvPr id="0" name="图片 35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2706" y="674832"/>
                        <a:ext cx="2755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2FE30F2-ED78-4FC4-95B0-670CE6873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73759"/>
              </p:ext>
            </p:extLst>
          </p:nvPr>
        </p:nvGraphicFramePr>
        <p:xfrm>
          <a:off x="2987824" y="3068960"/>
          <a:ext cx="5273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685800" progId="Equation.DSMT4">
                  <p:embed/>
                </p:oleObj>
              </mc:Choice>
              <mc:Fallback>
                <p:oleObj name="Equation" r:id="rId6" imgW="2311200" imgH="6858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3068960"/>
                        <a:ext cx="52736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AAAE788-C6C6-4251-86CB-9207BEBD1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39270"/>
              </p:ext>
            </p:extLst>
          </p:nvPr>
        </p:nvGraphicFramePr>
        <p:xfrm>
          <a:off x="3695593" y="1700808"/>
          <a:ext cx="52720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431640" progId="Equation.DSMT4">
                  <p:embed/>
                </p:oleObj>
              </mc:Choice>
              <mc:Fallback>
                <p:oleObj name="Equation" r:id="rId8" imgW="2311200" imgH="4316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5593" y="1700808"/>
                        <a:ext cx="52720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836613"/>
            <a:ext cx="26543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836613"/>
            <a:ext cx="2781300" cy="442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13" y="2036763"/>
            <a:ext cx="1644650" cy="43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00" y="1792288"/>
            <a:ext cx="203200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913" y="3162300"/>
            <a:ext cx="1792287" cy="430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275" y="3040063"/>
            <a:ext cx="1401763" cy="868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3" y="4975225"/>
            <a:ext cx="6154737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7609" name="Text Box 9"/>
          <p:cNvSpPr txBox="1"/>
          <p:nvPr/>
        </p:nvSpPr>
        <p:spPr>
          <a:xfrm>
            <a:off x="6084888" y="1916113"/>
            <a:ext cx="1500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收敛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37610" name="Text Box 10"/>
          <p:cNvSpPr txBox="1"/>
          <p:nvPr/>
        </p:nvSpPr>
        <p:spPr>
          <a:xfrm>
            <a:off x="5795963" y="32131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发散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9" grpId="0"/>
      <p:bldP spid="537610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532</TotalTime>
  <Words>1589</Words>
  <Application>Microsoft Office PowerPoint</Application>
  <PresentationFormat>全屏显示(4:3)</PresentationFormat>
  <Paragraphs>246</Paragraphs>
  <Slides>88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黑体</vt:lpstr>
      <vt:lpstr>宋体</vt:lpstr>
      <vt:lpstr>Arial</vt:lpstr>
      <vt:lpstr>Times New Roman</vt:lpstr>
      <vt:lpstr>Wingdings</vt:lpstr>
      <vt:lpstr>Network</vt:lpstr>
      <vt:lpstr>MathType 6.0 Equation</vt:lpstr>
      <vt:lpstr>Microsoft Equation 3.0</vt:lpstr>
      <vt:lpstr>Equation</vt:lpstr>
      <vt:lpstr>§4 函数项级数</vt:lpstr>
      <vt:lpstr>PowerPoint 演示文稿</vt:lpstr>
      <vt:lpstr>PowerPoint 演示文稿</vt:lpstr>
      <vt:lpstr>PowerPoint 演示文稿</vt:lpstr>
      <vt:lpstr>§4 函数项级数</vt:lpstr>
      <vt:lpstr>§4 函数项级数</vt:lpstr>
      <vt:lpstr>PowerPoint 演示文稿</vt:lpstr>
      <vt:lpstr>PowerPoint 演示文稿</vt:lpstr>
      <vt:lpstr>PowerPoint 演示文稿</vt:lpstr>
      <vt:lpstr>§4 函数项级数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函数项级数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2.函数项级数一致收敛的必要条件与判别法</vt:lpstr>
      <vt:lpstr>PowerPoint 演示文稿</vt:lpstr>
      <vt:lpstr>PowerPoint 演示文稿</vt:lpstr>
      <vt:lpstr>2.函数项级数一致收敛的必要条件与判别法</vt:lpstr>
      <vt:lpstr>PowerPoint 演示文稿</vt:lpstr>
      <vt:lpstr>PowerPoint 演示文稿</vt:lpstr>
      <vt:lpstr>PowerPoint 演示文稿</vt:lpstr>
      <vt:lpstr>PowerPoint 演示文稿</vt:lpstr>
      <vt:lpstr>2.函数项级数一致收敛的必要条件与判别法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3.一致收敛级数的性质（复习）</vt:lpstr>
      <vt:lpstr>PowerPoint 演示文稿</vt:lpstr>
      <vt:lpstr>3.一致收敛级数的性质</vt:lpstr>
      <vt:lpstr>3.一致收敛级数的性质</vt:lpstr>
      <vt:lpstr>PowerPoint 演示文稿</vt:lpstr>
      <vt:lpstr>PowerPoint 演示文稿</vt:lpstr>
      <vt:lpstr>PowerPoint 演示文稿</vt:lpstr>
      <vt:lpstr>PowerPoint 演示文稿</vt:lpstr>
      <vt:lpstr>3.一致收敛级数的性质</vt:lpstr>
      <vt:lpstr>3.一致收敛级数的性质</vt:lpstr>
      <vt:lpstr>PowerPoint 演示文稿</vt:lpstr>
      <vt:lpstr>PowerPoint 演示文稿</vt:lpstr>
      <vt:lpstr>3.一致收敛级数的性质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无穷级数</dc:title>
  <dc:creator>dingwei</dc:creator>
  <cp:lastModifiedBy>李</cp:lastModifiedBy>
  <cp:revision>940</cp:revision>
  <dcterms:created xsi:type="dcterms:W3CDTF">2009-02-02T08:22:53Z</dcterms:created>
  <dcterms:modified xsi:type="dcterms:W3CDTF">2021-06-19T08:28:46Z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C407B711F8E74EC8B9E565FE8FF83A3C</vt:lpwstr>
  </property>
</Properties>
</file>