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6"/>
  </p:notesMasterIdLst>
  <p:sldIdLst>
    <p:sldId id="285" r:id="rId2"/>
    <p:sldId id="412" r:id="rId3"/>
    <p:sldId id="523" r:id="rId4"/>
    <p:sldId id="605" r:id="rId5"/>
    <p:sldId id="284" r:id="rId6"/>
    <p:sldId id="283" r:id="rId7"/>
    <p:sldId id="521" r:id="rId8"/>
    <p:sldId id="606" r:id="rId9"/>
    <p:sldId id="522" r:id="rId10"/>
    <p:sldId id="300" r:id="rId11"/>
    <p:sldId id="299" r:id="rId12"/>
    <p:sldId id="525" r:id="rId13"/>
    <p:sldId id="526" r:id="rId14"/>
    <p:sldId id="607" r:id="rId15"/>
    <p:sldId id="524" r:id="rId16"/>
    <p:sldId id="608" r:id="rId17"/>
    <p:sldId id="487" r:id="rId18"/>
    <p:sldId id="622" r:id="rId19"/>
    <p:sldId id="488" r:id="rId20"/>
    <p:sldId id="623" r:id="rId21"/>
    <p:sldId id="527" r:id="rId22"/>
    <p:sldId id="528" r:id="rId23"/>
    <p:sldId id="530" r:id="rId24"/>
    <p:sldId id="529" r:id="rId25"/>
    <p:sldId id="531" r:id="rId26"/>
    <p:sldId id="532" r:id="rId27"/>
    <p:sldId id="609" r:id="rId28"/>
    <p:sldId id="536" r:id="rId29"/>
    <p:sldId id="537" r:id="rId30"/>
    <p:sldId id="535" r:id="rId31"/>
    <p:sldId id="538" r:id="rId32"/>
    <p:sldId id="539" r:id="rId33"/>
    <p:sldId id="540" r:id="rId34"/>
    <p:sldId id="541" r:id="rId35"/>
    <p:sldId id="542" r:id="rId36"/>
    <p:sldId id="543" r:id="rId37"/>
    <p:sldId id="544" r:id="rId38"/>
    <p:sldId id="545" r:id="rId39"/>
    <p:sldId id="546" r:id="rId40"/>
    <p:sldId id="547" r:id="rId41"/>
    <p:sldId id="548" r:id="rId42"/>
    <p:sldId id="549" r:id="rId43"/>
    <p:sldId id="571" r:id="rId44"/>
    <p:sldId id="572" r:id="rId45"/>
    <p:sldId id="573" r:id="rId46"/>
    <p:sldId id="550" r:id="rId47"/>
    <p:sldId id="610" r:id="rId48"/>
    <p:sldId id="611" r:id="rId49"/>
    <p:sldId id="612" r:id="rId50"/>
    <p:sldId id="613" r:id="rId51"/>
    <p:sldId id="614" r:id="rId52"/>
    <p:sldId id="551" r:id="rId53"/>
    <p:sldId id="552" r:id="rId54"/>
    <p:sldId id="553" r:id="rId55"/>
    <p:sldId id="555" r:id="rId56"/>
    <p:sldId id="615" r:id="rId57"/>
    <p:sldId id="616" r:id="rId58"/>
    <p:sldId id="617" r:id="rId59"/>
    <p:sldId id="556" r:id="rId60"/>
    <p:sldId id="557" r:id="rId61"/>
    <p:sldId id="558" r:id="rId62"/>
    <p:sldId id="620" r:id="rId63"/>
    <p:sldId id="619" r:id="rId64"/>
    <p:sldId id="597" r:id="rId65"/>
    <p:sldId id="559" r:id="rId66"/>
    <p:sldId id="560" r:id="rId67"/>
    <p:sldId id="561" r:id="rId68"/>
    <p:sldId id="562" r:id="rId69"/>
    <p:sldId id="563" r:id="rId70"/>
    <p:sldId id="564" r:id="rId71"/>
    <p:sldId id="565" r:id="rId72"/>
    <p:sldId id="566" r:id="rId73"/>
    <p:sldId id="567" r:id="rId74"/>
    <p:sldId id="568" r:id="rId75"/>
    <p:sldId id="596" r:id="rId76"/>
    <p:sldId id="570" r:id="rId77"/>
    <p:sldId id="598" r:id="rId78"/>
    <p:sldId id="599" r:id="rId79"/>
    <p:sldId id="600" r:id="rId80"/>
    <p:sldId id="601" r:id="rId81"/>
    <p:sldId id="602" r:id="rId82"/>
    <p:sldId id="603" r:id="rId83"/>
    <p:sldId id="621" r:id="rId84"/>
    <p:sldId id="604" r:id="rId8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7">
          <p15:clr>
            <a:srgbClr val="A4A3A4"/>
          </p15:clr>
        </p15:guide>
        <p15:guide id="2" pos="28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6666FF"/>
    <a:srgbClr val="CC0066"/>
    <a:srgbClr val="6600CC"/>
    <a:srgbClr val="66FFFF"/>
    <a:srgbClr val="9933FF"/>
    <a:srgbClr val="FFFF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2187"/>
        <p:guide pos="28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0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E04BA1F-3E46-477B-B421-A4B3A91FEDC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15</a:t>
            </a:fld>
            <a:endParaRPr lang="en-US" altLang="zh-CN" sz="1800" dirty="0"/>
          </a:p>
        </p:txBody>
      </p:sp>
      <p:sp>
        <p:nvSpPr>
          <p:cNvPr id="1945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30</a:t>
            </a:fld>
            <a:endParaRPr lang="en-US" altLang="zh-CN" sz="1800" dirty="0"/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31</a:t>
            </a:fld>
            <a:endParaRPr lang="en-US" altLang="zh-CN" sz="1800" dirty="0"/>
          </a:p>
        </p:txBody>
      </p:sp>
      <p:sp>
        <p:nvSpPr>
          <p:cNvPr id="4301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34</a:t>
            </a:fld>
            <a:endParaRPr lang="en-US" altLang="zh-CN" sz="1800" dirty="0"/>
          </a:p>
        </p:txBody>
      </p:sp>
      <p:sp>
        <p:nvSpPr>
          <p:cNvPr id="4710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35</a:t>
            </a:fld>
            <a:endParaRPr lang="en-US" altLang="zh-CN" sz="1800" dirty="0"/>
          </a:p>
        </p:txBody>
      </p:sp>
      <p:sp>
        <p:nvSpPr>
          <p:cNvPr id="4915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37</a:t>
            </a:fld>
            <a:endParaRPr lang="en-US" altLang="zh-CN" sz="1800" dirty="0"/>
          </a:p>
        </p:txBody>
      </p:sp>
      <p:sp>
        <p:nvSpPr>
          <p:cNvPr id="5222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38</a:t>
            </a:fld>
            <a:endParaRPr lang="en-US" altLang="zh-CN" sz="1800" dirty="0"/>
          </a:p>
        </p:txBody>
      </p:sp>
      <p:sp>
        <p:nvSpPr>
          <p:cNvPr id="5427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39</a:t>
            </a:fld>
            <a:endParaRPr lang="en-US" altLang="zh-CN" sz="1800" dirty="0"/>
          </a:p>
        </p:txBody>
      </p:sp>
      <p:sp>
        <p:nvSpPr>
          <p:cNvPr id="5632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40</a:t>
            </a:fld>
            <a:endParaRPr lang="en-US" altLang="zh-CN" sz="1800" dirty="0"/>
          </a:p>
        </p:txBody>
      </p:sp>
      <p:sp>
        <p:nvSpPr>
          <p:cNvPr id="5837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42</a:t>
            </a:fld>
            <a:endParaRPr lang="en-US" altLang="zh-CN" sz="1800" dirty="0"/>
          </a:p>
        </p:txBody>
      </p:sp>
      <p:sp>
        <p:nvSpPr>
          <p:cNvPr id="6144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53</a:t>
            </a:fld>
            <a:endParaRPr lang="en-US" altLang="zh-CN" sz="1800" dirty="0"/>
          </a:p>
        </p:txBody>
      </p:sp>
      <p:sp>
        <p:nvSpPr>
          <p:cNvPr id="7373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16</a:t>
            </a:fld>
            <a:endParaRPr lang="en-US" altLang="zh-CN" sz="1800" dirty="0"/>
          </a:p>
        </p:txBody>
      </p:sp>
      <p:sp>
        <p:nvSpPr>
          <p:cNvPr id="2150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54</a:t>
            </a:fld>
            <a:endParaRPr lang="en-US" altLang="zh-CN" sz="1800" dirty="0"/>
          </a:p>
        </p:txBody>
      </p:sp>
      <p:sp>
        <p:nvSpPr>
          <p:cNvPr id="7577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59</a:t>
            </a:fld>
            <a:endParaRPr lang="en-US" altLang="zh-CN" sz="1800" dirty="0"/>
          </a:p>
        </p:txBody>
      </p:sp>
      <p:sp>
        <p:nvSpPr>
          <p:cNvPr id="8192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60</a:t>
            </a:fld>
            <a:endParaRPr lang="en-US" altLang="zh-CN" sz="1800" dirty="0"/>
          </a:p>
        </p:txBody>
      </p:sp>
      <p:sp>
        <p:nvSpPr>
          <p:cNvPr id="8397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64</a:t>
            </a:fld>
            <a:endParaRPr lang="en-US" altLang="zh-CN" sz="1800" dirty="0"/>
          </a:p>
        </p:txBody>
      </p:sp>
      <p:sp>
        <p:nvSpPr>
          <p:cNvPr id="8909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65</a:t>
            </a:fld>
            <a:endParaRPr lang="en-US" altLang="zh-CN" sz="1800" dirty="0"/>
          </a:p>
        </p:txBody>
      </p:sp>
      <p:sp>
        <p:nvSpPr>
          <p:cNvPr id="9113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66</a:t>
            </a:fld>
            <a:endParaRPr lang="en-US" altLang="zh-CN" sz="1800" dirty="0"/>
          </a:p>
        </p:txBody>
      </p:sp>
      <p:sp>
        <p:nvSpPr>
          <p:cNvPr id="9318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67</a:t>
            </a:fld>
            <a:endParaRPr lang="en-US" altLang="zh-CN" sz="1800" dirty="0"/>
          </a:p>
        </p:txBody>
      </p:sp>
      <p:sp>
        <p:nvSpPr>
          <p:cNvPr id="9523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70</a:t>
            </a:fld>
            <a:endParaRPr lang="en-US" altLang="zh-CN" sz="1800" dirty="0"/>
          </a:p>
        </p:txBody>
      </p:sp>
      <p:sp>
        <p:nvSpPr>
          <p:cNvPr id="9933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71</a:t>
            </a:fld>
            <a:endParaRPr lang="en-US" altLang="zh-CN" sz="1800" dirty="0"/>
          </a:p>
        </p:txBody>
      </p:sp>
      <p:sp>
        <p:nvSpPr>
          <p:cNvPr id="10137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72</a:t>
            </a:fld>
            <a:endParaRPr lang="en-US" altLang="zh-CN" sz="1800" dirty="0"/>
          </a:p>
        </p:txBody>
      </p:sp>
      <p:sp>
        <p:nvSpPr>
          <p:cNvPr id="10342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17</a:t>
            </a:fld>
            <a:endParaRPr lang="en-US" altLang="zh-CN" sz="1800" dirty="0"/>
          </a:p>
        </p:txBody>
      </p:sp>
      <p:sp>
        <p:nvSpPr>
          <p:cNvPr id="2355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74</a:t>
            </a:fld>
            <a:endParaRPr lang="en-US" altLang="zh-CN" sz="1800" dirty="0"/>
          </a:p>
        </p:txBody>
      </p:sp>
      <p:sp>
        <p:nvSpPr>
          <p:cNvPr id="10649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75</a:t>
            </a:fld>
            <a:endParaRPr lang="en-US" altLang="zh-CN" sz="1800" dirty="0"/>
          </a:p>
        </p:txBody>
      </p:sp>
      <p:sp>
        <p:nvSpPr>
          <p:cNvPr id="10854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76</a:t>
            </a:fld>
            <a:endParaRPr lang="en-US" altLang="zh-CN" sz="1800" dirty="0"/>
          </a:p>
        </p:txBody>
      </p:sp>
      <p:sp>
        <p:nvSpPr>
          <p:cNvPr id="11059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19</a:t>
            </a:fld>
            <a:endParaRPr lang="en-US" altLang="zh-CN" sz="1800" dirty="0"/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20</a:t>
            </a:fld>
            <a:endParaRPr lang="en-US" altLang="zh-CN" sz="1800" dirty="0"/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243119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21</a:t>
            </a:fld>
            <a:endParaRPr lang="en-US" altLang="zh-CN" sz="1800" dirty="0"/>
          </a:p>
        </p:txBody>
      </p:sp>
      <p:sp>
        <p:nvSpPr>
          <p:cNvPr id="2765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22</a:t>
            </a:fld>
            <a:endParaRPr lang="en-US" altLang="zh-CN" sz="1800" dirty="0"/>
          </a:p>
        </p:txBody>
      </p:sp>
      <p:sp>
        <p:nvSpPr>
          <p:cNvPr id="2969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23</a:t>
            </a:fld>
            <a:endParaRPr lang="en-US" altLang="zh-CN" sz="1800" dirty="0"/>
          </a:p>
        </p:txBody>
      </p:sp>
      <p:sp>
        <p:nvSpPr>
          <p:cNvPr id="3174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sz="1800" dirty="0"/>
              <a:t>24</a:t>
            </a:fld>
            <a:endParaRPr lang="en-US" altLang="zh-CN" sz="1800" dirty="0"/>
          </a:p>
        </p:txBody>
      </p:sp>
      <p:sp>
        <p:nvSpPr>
          <p:cNvPr id="3379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/>
          <p:nvPr/>
        </p:nvSpPr>
        <p:spPr>
          <a:xfrm>
            <a:off x="7315200" y="1066800"/>
            <a:ext cx="0" cy="449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051" name="Group 8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52" name="Line 40"/>
          <p:cNvSpPr/>
          <p:nvPr/>
        </p:nvSpPr>
        <p:spPr>
          <a:xfrm>
            <a:off x="304800" y="2819400"/>
            <a:ext cx="822960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8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4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9BE20FA-7C90-4F2D-B069-735E9BCB83E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874A0-7981-430B-B5D0-58A3898DACA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874A0-7981-430B-B5D0-58A3898DACA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874A0-7981-430B-B5D0-58A3898DACA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874A0-7981-430B-B5D0-58A3898DACA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874A0-7981-430B-B5D0-58A3898DACA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874A0-7981-430B-B5D0-58A3898DACA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874A0-7981-430B-B5D0-58A3898DACA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874A0-7981-430B-B5D0-58A3898DACA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874A0-7981-430B-B5D0-58A3898DACA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874A0-7981-430B-B5D0-58A3898DACA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874A0-7981-430B-B5D0-58A3898DACA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874A0-7981-430B-B5D0-58A3898DACA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/>
          <p:nvPr/>
        </p:nvSpPr>
        <p:spPr>
          <a:xfrm>
            <a:off x="7962900" y="152400"/>
            <a:ext cx="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0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0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874A0-7981-430B-B5D0-58A3898DACA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32" name="Group 8"/>
          <p:cNvGrpSpPr/>
          <p:nvPr/>
        </p:nvGrpSpPr>
        <p:grpSpPr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57.wmf"/><Relationship Id="rId18" Type="http://schemas.openxmlformats.org/officeDocument/2006/relationships/oleObject" Target="../embeddings/oleObject46.bin"/><Relationship Id="rId3" Type="http://schemas.openxmlformats.org/officeDocument/2006/relationships/image" Target="../media/image52.wmf"/><Relationship Id="rId21" Type="http://schemas.openxmlformats.org/officeDocument/2006/relationships/image" Target="../media/image61.wmf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59.wmf"/><Relationship Id="rId2" Type="http://schemas.openxmlformats.org/officeDocument/2006/relationships/oleObject" Target="../embeddings/oleObject38.bin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5" Type="http://schemas.openxmlformats.org/officeDocument/2006/relationships/image" Target="../media/image58.wmf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60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4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67.wmf"/><Relationship Id="rId26" Type="http://schemas.openxmlformats.org/officeDocument/2006/relationships/image" Target="../media/image71.w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59.bin"/><Relationship Id="rId2" Type="http://schemas.openxmlformats.org/officeDocument/2006/relationships/image" Target="../media/image62.png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29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70.wmf"/><Relationship Id="rId32" Type="http://schemas.openxmlformats.org/officeDocument/2006/relationships/image" Target="../media/image74.wmf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28" Type="http://schemas.openxmlformats.org/officeDocument/2006/relationships/image" Target="../media/image72.wmf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56.bin"/><Relationship Id="rId31" Type="http://schemas.openxmlformats.org/officeDocument/2006/relationships/oleObject" Target="../embeddings/oleObject62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65.wmf"/><Relationship Id="rId22" Type="http://schemas.openxmlformats.org/officeDocument/2006/relationships/image" Target="../media/image69.wmf"/><Relationship Id="rId27" Type="http://schemas.openxmlformats.org/officeDocument/2006/relationships/oleObject" Target="../embeddings/oleObject60.bin"/><Relationship Id="rId30" Type="http://schemas.openxmlformats.org/officeDocument/2006/relationships/image" Target="../media/image73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8.bin"/><Relationship Id="rId18" Type="http://schemas.openxmlformats.org/officeDocument/2006/relationships/image" Target="../media/image67.wmf"/><Relationship Id="rId26" Type="http://schemas.openxmlformats.org/officeDocument/2006/relationships/image" Target="../media/image71.wmf"/><Relationship Id="rId39" Type="http://schemas.openxmlformats.org/officeDocument/2006/relationships/oleObject" Target="../embeddings/oleObject81.bin"/><Relationship Id="rId21" Type="http://schemas.openxmlformats.org/officeDocument/2006/relationships/oleObject" Target="../embeddings/oleObject72.bin"/><Relationship Id="rId34" Type="http://schemas.openxmlformats.org/officeDocument/2006/relationships/image" Target="../media/image84.wmf"/><Relationship Id="rId42" Type="http://schemas.openxmlformats.org/officeDocument/2006/relationships/image" Target="../media/image73.wmf"/><Relationship Id="rId7" Type="http://schemas.openxmlformats.org/officeDocument/2006/relationships/oleObject" Target="../embeddings/oleObject65.bin"/><Relationship Id="rId2" Type="http://schemas.openxmlformats.org/officeDocument/2006/relationships/image" Target="../media/image62.png"/><Relationship Id="rId16" Type="http://schemas.openxmlformats.org/officeDocument/2006/relationships/image" Target="../media/image81.wmf"/><Relationship Id="rId29" Type="http://schemas.openxmlformats.org/officeDocument/2006/relationships/oleObject" Target="../embeddings/oleObject7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70.wmf"/><Relationship Id="rId32" Type="http://schemas.openxmlformats.org/officeDocument/2006/relationships/image" Target="../media/image55.wmf"/><Relationship Id="rId37" Type="http://schemas.openxmlformats.org/officeDocument/2006/relationships/oleObject" Target="../embeddings/oleObject80.bin"/><Relationship Id="rId40" Type="http://schemas.openxmlformats.org/officeDocument/2006/relationships/image" Target="../media/image86.wmf"/><Relationship Id="rId45" Type="http://schemas.openxmlformats.org/officeDocument/2006/relationships/oleObject" Target="../embeddings/oleObject84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28" Type="http://schemas.openxmlformats.org/officeDocument/2006/relationships/image" Target="../media/image82.wmf"/><Relationship Id="rId36" Type="http://schemas.openxmlformats.org/officeDocument/2006/relationships/image" Target="../media/image66.wmf"/><Relationship Id="rId10" Type="http://schemas.openxmlformats.org/officeDocument/2006/relationships/image" Target="../media/image78.wmf"/><Relationship Id="rId19" Type="http://schemas.openxmlformats.org/officeDocument/2006/relationships/oleObject" Target="../embeddings/oleObject71.bin"/><Relationship Id="rId31" Type="http://schemas.openxmlformats.org/officeDocument/2006/relationships/oleObject" Target="../embeddings/oleObject77.bin"/><Relationship Id="rId44" Type="http://schemas.openxmlformats.org/officeDocument/2006/relationships/image" Target="../media/image74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80.wmf"/><Relationship Id="rId22" Type="http://schemas.openxmlformats.org/officeDocument/2006/relationships/image" Target="../media/image69.wmf"/><Relationship Id="rId27" Type="http://schemas.openxmlformats.org/officeDocument/2006/relationships/oleObject" Target="../embeddings/oleObject75.bin"/><Relationship Id="rId30" Type="http://schemas.openxmlformats.org/officeDocument/2006/relationships/image" Target="../media/image83.wmf"/><Relationship Id="rId35" Type="http://schemas.openxmlformats.org/officeDocument/2006/relationships/oleObject" Target="../embeddings/oleObject79.bin"/><Relationship Id="rId43" Type="http://schemas.openxmlformats.org/officeDocument/2006/relationships/oleObject" Target="../embeddings/oleObject83.bin"/><Relationship Id="rId8" Type="http://schemas.openxmlformats.org/officeDocument/2006/relationships/image" Target="../media/image77.wmf"/><Relationship Id="rId3" Type="http://schemas.openxmlformats.org/officeDocument/2006/relationships/oleObject" Target="../embeddings/oleObject63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33" Type="http://schemas.openxmlformats.org/officeDocument/2006/relationships/oleObject" Target="../embeddings/oleObject78.bin"/><Relationship Id="rId38" Type="http://schemas.openxmlformats.org/officeDocument/2006/relationships/image" Target="../media/image85.wmf"/><Relationship Id="rId46" Type="http://schemas.openxmlformats.org/officeDocument/2006/relationships/image" Target="../media/image87.wmf"/><Relationship Id="rId20" Type="http://schemas.openxmlformats.org/officeDocument/2006/relationships/image" Target="../media/image68.wmf"/><Relationship Id="rId41" Type="http://schemas.openxmlformats.org/officeDocument/2006/relationships/oleObject" Target="../embeddings/oleObject8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image" Target="../media/image88.wmf"/><Relationship Id="rId7" Type="http://schemas.openxmlformats.org/officeDocument/2006/relationships/image" Target="../media/image80.w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91.wmf"/><Relationship Id="rId5" Type="http://schemas.openxmlformats.org/officeDocument/2006/relationships/image" Target="../media/image89.wmf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9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99.wmf"/><Relationship Id="rId26" Type="http://schemas.openxmlformats.org/officeDocument/2006/relationships/oleObject" Target="../embeddings/oleObject102.bin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97.bin"/><Relationship Id="rId25" Type="http://schemas.openxmlformats.org/officeDocument/2006/relationships/oleObject" Target="../embeddings/oleObject101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8.wmf"/><Relationship Id="rId20" Type="http://schemas.openxmlformats.org/officeDocument/2006/relationships/image" Target="../media/image100.wmf"/><Relationship Id="rId29" Type="http://schemas.openxmlformats.org/officeDocument/2006/relationships/image" Target="../media/image10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102.wmf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28" Type="http://schemas.openxmlformats.org/officeDocument/2006/relationships/oleObject" Target="../embeddings/oleObject103.bin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7.wmf"/><Relationship Id="rId22" Type="http://schemas.openxmlformats.org/officeDocument/2006/relationships/image" Target="../media/image101.wmf"/><Relationship Id="rId27" Type="http://schemas.openxmlformats.org/officeDocument/2006/relationships/image" Target="../media/image10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10.wmf"/><Relationship Id="rId26" Type="http://schemas.openxmlformats.org/officeDocument/2006/relationships/image" Target="../media/image114.wmf"/><Relationship Id="rId3" Type="http://schemas.openxmlformats.org/officeDocument/2006/relationships/oleObject" Target="../embeddings/oleObject104.bin"/><Relationship Id="rId21" Type="http://schemas.openxmlformats.org/officeDocument/2006/relationships/oleObject" Target="../embeddings/oleObject113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111.bin"/><Relationship Id="rId25" Type="http://schemas.openxmlformats.org/officeDocument/2006/relationships/oleObject" Target="../embeddings/oleObject115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9.wmf"/><Relationship Id="rId20" Type="http://schemas.openxmlformats.org/officeDocument/2006/relationships/image" Target="../media/image11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108.bin"/><Relationship Id="rId24" Type="http://schemas.openxmlformats.org/officeDocument/2006/relationships/image" Target="../media/image113.wmf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23" Type="http://schemas.openxmlformats.org/officeDocument/2006/relationships/oleObject" Target="../embeddings/oleObject114.bin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12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08.wmf"/><Relationship Id="rId22" Type="http://schemas.openxmlformats.org/officeDocument/2006/relationships/image" Target="../media/image11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20.wmf"/><Relationship Id="rId26" Type="http://schemas.openxmlformats.org/officeDocument/2006/relationships/image" Target="../media/image124.wmf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5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23.bin"/><Relationship Id="rId25" Type="http://schemas.openxmlformats.org/officeDocument/2006/relationships/oleObject" Target="../embeddings/oleObject127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9.wmf"/><Relationship Id="rId20" Type="http://schemas.openxmlformats.org/officeDocument/2006/relationships/image" Target="../media/image121.wmf"/><Relationship Id="rId29" Type="http://schemas.openxmlformats.org/officeDocument/2006/relationships/oleObject" Target="../embeddings/oleObject12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123.wmf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oleObject" Target="../embeddings/oleObject126.bin"/><Relationship Id="rId28" Type="http://schemas.openxmlformats.org/officeDocument/2006/relationships/image" Target="../media/image125.wmf"/><Relationship Id="rId10" Type="http://schemas.openxmlformats.org/officeDocument/2006/relationships/image" Target="../media/image116.wmf"/><Relationship Id="rId19" Type="http://schemas.openxmlformats.org/officeDocument/2006/relationships/oleObject" Target="../embeddings/oleObject124.bin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18.wmf"/><Relationship Id="rId22" Type="http://schemas.openxmlformats.org/officeDocument/2006/relationships/image" Target="../media/image122.wmf"/><Relationship Id="rId27" Type="http://schemas.openxmlformats.org/officeDocument/2006/relationships/oleObject" Target="../embeddings/oleObject128.bin"/><Relationship Id="rId30" Type="http://schemas.openxmlformats.org/officeDocument/2006/relationships/image" Target="../media/image12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oleObject" Target="../embeddings/oleObject136.bin"/><Relationship Id="rId3" Type="http://schemas.openxmlformats.org/officeDocument/2006/relationships/image" Target="../media/image127.wmf"/><Relationship Id="rId7" Type="http://schemas.openxmlformats.org/officeDocument/2006/relationships/image" Target="../media/image129.wmf"/><Relationship Id="rId12" Type="http://schemas.openxmlformats.org/officeDocument/2006/relationships/oleObject" Target="../embeddings/oleObject135.bin"/><Relationship Id="rId2" Type="http://schemas.openxmlformats.org/officeDocument/2006/relationships/oleObject" Target="../embeddings/oleObject130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131.wmf"/><Relationship Id="rId5" Type="http://schemas.openxmlformats.org/officeDocument/2006/relationships/image" Target="../media/image128.wmf"/><Relationship Id="rId10" Type="http://schemas.openxmlformats.org/officeDocument/2006/relationships/oleObject" Target="../embeddings/oleObject134.bin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13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120.wmf"/><Relationship Id="rId26" Type="http://schemas.openxmlformats.org/officeDocument/2006/relationships/image" Target="../media/image140.wmf"/><Relationship Id="rId3" Type="http://schemas.openxmlformats.org/officeDocument/2006/relationships/oleObject" Target="../embeddings/oleObject137.bin"/><Relationship Id="rId21" Type="http://schemas.openxmlformats.org/officeDocument/2006/relationships/oleObject" Target="../embeddings/oleObject146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34.wmf"/><Relationship Id="rId17" Type="http://schemas.openxmlformats.org/officeDocument/2006/relationships/oleObject" Target="../embeddings/oleObject144.bin"/><Relationship Id="rId25" Type="http://schemas.openxmlformats.org/officeDocument/2006/relationships/oleObject" Target="../embeddings/oleObject148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6.wmf"/><Relationship Id="rId20" Type="http://schemas.openxmlformats.org/officeDocument/2006/relationships/image" Target="../media/image137.wmf"/><Relationship Id="rId29" Type="http://schemas.openxmlformats.org/officeDocument/2006/relationships/oleObject" Target="../embeddings/oleObject15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41.bin"/><Relationship Id="rId24" Type="http://schemas.openxmlformats.org/officeDocument/2006/relationships/image" Target="../media/image139.wmf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23" Type="http://schemas.openxmlformats.org/officeDocument/2006/relationships/oleObject" Target="../embeddings/oleObject147.bin"/><Relationship Id="rId28" Type="http://schemas.openxmlformats.org/officeDocument/2006/relationships/image" Target="../media/image141.wmf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145.bin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35.wmf"/><Relationship Id="rId22" Type="http://schemas.openxmlformats.org/officeDocument/2006/relationships/image" Target="../media/image138.wmf"/><Relationship Id="rId27" Type="http://schemas.openxmlformats.org/officeDocument/2006/relationships/oleObject" Target="../embeddings/oleObject149.bin"/><Relationship Id="rId30" Type="http://schemas.openxmlformats.org/officeDocument/2006/relationships/image" Target="../media/image14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3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45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34.wmf"/><Relationship Id="rId17" Type="http://schemas.openxmlformats.org/officeDocument/2006/relationships/oleObject" Target="../embeddings/oleObject153.bin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52.bin"/><Relationship Id="rId10" Type="http://schemas.openxmlformats.org/officeDocument/2006/relationships/image" Target="../media/image53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4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152.wmf"/><Relationship Id="rId3" Type="http://schemas.openxmlformats.org/officeDocument/2006/relationships/oleObject" Target="../embeddings/oleObject154.bin"/><Relationship Id="rId21" Type="http://schemas.openxmlformats.org/officeDocument/2006/relationships/oleObject" Target="../embeddings/oleObject163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49.wmf"/><Relationship Id="rId17" Type="http://schemas.openxmlformats.org/officeDocument/2006/relationships/oleObject" Target="../embeddings/oleObject161.bin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1.wmf"/><Relationship Id="rId20" Type="http://schemas.openxmlformats.org/officeDocument/2006/relationships/image" Target="../media/image15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10" Type="http://schemas.openxmlformats.org/officeDocument/2006/relationships/image" Target="../media/image148.wmf"/><Relationship Id="rId19" Type="http://schemas.openxmlformats.org/officeDocument/2006/relationships/oleObject" Target="../embeddings/oleObject162.bin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50.wmf"/><Relationship Id="rId22" Type="http://schemas.openxmlformats.org/officeDocument/2006/relationships/image" Target="../media/image15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5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0" Type="http://schemas.openxmlformats.org/officeDocument/2006/relationships/image" Target="../media/image158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6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63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176.bin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5.wmf"/><Relationship Id="rId20" Type="http://schemas.openxmlformats.org/officeDocument/2006/relationships/image" Target="../media/image6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161.wmf"/><Relationship Id="rId19" Type="http://schemas.openxmlformats.org/officeDocument/2006/relationships/oleObject" Target="../embeddings/oleObject177.bin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6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6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0" Type="http://schemas.openxmlformats.org/officeDocument/2006/relationships/image" Target="../media/image167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8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13" Type="http://schemas.openxmlformats.org/officeDocument/2006/relationships/image" Target="../media/image82.wmf"/><Relationship Id="rId18" Type="http://schemas.openxmlformats.org/officeDocument/2006/relationships/oleObject" Target="../embeddings/oleObject191.bin"/><Relationship Id="rId26" Type="http://schemas.openxmlformats.org/officeDocument/2006/relationships/image" Target="../media/image165.wmf"/><Relationship Id="rId3" Type="http://schemas.openxmlformats.org/officeDocument/2006/relationships/image" Target="../media/image169.wmf"/><Relationship Id="rId21" Type="http://schemas.openxmlformats.org/officeDocument/2006/relationships/image" Target="../media/image173.wmf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188.bin"/><Relationship Id="rId17" Type="http://schemas.openxmlformats.org/officeDocument/2006/relationships/image" Target="../media/image171.wmf"/><Relationship Id="rId25" Type="http://schemas.openxmlformats.org/officeDocument/2006/relationships/oleObject" Target="../embeddings/oleObject179.bin"/><Relationship Id="rId2" Type="http://schemas.openxmlformats.org/officeDocument/2006/relationships/oleObject" Target="../embeddings/oleObject183.bin"/><Relationship Id="rId16" Type="http://schemas.openxmlformats.org/officeDocument/2006/relationships/oleObject" Target="../embeddings/oleObject190.bin"/><Relationship Id="rId20" Type="http://schemas.openxmlformats.org/officeDocument/2006/relationships/oleObject" Target="../embeddings/oleObject19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5.bin"/><Relationship Id="rId11" Type="http://schemas.openxmlformats.org/officeDocument/2006/relationships/image" Target="../media/image81.wmf"/><Relationship Id="rId24" Type="http://schemas.openxmlformats.org/officeDocument/2006/relationships/image" Target="../media/image174.wmf"/><Relationship Id="rId5" Type="http://schemas.openxmlformats.org/officeDocument/2006/relationships/image" Target="../media/image170.wmf"/><Relationship Id="rId15" Type="http://schemas.openxmlformats.org/officeDocument/2006/relationships/image" Target="../media/image84.wmf"/><Relationship Id="rId23" Type="http://schemas.openxmlformats.org/officeDocument/2006/relationships/oleObject" Target="../embeddings/oleObject194.bin"/><Relationship Id="rId28" Type="http://schemas.openxmlformats.org/officeDocument/2006/relationships/image" Target="../media/image175.wmf"/><Relationship Id="rId10" Type="http://schemas.openxmlformats.org/officeDocument/2006/relationships/oleObject" Target="../embeddings/oleObject187.bin"/><Relationship Id="rId19" Type="http://schemas.openxmlformats.org/officeDocument/2006/relationships/image" Target="../media/image172.wmf"/><Relationship Id="rId4" Type="http://schemas.openxmlformats.org/officeDocument/2006/relationships/oleObject" Target="../embeddings/oleObject184.bin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189.bin"/><Relationship Id="rId22" Type="http://schemas.openxmlformats.org/officeDocument/2006/relationships/oleObject" Target="../embeddings/oleObject193.bin"/><Relationship Id="rId27" Type="http://schemas.openxmlformats.org/officeDocument/2006/relationships/oleObject" Target="../embeddings/oleObject19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oleObject" Target="../embeddings/oleObject136.bin"/><Relationship Id="rId3" Type="http://schemas.openxmlformats.org/officeDocument/2006/relationships/image" Target="../media/image127.wmf"/><Relationship Id="rId7" Type="http://schemas.openxmlformats.org/officeDocument/2006/relationships/image" Target="../media/image129.wmf"/><Relationship Id="rId12" Type="http://schemas.openxmlformats.org/officeDocument/2006/relationships/oleObject" Target="../embeddings/oleObject135.bin"/><Relationship Id="rId2" Type="http://schemas.openxmlformats.org/officeDocument/2006/relationships/oleObject" Target="../embeddings/oleObject130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131.wmf"/><Relationship Id="rId5" Type="http://schemas.openxmlformats.org/officeDocument/2006/relationships/image" Target="../media/image128.wmf"/><Relationship Id="rId10" Type="http://schemas.openxmlformats.org/officeDocument/2006/relationships/oleObject" Target="../embeddings/oleObject134.bin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13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9.bin"/><Relationship Id="rId13" Type="http://schemas.openxmlformats.org/officeDocument/2006/relationships/image" Target="../media/image181.wmf"/><Relationship Id="rId18" Type="http://schemas.openxmlformats.org/officeDocument/2006/relationships/oleObject" Target="../embeddings/oleObject204.bin"/><Relationship Id="rId3" Type="http://schemas.openxmlformats.org/officeDocument/2006/relationships/image" Target="../media/image176.wmf"/><Relationship Id="rId7" Type="http://schemas.openxmlformats.org/officeDocument/2006/relationships/image" Target="../media/image178.wmf"/><Relationship Id="rId12" Type="http://schemas.openxmlformats.org/officeDocument/2006/relationships/oleObject" Target="../embeddings/oleObject201.bin"/><Relationship Id="rId17" Type="http://schemas.openxmlformats.org/officeDocument/2006/relationships/image" Target="../media/image183.wmf"/><Relationship Id="rId2" Type="http://schemas.openxmlformats.org/officeDocument/2006/relationships/oleObject" Target="../embeddings/oleObject196.bin"/><Relationship Id="rId16" Type="http://schemas.openxmlformats.org/officeDocument/2006/relationships/oleObject" Target="../embeddings/oleObject203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98.bin"/><Relationship Id="rId11" Type="http://schemas.openxmlformats.org/officeDocument/2006/relationships/image" Target="../media/image180.wmf"/><Relationship Id="rId5" Type="http://schemas.openxmlformats.org/officeDocument/2006/relationships/image" Target="../media/image177.wmf"/><Relationship Id="rId15" Type="http://schemas.openxmlformats.org/officeDocument/2006/relationships/image" Target="../media/image182.wmf"/><Relationship Id="rId10" Type="http://schemas.openxmlformats.org/officeDocument/2006/relationships/oleObject" Target="../embeddings/oleObject200.bin"/><Relationship Id="rId19" Type="http://schemas.openxmlformats.org/officeDocument/2006/relationships/image" Target="../media/image184.wmf"/><Relationship Id="rId4" Type="http://schemas.openxmlformats.org/officeDocument/2006/relationships/oleObject" Target="../embeddings/oleObject197.bin"/><Relationship Id="rId9" Type="http://schemas.openxmlformats.org/officeDocument/2006/relationships/image" Target="../media/image179.wmf"/><Relationship Id="rId14" Type="http://schemas.openxmlformats.org/officeDocument/2006/relationships/oleObject" Target="../embeddings/oleObject20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8.bin"/><Relationship Id="rId13" Type="http://schemas.openxmlformats.org/officeDocument/2006/relationships/oleObject" Target="../embeddings/oleObject211.bin"/><Relationship Id="rId3" Type="http://schemas.openxmlformats.org/officeDocument/2006/relationships/image" Target="../media/image185.wmf"/><Relationship Id="rId7" Type="http://schemas.openxmlformats.org/officeDocument/2006/relationships/image" Target="../media/image129.wmf"/><Relationship Id="rId12" Type="http://schemas.openxmlformats.org/officeDocument/2006/relationships/oleObject" Target="../embeddings/oleObject210.bin"/><Relationship Id="rId2" Type="http://schemas.openxmlformats.org/officeDocument/2006/relationships/oleObject" Target="../embeddings/oleObject205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07.bin"/><Relationship Id="rId11" Type="http://schemas.openxmlformats.org/officeDocument/2006/relationships/image" Target="../media/image187.wmf"/><Relationship Id="rId5" Type="http://schemas.openxmlformats.org/officeDocument/2006/relationships/image" Target="../media/image128.wmf"/><Relationship Id="rId10" Type="http://schemas.openxmlformats.org/officeDocument/2006/relationships/oleObject" Target="../embeddings/oleObject209.bin"/><Relationship Id="rId4" Type="http://schemas.openxmlformats.org/officeDocument/2006/relationships/oleObject" Target="../embeddings/oleObject206.bin"/><Relationship Id="rId9" Type="http://schemas.openxmlformats.org/officeDocument/2006/relationships/image" Target="../media/image186.wmf"/><Relationship Id="rId14" Type="http://schemas.openxmlformats.org/officeDocument/2006/relationships/oleObject" Target="../embeddings/oleObject21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6.bin"/><Relationship Id="rId13" Type="http://schemas.openxmlformats.org/officeDocument/2006/relationships/image" Target="../media/image189.wmf"/><Relationship Id="rId3" Type="http://schemas.openxmlformats.org/officeDocument/2006/relationships/image" Target="../media/image188.wmf"/><Relationship Id="rId7" Type="http://schemas.openxmlformats.org/officeDocument/2006/relationships/image" Target="../media/image129.wmf"/><Relationship Id="rId12" Type="http://schemas.openxmlformats.org/officeDocument/2006/relationships/oleObject" Target="../embeddings/oleObject219.bin"/><Relationship Id="rId2" Type="http://schemas.openxmlformats.org/officeDocument/2006/relationships/oleObject" Target="../embeddings/oleObject213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15.bin"/><Relationship Id="rId11" Type="http://schemas.openxmlformats.org/officeDocument/2006/relationships/oleObject" Target="../embeddings/oleObject218.bin"/><Relationship Id="rId5" Type="http://schemas.openxmlformats.org/officeDocument/2006/relationships/image" Target="../media/image128.wmf"/><Relationship Id="rId15" Type="http://schemas.openxmlformats.org/officeDocument/2006/relationships/image" Target="../media/image190.wmf"/><Relationship Id="rId10" Type="http://schemas.openxmlformats.org/officeDocument/2006/relationships/oleObject" Target="../embeddings/oleObject217.bin"/><Relationship Id="rId4" Type="http://schemas.openxmlformats.org/officeDocument/2006/relationships/oleObject" Target="../embeddings/oleObject214.bin"/><Relationship Id="rId9" Type="http://schemas.openxmlformats.org/officeDocument/2006/relationships/image" Target="../media/image187.wmf"/><Relationship Id="rId14" Type="http://schemas.openxmlformats.org/officeDocument/2006/relationships/oleObject" Target="../embeddings/oleObject22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1.wmf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2.bin"/><Relationship Id="rId2" Type="http://schemas.openxmlformats.org/officeDocument/2006/relationships/oleObject" Target="../embeddings/oleObject14.bin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15.wmf"/><Relationship Id="rId15" Type="http://schemas.openxmlformats.org/officeDocument/2006/relationships/oleObject" Target="../embeddings/oleObject21.bin"/><Relationship Id="rId10" Type="http://schemas.openxmlformats.org/officeDocument/2006/relationships/oleObject" Target="../embeddings/oleObject18.bin"/><Relationship Id="rId19" Type="http://schemas.openxmlformats.org/officeDocument/2006/relationships/oleObject" Target="../embeddings/oleObject23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wmf"/><Relationship Id="rId14" Type="http://schemas.openxmlformats.org/officeDocument/2006/relationships/image" Target="../media/image19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3" Type="http://schemas.openxmlformats.org/officeDocument/2006/relationships/oleObject" Target="../embeddings/oleObject221.bin"/><Relationship Id="rId7" Type="http://schemas.openxmlformats.org/officeDocument/2006/relationships/oleObject" Target="../embeddings/oleObject22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2.wmf"/><Relationship Id="rId5" Type="http://schemas.openxmlformats.org/officeDocument/2006/relationships/oleObject" Target="../embeddings/oleObject222.bin"/><Relationship Id="rId10" Type="http://schemas.openxmlformats.org/officeDocument/2006/relationships/image" Target="../media/image194.wmf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22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oleObject" Target="../embeddings/oleObject230.bin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7.bin"/><Relationship Id="rId12" Type="http://schemas.openxmlformats.org/officeDocument/2006/relationships/image" Target="../media/image198.wmf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0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5.wmf"/><Relationship Id="rId11" Type="http://schemas.openxmlformats.org/officeDocument/2006/relationships/oleObject" Target="../embeddings/oleObject229.bin"/><Relationship Id="rId5" Type="http://schemas.openxmlformats.org/officeDocument/2006/relationships/oleObject" Target="../embeddings/oleObject226.bin"/><Relationship Id="rId15" Type="http://schemas.openxmlformats.org/officeDocument/2006/relationships/oleObject" Target="../embeddings/oleObject231.bin"/><Relationship Id="rId10" Type="http://schemas.openxmlformats.org/officeDocument/2006/relationships/image" Target="../media/image197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228.bin"/><Relationship Id="rId14" Type="http://schemas.openxmlformats.org/officeDocument/2006/relationships/image" Target="../media/image19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13" Type="http://schemas.openxmlformats.org/officeDocument/2006/relationships/image" Target="../media/image206.wmf"/><Relationship Id="rId3" Type="http://schemas.openxmlformats.org/officeDocument/2006/relationships/image" Target="../media/image201.wmf"/><Relationship Id="rId7" Type="http://schemas.openxmlformats.org/officeDocument/2006/relationships/image" Target="../media/image203.wmf"/><Relationship Id="rId12" Type="http://schemas.openxmlformats.org/officeDocument/2006/relationships/oleObject" Target="../embeddings/oleObject237.bin"/><Relationship Id="rId17" Type="http://schemas.openxmlformats.org/officeDocument/2006/relationships/image" Target="../media/image208.wmf"/><Relationship Id="rId2" Type="http://schemas.openxmlformats.org/officeDocument/2006/relationships/oleObject" Target="../embeddings/oleObject232.bin"/><Relationship Id="rId16" Type="http://schemas.openxmlformats.org/officeDocument/2006/relationships/oleObject" Target="../embeddings/oleObject239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34.bin"/><Relationship Id="rId11" Type="http://schemas.openxmlformats.org/officeDocument/2006/relationships/image" Target="../media/image205.wmf"/><Relationship Id="rId5" Type="http://schemas.openxmlformats.org/officeDocument/2006/relationships/image" Target="../media/image202.wmf"/><Relationship Id="rId15" Type="http://schemas.openxmlformats.org/officeDocument/2006/relationships/image" Target="../media/image207.wmf"/><Relationship Id="rId10" Type="http://schemas.openxmlformats.org/officeDocument/2006/relationships/oleObject" Target="../embeddings/oleObject236.bin"/><Relationship Id="rId4" Type="http://schemas.openxmlformats.org/officeDocument/2006/relationships/oleObject" Target="../embeddings/oleObject233.bin"/><Relationship Id="rId9" Type="http://schemas.openxmlformats.org/officeDocument/2006/relationships/image" Target="../media/image204.wmf"/><Relationship Id="rId14" Type="http://schemas.openxmlformats.org/officeDocument/2006/relationships/oleObject" Target="../embeddings/oleObject23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7" Type="http://schemas.openxmlformats.org/officeDocument/2006/relationships/image" Target="../media/image211.wmf"/><Relationship Id="rId2" Type="http://schemas.openxmlformats.org/officeDocument/2006/relationships/oleObject" Target="../embeddings/oleObject2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2.bin"/><Relationship Id="rId5" Type="http://schemas.openxmlformats.org/officeDocument/2006/relationships/image" Target="../media/image210.wmf"/><Relationship Id="rId4" Type="http://schemas.openxmlformats.org/officeDocument/2006/relationships/oleObject" Target="../embeddings/oleObject24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13" Type="http://schemas.openxmlformats.org/officeDocument/2006/relationships/oleObject" Target="../embeddings/oleObject248.bin"/><Relationship Id="rId18" Type="http://schemas.openxmlformats.org/officeDocument/2006/relationships/image" Target="../media/image219.wmf"/><Relationship Id="rId3" Type="http://schemas.openxmlformats.org/officeDocument/2006/relationships/oleObject" Target="../embeddings/oleObject243.bin"/><Relationship Id="rId7" Type="http://schemas.openxmlformats.org/officeDocument/2006/relationships/oleObject" Target="../embeddings/oleObject245.bin"/><Relationship Id="rId12" Type="http://schemas.openxmlformats.org/officeDocument/2006/relationships/image" Target="../media/image216.wmf"/><Relationship Id="rId17" Type="http://schemas.openxmlformats.org/officeDocument/2006/relationships/oleObject" Target="../embeddings/oleObject250.bin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18.wmf"/><Relationship Id="rId20" Type="http://schemas.openxmlformats.org/officeDocument/2006/relationships/image" Target="../media/image22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3.wmf"/><Relationship Id="rId11" Type="http://schemas.openxmlformats.org/officeDocument/2006/relationships/oleObject" Target="../embeddings/oleObject247.bin"/><Relationship Id="rId5" Type="http://schemas.openxmlformats.org/officeDocument/2006/relationships/oleObject" Target="../embeddings/oleObject244.bin"/><Relationship Id="rId15" Type="http://schemas.openxmlformats.org/officeDocument/2006/relationships/oleObject" Target="../embeddings/oleObject249.bin"/><Relationship Id="rId10" Type="http://schemas.openxmlformats.org/officeDocument/2006/relationships/image" Target="../media/image215.wmf"/><Relationship Id="rId19" Type="http://schemas.openxmlformats.org/officeDocument/2006/relationships/oleObject" Target="../embeddings/oleObject251.bin"/><Relationship Id="rId4" Type="http://schemas.openxmlformats.org/officeDocument/2006/relationships/image" Target="../media/image212.wmf"/><Relationship Id="rId9" Type="http://schemas.openxmlformats.org/officeDocument/2006/relationships/oleObject" Target="../embeddings/oleObject246.bin"/><Relationship Id="rId14" Type="http://schemas.openxmlformats.org/officeDocument/2006/relationships/image" Target="../media/image21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2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2.wmf"/><Relationship Id="rId5" Type="http://schemas.openxmlformats.org/officeDocument/2006/relationships/oleObject" Target="../embeddings/oleObject253.bin"/><Relationship Id="rId4" Type="http://schemas.openxmlformats.org/officeDocument/2006/relationships/image" Target="../media/image22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5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3.wmf"/><Relationship Id="rId4" Type="http://schemas.openxmlformats.org/officeDocument/2006/relationships/oleObject" Target="../embeddings/oleObject25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oleObject" Target="../embeddings/oleObject261.bin"/><Relationship Id="rId3" Type="http://schemas.openxmlformats.org/officeDocument/2006/relationships/oleObject" Target="../embeddings/oleObject256.bin"/><Relationship Id="rId7" Type="http://schemas.openxmlformats.org/officeDocument/2006/relationships/oleObject" Target="../embeddings/oleObject258.bin"/><Relationship Id="rId12" Type="http://schemas.openxmlformats.org/officeDocument/2006/relationships/image" Target="../media/image22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5.wmf"/><Relationship Id="rId11" Type="http://schemas.openxmlformats.org/officeDocument/2006/relationships/oleObject" Target="../embeddings/oleObject260.bin"/><Relationship Id="rId5" Type="http://schemas.openxmlformats.org/officeDocument/2006/relationships/oleObject" Target="../embeddings/oleObject257.bin"/><Relationship Id="rId10" Type="http://schemas.openxmlformats.org/officeDocument/2006/relationships/image" Target="../media/image226.wmf"/><Relationship Id="rId4" Type="http://schemas.openxmlformats.org/officeDocument/2006/relationships/image" Target="../media/image224.wmf"/><Relationship Id="rId9" Type="http://schemas.openxmlformats.org/officeDocument/2006/relationships/oleObject" Target="../embeddings/oleObject259.bin"/><Relationship Id="rId14" Type="http://schemas.openxmlformats.org/officeDocument/2006/relationships/image" Target="../media/image22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13" Type="http://schemas.openxmlformats.org/officeDocument/2006/relationships/oleObject" Target="../embeddings/oleObject267.bin"/><Relationship Id="rId3" Type="http://schemas.openxmlformats.org/officeDocument/2006/relationships/oleObject" Target="../embeddings/oleObject262.bin"/><Relationship Id="rId7" Type="http://schemas.openxmlformats.org/officeDocument/2006/relationships/oleObject" Target="../embeddings/oleObject264.bin"/><Relationship Id="rId12" Type="http://schemas.openxmlformats.org/officeDocument/2006/relationships/image" Target="../media/image23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7.wmf"/><Relationship Id="rId11" Type="http://schemas.openxmlformats.org/officeDocument/2006/relationships/oleObject" Target="../embeddings/oleObject266.bin"/><Relationship Id="rId5" Type="http://schemas.openxmlformats.org/officeDocument/2006/relationships/oleObject" Target="../embeddings/oleObject263.bin"/><Relationship Id="rId10" Type="http://schemas.openxmlformats.org/officeDocument/2006/relationships/image" Target="../media/image230.wmf"/><Relationship Id="rId4" Type="http://schemas.openxmlformats.org/officeDocument/2006/relationships/image" Target="../media/image216.wmf"/><Relationship Id="rId9" Type="http://schemas.openxmlformats.org/officeDocument/2006/relationships/oleObject" Target="../embeddings/oleObject265.bin"/><Relationship Id="rId14" Type="http://schemas.openxmlformats.org/officeDocument/2006/relationships/image" Target="../media/image23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3" Type="http://schemas.openxmlformats.org/officeDocument/2006/relationships/oleObject" Target="../embeddings/oleObject268.bin"/><Relationship Id="rId7" Type="http://schemas.openxmlformats.org/officeDocument/2006/relationships/oleObject" Target="../embeddings/oleObject270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4.wmf"/><Relationship Id="rId5" Type="http://schemas.openxmlformats.org/officeDocument/2006/relationships/oleObject" Target="../embeddings/oleObject269.bin"/><Relationship Id="rId10" Type="http://schemas.openxmlformats.org/officeDocument/2006/relationships/image" Target="../media/image236.wmf"/><Relationship Id="rId4" Type="http://schemas.openxmlformats.org/officeDocument/2006/relationships/image" Target="../media/image233.wmf"/><Relationship Id="rId9" Type="http://schemas.openxmlformats.org/officeDocument/2006/relationships/oleObject" Target="../embeddings/oleObject27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6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13" Type="http://schemas.openxmlformats.org/officeDocument/2006/relationships/oleObject" Target="../embeddings/oleObject277.bin"/><Relationship Id="rId3" Type="http://schemas.openxmlformats.org/officeDocument/2006/relationships/oleObject" Target="../embeddings/oleObject272.bin"/><Relationship Id="rId7" Type="http://schemas.openxmlformats.org/officeDocument/2006/relationships/oleObject" Target="../embeddings/oleObject274.bin"/><Relationship Id="rId12" Type="http://schemas.openxmlformats.org/officeDocument/2006/relationships/image" Target="../media/image24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8.wmf"/><Relationship Id="rId11" Type="http://schemas.openxmlformats.org/officeDocument/2006/relationships/oleObject" Target="../embeddings/oleObject276.bin"/><Relationship Id="rId5" Type="http://schemas.openxmlformats.org/officeDocument/2006/relationships/oleObject" Target="../embeddings/oleObject273.bin"/><Relationship Id="rId10" Type="http://schemas.openxmlformats.org/officeDocument/2006/relationships/image" Target="../media/image240.wmf"/><Relationship Id="rId4" Type="http://schemas.openxmlformats.org/officeDocument/2006/relationships/image" Target="../media/image237.wmf"/><Relationship Id="rId9" Type="http://schemas.openxmlformats.org/officeDocument/2006/relationships/oleObject" Target="../embeddings/oleObject275.bin"/><Relationship Id="rId14" Type="http://schemas.openxmlformats.org/officeDocument/2006/relationships/image" Target="../media/image228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243.wmf"/><Relationship Id="rId2" Type="http://schemas.openxmlformats.org/officeDocument/2006/relationships/oleObject" Target="../embeddings/oleObject27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0.bin"/><Relationship Id="rId5" Type="http://schemas.openxmlformats.org/officeDocument/2006/relationships/image" Target="../media/image242.wmf"/><Relationship Id="rId4" Type="http://schemas.openxmlformats.org/officeDocument/2006/relationships/oleObject" Target="../embeddings/oleObject279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13" Type="http://schemas.openxmlformats.org/officeDocument/2006/relationships/oleObject" Target="../embeddings/oleObject286.bin"/><Relationship Id="rId3" Type="http://schemas.openxmlformats.org/officeDocument/2006/relationships/oleObject" Target="../embeddings/oleObject281.bin"/><Relationship Id="rId7" Type="http://schemas.openxmlformats.org/officeDocument/2006/relationships/oleObject" Target="../embeddings/oleObject283.bin"/><Relationship Id="rId12" Type="http://schemas.openxmlformats.org/officeDocument/2006/relationships/image" Target="../media/image248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5.wmf"/><Relationship Id="rId11" Type="http://schemas.openxmlformats.org/officeDocument/2006/relationships/oleObject" Target="../embeddings/oleObject285.bin"/><Relationship Id="rId5" Type="http://schemas.openxmlformats.org/officeDocument/2006/relationships/oleObject" Target="../embeddings/oleObject282.bin"/><Relationship Id="rId10" Type="http://schemas.openxmlformats.org/officeDocument/2006/relationships/image" Target="../media/image247.wmf"/><Relationship Id="rId4" Type="http://schemas.openxmlformats.org/officeDocument/2006/relationships/image" Target="../media/image244.wmf"/><Relationship Id="rId9" Type="http://schemas.openxmlformats.org/officeDocument/2006/relationships/oleObject" Target="../embeddings/oleObject284.bin"/><Relationship Id="rId14" Type="http://schemas.openxmlformats.org/officeDocument/2006/relationships/image" Target="../media/image249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wmf"/><Relationship Id="rId7" Type="http://schemas.openxmlformats.org/officeDocument/2006/relationships/image" Target="../media/image252.wmf"/><Relationship Id="rId2" Type="http://schemas.openxmlformats.org/officeDocument/2006/relationships/oleObject" Target="../embeddings/oleObject28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9.bin"/><Relationship Id="rId5" Type="http://schemas.openxmlformats.org/officeDocument/2006/relationships/image" Target="../media/image251.wmf"/><Relationship Id="rId4" Type="http://schemas.openxmlformats.org/officeDocument/2006/relationships/oleObject" Target="../embeddings/oleObject288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3.bin"/><Relationship Id="rId13" Type="http://schemas.openxmlformats.org/officeDocument/2006/relationships/image" Target="../media/image258.wmf"/><Relationship Id="rId18" Type="http://schemas.openxmlformats.org/officeDocument/2006/relationships/oleObject" Target="../embeddings/oleObject298.bin"/><Relationship Id="rId26" Type="http://schemas.openxmlformats.org/officeDocument/2006/relationships/oleObject" Target="../embeddings/oleObject302.bin"/><Relationship Id="rId3" Type="http://schemas.openxmlformats.org/officeDocument/2006/relationships/image" Target="../media/image253.wmf"/><Relationship Id="rId21" Type="http://schemas.openxmlformats.org/officeDocument/2006/relationships/image" Target="../media/image262.wmf"/><Relationship Id="rId7" Type="http://schemas.openxmlformats.org/officeDocument/2006/relationships/image" Target="../media/image255.wmf"/><Relationship Id="rId12" Type="http://schemas.openxmlformats.org/officeDocument/2006/relationships/oleObject" Target="../embeddings/oleObject295.bin"/><Relationship Id="rId17" Type="http://schemas.openxmlformats.org/officeDocument/2006/relationships/image" Target="../media/image260.wmf"/><Relationship Id="rId25" Type="http://schemas.openxmlformats.org/officeDocument/2006/relationships/image" Target="../media/image264.wmf"/><Relationship Id="rId2" Type="http://schemas.openxmlformats.org/officeDocument/2006/relationships/oleObject" Target="../embeddings/oleObject290.bin"/><Relationship Id="rId16" Type="http://schemas.openxmlformats.org/officeDocument/2006/relationships/oleObject" Target="../embeddings/oleObject297.bin"/><Relationship Id="rId20" Type="http://schemas.openxmlformats.org/officeDocument/2006/relationships/oleObject" Target="../embeddings/oleObject299.bin"/><Relationship Id="rId29" Type="http://schemas.openxmlformats.org/officeDocument/2006/relationships/image" Target="../media/image266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2.bin"/><Relationship Id="rId11" Type="http://schemas.openxmlformats.org/officeDocument/2006/relationships/image" Target="../media/image257.wmf"/><Relationship Id="rId24" Type="http://schemas.openxmlformats.org/officeDocument/2006/relationships/oleObject" Target="../embeddings/oleObject301.bin"/><Relationship Id="rId5" Type="http://schemas.openxmlformats.org/officeDocument/2006/relationships/image" Target="../media/image254.wmf"/><Relationship Id="rId15" Type="http://schemas.openxmlformats.org/officeDocument/2006/relationships/image" Target="../media/image259.wmf"/><Relationship Id="rId23" Type="http://schemas.openxmlformats.org/officeDocument/2006/relationships/image" Target="../media/image263.wmf"/><Relationship Id="rId28" Type="http://schemas.openxmlformats.org/officeDocument/2006/relationships/oleObject" Target="../embeddings/oleObject303.bin"/><Relationship Id="rId10" Type="http://schemas.openxmlformats.org/officeDocument/2006/relationships/oleObject" Target="../embeddings/oleObject294.bin"/><Relationship Id="rId19" Type="http://schemas.openxmlformats.org/officeDocument/2006/relationships/image" Target="../media/image261.wmf"/><Relationship Id="rId31" Type="http://schemas.openxmlformats.org/officeDocument/2006/relationships/image" Target="../media/image267.wmf"/><Relationship Id="rId4" Type="http://schemas.openxmlformats.org/officeDocument/2006/relationships/oleObject" Target="../embeddings/oleObject291.bin"/><Relationship Id="rId9" Type="http://schemas.openxmlformats.org/officeDocument/2006/relationships/image" Target="../media/image256.wmf"/><Relationship Id="rId14" Type="http://schemas.openxmlformats.org/officeDocument/2006/relationships/oleObject" Target="../embeddings/oleObject296.bin"/><Relationship Id="rId22" Type="http://schemas.openxmlformats.org/officeDocument/2006/relationships/oleObject" Target="../embeddings/oleObject300.bin"/><Relationship Id="rId27" Type="http://schemas.openxmlformats.org/officeDocument/2006/relationships/image" Target="../media/image265.wmf"/><Relationship Id="rId30" Type="http://schemas.openxmlformats.org/officeDocument/2006/relationships/oleObject" Target="../embeddings/oleObject30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8.bin"/><Relationship Id="rId13" Type="http://schemas.openxmlformats.org/officeDocument/2006/relationships/image" Target="../media/image273.wmf"/><Relationship Id="rId3" Type="http://schemas.openxmlformats.org/officeDocument/2006/relationships/image" Target="../media/image268.wmf"/><Relationship Id="rId7" Type="http://schemas.openxmlformats.org/officeDocument/2006/relationships/image" Target="../media/image270.wmf"/><Relationship Id="rId12" Type="http://schemas.openxmlformats.org/officeDocument/2006/relationships/oleObject" Target="../embeddings/oleObject310.bin"/><Relationship Id="rId2" Type="http://schemas.openxmlformats.org/officeDocument/2006/relationships/oleObject" Target="../embeddings/oleObject30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7.bin"/><Relationship Id="rId11" Type="http://schemas.openxmlformats.org/officeDocument/2006/relationships/image" Target="../media/image272.wmf"/><Relationship Id="rId5" Type="http://schemas.openxmlformats.org/officeDocument/2006/relationships/image" Target="../media/image269.wmf"/><Relationship Id="rId10" Type="http://schemas.openxmlformats.org/officeDocument/2006/relationships/oleObject" Target="../embeddings/oleObject309.bin"/><Relationship Id="rId4" Type="http://schemas.openxmlformats.org/officeDocument/2006/relationships/oleObject" Target="../embeddings/oleObject306.bin"/><Relationship Id="rId9" Type="http://schemas.openxmlformats.org/officeDocument/2006/relationships/image" Target="../media/image271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4.bin"/><Relationship Id="rId13" Type="http://schemas.openxmlformats.org/officeDocument/2006/relationships/image" Target="../media/image279.wmf"/><Relationship Id="rId3" Type="http://schemas.openxmlformats.org/officeDocument/2006/relationships/image" Target="../media/image274.wmf"/><Relationship Id="rId7" Type="http://schemas.openxmlformats.org/officeDocument/2006/relationships/image" Target="../media/image276.wmf"/><Relationship Id="rId12" Type="http://schemas.openxmlformats.org/officeDocument/2006/relationships/oleObject" Target="../embeddings/oleObject316.bin"/><Relationship Id="rId2" Type="http://schemas.openxmlformats.org/officeDocument/2006/relationships/oleObject" Target="../embeddings/oleObject3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3.bin"/><Relationship Id="rId11" Type="http://schemas.openxmlformats.org/officeDocument/2006/relationships/image" Target="../media/image278.wmf"/><Relationship Id="rId5" Type="http://schemas.openxmlformats.org/officeDocument/2006/relationships/image" Target="../media/image275.wmf"/><Relationship Id="rId10" Type="http://schemas.openxmlformats.org/officeDocument/2006/relationships/oleObject" Target="../embeddings/oleObject315.bin"/><Relationship Id="rId4" Type="http://schemas.openxmlformats.org/officeDocument/2006/relationships/oleObject" Target="../embeddings/oleObject312.bin"/><Relationship Id="rId9" Type="http://schemas.openxmlformats.org/officeDocument/2006/relationships/image" Target="../media/image277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0.bin"/><Relationship Id="rId13" Type="http://schemas.openxmlformats.org/officeDocument/2006/relationships/image" Target="../media/image285.wmf"/><Relationship Id="rId3" Type="http://schemas.openxmlformats.org/officeDocument/2006/relationships/image" Target="../media/image280.wmf"/><Relationship Id="rId7" Type="http://schemas.openxmlformats.org/officeDocument/2006/relationships/image" Target="../media/image282.wmf"/><Relationship Id="rId12" Type="http://schemas.openxmlformats.org/officeDocument/2006/relationships/oleObject" Target="../embeddings/oleObject322.bin"/><Relationship Id="rId2" Type="http://schemas.openxmlformats.org/officeDocument/2006/relationships/oleObject" Target="../embeddings/oleObject3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9.bin"/><Relationship Id="rId11" Type="http://schemas.openxmlformats.org/officeDocument/2006/relationships/image" Target="../media/image284.wmf"/><Relationship Id="rId5" Type="http://schemas.openxmlformats.org/officeDocument/2006/relationships/image" Target="../media/image281.wmf"/><Relationship Id="rId15" Type="http://schemas.openxmlformats.org/officeDocument/2006/relationships/image" Target="../media/image286.wmf"/><Relationship Id="rId10" Type="http://schemas.openxmlformats.org/officeDocument/2006/relationships/oleObject" Target="../embeddings/oleObject321.bin"/><Relationship Id="rId4" Type="http://schemas.openxmlformats.org/officeDocument/2006/relationships/oleObject" Target="../embeddings/oleObject318.bin"/><Relationship Id="rId9" Type="http://schemas.openxmlformats.org/officeDocument/2006/relationships/image" Target="../media/image283.wmf"/><Relationship Id="rId14" Type="http://schemas.openxmlformats.org/officeDocument/2006/relationships/oleObject" Target="../embeddings/oleObject323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7.bin"/><Relationship Id="rId13" Type="http://schemas.openxmlformats.org/officeDocument/2006/relationships/image" Target="../media/image292.wmf"/><Relationship Id="rId3" Type="http://schemas.openxmlformats.org/officeDocument/2006/relationships/image" Target="../media/image287.wmf"/><Relationship Id="rId7" Type="http://schemas.openxmlformats.org/officeDocument/2006/relationships/image" Target="../media/image289.wmf"/><Relationship Id="rId12" Type="http://schemas.openxmlformats.org/officeDocument/2006/relationships/oleObject" Target="../embeddings/oleObject329.bin"/><Relationship Id="rId2" Type="http://schemas.openxmlformats.org/officeDocument/2006/relationships/oleObject" Target="../embeddings/oleObject3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6.bin"/><Relationship Id="rId11" Type="http://schemas.openxmlformats.org/officeDocument/2006/relationships/image" Target="../media/image291.wmf"/><Relationship Id="rId5" Type="http://schemas.openxmlformats.org/officeDocument/2006/relationships/image" Target="../media/image288.wmf"/><Relationship Id="rId15" Type="http://schemas.openxmlformats.org/officeDocument/2006/relationships/image" Target="../media/image293.wmf"/><Relationship Id="rId10" Type="http://schemas.openxmlformats.org/officeDocument/2006/relationships/oleObject" Target="../embeddings/oleObject328.bin"/><Relationship Id="rId4" Type="http://schemas.openxmlformats.org/officeDocument/2006/relationships/oleObject" Target="../embeddings/oleObject325.bin"/><Relationship Id="rId9" Type="http://schemas.openxmlformats.org/officeDocument/2006/relationships/image" Target="../media/image290.wmf"/><Relationship Id="rId14" Type="http://schemas.openxmlformats.org/officeDocument/2006/relationships/oleObject" Target="../embeddings/oleObject330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4.bin"/><Relationship Id="rId13" Type="http://schemas.openxmlformats.org/officeDocument/2006/relationships/oleObject" Target="../embeddings/oleObject337.bin"/><Relationship Id="rId18" Type="http://schemas.openxmlformats.org/officeDocument/2006/relationships/oleObject" Target="../embeddings/oleObject340.bin"/><Relationship Id="rId26" Type="http://schemas.openxmlformats.org/officeDocument/2006/relationships/oleObject" Target="../embeddings/oleObject345.bin"/><Relationship Id="rId3" Type="http://schemas.openxmlformats.org/officeDocument/2006/relationships/image" Target="../media/image23.wmf"/><Relationship Id="rId21" Type="http://schemas.openxmlformats.org/officeDocument/2006/relationships/oleObject" Target="../embeddings/oleObject342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336.bin"/><Relationship Id="rId17" Type="http://schemas.openxmlformats.org/officeDocument/2006/relationships/oleObject" Target="../embeddings/oleObject339.bin"/><Relationship Id="rId25" Type="http://schemas.openxmlformats.org/officeDocument/2006/relationships/oleObject" Target="../embeddings/oleObject344.bin"/><Relationship Id="rId2" Type="http://schemas.openxmlformats.org/officeDocument/2006/relationships/oleObject" Target="../embeddings/oleObject331.bin"/><Relationship Id="rId16" Type="http://schemas.openxmlformats.org/officeDocument/2006/relationships/image" Target="../media/image297.wmf"/><Relationship Id="rId20" Type="http://schemas.openxmlformats.org/officeDocument/2006/relationships/oleObject" Target="../embeddings/oleObject341.bin"/><Relationship Id="rId29" Type="http://schemas.openxmlformats.org/officeDocument/2006/relationships/image" Target="../media/image30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3.bin"/><Relationship Id="rId11" Type="http://schemas.openxmlformats.org/officeDocument/2006/relationships/image" Target="../media/image295.wmf"/><Relationship Id="rId24" Type="http://schemas.openxmlformats.org/officeDocument/2006/relationships/image" Target="../media/image300.wmf"/><Relationship Id="rId32" Type="http://schemas.openxmlformats.org/officeDocument/2006/relationships/oleObject" Target="../embeddings/oleObject348.bin"/><Relationship Id="rId5" Type="http://schemas.openxmlformats.org/officeDocument/2006/relationships/image" Target="../media/image24.wmf"/><Relationship Id="rId15" Type="http://schemas.openxmlformats.org/officeDocument/2006/relationships/oleObject" Target="../embeddings/oleObject338.bin"/><Relationship Id="rId23" Type="http://schemas.openxmlformats.org/officeDocument/2006/relationships/oleObject" Target="../embeddings/oleObject343.bin"/><Relationship Id="rId28" Type="http://schemas.openxmlformats.org/officeDocument/2006/relationships/oleObject" Target="../embeddings/oleObject346.bin"/><Relationship Id="rId10" Type="http://schemas.openxmlformats.org/officeDocument/2006/relationships/oleObject" Target="../embeddings/oleObject335.bin"/><Relationship Id="rId19" Type="http://schemas.openxmlformats.org/officeDocument/2006/relationships/image" Target="../media/image298.wmf"/><Relationship Id="rId31" Type="http://schemas.openxmlformats.org/officeDocument/2006/relationships/image" Target="../media/image303.wmf"/><Relationship Id="rId4" Type="http://schemas.openxmlformats.org/officeDocument/2006/relationships/oleObject" Target="../embeddings/oleObject332.bin"/><Relationship Id="rId9" Type="http://schemas.openxmlformats.org/officeDocument/2006/relationships/image" Target="../media/image294.wmf"/><Relationship Id="rId14" Type="http://schemas.openxmlformats.org/officeDocument/2006/relationships/image" Target="../media/image296.wmf"/><Relationship Id="rId22" Type="http://schemas.openxmlformats.org/officeDocument/2006/relationships/image" Target="../media/image299.wmf"/><Relationship Id="rId27" Type="http://schemas.openxmlformats.org/officeDocument/2006/relationships/image" Target="../media/image301.wmf"/><Relationship Id="rId30" Type="http://schemas.openxmlformats.org/officeDocument/2006/relationships/oleObject" Target="../embeddings/oleObject34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2.bin"/><Relationship Id="rId13" Type="http://schemas.openxmlformats.org/officeDocument/2006/relationships/image" Target="../media/image309.wmf"/><Relationship Id="rId18" Type="http://schemas.openxmlformats.org/officeDocument/2006/relationships/oleObject" Target="../embeddings/oleObject357.bin"/><Relationship Id="rId3" Type="http://schemas.openxmlformats.org/officeDocument/2006/relationships/image" Target="../media/image304.wmf"/><Relationship Id="rId21" Type="http://schemas.openxmlformats.org/officeDocument/2006/relationships/image" Target="../media/image313.wmf"/><Relationship Id="rId7" Type="http://schemas.openxmlformats.org/officeDocument/2006/relationships/image" Target="../media/image306.wmf"/><Relationship Id="rId12" Type="http://schemas.openxmlformats.org/officeDocument/2006/relationships/oleObject" Target="../embeddings/oleObject354.bin"/><Relationship Id="rId17" Type="http://schemas.openxmlformats.org/officeDocument/2006/relationships/image" Target="../media/image311.wmf"/><Relationship Id="rId25" Type="http://schemas.openxmlformats.org/officeDocument/2006/relationships/image" Target="../media/image315.wmf"/><Relationship Id="rId2" Type="http://schemas.openxmlformats.org/officeDocument/2006/relationships/oleObject" Target="../embeddings/oleObject349.bin"/><Relationship Id="rId16" Type="http://schemas.openxmlformats.org/officeDocument/2006/relationships/oleObject" Target="../embeddings/oleObject356.bin"/><Relationship Id="rId20" Type="http://schemas.openxmlformats.org/officeDocument/2006/relationships/oleObject" Target="../embeddings/oleObject35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1.bin"/><Relationship Id="rId11" Type="http://schemas.openxmlformats.org/officeDocument/2006/relationships/image" Target="../media/image308.wmf"/><Relationship Id="rId24" Type="http://schemas.openxmlformats.org/officeDocument/2006/relationships/oleObject" Target="../embeddings/oleObject360.bin"/><Relationship Id="rId5" Type="http://schemas.openxmlformats.org/officeDocument/2006/relationships/image" Target="../media/image305.wmf"/><Relationship Id="rId15" Type="http://schemas.openxmlformats.org/officeDocument/2006/relationships/image" Target="../media/image310.wmf"/><Relationship Id="rId23" Type="http://schemas.openxmlformats.org/officeDocument/2006/relationships/image" Target="../media/image314.wmf"/><Relationship Id="rId10" Type="http://schemas.openxmlformats.org/officeDocument/2006/relationships/oleObject" Target="../embeddings/oleObject353.bin"/><Relationship Id="rId19" Type="http://schemas.openxmlformats.org/officeDocument/2006/relationships/image" Target="../media/image312.wmf"/><Relationship Id="rId4" Type="http://schemas.openxmlformats.org/officeDocument/2006/relationships/oleObject" Target="../embeddings/oleObject350.bin"/><Relationship Id="rId9" Type="http://schemas.openxmlformats.org/officeDocument/2006/relationships/image" Target="../media/image307.wmf"/><Relationship Id="rId14" Type="http://schemas.openxmlformats.org/officeDocument/2006/relationships/oleObject" Target="../embeddings/oleObject355.bin"/><Relationship Id="rId22" Type="http://schemas.openxmlformats.org/officeDocument/2006/relationships/oleObject" Target="../embeddings/oleObject359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4.bin"/><Relationship Id="rId13" Type="http://schemas.openxmlformats.org/officeDocument/2006/relationships/image" Target="../media/image321.wmf"/><Relationship Id="rId3" Type="http://schemas.openxmlformats.org/officeDocument/2006/relationships/image" Target="../media/image316.wmf"/><Relationship Id="rId7" Type="http://schemas.openxmlformats.org/officeDocument/2006/relationships/image" Target="../media/image318.wmf"/><Relationship Id="rId12" Type="http://schemas.openxmlformats.org/officeDocument/2006/relationships/oleObject" Target="../embeddings/oleObject366.bin"/><Relationship Id="rId2" Type="http://schemas.openxmlformats.org/officeDocument/2006/relationships/oleObject" Target="../embeddings/oleObject36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3.bin"/><Relationship Id="rId11" Type="http://schemas.openxmlformats.org/officeDocument/2006/relationships/image" Target="../media/image320.wmf"/><Relationship Id="rId5" Type="http://schemas.openxmlformats.org/officeDocument/2006/relationships/image" Target="../media/image317.wmf"/><Relationship Id="rId10" Type="http://schemas.openxmlformats.org/officeDocument/2006/relationships/oleObject" Target="../embeddings/oleObject365.bin"/><Relationship Id="rId4" Type="http://schemas.openxmlformats.org/officeDocument/2006/relationships/oleObject" Target="../embeddings/oleObject362.bin"/><Relationship Id="rId9" Type="http://schemas.openxmlformats.org/officeDocument/2006/relationships/image" Target="../media/image319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3.wmf"/><Relationship Id="rId2" Type="http://schemas.openxmlformats.org/officeDocument/2006/relationships/oleObject" Target="../embeddings/oleObject36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9.bin"/><Relationship Id="rId5" Type="http://schemas.openxmlformats.org/officeDocument/2006/relationships/image" Target="../media/image322.wmf"/><Relationship Id="rId4" Type="http://schemas.openxmlformats.org/officeDocument/2006/relationships/oleObject" Target="../embeddings/oleObject368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wmf"/><Relationship Id="rId3" Type="http://schemas.openxmlformats.org/officeDocument/2006/relationships/oleObject" Target="../embeddings/oleObject370.bin"/><Relationship Id="rId7" Type="http://schemas.openxmlformats.org/officeDocument/2006/relationships/oleObject" Target="../embeddings/oleObject372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5.wmf"/><Relationship Id="rId5" Type="http://schemas.openxmlformats.org/officeDocument/2006/relationships/oleObject" Target="../embeddings/oleObject371.bin"/><Relationship Id="rId10" Type="http://schemas.openxmlformats.org/officeDocument/2006/relationships/image" Target="../media/image327.wmf"/><Relationship Id="rId4" Type="http://schemas.openxmlformats.org/officeDocument/2006/relationships/image" Target="../media/image324.wmf"/><Relationship Id="rId9" Type="http://schemas.openxmlformats.org/officeDocument/2006/relationships/oleObject" Target="../embeddings/oleObject373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wmf"/><Relationship Id="rId3" Type="http://schemas.openxmlformats.org/officeDocument/2006/relationships/oleObject" Target="../embeddings/oleObject374.bin"/><Relationship Id="rId7" Type="http://schemas.openxmlformats.org/officeDocument/2006/relationships/oleObject" Target="../embeddings/oleObject376.bin"/><Relationship Id="rId12" Type="http://schemas.openxmlformats.org/officeDocument/2006/relationships/image" Target="../media/image33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9.wmf"/><Relationship Id="rId11" Type="http://schemas.openxmlformats.org/officeDocument/2006/relationships/oleObject" Target="../embeddings/oleObject378.bin"/><Relationship Id="rId5" Type="http://schemas.openxmlformats.org/officeDocument/2006/relationships/oleObject" Target="../embeddings/oleObject375.bin"/><Relationship Id="rId10" Type="http://schemas.openxmlformats.org/officeDocument/2006/relationships/image" Target="../media/image331.wmf"/><Relationship Id="rId4" Type="http://schemas.openxmlformats.org/officeDocument/2006/relationships/image" Target="../media/image328.wmf"/><Relationship Id="rId9" Type="http://schemas.openxmlformats.org/officeDocument/2006/relationships/oleObject" Target="../embeddings/oleObject377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wmf"/><Relationship Id="rId3" Type="http://schemas.openxmlformats.org/officeDocument/2006/relationships/image" Target="../media/image323.wmf"/><Relationship Id="rId7" Type="http://schemas.openxmlformats.org/officeDocument/2006/relationships/oleObject" Target="../embeddings/oleObject382.bin"/><Relationship Id="rId2" Type="http://schemas.openxmlformats.org/officeDocument/2006/relationships/oleObject" Target="../embeddings/oleObject379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2.wmf"/><Relationship Id="rId5" Type="http://schemas.openxmlformats.org/officeDocument/2006/relationships/oleObject" Target="../embeddings/oleObject381.bin"/><Relationship Id="rId4" Type="http://schemas.openxmlformats.org/officeDocument/2006/relationships/oleObject" Target="../embeddings/oleObject380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6.bin"/><Relationship Id="rId13" Type="http://schemas.openxmlformats.org/officeDocument/2006/relationships/image" Target="../media/image339.wmf"/><Relationship Id="rId18" Type="http://schemas.openxmlformats.org/officeDocument/2006/relationships/oleObject" Target="../embeddings/oleObject391.bin"/><Relationship Id="rId3" Type="http://schemas.openxmlformats.org/officeDocument/2006/relationships/image" Target="../media/image334.wmf"/><Relationship Id="rId21" Type="http://schemas.openxmlformats.org/officeDocument/2006/relationships/image" Target="../media/image343.wmf"/><Relationship Id="rId7" Type="http://schemas.openxmlformats.org/officeDocument/2006/relationships/image" Target="../media/image336.wmf"/><Relationship Id="rId12" Type="http://schemas.openxmlformats.org/officeDocument/2006/relationships/oleObject" Target="../embeddings/oleObject388.bin"/><Relationship Id="rId17" Type="http://schemas.openxmlformats.org/officeDocument/2006/relationships/image" Target="../media/image341.wmf"/><Relationship Id="rId2" Type="http://schemas.openxmlformats.org/officeDocument/2006/relationships/oleObject" Target="../embeddings/oleObject383.bin"/><Relationship Id="rId16" Type="http://schemas.openxmlformats.org/officeDocument/2006/relationships/oleObject" Target="../embeddings/oleObject390.bin"/><Relationship Id="rId20" Type="http://schemas.openxmlformats.org/officeDocument/2006/relationships/oleObject" Target="../embeddings/oleObject392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85.bin"/><Relationship Id="rId11" Type="http://schemas.openxmlformats.org/officeDocument/2006/relationships/image" Target="../media/image338.wmf"/><Relationship Id="rId5" Type="http://schemas.openxmlformats.org/officeDocument/2006/relationships/image" Target="../media/image335.wmf"/><Relationship Id="rId15" Type="http://schemas.openxmlformats.org/officeDocument/2006/relationships/image" Target="../media/image340.wmf"/><Relationship Id="rId23" Type="http://schemas.openxmlformats.org/officeDocument/2006/relationships/image" Target="../media/image344.wmf"/><Relationship Id="rId10" Type="http://schemas.openxmlformats.org/officeDocument/2006/relationships/oleObject" Target="../embeddings/oleObject387.bin"/><Relationship Id="rId19" Type="http://schemas.openxmlformats.org/officeDocument/2006/relationships/image" Target="../media/image342.wmf"/><Relationship Id="rId4" Type="http://schemas.openxmlformats.org/officeDocument/2006/relationships/oleObject" Target="../embeddings/oleObject384.bin"/><Relationship Id="rId9" Type="http://schemas.openxmlformats.org/officeDocument/2006/relationships/image" Target="../media/image337.wmf"/><Relationship Id="rId14" Type="http://schemas.openxmlformats.org/officeDocument/2006/relationships/oleObject" Target="../embeddings/oleObject389.bin"/><Relationship Id="rId22" Type="http://schemas.openxmlformats.org/officeDocument/2006/relationships/oleObject" Target="../embeddings/oleObject393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7.bin"/><Relationship Id="rId13" Type="http://schemas.openxmlformats.org/officeDocument/2006/relationships/image" Target="../media/image350.wmf"/><Relationship Id="rId18" Type="http://schemas.openxmlformats.org/officeDocument/2006/relationships/oleObject" Target="../embeddings/oleObject402.bin"/><Relationship Id="rId3" Type="http://schemas.openxmlformats.org/officeDocument/2006/relationships/image" Target="../media/image345.wmf"/><Relationship Id="rId7" Type="http://schemas.openxmlformats.org/officeDocument/2006/relationships/image" Target="../media/image347.wmf"/><Relationship Id="rId12" Type="http://schemas.openxmlformats.org/officeDocument/2006/relationships/oleObject" Target="../embeddings/oleObject399.bin"/><Relationship Id="rId17" Type="http://schemas.openxmlformats.org/officeDocument/2006/relationships/image" Target="../media/image352.wmf"/><Relationship Id="rId2" Type="http://schemas.openxmlformats.org/officeDocument/2006/relationships/oleObject" Target="../embeddings/oleObject394.bin"/><Relationship Id="rId16" Type="http://schemas.openxmlformats.org/officeDocument/2006/relationships/oleObject" Target="../embeddings/oleObject40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96.bin"/><Relationship Id="rId11" Type="http://schemas.openxmlformats.org/officeDocument/2006/relationships/image" Target="../media/image349.wmf"/><Relationship Id="rId5" Type="http://schemas.openxmlformats.org/officeDocument/2006/relationships/image" Target="../media/image346.wmf"/><Relationship Id="rId15" Type="http://schemas.openxmlformats.org/officeDocument/2006/relationships/image" Target="../media/image351.wmf"/><Relationship Id="rId10" Type="http://schemas.openxmlformats.org/officeDocument/2006/relationships/oleObject" Target="../embeddings/oleObject398.bin"/><Relationship Id="rId19" Type="http://schemas.openxmlformats.org/officeDocument/2006/relationships/image" Target="../media/image353.wmf"/><Relationship Id="rId4" Type="http://schemas.openxmlformats.org/officeDocument/2006/relationships/oleObject" Target="../embeddings/oleObject395.bin"/><Relationship Id="rId9" Type="http://schemas.openxmlformats.org/officeDocument/2006/relationships/image" Target="../media/image348.wmf"/><Relationship Id="rId14" Type="http://schemas.openxmlformats.org/officeDocument/2006/relationships/oleObject" Target="../embeddings/oleObject400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6.bin"/><Relationship Id="rId13" Type="http://schemas.openxmlformats.org/officeDocument/2006/relationships/image" Target="../media/image356.wmf"/><Relationship Id="rId3" Type="http://schemas.openxmlformats.org/officeDocument/2006/relationships/image" Target="../media/image345.wmf"/><Relationship Id="rId7" Type="http://schemas.openxmlformats.org/officeDocument/2006/relationships/image" Target="../media/image347.wmf"/><Relationship Id="rId12" Type="http://schemas.openxmlformats.org/officeDocument/2006/relationships/oleObject" Target="../embeddings/oleObject408.bin"/><Relationship Id="rId17" Type="http://schemas.openxmlformats.org/officeDocument/2006/relationships/image" Target="../media/image353.wmf"/><Relationship Id="rId2" Type="http://schemas.openxmlformats.org/officeDocument/2006/relationships/oleObject" Target="../embeddings/oleObject403.bin"/><Relationship Id="rId16" Type="http://schemas.openxmlformats.org/officeDocument/2006/relationships/oleObject" Target="../embeddings/oleObject410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05.bin"/><Relationship Id="rId11" Type="http://schemas.openxmlformats.org/officeDocument/2006/relationships/image" Target="../media/image355.wmf"/><Relationship Id="rId5" Type="http://schemas.openxmlformats.org/officeDocument/2006/relationships/image" Target="../media/image346.wmf"/><Relationship Id="rId15" Type="http://schemas.openxmlformats.org/officeDocument/2006/relationships/image" Target="../media/image357.wmf"/><Relationship Id="rId10" Type="http://schemas.openxmlformats.org/officeDocument/2006/relationships/oleObject" Target="../embeddings/oleObject407.bin"/><Relationship Id="rId4" Type="http://schemas.openxmlformats.org/officeDocument/2006/relationships/oleObject" Target="../embeddings/oleObject404.bin"/><Relationship Id="rId9" Type="http://schemas.openxmlformats.org/officeDocument/2006/relationships/image" Target="../media/image354.wmf"/><Relationship Id="rId14" Type="http://schemas.openxmlformats.org/officeDocument/2006/relationships/oleObject" Target="../embeddings/oleObject409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wmf"/><Relationship Id="rId3" Type="http://schemas.openxmlformats.org/officeDocument/2006/relationships/oleObject" Target="../embeddings/oleObject411.bin"/><Relationship Id="rId7" Type="http://schemas.openxmlformats.org/officeDocument/2006/relationships/oleObject" Target="../embeddings/oleObject413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9.wmf"/><Relationship Id="rId5" Type="http://schemas.openxmlformats.org/officeDocument/2006/relationships/oleObject" Target="../embeddings/oleObject412.bin"/><Relationship Id="rId10" Type="http://schemas.openxmlformats.org/officeDocument/2006/relationships/image" Target="../media/image361.wmf"/><Relationship Id="rId4" Type="http://schemas.openxmlformats.org/officeDocument/2006/relationships/image" Target="../media/image358.wmf"/><Relationship Id="rId9" Type="http://schemas.openxmlformats.org/officeDocument/2006/relationships/oleObject" Target="../embeddings/oleObject41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wmf"/><Relationship Id="rId3" Type="http://schemas.openxmlformats.org/officeDocument/2006/relationships/oleObject" Target="../embeddings/oleObject415.bin"/><Relationship Id="rId7" Type="http://schemas.openxmlformats.org/officeDocument/2006/relationships/oleObject" Target="../embeddings/oleObject417.bin"/><Relationship Id="rId12" Type="http://schemas.openxmlformats.org/officeDocument/2006/relationships/image" Target="../media/image365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1.wmf"/><Relationship Id="rId11" Type="http://schemas.openxmlformats.org/officeDocument/2006/relationships/oleObject" Target="../embeddings/oleObject419.bin"/><Relationship Id="rId5" Type="http://schemas.openxmlformats.org/officeDocument/2006/relationships/oleObject" Target="../embeddings/oleObject416.bin"/><Relationship Id="rId10" Type="http://schemas.openxmlformats.org/officeDocument/2006/relationships/image" Target="../media/image364.wmf"/><Relationship Id="rId4" Type="http://schemas.openxmlformats.org/officeDocument/2006/relationships/image" Target="../media/image362.wmf"/><Relationship Id="rId9" Type="http://schemas.openxmlformats.org/officeDocument/2006/relationships/oleObject" Target="../embeddings/oleObject418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3.bin"/><Relationship Id="rId13" Type="http://schemas.openxmlformats.org/officeDocument/2006/relationships/image" Target="../media/image371.wmf"/><Relationship Id="rId3" Type="http://schemas.openxmlformats.org/officeDocument/2006/relationships/image" Target="../media/image366.wmf"/><Relationship Id="rId7" Type="http://schemas.openxmlformats.org/officeDocument/2006/relationships/image" Target="../media/image368.wmf"/><Relationship Id="rId12" Type="http://schemas.openxmlformats.org/officeDocument/2006/relationships/oleObject" Target="../embeddings/oleObject425.bin"/><Relationship Id="rId17" Type="http://schemas.openxmlformats.org/officeDocument/2006/relationships/image" Target="../media/image372.wmf"/><Relationship Id="rId2" Type="http://schemas.openxmlformats.org/officeDocument/2006/relationships/oleObject" Target="../embeddings/oleObject420.bin"/><Relationship Id="rId16" Type="http://schemas.openxmlformats.org/officeDocument/2006/relationships/oleObject" Target="../embeddings/oleObject4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2.bin"/><Relationship Id="rId11" Type="http://schemas.openxmlformats.org/officeDocument/2006/relationships/image" Target="../media/image370.wmf"/><Relationship Id="rId5" Type="http://schemas.openxmlformats.org/officeDocument/2006/relationships/image" Target="../media/image367.wmf"/><Relationship Id="rId15" Type="http://schemas.openxmlformats.org/officeDocument/2006/relationships/oleObject" Target="../embeddings/oleObject427.bin"/><Relationship Id="rId10" Type="http://schemas.openxmlformats.org/officeDocument/2006/relationships/oleObject" Target="../embeddings/oleObject424.bin"/><Relationship Id="rId4" Type="http://schemas.openxmlformats.org/officeDocument/2006/relationships/oleObject" Target="../embeddings/oleObject421.bin"/><Relationship Id="rId9" Type="http://schemas.openxmlformats.org/officeDocument/2006/relationships/image" Target="../media/image369.wmf"/><Relationship Id="rId14" Type="http://schemas.openxmlformats.org/officeDocument/2006/relationships/oleObject" Target="../embeddings/oleObject426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2.bin"/><Relationship Id="rId13" Type="http://schemas.openxmlformats.org/officeDocument/2006/relationships/image" Target="../media/image376.wmf"/><Relationship Id="rId18" Type="http://schemas.openxmlformats.org/officeDocument/2006/relationships/oleObject" Target="../embeddings/oleObject437.bin"/><Relationship Id="rId26" Type="http://schemas.openxmlformats.org/officeDocument/2006/relationships/oleObject" Target="../embeddings/oleObject441.bin"/><Relationship Id="rId3" Type="http://schemas.openxmlformats.org/officeDocument/2006/relationships/image" Target="../media/image367.wmf"/><Relationship Id="rId21" Type="http://schemas.openxmlformats.org/officeDocument/2006/relationships/image" Target="../media/image380.wmf"/><Relationship Id="rId7" Type="http://schemas.openxmlformats.org/officeDocument/2006/relationships/image" Target="../media/image373.wmf"/><Relationship Id="rId12" Type="http://schemas.openxmlformats.org/officeDocument/2006/relationships/oleObject" Target="../embeddings/oleObject434.bin"/><Relationship Id="rId17" Type="http://schemas.openxmlformats.org/officeDocument/2006/relationships/image" Target="../media/image378.wmf"/><Relationship Id="rId25" Type="http://schemas.openxmlformats.org/officeDocument/2006/relationships/image" Target="../media/image382.wmf"/><Relationship Id="rId2" Type="http://schemas.openxmlformats.org/officeDocument/2006/relationships/oleObject" Target="../embeddings/oleObject429.bin"/><Relationship Id="rId16" Type="http://schemas.openxmlformats.org/officeDocument/2006/relationships/oleObject" Target="../embeddings/oleObject436.bin"/><Relationship Id="rId20" Type="http://schemas.openxmlformats.org/officeDocument/2006/relationships/oleObject" Target="../embeddings/oleObject4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1.bin"/><Relationship Id="rId11" Type="http://schemas.openxmlformats.org/officeDocument/2006/relationships/image" Target="../media/image375.wmf"/><Relationship Id="rId24" Type="http://schemas.openxmlformats.org/officeDocument/2006/relationships/oleObject" Target="../embeddings/oleObject440.bin"/><Relationship Id="rId5" Type="http://schemas.openxmlformats.org/officeDocument/2006/relationships/image" Target="../media/image368.wmf"/><Relationship Id="rId15" Type="http://schemas.openxmlformats.org/officeDocument/2006/relationships/image" Target="../media/image377.wmf"/><Relationship Id="rId23" Type="http://schemas.openxmlformats.org/officeDocument/2006/relationships/image" Target="../media/image381.wmf"/><Relationship Id="rId10" Type="http://schemas.openxmlformats.org/officeDocument/2006/relationships/oleObject" Target="../embeddings/oleObject433.bin"/><Relationship Id="rId19" Type="http://schemas.openxmlformats.org/officeDocument/2006/relationships/image" Target="../media/image379.wmf"/><Relationship Id="rId4" Type="http://schemas.openxmlformats.org/officeDocument/2006/relationships/oleObject" Target="../embeddings/oleObject430.bin"/><Relationship Id="rId9" Type="http://schemas.openxmlformats.org/officeDocument/2006/relationships/image" Target="../media/image374.wmf"/><Relationship Id="rId14" Type="http://schemas.openxmlformats.org/officeDocument/2006/relationships/oleObject" Target="../embeddings/oleObject435.bin"/><Relationship Id="rId22" Type="http://schemas.openxmlformats.org/officeDocument/2006/relationships/oleObject" Target="../embeddings/oleObject439.bin"/><Relationship Id="rId27" Type="http://schemas.openxmlformats.org/officeDocument/2006/relationships/image" Target="../media/image383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44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4.wmf"/><Relationship Id="rId4" Type="http://schemas.openxmlformats.org/officeDocument/2006/relationships/oleObject" Target="../embeddings/oleObject443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7.wmf"/><Relationship Id="rId13" Type="http://schemas.openxmlformats.org/officeDocument/2006/relationships/oleObject" Target="../embeddings/oleObject449.bin"/><Relationship Id="rId3" Type="http://schemas.openxmlformats.org/officeDocument/2006/relationships/oleObject" Target="../embeddings/oleObject444.bin"/><Relationship Id="rId7" Type="http://schemas.openxmlformats.org/officeDocument/2006/relationships/oleObject" Target="../embeddings/oleObject446.bin"/><Relationship Id="rId12" Type="http://schemas.openxmlformats.org/officeDocument/2006/relationships/image" Target="../media/image389.wmf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39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6.wmf"/><Relationship Id="rId11" Type="http://schemas.openxmlformats.org/officeDocument/2006/relationships/oleObject" Target="../embeddings/oleObject448.bin"/><Relationship Id="rId5" Type="http://schemas.openxmlformats.org/officeDocument/2006/relationships/oleObject" Target="../embeddings/oleObject445.bin"/><Relationship Id="rId15" Type="http://schemas.openxmlformats.org/officeDocument/2006/relationships/oleObject" Target="../embeddings/oleObject450.bin"/><Relationship Id="rId10" Type="http://schemas.openxmlformats.org/officeDocument/2006/relationships/image" Target="../media/image388.wmf"/><Relationship Id="rId4" Type="http://schemas.openxmlformats.org/officeDocument/2006/relationships/image" Target="../media/image385.wmf"/><Relationship Id="rId9" Type="http://schemas.openxmlformats.org/officeDocument/2006/relationships/oleObject" Target="../embeddings/oleObject447.bin"/><Relationship Id="rId14" Type="http://schemas.openxmlformats.org/officeDocument/2006/relationships/image" Target="../media/image390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wmf"/><Relationship Id="rId3" Type="http://schemas.openxmlformats.org/officeDocument/2006/relationships/oleObject" Target="../embeddings/oleObject451.bin"/><Relationship Id="rId7" Type="http://schemas.openxmlformats.org/officeDocument/2006/relationships/oleObject" Target="../embeddings/oleObject453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3.wmf"/><Relationship Id="rId5" Type="http://schemas.openxmlformats.org/officeDocument/2006/relationships/oleObject" Target="../embeddings/oleObject452.bin"/><Relationship Id="rId10" Type="http://schemas.openxmlformats.org/officeDocument/2006/relationships/image" Target="../media/image395.wmf"/><Relationship Id="rId4" Type="http://schemas.openxmlformats.org/officeDocument/2006/relationships/image" Target="../media/image392.wmf"/><Relationship Id="rId9" Type="http://schemas.openxmlformats.org/officeDocument/2006/relationships/oleObject" Target="../embeddings/oleObject454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8.wmf"/><Relationship Id="rId13" Type="http://schemas.openxmlformats.org/officeDocument/2006/relationships/oleObject" Target="../embeddings/oleObject460.bin"/><Relationship Id="rId3" Type="http://schemas.openxmlformats.org/officeDocument/2006/relationships/oleObject" Target="../embeddings/oleObject455.bin"/><Relationship Id="rId7" Type="http://schemas.openxmlformats.org/officeDocument/2006/relationships/oleObject" Target="../embeddings/oleObject457.bin"/><Relationship Id="rId12" Type="http://schemas.openxmlformats.org/officeDocument/2006/relationships/image" Target="../media/image389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7.wmf"/><Relationship Id="rId11" Type="http://schemas.openxmlformats.org/officeDocument/2006/relationships/oleObject" Target="../embeddings/oleObject459.bin"/><Relationship Id="rId5" Type="http://schemas.openxmlformats.org/officeDocument/2006/relationships/oleObject" Target="../embeddings/oleObject456.bin"/><Relationship Id="rId10" Type="http://schemas.openxmlformats.org/officeDocument/2006/relationships/image" Target="../media/image391.wmf"/><Relationship Id="rId4" Type="http://schemas.openxmlformats.org/officeDocument/2006/relationships/image" Target="../media/image396.wmf"/><Relationship Id="rId9" Type="http://schemas.openxmlformats.org/officeDocument/2006/relationships/oleObject" Target="../embeddings/oleObject458.bin"/><Relationship Id="rId14" Type="http://schemas.openxmlformats.org/officeDocument/2006/relationships/image" Target="../media/image399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2.wmf"/><Relationship Id="rId3" Type="http://schemas.openxmlformats.org/officeDocument/2006/relationships/oleObject" Target="../embeddings/oleObject461.bin"/><Relationship Id="rId7" Type="http://schemas.openxmlformats.org/officeDocument/2006/relationships/oleObject" Target="../embeddings/oleObject463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1.wmf"/><Relationship Id="rId5" Type="http://schemas.openxmlformats.org/officeDocument/2006/relationships/oleObject" Target="../embeddings/oleObject462.bin"/><Relationship Id="rId4" Type="http://schemas.openxmlformats.org/officeDocument/2006/relationships/image" Target="../media/image400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4.wmf"/><Relationship Id="rId2" Type="http://schemas.openxmlformats.org/officeDocument/2006/relationships/oleObject" Target="../embeddings/oleObject464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465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9.bin"/><Relationship Id="rId3" Type="http://schemas.openxmlformats.org/officeDocument/2006/relationships/image" Target="../media/image28.wmf"/><Relationship Id="rId7" Type="http://schemas.openxmlformats.org/officeDocument/2006/relationships/image" Target="../media/image403.wmf"/><Relationship Id="rId2" Type="http://schemas.openxmlformats.org/officeDocument/2006/relationships/oleObject" Target="../embeddings/oleObject46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68.bin"/><Relationship Id="rId5" Type="http://schemas.openxmlformats.org/officeDocument/2006/relationships/image" Target="../media/image384.wmf"/><Relationship Id="rId4" Type="http://schemas.openxmlformats.org/officeDocument/2006/relationships/oleObject" Target="../embeddings/oleObject467.bin"/><Relationship Id="rId9" Type="http://schemas.openxmlformats.org/officeDocument/2006/relationships/image" Target="../media/image40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21.w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3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4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7.wmf"/><Relationship Id="rId3" Type="http://schemas.openxmlformats.org/officeDocument/2006/relationships/oleObject" Target="../embeddings/oleObject470.bin"/><Relationship Id="rId7" Type="http://schemas.openxmlformats.org/officeDocument/2006/relationships/oleObject" Target="../embeddings/oleObject472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6.wmf"/><Relationship Id="rId5" Type="http://schemas.openxmlformats.org/officeDocument/2006/relationships/oleObject" Target="../embeddings/oleObject471.bin"/><Relationship Id="rId10" Type="http://schemas.openxmlformats.org/officeDocument/2006/relationships/image" Target="../media/image408.wmf"/><Relationship Id="rId4" Type="http://schemas.openxmlformats.org/officeDocument/2006/relationships/image" Target="../media/image405.wmf"/><Relationship Id="rId9" Type="http://schemas.openxmlformats.org/officeDocument/2006/relationships/oleObject" Target="../embeddings/oleObject473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wmf"/><Relationship Id="rId3" Type="http://schemas.openxmlformats.org/officeDocument/2006/relationships/oleObject" Target="../embeddings/oleObject474.bin"/><Relationship Id="rId7" Type="http://schemas.openxmlformats.org/officeDocument/2006/relationships/oleObject" Target="../embeddings/oleObject476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9.wmf"/><Relationship Id="rId5" Type="http://schemas.openxmlformats.org/officeDocument/2006/relationships/oleObject" Target="../embeddings/oleObject475.bin"/><Relationship Id="rId4" Type="http://schemas.openxmlformats.org/officeDocument/2006/relationships/image" Target="../media/image405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wmf"/><Relationship Id="rId3" Type="http://schemas.openxmlformats.org/officeDocument/2006/relationships/oleObject" Target="../embeddings/oleObject477.bin"/><Relationship Id="rId7" Type="http://schemas.openxmlformats.org/officeDocument/2006/relationships/oleObject" Target="../embeddings/oleObject479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9.wmf"/><Relationship Id="rId5" Type="http://schemas.openxmlformats.org/officeDocument/2006/relationships/oleObject" Target="../embeddings/oleObject478.bin"/><Relationship Id="rId4" Type="http://schemas.openxmlformats.org/officeDocument/2006/relationships/image" Target="../media/image405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3.bin"/><Relationship Id="rId3" Type="http://schemas.openxmlformats.org/officeDocument/2006/relationships/image" Target="../media/image28.wmf"/><Relationship Id="rId7" Type="http://schemas.openxmlformats.org/officeDocument/2006/relationships/image" Target="../media/image412.wmf"/><Relationship Id="rId2" Type="http://schemas.openxmlformats.org/officeDocument/2006/relationships/oleObject" Target="../embeddings/oleObject480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82.bin"/><Relationship Id="rId5" Type="http://schemas.openxmlformats.org/officeDocument/2006/relationships/image" Target="../media/image384.wmf"/><Relationship Id="rId4" Type="http://schemas.openxmlformats.org/officeDocument/2006/relationships/oleObject" Target="../embeddings/oleObject481.bin"/><Relationship Id="rId9" Type="http://schemas.openxmlformats.org/officeDocument/2006/relationships/image" Target="../media/image413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6.wmf"/><Relationship Id="rId3" Type="http://schemas.openxmlformats.org/officeDocument/2006/relationships/oleObject" Target="../embeddings/oleObject484.bin"/><Relationship Id="rId7" Type="http://schemas.openxmlformats.org/officeDocument/2006/relationships/oleObject" Target="../embeddings/oleObject486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5.wmf"/><Relationship Id="rId5" Type="http://schemas.openxmlformats.org/officeDocument/2006/relationships/oleObject" Target="../embeddings/oleObject485.bin"/><Relationship Id="rId10" Type="http://schemas.openxmlformats.org/officeDocument/2006/relationships/image" Target="../media/image417.wmf"/><Relationship Id="rId4" Type="http://schemas.openxmlformats.org/officeDocument/2006/relationships/image" Target="../media/image414.wmf"/><Relationship Id="rId9" Type="http://schemas.openxmlformats.org/officeDocument/2006/relationships/oleObject" Target="../embeddings/oleObject487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wmf"/><Relationship Id="rId3" Type="http://schemas.openxmlformats.org/officeDocument/2006/relationships/oleObject" Target="../embeddings/oleObject488.bin"/><Relationship Id="rId7" Type="http://schemas.openxmlformats.org/officeDocument/2006/relationships/oleObject" Target="../embeddings/oleObject490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9.wmf"/><Relationship Id="rId5" Type="http://schemas.openxmlformats.org/officeDocument/2006/relationships/oleObject" Target="../embeddings/oleObject489.bin"/><Relationship Id="rId10" Type="http://schemas.openxmlformats.org/officeDocument/2006/relationships/image" Target="../media/image421.wmf"/><Relationship Id="rId4" Type="http://schemas.openxmlformats.org/officeDocument/2006/relationships/image" Target="../media/image418.wmf"/><Relationship Id="rId9" Type="http://schemas.openxmlformats.org/officeDocument/2006/relationships/oleObject" Target="../embeddings/oleObject491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4.wmf"/><Relationship Id="rId3" Type="http://schemas.openxmlformats.org/officeDocument/2006/relationships/oleObject" Target="../embeddings/oleObject492.bin"/><Relationship Id="rId7" Type="http://schemas.openxmlformats.org/officeDocument/2006/relationships/oleObject" Target="../embeddings/oleObject494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3.emf"/><Relationship Id="rId5" Type="http://schemas.openxmlformats.org/officeDocument/2006/relationships/oleObject" Target="../embeddings/oleObject493.bin"/><Relationship Id="rId10" Type="http://schemas.openxmlformats.org/officeDocument/2006/relationships/image" Target="../media/image425.wmf"/><Relationship Id="rId4" Type="http://schemas.openxmlformats.org/officeDocument/2006/relationships/image" Target="../media/image422.wmf"/><Relationship Id="rId9" Type="http://schemas.openxmlformats.org/officeDocument/2006/relationships/oleObject" Target="../embeddings/oleObject495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9.bin"/><Relationship Id="rId13" Type="http://schemas.openxmlformats.org/officeDocument/2006/relationships/image" Target="../media/image431.wmf"/><Relationship Id="rId18" Type="http://schemas.openxmlformats.org/officeDocument/2006/relationships/oleObject" Target="../embeddings/oleObject504.bin"/><Relationship Id="rId3" Type="http://schemas.openxmlformats.org/officeDocument/2006/relationships/image" Target="../media/image426.wmf"/><Relationship Id="rId21" Type="http://schemas.openxmlformats.org/officeDocument/2006/relationships/image" Target="../media/image435.wmf"/><Relationship Id="rId7" Type="http://schemas.openxmlformats.org/officeDocument/2006/relationships/image" Target="../media/image428.wmf"/><Relationship Id="rId12" Type="http://schemas.openxmlformats.org/officeDocument/2006/relationships/oleObject" Target="../embeddings/oleObject501.bin"/><Relationship Id="rId17" Type="http://schemas.openxmlformats.org/officeDocument/2006/relationships/image" Target="../media/image433.wmf"/><Relationship Id="rId25" Type="http://schemas.openxmlformats.org/officeDocument/2006/relationships/image" Target="../media/image437.wmf"/><Relationship Id="rId2" Type="http://schemas.openxmlformats.org/officeDocument/2006/relationships/oleObject" Target="../embeddings/oleObject496.bin"/><Relationship Id="rId16" Type="http://schemas.openxmlformats.org/officeDocument/2006/relationships/oleObject" Target="../embeddings/oleObject503.bin"/><Relationship Id="rId20" Type="http://schemas.openxmlformats.org/officeDocument/2006/relationships/oleObject" Target="../embeddings/oleObject50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98.bin"/><Relationship Id="rId11" Type="http://schemas.openxmlformats.org/officeDocument/2006/relationships/image" Target="../media/image430.wmf"/><Relationship Id="rId24" Type="http://schemas.openxmlformats.org/officeDocument/2006/relationships/oleObject" Target="../embeddings/oleObject507.bin"/><Relationship Id="rId5" Type="http://schemas.openxmlformats.org/officeDocument/2006/relationships/image" Target="../media/image427.wmf"/><Relationship Id="rId15" Type="http://schemas.openxmlformats.org/officeDocument/2006/relationships/image" Target="../media/image432.wmf"/><Relationship Id="rId23" Type="http://schemas.openxmlformats.org/officeDocument/2006/relationships/image" Target="../media/image436.wmf"/><Relationship Id="rId10" Type="http://schemas.openxmlformats.org/officeDocument/2006/relationships/oleObject" Target="../embeddings/oleObject500.bin"/><Relationship Id="rId19" Type="http://schemas.openxmlformats.org/officeDocument/2006/relationships/image" Target="../media/image434.wmf"/><Relationship Id="rId4" Type="http://schemas.openxmlformats.org/officeDocument/2006/relationships/oleObject" Target="../embeddings/oleObject497.bin"/><Relationship Id="rId9" Type="http://schemas.openxmlformats.org/officeDocument/2006/relationships/image" Target="../media/image429.wmf"/><Relationship Id="rId14" Type="http://schemas.openxmlformats.org/officeDocument/2006/relationships/oleObject" Target="../embeddings/oleObject502.bin"/><Relationship Id="rId22" Type="http://schemas.openxmlformats.org/officeDocument/2006/relationships/oleObject" Target="../embeddings/oleObject506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1.bin"/><Relationship Id="rId3" Type="http://schemas.openxmlformats.org/officeDocument/2006/relationships/image" Target="../media/image438.wmf"/><Relationship Id="rId7" Type="http://schemas.openxmlformats.org/officeDocument/2006/relationships/image" Target="../media/image440.wmf"/><Relationship Id="rId2" Type="http://schemas.openxmlformats.org/officeDocument/2006/relationships/oleObject" Target="../embeddings/oleObject50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0.bin"/><Relationship Id="rId11" Type="http://schemas.openxmlformats.org/officeDocument/2006/relationships/image" Target="../media/image442.wmf"/><Relationship Id="rId5" Type="http://schemas.openxmlformats.org/officeDocument/2006/relationships/image" Target="../media/image439.wmf"/><Relationship Id="rId10" Type="http://schemas.openxmlformats.org/officeDocument/2006/relationships/oleObject" Target="../embeddings/oleObject512.bin"/><Relationship Id="rId4" Type="http://schemas.openxmlformats.org/officeDocument/2006/relationships/oleObject" Target="../embeddings/oleObject509.bin"/><Relationship Id="rId9" Type="http://schemas.openxmlformats.org/officeDocument/2006/relationships/image" Target="../media/image441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6.bin"/><Relationship Id="rId13" Type="http://schemas.openxmlformats.org/officeDocument/2006/relationships/image" Target="../media/image448.wmf"/><Relationship Id="rId3" Type="http://schemas.openxmlformats.org/officeDocument/2006/relationships/image" Target="../media/image443.wmf"/><Relationship Id="rId7" Type="http://schemas.openxmlformats.org/officeDocument/2006/relationships/image" Target="../media/image445.wmf"/><Relationship Id="rId12" Type="http://schemas.openxmlformats.org/officeDocument/2006/relationships/oleObject" Target="../embeddings/oleObject518.bin"/><Relationship Id="rId2" Type="http://schemas.openxmlformats.org/officeDocument/2006/relationships/oleObject" Target="../embeddings/oleObject5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5.bin"/><Relationship Id="rId11" Type="http://schemas.openxmlformats.org/officeDocument/2006/relationships/image" Target="../media/image447.wmf"/><Relationship Id="rId5" Type="http://schemas.openxmlformats.org/officeDocument/2006/relationships/image" Target="../media/image444.wmf"/><Relationship Id="rId15" Type="http://schemas.openxmlformats.org/officeDocument/2006/relationships/image" Target="../media/image449.wmf"/><Relationship Id="rId10" Type="http://schemas.openxmlformats.org/officeDocument/2006/relationships/oleObject" Target="../embeddings/oleObject517.bin"/><Relationship Id="rId4" Type="http://schemas.openxmlformats.org/officeDocument/2006/relationships/oleObject" Target="../embeddings/oleObject514.bin"/><Relationship Id="rId9" Type="http://schemas.openxmlformats.org/officeDocument/2006/relationships/image" Target="../media/image446.wmf"/><Relationship Id="rId14" Type="http://schemas.openxmlformats.org/officeDocument/2006/relationships/oleObject" Target="../embeddings/oleObject5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wmf"/><Relationship Id="rId11" Type="http://schemas.openxmlformats.org/officeDocument/2006/relationships/image" Target="../media/image44.emf"/><Relationship Id="rId5" Type="http://schemas.openxmlformats.org/officeDocument/2006/relationships/image" Target="../media/image3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3.bin"/><Relationship Id="rId13" Type="http://schemas.openxmlformats.org/officeDocument/2006/relationships/image" Target="../media/image455.wmf"/><Relationship Id="rId3" Type="http://schemas.openxmlformats.org/officeDocument/2006/relationships/image" Target="../media/image450.wmf"/><Relationship Id="rId7" Type="http://schemas.openxmlformats.org/officeDocument/2006/relationships/image" Target="../media/image452.wmf"/><Relationship Id="rId12" Type="http://schemas.openxmlformats.org/officeDocument/2006/relationships/oleObject" Target="../embeddings/oleObject525.bin"/><Relationship Id="rId2" Type="http://schemas.openxmlformats.org/officeDocument/2006/relationships/oleObject" Target="../embeddings/oleObject5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2.bin"/><Relationship Id="rId11" Type="http://schemas.openxmlformats.org/officeDocument/2006/relationships/image" Target="../media/image454.wmf"/><Relationship Id="rId5" Type="http://schemas.openxmlformats.org/officeDocument/2006/relationships/image" Target="../media/image451.wmf"/><Relationship Id="rId10" Type="http://schemas.openxmlformats.org/officeDocument/2006/relationships/oleObject" Target="../embeddings/oleObject524.bin"/><Relationship Id="rId4" Type="http://schemas.openxmlformats.org/officeDocument/2006/relationships/oleObject" Target="../embeddings/oleObject521.bin"/><Relationship Id="rId9" Type="http://schemas.openxmlformats.org/officeDocument/2006/relationships/image" Target="../media/image453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9.bin"/><Relationship Id="rId13" Type="http://schemas.openxmlformats.org/officeDocument/2006/relationships/image" Target="../media/image461.wmf"/><Relationship Id="rId3" Type="http://schemas.openxmlformats.org/officeDocument/2006/relationships/image" Target="../media/image456.wmf"/><Relationship Id="rId7" Type="http://schemas.openxmlformats.org/officeDocument/2006/relationships/image" Target="../media/image458.wmf"/><Relationship Id="rId12" Type="http://schemas.openxmlformats.org/officeDocument/2006/relationships/oleObject" Target="../embeddings/oleObject531.bin"/><Relationship Id="rId2" Type="http://schemas.openxmlformats.org/officeDocument/2006/relationships/oleObject" Target="../embeddings/oleObject5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8.bin"/><Relationship Id="rId11" Type="http://schemas.openxmlformats.org/officeDocument/2006/relationships/image" Target="../media/image460.wmf"/><Relationship Id="rId5" Type="http://schemas.openxmlformats.org/officeDocument/2006/relationships/image" Target="../media/image457.wmf"/><Relationship Id="rId15" Type="http://schemas.openxmlformats.org/officeDocument/2006/relationships/image" Target="../media/image462.wmf"/><Relationship Id="rId10" Type="http://schemas.openxmlformats.org/officeDocument/2006/relationships/oleObject" Target="../embeddings/oleObject530.bin"/><Relationship Id="rId4" Type="http://schemas.openxmlformats.org/officeDocument/2006/relationships/oleObject" Target="../embeddings/oleObject527.bin"/><Relationship Id="rId9" Type="http://schemas.openxmlformats.org/officeDocument/2006/relationships/image" Target="../media/image459.wmf"/><Relationship Id="rId14" Type="http://schemas.openxmlformats.org/officeDocument/2006/relationships/oleObject" Target="../embeddings/oleObject532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6.bin"/><Relationship Id="rId13" Type="http://schemas.openxmlformats.org/officeDocument/2006/relationships/image" Target="../media/image468.wmf"/><Relationship Id="rId3" Type="http://schemas.openxmlformats.org/officeDocument/2006/relationships/image" Target="../media/image463.wmf"/><Relationship Id="rId7" Type="http://schemas.openxmlformats.org/officeDocument/2006/relationships/image" Target="../media/image465.wmf"/><Relationship Id="rId12" Type="http://schemas.openxmlformats.org/officeDocument/2006/relationships/oleObject" Target="../embeddings/oleObject538.bin"/><Relationship Id="rId17" Type="http://schemas.openxmlformats.org/officeDocument/2006/relationships/image" Target="../media/image470.wmf"/><Relationship Id="rId2" Type="http://schemas.openxmlformats.org/officeDocument/2006/relationships/oleObject" Target="../embeddings/oleObject533.bin"/><Relationship Id="rId16" Type="http://schemas.openxmlformats.org/officeDocument/2006/relationships/oleObject" Target="../embeddings/oleObject54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35.bin"/><Relationship Id="rId11" Type="http://schemas.openxmlformats.org/officeDocument/2006/relationships/image" Target="../media/image467.wmf"/><Relationship Id="rId5" Type="http://schemas.openxmlformats.org/officeDocument/2006/relationships/image" Target="../media/image464.wmf"/><Relationship Id="rId15" Type="http://schemas.openxmlformats.org/officeDocument/2006/relationships/image" Target="../media/image469.wmf"/><Relationship Id="rId10" Type="http://schemas.openxmlformats.org/officeDocument/2006/relationships/oleObject" Target="../embeddings/oleObject537.bin"/><Relationship Id="rId4" Type="http://schemas.openxmlformats.org/officeDocument/2006/relationships/oleObject" Target="../embeddings/oleObject534.bin"/><Relationship Id="rId9" Type="http://schemas.openxmlformats.org/officeDocument/2006/relationships/image" Target="../media/image466.wmf"/><Relationship Id="rId14" Type="http://schemas.openxmlformats.org/officeDocument/2006/relationships/oleObject" Target="../embeddings/oleObject539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1.wmf"/><Relationship Id="rId2" Type="http://schemas.openxmlformats.org/officeDocument/2006/relationships/oleObject" Target="../embeddings/oleObject54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2.wmf"/><Relationship Id="rId4" Type="http://schemas.openxmlformats.org/officeDocument/2006/relationships/oleObject" Target="../embeddings/oleObject542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6.bin"/><Relationship Id="rId13" Type="http://schemas.openxmlformats.org/officeDocument/2006/relationships/image" Target="../media/image478.wmf"/><Relationship Id="rId18" Type="http://schemas.openxmlformats.org/officeDocument/2006/relationships/oleObject" Target="../embeddings/oleObject551.bin"/><Relationship Id="rId3" Type="http://schemas.openxmlformats.org/officeDocument/2006/relationships/image" Target="../media/image473.wmf"/><Relationship Id="rId7" Type="http://schemas.openxmlformats.org/officeDocument/2006/relationships/image" Target="../media/image475.wmf"/><Relationship Id="rId12" Type="http://schemas.openxmlformats.org/officeDocument/2006/relationships/oleObject" Target="../embeddings/oleObject548.bin"/><Relationship Id="rId17" Type="http://schemas.openxmlformats.org/officeDocument/2006/relationships/image" Target="../media/image480.wmf"/><Relationship Id="rId2" Type="http://schemas.openxmlformats.org/officeDocument/2006/relationships/oleObject" Target="../embeddings/oleObject543.bin"/><Relationship Id="rId16" Type="http://schemas.openxmlformats.org/officeDocument/2006/relationships/oleObject" Target="../embeddings/oleObject5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5.bin"/><Relationship Id="rId11" Type="http://schemas.openxmlformats.org/officeDocument/2006/relationships/image" Target="../media/image477.wmf"/><Relationship Id="rId5" Type="http://schemas.openxmlformats.org/officeDocument/2006/relationships/image" Target="../media/image474.wmf"/><Relationship Id="rId15" Type="http://schemas.openxmlformats.org/officeDocument/2006/relationships/image" Target="../media/image479.wmf"/><Relationship Id="rId10" Type="http://schemas.openxmlformats.org/officeDocument/2006/relationships/oleObject" Target="../embeddings/oleObject547.bin"/><Relationship Id="rId19" Type="http://schemas.openxmlformats.org/officeDocument/2006/relationships/image" Target="../media/image481.wmf"/><Relationship Id="rId4" Type="http://schemas.openxmlformats.org/officeDocument/2006/relationships/oleObject" Target="../embeddings/oleObject544.bin"/><Relationship Id="rId9" Type="http://schemas.openxmlformats.org/officeDocument/2006/relationships/image" Target="../media/image476.wmf"/><Relationship Id="rId14" Type="http://schemas.openxmlformats.org/officeDocument/2006/relationships/oleObject" Target="../embeddings/oleObject54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§4 </a:t>
            </a:r>
            <a:r>
              <a:rPr lang="zh-CN" altLang="en-US" dirty="0">
                <a:latin typeface="宋体" panose="02010600030101010101" pitchFamily="2" charset="-122"/>
              </a:rPr>
              <a:t>函数项级数</a:t>
            </a:r>
          </a:p>
        </p:txBody>
      </p:sp>
      <p:sp>
        <p:nvSpPr>
          <p:cNvPr id="6144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148638" cy="2646362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zh-CN" altLang="en-US" sz="2600" b="1" dirty="0"/>
              <a:t>函数项级数：</a:t>
            </a:r>
            <a:r>
              <a:rPr lang="zh-CN" altLang="en-US" sz="2600" dirty="0"/>
              <a:t>设</a:t>
            </a:r>
            <a:r>
              <a:rPr lang="en-US" altLang="zh-CN" sz="2600" i="1" dirty="0"/>
              <a:t>u</a:t>
            </a:r>
            <a:r>
              <a:rPr lang="en-US" altLang="zh-CN" sz="2600" i="1" baseline="-25000" dirty="0"/>
              <a:t>n</a:t>
            </a:r>
            <a:r>
              <a:rPr lang="en-US" altLang="zh-CN" sz="2600" dirty="0"/>
              <a:t>(</a:t>
            </a:r>
            <a:r>
              <a:rPr lang="en-US" altLang="zh-CN" sz="2600" i="1" dirty="0"/>
              <a:t>x</a:t>
            </a:r>
            <a:r>
              <a:rPr lang="en-US" altLang="zh-CN" sz="2600" dirty="0"/>
              <a:t>),(</a:t>
            </a:r>
            <a:r>
              <a:rPr lang="en-US" altLang="zh-CN" sz="2600" i="1" dirty="0"/>
              <a:t>n</a:t>
            </a:r>
            <a:r>
              <a:rPr lang="en-US" altLang="zh-CN" sz="2600" dirty="0"/>
              <a:t>=1, 2, 3, </a:t>
            </a:r>
            <a:r>
              <a:rPr lang="en-US" altLang="zh-CN" sz="2600" dirty="0">
                <a:sym typeface="MT Extra" panose="05050102010205020202" pitchFamily="18" charset="2"/>
              </a:rPr>
              <a:t>)</a:t>
            </a:r>
            <a:r>
              <a:rPr lang="zh-CN" altLang="zh-CN" sz="2600" dirty="0">
                <a:sym typeface="MT Extra" panose="05050102010205020202" pitchFamily="18" charset="2"/>
              </a:rPr>
              <a:t>是定义在</a:t>
            </a:r>
            <a:r>
              <a:rPr lang="zh-CN" altLang="en-US" sz="2600" dirty="0">
                <a:sym typeface="MT Extra" panose="05050102010205020202" pitchFamily="18" charset="2"/>
              </a:rPr>
              <a:t>集合</a:t>
            </a:r>
            <a:r>
              <a:rPr lang="en-US" altLang="zh-CN" sz="2600" i="1" dirty="0">
                <a:sym typeface="MT Extra" panose="05050102010205020202" pitchFamily="18" charset="2"/>
              </a:rPr>
              <a:t>D</a:t>
            </a:r>
            <a:r>
              <a:rPr lang="en-US" altLang="zh-CN" sz="2600" dirty="0">
                <a:sym typeface="MT Extra" panose="05050102010205020202" pitchFamily="18" charset="2"/>
              </a:rPr>
              <a:t> </a:t>
            </a:r>
            <a:r>
              <a:rPr lang="zh-CN" altLang="zh-CN" sz="2600" dirty="0">
                <a:sym typeface="MT Extra" panose="05050102010205020202" pitchFamily="18" charset="2"/>
              </a:rPr>
              <a:t>上的函数序列,则称</a:t>
            </a:r>
            <a:r>
              <a:rPr lang="zh-CN" altLang="en-US" sz="2600" dirty="0">
                <a:sym typeface="MT Extra" panose="05050102010205020202" pitchFamily="18" charset="2"/>
              </a:rPr>
              <a:t>和</a:t>
            </a:r>
            <a:r>
              <a:rPr lang="zh-CN" altLang="zh-CN" sz="2600" dirty="0">
                <a:sym typeface="MT Extra" panose="05050102010205020202" pitchFamily="18" charset="2"/>
              </a:rPr>
              <a:t>式</a:t>
            </a:r>
            <a:endParaRPr lang="zh-CN" altLang="en-US" sz="2600" dirty="0">
              <a:sym typeface="MT Extra" panose="05050102010205020202" pitchFamily="18" charset="2"/>
            </a:endParaRPr>
          </a:p>
          <a:p>
            <a:pPr eaLnBrk="1" hangingPunct="1">
              <a:buClr>
                <a:schemeClr val="tx2"/>
              </a:buClr>
              <a:buSzPct val="70000"/>
              <a:buFont typeface="Wingdings" panose="05000000000000000000" pitchFamily="2" charset="2"/>
            </a:pPr>
            <a:endParaRPr lang="zh-CN" altLang="en-US" sz="2600" dirty="0">
              <a:sym typeface="MT Extra" panose="05050102010205020202" pitchFamily="18" charset="2"/>
            </a:endParaRPr>
          </a:p>
          <a:p>
            <a:pPr eaLnBrk="1" hangingPunct="1">
              <a:buClr>
                <a:schemeClr val="tx2"/>
              </a:buClr>
              <a:buSzPct val="70000"/>
              <a:buFont typeface="Wingdings" panose="05000000000000000000" pitchFamily="2" charset="2"/>
            </a:pPr>
            <a:endParaRPr lang="zh-CN" altLang="en-US" sz="2600" dirty="0">
              <a:sym typeface="MT Extra" panose="05050102010205020202" pitchFamily="18" charset="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600" dirty="0"/>
              <a:t>为定义在</a:t>
            </a:r>
            <a:r>
              <a:rPr lang="zh-CN" altLang="en-US" sz="2600" dirty="0">
                <a:sym typeface="MT Extra" panose="05050102010205020202" pitchFamily="18" charset="2"/>
              </a:rPr>
              <a:t>集合</a:t>
            </a:r>
            <a:r>
              <a:rPr lang="en-US" altLang="zh-CN" sz="2600" i="1" dirty="0">
                <a:sym typeface="MT Extra" panose="05050102010205020202" pitchFamily="18" charset="2"/>
              </a:rPr>
              <a:t>D</a:t>
            </a:r>
            <a:r>
              <a:rPr lang="zh-CN" altLang="zh-CN" sz="2600" dirty="0"/>
              <a:t>上的</a:t>
            </a:r>
            <a:r>
              <a:rPr lang="zh-CN" altLang="zh-CN" sz="2600" b="1" dirty="0"/>
              <a:t>函数项级数</a:t>
            </a:r>
            <a:r>
              <a:rPr lang="zh-CN" altLang="en-US" sz="2600" dirty="0"/>
              <a:t>。</a:t>
            </a:r>
          </a:p>
        </p:txBody>
      </p:sp>
      <p:graphicFrame>
        <p:nvGraphicFramePr>
          <p:cNvPr id="6144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547813" y="2697163"/>
          <a:ext cx="583247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864100" imgH="812800" progId="Equation.DSMT4">
                  <p:embed/>
                </p:oleObj>
              </mc:Choice>
              <mc:Fallback>
                <p:oleObj r:id="rId2" imgW="4864100" imgH="8128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1547813" y="2697163"/>
                        <a:ext cx="5832475" cy="9477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476375" y="4365625"/>
          <a:ext cx="328771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84300" imgH="431800" progId="Equation.DSMT4">
                  <p:embed/>
                </p:oleObj>
              </mc:Choice>
              <mc:Fallback>
                <p:oleObj r:id="rId4" imgW="1384300" imgH="4318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6375" y="4365625"/>
                        <a:ext cx="3287713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619250" y="5522913"/>
          <a:ext cx="16573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86765" imgH="482600" progId="Equation.DSMT4">
                  <p:embed/>
                </p:oleObj>
              </mc:Choice>
              <mc:Fallback>
                <p:oleObj r:id="rId6" imgW="786765" imgH="4826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19250" y="5522913"/>
                        <a:ext cx="165735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348038" y="5516563"/>
          <a:ext cx="46958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260600" imgH="457200" progId="Equation.DSMT4">
                  <p:embed/>
                </p:oleObj>
              </mc:Choice>
              <mc:Fallback>
                <p:oleObj r:id="rId8" imgW="2260600" imgH="4572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48038" y="5516563"/>
                        <a:ext cx="4695825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398963" y="5516563"/>
          <a:ext cx="37465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803400" imgH="457200" progId="Equation.DSMT4">
                  <p:embed/>
                </p:oleObj>
              </mc:Choice>
              <mc:Fallback>
                <p:oleObj r:id="rId10" imgW="1803400" imgH="4572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98963" y="5516563"/>
                        <a:ext cx="3746500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1063" y="5589588"/>
            <a:ext cx="738187" cy="8636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函数两个要素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§4 </a:t>
            </a:r>
            <a:r>
              <a:rPr lang="zh-CN" altLang="en-US" dirty="0">
                <a:latin typeface="宋体" panose="02010600030101010101" pitchFamily="2" charset="-122"/>
              </a:rPr>
              <a:t>函数项级数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362950" cy="4446587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rgbClr val="003300"/>
                </a:solidFill>
              </a:rPr>
              <a:t>1.</a:t>
            </a:r>
            <a:r>
              <a:rPr lang="zh-CN" altLang="en-US" sz="2600" b="1" dirty="0">
                <a:solidFill>
                  <a:srgbClr val="FF0000"/>
                </a:solidFill>
              </a:rPr>
              <a:t>函数序列</a:t>
            </a:r>
            <a:r>
              <a:rPr lang="zh-CN" altLang="en-US" sz="2600" b="1" dirty="0">
                <a:solidFill>
                  <a:srgbClr val="003300"/>
                </a:solidFill>
              </a:rPr>
              <a:t>及函数项级数</a:t>
            </a:r>
            <a:r>
              <a:rPr lang="zh-CN" altLang="en-US" sz="2600" b="1" dirty="0">
                <a:solidFill>
                  <a:srgbClr val="FF0000"/>
                </a:solidFill>
              </a:rPr>
              <a:t>的一致收敛性</a:t>
            </a:r>
          </a:p>
          <a:p>
            <a:pPr marL="0" indent="0" eaLnBrk="1" hangingPunct="1">
              <a:lnSpc>
                <a:spcPct val="1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b="1" dirty="0"/>
              <a:t>(1)</a:t>
            </a:r>
            <a:r>
              <a:rPr lang="zh-CN" altLang="en-US" sz="2600" b="1" dirty="0">
                <a:solidFill>
                  <a:srgbClr val="800000"/>
                </a:solidFill>
              </a:rPr>
              <a:t>收敛点和收敛域</a:t>
            </a:r>
            <a:r>
              <a:rPr lang="zh-CN" altLang="en-US" sz="2600" b="1" dirty="0"/>
              <a:t>：设序列</a:t>
            </a:r>
            <a:r>
              <a:rPr lang="en-US" altLang="zh-CN" sz="2600" b="1" dirty="0">
                <a:latin typeface="Times New Roman" panose="02020603050405020304" pitchFamily="18" charset="0"/>
              </a:rPr>
              <a:t>{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</a:rPr>
              <a:t>)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|n=1,2,…</a:t>
            </a:r>
            <a:r>
              <a:rPr lang="en-US" altLang="zh-CN" sz="2600" b="1" dirty="0">
                <a:latin typeface="Times New Roman" panose="02020603050405020304" pitchFamily="18" charset="0"/>
              </a:rPr>
              <a:t>}</a:t>
            </a:r>
            <a:r>
              <a:rPr lang="zh-CN" altLang="en-US" sz="2600" b="1" dirty="0"/>
              <a:t>中的每一项在集合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2600" b="1" dirty="0"/>
              <a:t>上有定义。若一点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∈D</a:t>
            </a:r>
            <a:r>
              <a:rPr lang="zh-CN" altLang="en-US" sz="2600" b="1" dirty="0"/>
              <a:t>使得序列</a:t>
            </a:r>
            <a:r>
              <a:rPr lang="en-US" altLang="zh-CN" sz="2600" b="1" dirty="0">
                <a:latin typeface="Times New Roman" panose="02020603050405020304" pitchFamily="18" charset="0"/>
              </a:rPr>
              <a:t>{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600" b="1" dirty="0">
                <a:latin typeface="Times New Roman" panose="02020603050405020304" pitchFamily="18" charset="0"/>
              </a:rPr>
              <a:t>)}</a:t>
            </a:r>
            <a:r>
              <a:rPr lang="zh-CN" altLang="en-US" sz="2600" b="1" dirty="0"/>
              <a:t>收敛</a:t>
            </a:r>
            <a:r>
              <a:rPr lang="en-US" altLang="zh-CN" sz="2600" b="1" i="1" dirty="0"/>
              <a:t>,</a:t>
            </a:r>
            <a:r>
              <a:rPr lang="zh-CN" altLang="en-US" sz="2600" b="1" dirty="0"/>
              <a:t>则称序列</a:t>
            </a:r>
            <a:r>
              <a:rPr lang="en-US" altLang="zh-CN" sz="2600" b="1" dirty="0">
                <a:latin typeface="Times New Roman" panose="02020603050405020304" pitchFamily="18" charset="0"/>
              </a:rPr>
              <a:t>{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</a:rPr>
              <a:t>)}</a:t>
            </a:r>
            <a:r>
              <a:rPr lang="zh-CN" altLang="en-US" sz="2600" b="1" dirty="0"/>
              <a:t>在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sz="2600" b="1" dirty="0"/>
              <a:t>点收敛</a:t>
            </a:r>
            <a:r>
              <a:rPr lang="en-US" altLang="zh-CN" sz="2600" b="1" dirty="0"/>
              <a:t>,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sz="2600" b="1" dirty="0"/>
              <a:t>称为该序列的收敛点，序列</a:t>
            </a:r>
            <a:r>
              <a:rPr lang="en-US" altLang="zh-CN" sz="2600" b="1" dirty="0">
                <a:latin typeface="Times New Roman" panose="02020603050405020304" pitchFamily="18" charset="0"/>
              </a:rPr>
              <a:t>{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</a:rPr>
              <a:t>)}</a:t>
            </a:r>
            <a:r>
              <a:rPr lang="zh-CN" altLang="en-US" sz="2600" b="1" dirty="0"/>
              <a:t>的全体收敛点所组成的集合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称作序列的收敛域。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/>
          </p:cNvSpPr>
          <p:nvPr>
            <p:ph idx="1"/>
          </p:nvPr>
        </p:nvSpPr>
        <p:spPr>
          <a:xfrm>
            <a:off x="179388" y="2133600"/>
            <a:ext cx="8820150" cy="1871663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b="1" dirty="0"/>
              <a:t>(2)</a:t>
            </a:r>
            <a:r>
              <a:rPr lang="zh-CN" altLang="en-US" b="1" dirty="0">
                <a:solidFill>
                  <a:srgbClr val="800000"/>
                </a:solidFill>
              </a:rPr>
              <a:t>极限函数</a:t>
            </a:r>
            <a:r>
              <a:rPr lang="zh-CN" altLang="en-US" b="1" dirty="0"/>
              <a:t>：序列</a:t>
            </a: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)}</a:t>
            </a:r>
            <a:r>
              <a:rPr lang="zh-CN" altLang="en-US" b="1" dirty="0"/>
              <a:t>在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/>
              <a:t>中定义的函数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endParaRPr lang="en-US" altLang="zh-CN" b="1" dirty="0"/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b="1" dirty="0"/>
              <a:t>称作序列 </a:t>
            </a: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)} </a:t>
            </a:r>
            <a:r>
              <a:rPr lang="zh-CN" altLang="en-US" b="1" dirty="0"/>
              <a:t>的极限函数。</a:t>
            </a:r>
          </a:p>
        </p:txBody>
      </p:sp>
      <p:sp>
        <p:nvSpPr>
          <p:cNvPr id="14339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endParaRPr lang="zh-CN" altLang="en-US" sz="1800" dirty="0"/>
          </a:p>
        </p:txBody>
      </p:sp>
      <p:graphicFrame>
        <p:nvGraphicFramePr>
          <p:cNvPr id="14340" name="Object 6"/>
          <p:cNvGraphicFramePr>
            <a:graphicFrameLocks noChangeAspect="1"/>
          </p:cNvGraphicFramePr>
          <p:nvPr/>
        </p:nvGraphicFramePr>
        <p:xfrm>
          <a:off x="2411413" y="2924175"/>
          <a:ext cx="345598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74800" imgH="279400" progId="Equation.DSMT4">
                  <p:embed/>
                </p:oleObj>
              </mc:Choice>
              <mc:Fallback>
                <p:oleObj r:id="rId2" imgW="1574800" imgH="2794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11413" y="2924175"/>
                        <a:ext cx="3455987" cy="614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58888" y="4652963"/>
          <a:ext cx="36401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59865" imgH="215900" progId="Equation.DSMT4">
                  <p:embed/>
                </p:oleObj>
              </mc:Choice>
              <mc:Fallback>
                <p:oleObj r:id="rId4" imgW="1459865" imgH="2159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8888" y="4652963"/>
                        <a:ext cx="3640137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24075" y="6056313"/>
          <a:ext cx="2997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130300" imgH="228600" progId="Equation.DSMT4">
                  <p:embed/>
                </p:oleObj>
              </mc:Choice>
              <mc:Fallback>
                <p:oleObj r:id="rId6" imgW="1130300" imgH="2286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4075" y="6056313"/>
                        <a:ext cx="2997200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58888" y="5343525"/>
          <a:ext cx="19208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23900" imgH="215900" progId="Equation.DSMT4">
                  <p:embed/>
                </p:oleObj>
              </mc:Choice>
              <mc:Fallback>
                <p:oleObj r:id="rId8" imgW="723900" imgH="215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8888" y="5343525"/>
                        <a:ext cx="192087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130800" y="4868863"/>
          <a:ext cx="27543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104900" imgH="203200" progId="Equation.DSMT4">
                  <p:embed/>
                </p:oleObj>
              </mc:Choice>
              <mc:Fallback>
                <p:oleObj r:id="rId10" imgW="1104900" imgH="203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30800" y="4868863"/>
                        <a:ext cx="2754313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159375" y="4364038"/>
          <a:ext cx="32289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294765" imgH="215900" progId="Equation.DSMT4">
                  <p:embed/>
                </p:oleObj>
              </mc:Choice>
              <mc:Fallback>
                <p:oleObj r:id="rId12" imgW="1294765" imgH="2159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59375" y="4364038"/>
                        <a:ext cx="3228975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427288" y="260350"/>
          <a:ext cx="3989387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600200" imgH="685800" progId="Equation.DSMT4">
                  <p:embed/>
                </p:oleObj>
              </mc:Choice>
              <mc:Fallback>
                <p:oleObj r:id="rId14" imgW="1600200" imgH="6858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27288" y="260350"/>
                        <a:ext cx="3989387" cy="170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419475" y="5373688"/>
          <a:ext cx="141128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533400" imgH="203200" progId="Equation.DSMT4">
                  <p:embed/>
                </p:oleObj>
              </mc:Choice>
              <mc:Fallback>
                <p:oleObj r:id="rId16" imgW="533400" imgH="2032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19475" y="5373688"/>
                        <a:ext cx="1411288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659563" y="5794375"/>
          <a:ext cx="12255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711200" imgH="215900" progId="Equation.DSMT4">
                  <p:embed/>
                </p:oleObj>
              </mc:Choice>
              <mc:Fallback>
                <p:oleObj r:id="rId18" imgW="711200" imgH="2159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659563" y="5794375"/>
                        <a:ext cx="1225550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732588" y="6132513"/>
          <a:ext cx="208756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130300" imgH="228600" progId="Equation.DSMT4">
                  <p:embed/>
                </p:oleObj>
              </mc:Choice>
              <mc:Fallback>
                <p:oleObj r:id="rId20" imgW="1130300" imgH="2286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732588" y="6132513"/>
                        <a:ext cx="2087562" cy="42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940425" y="5445125"/>
            <a:ext cx="302418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/>
              <a:t>等价命题：</a:t>
            </a:r>
          </a:p>
        </p:txBody>
      </p:sp>
      <p:cxnSp>
        <p:nvCxnSpPr>
          <p:cNvPr id="14351" name="直接连接符 14"/>
          <p:cNvCxnSpPr/>
          <p:nvPr/>
        </p:nvCxnSpPr>
        <p:spPr>
          <a:xfrm>
            <a:off x="5940425" y="5445125"/>
            <a:ext cx="3024188" cy="0"/>
          </a:xfrm>
          <a:prstGeom prst="line">
            <a:avLst/>
          </a:prstGeom>
          <a:ln w="3175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352" name="直接连接符 19"/>
          <p:cNvCxnSpPr/>
          <p:nvPr/>
        </p:nvCxnSpPr>
        <p:spPr>
          <a:xfrm>
            <a:off x="5940425" y="5445125"/>
            <a:ext cx="0" cy="1260475"/>
          </a:xfrm>
          <a:prstGeom prst="line">
            <a:avLst/>
          </a:prstGeom>
          <a:ln w="3175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81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538" y="1276350"/>
            <a:ext cx="3959225" cy="3232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endParaRPr lang="zh-CN" altLang="en-US" sz="1800" dirty="0"/>
          </a:p>
        </p:txBody>
      </p:sp>
      <p:sp>
        <p:nvSpPr>
          <p:cNvPr id="15364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endParaRPr lang="zh-CN" altLang="en-US" sz="18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700338" y="476250"/>
          <a:ext cx="345598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74800" imgH="279400" progId="Equation.DSMT4">
                  <p:embed/>
                </p:oleObj>
              </mc:Choice>
              <mc:Fallback>
                <p:oleObj r:id="rId3" imgW="1574800" imgH="2794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0338" y="476250"/>
                        <a:ext cx="3455987" cy="614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58888" y="5054600"/>
          <a:ext cx="36401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459865" imgH="215900" progId="Equation.DSMT4">
                  <p:embed/>
                </p:oleObj>
              </mc:Choice>
              <mc:Fallback>
                <p:oleObj r:id="rId5" imgW="1459865" imgH="2159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8888" y="5054600"/>
                        <a:ext cx="3640137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719388" y="6273800"/>
          <a:ext cx="2997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130300" imgH="228600" progId="Equation.DSMT4">
                  <p:embed/>
                </p:oleObj>
              </mc:Choice>
              <mc:Fallback>
                <p:oleObj r:id="rId7" imgW="1130300" imgH="2286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19388" y="6273800"/>
                        <a:ext cx="2997200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390650" y="5661025"/>
          <a:ext cx="19208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723900" imgH="215900" progId="Equation.DSMT4">
                  <p:embed/>
                </p:oleObj>
              </mc:Choice>
              <mc:Fallback>
                <p:oleObj r:id="rId9" imgW="723900" imgH="2159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90650" y="5661025"/>
                        <a:ext cx="192087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292725" y="5054600"/>
          <a:ext cx="16144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647700" imgH="203200" progId="Equation.DSMT4">
                  <p:embed/>
                </p:oleObj>
              </mc:Choice>
              <mc:Fallback>
                <p:oleObj r:id="rId11" imgW="647700" imgH="2032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92725" y="5054600"/>
                        <a:ext cx="1614488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55650" y="476250"/>
          <a:ext cx="16144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647700" imgH="203200" progId="Equation.DSMT4">
                  <p:embed/>
                </p:oleObj>
              </mc:Choice>
              <mc:Fallback>
                <p:oleObj r:id="rId13" imgW="647700" imgH="2032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5650" y="476250"/>
                        <a:ext cx="1614488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506788" y="5699125"/>
          <a:ext cx="141128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533400" imgH="203200" progId="Equation.DSMT4">
                  <p:embed/>
                </p:oleObj>
              </mc:Choice>
              <mc:Fallback>
                <p:oleObj r:id="rId15" imgW="533400" imgH="203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06788" y="5699125"/>
                        <a:ext cx="1411287" cy="53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0"/>
          <p:cNvSpPr/>
          <p:nvPr/>
        </p:nvSpPr>
        <p:spPr>
          <a:xfrm>
            <a:off x="2205038" y="4365625"/>
            <a:ext cx="36004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" name="Line 11"/>
          <p:cNvSpPr/>
          <p:nvPr/>
        </p:nvSpPr>
        <p:spPr>
          <a:xfrm flipV="1">
            <a:off x="2503488" y="1298575"/>
            <a:ext cx="0" cy="331311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cxnSp>
        <p:nvCxnSpPr>
          <p:cNvPr id="12" name="直接连接符 11"/>
          <p:cNvCxnSpPr/>
          <p:nvPr/>
        </p:nvCxnSpPr>
        <p:spPr>
          <a:xfrm>
            <a:off x="2987675" y="4365625"/>
            <a:ext cx="2520950" cy="0"/>
          </a:xfrm>
          <a:prstGeom prst="line">
            <a:avLst/>
          </a:prstGeom>
          <a:ln w="57150" cap="flat" cmpd="thinThick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017963" y="4414838"/>
          <a:ext cx="3889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177800" imgH="165100" progId="Equation.DSMT4">
                  <p:embed/>
                </p:oleObj>
              </mc:Choice>
              <mc:Fallback>
                <p:oleObj r:id="rId17" imgW="177800" imgH="1651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17963" y="4414838"/>
                        <a:ext cx="388937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任意多边形 16"/>
          <p:cNvSpPr/>
          <p:nvPr/>
        </p:nvSpPr>
        <p:spPr>
          <a:xfrm>
            <a:off x="2801938" y="2368550"/>
            <a:ext cx="3178175" cy="1276350"/>
          </a:xfrm>
          <a:custGeom>
            <a:avLst/>
            <a:gdLst/>
            <a:ahLst/>
            <a:cxnLst>
              <a:cxn ang="0">
                <a:pos x="0" y="751493"/>
              </a:cxn>
              <a:cxn ang="0">
                <a:pos x="1449566" y="1242855"/>
              </a:cxn>
              <a:cxn ang="0">
                <a:pos x="3174544" y="0"/>
              </a:cxn>
            </a:cxnLst>
            <a:rect l="0" t="0" r="0" b="0"/>
            <a:pathLst>
              <a:path w="3178629" h="1276962">
                <a:moveTo>
                  <a:pt x="0" y="754743"/>
                </a:moveTo>
                <a:cubicBezTo>
                  <a:pt x="460829" y="1064381"/>
                  <a:pt x="921658" y="1374019"/>
                  <a:pt x="1451429" y="1248229"/>
                </a:cubicBezTo>
                <a:cubicBezTo>
                  <a:pt x="1981200" y="1122439"/>
                  <a:pt x="2579914" y="561219"/>
                  <a:pt x="3178629" y="0"/>
                </a:cubicBezTo>
              </a:path>
            </a:pathLst>
          </a:custGeom>
          <a:noFill/>
          <a:ln w="6350" cap="flat" cmpd="thinThick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6156325" y="2060575"/>
          <a:ext cx="7524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342900" imgH="203200" progId="Equation.DSMT4">
                  <p:embed/>
                </p:oleObj>
              </mc:Choice>
              <mc:Fallback>
                <p:oleObj r:id="rId19" imgW="342900" imgH="2032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56325" y="2060575"/>
                        <a:ext cx="752475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任意多边形 18"/>
          <p:cNvSpPr/>
          <p:nvPr/>
        </p:nvSpPr>
        <p:spPr>
          <a:xfrm>
            <a:off x="2836863" y="2276475"/>
            <a:ext cx="2814637" cy="1365250"/>
          </a:xfrm>
          <a:custGeom>
            <a:avLst/>
            <a:gdLst/>
            <a:ahLst/>
            <a:cxnLst>
              <a:cxn ang="0">
                <a:pos x="0" y="1181354"/>
              </a:cxn>
              <a:cxn ang="0">
                <a:pos x="404930" y="1370953"/>
              </a:cxn>
              <a:cxn ang="0">
                <a:pos x="1532946" y="1152184"/>
              </a:cxn>
              <a:cxn ang="0">
                <a:pos x="2169265" y="1137598"/>
              </a:cxn>
              <a:cxn ang="0">
                <a:pos x="2805581" y="0"/>
              </a:cxn>
            </a:cxnLst>
            <a:rect l="0" t="0" r="0" b="0"/>
            <a:pathLst>
              <a:path w="2815771" h="1364517">
                <a:moveTo>
                  <a:pt x="0" y="1175657"/>
                </a:moveTo>
                <a:cubicBezTo>
                  <a:pt x="74990" y="1272419"/>
                  <a:pt x="149981" y="1369181"/>
                  <a:pt x="406400" y="1364343"/>
                </a:cubicBezTo>
                <a:cubicBezTo>
                  <a:pt x="662819" y="1359505"/>
                  <a:pt x="1243390" y="1185333"/>
                  <a:pt x="1538514" y="1146628"/>
                </a:cubicBezTo>
                <a:cubicBezTo>
                  <a:pt x="1833638" y="1107923"/>
                  <a:pt x="1964267" y="1323219"/>
                  <a:pt x="2177143" y="1132114"/>
                </a:cubicBezTo>
                <a:cubicBezTo>
                  <a:pt x="2390019" y="941009"/>
                  <a:pt x="2815771" y="0"/>
                  <a:pt x="2815771" y="0"/>
                </a:cubicBezTo>
              </a:path>
            </a:pathLst>
          </a:custGeom>
          <a:noFill/>
          <a:ln w="28575" cap="flat" cmpd="thinThick">
            <a:solidFill>
              <a:srgbClr val="FF33CC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116013" y="2205038"/>
          <a:ext cx="97631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368300" imgH="228600" progId="Equation.DSMT4">
                  <p:embed/>
                </p:oleObj>
              </mc:Choice>
              <mc:Fallback>
                <p:oleObj r:id="rId21" imgW="368300" imgH="2286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16013" y="2205038"/>
                        <a:ext cx="976312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6154738" y="2735263"/>
          <a:ext cx="12255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558800" imgH="203200" progId="Equation.DSMT4">
                  <p:embed/>
                </p:oleObj>
              </mc:Choice>
              <mc:Fallback>
                <p:oleObj r:id="rId23" imgW="558800" imgH="2032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154738" y="2735263"/>
                        <a:ext cx="122555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6143625" y="1468438"/>
          <a:ext cx="12255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558800" imgH="203200" progId="Equation.DSMT4">
                  <p:embed/>
                </p:oleObj>
              </mc:Choice>
              <mc:Fallback>
                <p:oleObj r:id="rId25" imgW="558800" imgH="2032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143625" y="1468438"/>
                        <a:ext cx="122555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箭头连接符 28"/>
          <p:cNvCxnSpPr/>
          <p:nvPr/>
        </p:nvCxnSpPr>
        <p:spPr>
          <a:xfrm>
            <a:off x="1843088" y="2708275"/>
            <a:ext cx="857250" cy="649288"/>
          </a:xfrm>
          <a:prstGeom prst="straightConnector1">
            <a:avLst/>
          </a:prstGeom>
          <a:ln w="12700" cap="flat" cmpd="thinThick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DAB66DF-382F-4D22-9589-DDCE060D551D}"/>
              </a:ext>
            </a:extLst>
          </p:cNvPr>
          <p:cNvCxnSpPr/>
          <p:nvPr/>
        </p:nvCxnSpPr>
        <p:spPr>
          <a:xfrm>
            <a:off x="4860280" y="2492375"/>
            <a:ext cx="0" cy="2119313"/>
          </a:xfrm>
          <a:prstGeom prst="line">
            <a:avLst/>
          </a:prstGeom>
          <a:ln w="28575" cap="flat" cmpd="thinThick">
            <a:solidFill>
              <a:srgbClr val="6600CC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C9CC9738-8526-4314-8875-C5EF580060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381403"/>
              </p:ext>
            </p:extLst>
          </p:nvPr>
        </p:nvGraphicFramePr>
        <p:xfrm>
          <a:off x="4905375" y="4379913"/>
          <a:ext cx="3365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26720" imgH="139680" progId="Equation.DSMT4">
                  <p:embed/>
                </p:oleObj>
              </mc:Choice>
              <mc:Fallback>
                <p:oleObj name="Equation" r:id="rId27" imgW="126720" imgH="139680" progId="Equation.DSMT4">
                  <p:embed/>
                  <p:pic>
                    <p:nvPicPr>
                      <p:cNvPr id="28" name="对象 2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905375" y="4379913"/>
                        <a:ext cx="336550" cy="369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9014964E-674F-4750-B0CE-5E533DC8F1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745567"/>
              </p:ext>
            </p:extLst>
          </p:nvPr>
        </p:nvGraphicFramePr>
        <p:xfrm>
          <a:off x="4742011" y="3179762"/>
          <a:ext cx="236537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88560" imgH="114120" progId="Equation.DSMT4">
                  <p:embed/>
                </p:oleObj>
              </mc:Choice>
              <mc:Fallback>
                <p:oleObj name="Equation" r:id="rId29" imgW="88560" imgH="11412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C9CC9738-8526-4314-8875-C5EF580060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742011" y="3179762"/>
                        <a:ext cx="236537" cy="303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408E17C6-DCAA-4EEC-91FC-DD1A4317D9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438341"/>
              </p:ext>
            </p:extLst>
          </p:nvPr>
        </p:nvGraphicFramePr>
        <p:xfrm>
          <a:off x="4742010" y="3370047"/>
          <a:ext cx="236537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88560" imgH="114120" progId="Equation.DSMT4">
                  <p:embed/>
                </p:oleObj>
              </mc:Choice>
              <mc:Fallback>
                <p:oleObj name="Equation" r:id="rId31" imgW="88560" imgH="11412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C9CC9738-8526-4314-8875-C5EF580060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742010" y="3370047"/>
                        <a:ext cx="236537" cy="303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81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088" y="1288257"/>
            <a:ext cx="3733800" cy="3046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endParaRPr lang="zh-CN" altLang="en-US" sz="1800" dirty="0"/>
          </a:p>
        </p:txBody>
      </p:sp>
      <p:sp>
        <p:nvSpPr>
          <p:cNvPr id="16388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endParaRPr lang="zh-CN" altLang="en-US" sz="1800" dirty="0"/>
          </a:p>
        </p:txBody>
      </p:sp>
      <p:graphicFrame>
        <p:nvGraphicFramePr>
          <p:cNvPr id="12292" name="Object 6"/>
          <p:cNvGraphicFramePr>
            <a:graphicFrameLocks noChangeAspect="1"/>
          </p:cNvGraphicFramePr>
          <p:nvPr/>
        </p:nvGraphicFramePr>
        <p:xfrm>
          <a:off x="3683000" y="312738"/>
          <a:ext cx="39846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16100" imgH="368300" progId="Equation.DSMT4">
                  <p:embed/>
                </p:oleObj>
              </mc:Choice>
              <mc:Fallback>
                <p:oleObj r:id="rId3" imgW="1816100" imgH="3683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3000" y="312738"/>
                        <a:ext cx="3984625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323267"/>
              </p:ext>
            </p:extLst>
          </p:nvPr>
        </p:nvGraphicFramePr>
        <p:xfrm>
          <a:off x="611188" y="4664913"/>
          <a:ext cx="55387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222500" imgH="215900" progId="Equation.DSMT4">
                  <p:embed/>
                </p:oleObj>
              </mc:Choice>
              <mc:Fallback>
                <p:oleObj r:id="rId5" imgW="2222500" imgH="2159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188" y="4664913"/>
                        <a:ext cx="5538787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826382"/>
              </p:ext>
            </p:extLst>
          </p:nvPr>
        </p:nvGraphicFramePr>
        <p:xfrm>
          <a:off x="2590800" y="5854179"/>
          <a:ext cx="36036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58640" imgH="241200" progId="Equation.DSMT4">
                  <p:embed/>
                </p:oleObj>
              </mc:Choice>
              <mc:Fallback>
                <p:oleObj name="Equation" r:id="rId7" imgW="1358640" imgH="2412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0800" y="5854179"/>
                        <a:ext cx="3603625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149856"/>
              </p:ext>
            </p:extLst>
          </p:nvPr>
        </p:nvGraphicFramePr>
        <p:xfrm>
          <a:off x="1030635" y="5352300"/>
          <a:ext cx="13811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520700" imgH="203200" progId="Equation.DSMT4">
                  <p:embed/>
                </p:oleObj>
              </mc:Choice>
              <mc:Fallback>
                <p:oleObj r:id="rId9" imgW="520700" imgH="2032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30635" y="5352300"/>
                        <a:ext cx="1381125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281904"/>
              </p:ext>
            </p:extLst>
          </p:nvPr>
        </p:nvGraphicFramePr>
        <p:xfrm>
          <a:off x="6372225" y="4623638"/>
          <a:ext cx="2184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876300" imgH="203200" progId="Equation.DSMT4">
                  <p:embed/>
                </p:oleObj>
              </mc:Choice>
              <mc:Fallback>
                <p:oleObj r:id="rId11" imgW="876300" imgH="2032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72225" y="4623638"/>
                        <a:ext cx="218440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68313" y="476250"/>
          <a:ext cx="3133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256665" imgH="203200" progId="Equation.DSMT4">
                  <p:embed/>
                </p:oleObj>
              </mc:Choice>
              <mc:Fallback>
                <p:oleObj r:id="rId13" imgW="1256665" imgH="2032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8313" y="476250"/>
                        <a:ext cx="313372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58468"/>
              </p:ext>
            </p:extLst>
          </p:nvPr>
        </p:nvGraphicFramePr>
        <p:xfrm>
          <a:off x="3403600" y="5276101"/>
          <a:ext cx="15113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71500" imgH="228600" progId="Equation.DSMT4">
                  <p:embed/>
                </p:oleObj>
              </mc:Choice>
              <mc:Fallback>
                <p:oleObj name="Equation" r:id="rId15" imgW="571500" imgH="2286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03600" y="5276101"/>
                        <a:ext cx="1511300" cy="604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0"/>
          <p:cNvSpPr/>
          <p:nvPr/>
        </p:nvSpPr>
        <p:spPr>
          <a:xfrm>
            <a:off x="2205038" y="4191794"/>
            <a:ext cx="36004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" name="Line 11"/>
          <p:cNvSpPr/>
          <p:nvPr/>
        </p:nvSpPr>
        <p:spPr>
          <a:xfrm flipV="1">
            <a:off x="2503488" y="1124744"/>
            <a:ext cx="0" cy="331311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cxnSp>
        <p:nvCxnSpPr>
          <p:cNvPr id="12" name="直接连接符 11"/>
          <p:cNvCxnSpPr/>
          <p:nvPr/>
        </p:nvCxnSpPr>
        <p:spPr>
          <a:xfrm>
            <a:off x="2987675" y="4191794"/>
            <a:ext cx="2520950" cy="0"/>
          </a:xfrm>
          <a:prstGeom prst="line">
            <a:avLst/>
          </a:prstGeom>
          <a:ln w="57150" cap="flat" cmpd="thinThick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500183"/>
              </p:ext>
            </p:extLst>
          </p:nvPr>
        </p:nvGraphicFramePr>
        <p:xfrm>
          <a:off x="4017963" y="4025151"/>
          <a:ext cx="3889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177800" imgH="165100" progId="Equation.DSMT4">
                  <p:embed/>
                </p:oleObj>
              </mc:Choice>
              <mc:Fallback>
                <p:oleObj r:id="rId17" imgW="177800" imgH="1651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17963" y="4025151"/>
                        <a:ext cx="388937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任意多边形 16"/>
          <p:cNvSpPr/>
          <p:nvPr/>
        </p:nvSpPr>
        <p:spPr>
          <a:xfrm>
            <a:off x="2700338" y="2102644"/>
            <a:ext cx="3384550" cy="1368425"/>
          </a:xfrm>
          <a:custGeom>
            <a:avLst/>
            <a:gdLst/>
            <a:ahLst/>
            <a:cxnLst>
              <a:cxn ang="0">
                <a:pos x="0" y="1406652"/>
              </a:cxn>
              <a:cxn ang="0">
                <a:pos x="2553556" y="2326383"/>
              </a:cxn>
              <a:cxn ang="0">
                <a:pos x="5592290" y="0"/>
              </a:cxn>
            </a:cxnLst>
            <a:rect l="0" t="0" r="0" b="0"/>
            <a:pathLst>
              <a:path w="3178629" h="1276962">
                <a:moveTo>
                  <a:pt x="0" y="754743"/>
                </a:moveTo>
                <a:cubicBezTo>
                  <a:pt x="460829" y="1064381"/>
                  <a:pt x="921658" y="1374019"/>
                  <a:pt x="1451429" y="1248229"/>
                </a:cubicBezTo>
                <a:cubicBezTo>
                  <a:pt x="1981200" y="1122439"/>
                  <a:pt x="2579914" y="561219"/>
                  <a:pt x="3178629" y="0"/>
                </a:cubicBezTo>
              </a:path>
            </a:pathLst>
          </a:custGeom>
          <a:noFill/>
          <a:ln w="6350" cap="flat" cmpd="thinThick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833426"/>
              </p:ext>
            </p:extLst>
          </p:nvPr>
        </p:nvGraphicFramePr>
        <p:xfrm>
          <a:off x="6156325" y="1886744"/>
          <a:ext cx="7524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342900" imgH="203200" progId="Equation.DSMT4">
                  <p:embed/>
                </p:oleObj>
              </mc:Choice>
              <mc:Fallback>
                <p:oleObj r:id="rId19" imgW="342900" imgH="2032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56325" y="1886744"/>
                        <a:ext cx="752475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085190"/>
              </p:ext>
            </p:extLst>
          </p:nvPr>
        </p:nvGraphicFramePr>
        <p:xfrm>
          <a:off x="1116013" y="2031207"/>
          <a:ext cx="97631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368300" imgH="228600" progId="Equation.DSMT4">
                  <p:embed/>
                </p:oleObj>
              </mc:Choice>
              <mc:Fallback>
                <p:oleObj r:id="rId21" imgW="368300" imgH="2286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16013" y="2031207"/>
                        <a:ext cx="976312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167028"/>
              </p:ext>
            </p:extLst>
          </p:nvPr>
        </p:nvGraphicFramePr>
        <p:xfrm>
          <a:off x="6154738" y="2561432"/>
          <a:ext cx="12255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558800" imgH="203200" progId="Equation.DSMT4">
                  <p:embed/>
                </p:oleObj>
              </mc:Choice>
              <mc:Fallback>
                <p:oleObj r:id="rId23" imgW="558800" imgH="2032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154738" y="2561432"/>
                        <a:ext cx="122555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977815"/>
              </p:ext>
            </p:extLst>
          </p:nvPr>
        </p:nvGraphicFramePr>
        <p:xfrm>
          <a:off x="6143625" y="1294607"/>
          <a:ext cx="12255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558800" imgH="203200" progId="Equation.DSMT4">
                  <p:embed/>
                </p:oleObj>
              </mc:Choice>
              <mc:Fallback>
                <p:oleObj r:id="rId25" imgW="558800" imgH="2032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143625" y="1294607"/>
                        <a:ext cx="122555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箭头连接符 28"/>
          <p:cNvCxnSpPr/>
          <p:nvPr/>
        </p:nvCxnSpPr>
        <p:spPr>
          <a:xfrm>
            <a:off x="1843088" y="2534444"/>
            <a:ext cx="857250" cy="649288"/>
          </a:xfrm>
          <a:prstGeom prst="straightConnector1">
            <a:avLst/>
          </a:prstGeom>
          <a:ln w="12700" cap="flat" cmpd="thinThick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994942"/>
              </p:ext>
            </p:extLst>
          </p:nvPr>
        </p:nvGraphicFramePr>
        <p:xfrm>
          <a:off x="1541463" y="4700264"/>
          <a:ext cx="12017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7" imgW="482600" imgH="203200" progId="Equation.DSMT4">
                  <p:embed/>
                </p:oleObj>
              </mc:Choice>
              <mc:Fallback>
                <p:oleObj r:id="rId27" imgW="482600" imgH="2032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41463" y="4700264"/>
                        <a:ext cx="1201737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342113"/>
              </p:ext>
            </p:extLst>
          </p:nvPr>
        </p:nvGraphicFramePr>
        <p:xfrm>
          <a:off x="2590800" y="5873189"/>
          <a:ext cx="2997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9" imgW="1130300" imgH="228600" progId="Equation.DSMT4">
                  <p:embed/>
                </p:oleObj>
              </mc:Choice>
              <mc:Fallback>
                <p:oleObj r:id="rId29" imgW="1130300" imgH="2286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590800" y="5873189"/>
                        <a:ext cx="2997200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288901"/>
              </p:ext>
            </p:extLst>
          </p:nvPr>
        </p:nvGraphicFramePr>
        <p:xfrm>
          <a:off x="889763" y="5307564"/>
          <a:ext cx="19208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1" imgW="723900" imgH="215900" progId="Equation.DSMT4">
                  <p:embed/>
                </p:oleObj>
              </mc:Choice>
              <mc:Fallback>
                <p:oleObj r:id="rId31" imgW="723900" imgH="2159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89763" y="5307564"/>
                        <a:ext cx="192087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728788"/>
              </p:ext>
            </p:extLst>
          </p:nvPr>
        </p:nvGraphicFramePr>
        <p:xfrm>
          <a:off x="6381750" y="4685551"/>
          <a:ext cx="13303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3" imgW="532765" imgH="177800" progId="Equation.DSMT4">
                  <p:embed/>
                </p:oleObj>
              </mc:Choice>
              <mc:Fallback>
                <p:oleObj r:id="rId33" imgW="532765" imgH="1778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381750" y="4685551"/>
                        <a:ext cx="1330325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577250"/>
              </p:ext>
            </p:extLst>
          </p:nvPr>
        </p:nvGraphicFramePr>
        <p:xfrm>
          <a:off x="3520752" y="5309463"/>
          <a:ext cx="141128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5" imgW="533400" imgH="203200" progId="Equation.DSMT4">
                  <p:embed/>
                </p:oleObj>
              </mc:Choice>
              <mc:Fallback>
                <p:oleObj r:id="rId35" imgW="533400" imgH="2032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520752" y="5309463"/>
                        <a:ext cx="1411288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任意多边形 20"/>
          <p:cNvSpPr/>
          <p:nvPr/>
        </p:nvSpPr>
        <p:spPr>
          <a:xfrm>
            <a:off x="2700338" y="2780507"/>
            <a:ext cx="2873375" cy="684212"/>
          </a:xfrm>
          <a:custGeom>
            <a:avLst/>
            <a:gdLst/>
            <a:ahLst/>
            <a:cxnLst>
              <a:cxn ang="0">
                <a:pos x="0" y="694278"/>
              </a:cxn>
              <a:cxn ang="0">
                <a:pos x="884117" y="802"/>
              </a:cxn>
              <a:cxn ang="0">
                <a:pos x="2362472" y="546732"/>
              </a:cxn>
              <a:cxn ang="0">
                <a:pos x="2869752" y="148355"/>
              </a:cxn>
            </a:cxnLst>
            <a:rect l="0" t="0" r="0" b="0"/>
            <a:pathLst>
              <a:path w="2873828" h="682964">
                <a:moveTo>
                  <a:pt x="0" y="682964"/>
                </a:moveTo>
                <a:cubicBezTo>
                  <a:pt x="245533" y="353973"/>
                  <a:pt x="491066" y="24983"/>
                  <a:pt x="885371" y="793"/>
                </a:cubicBezTo>
                <a:cubicBezTo>
                  <a:pt x="1279676" y="-23397"/>
                  <a:pt x="2034419" y="513632"/>
                  <a:pt x="2365828" y="537822"/>
                </a:cubicBezTo>
                <a:cubicBezTo>
                  <a:pt x="2697237" y="562012"/>
                  <a:pt x="2873828" y="145936"/>
                  <a:pt x="2873828" y="145936"/>
                </a:cubicBezTo>
              </a:path>
            </a:pathLst>
          </a:custGeom>
          <a:noFill/>
          <a:ln w="28575" cap="flat" cmpd="thinThick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3635375" y="2318544"/>
            <a:ext cx="0" cy="2119313"/>
          </a:xfrm>
          <a:prstGeom prst="line">
            <a:avLst/>
          </a:prstGeom>
          <a:ln w="28575" cap="flat" cmpd="thinThick">
            <a:solidFill>
              <a:srgbClr val="6600CC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411970"/>
              </p:ext>
            </p:extLst>
          </p:nvPr>
        </p:nvGraphicFramePr>
        <p:xfrm>
          <a:off x="3630613" y="4088607"/>
          <a:ext cx="43656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7" imgW="165100" imgH="228600" progId="Equation.DSMT4">
                  <p:embed/>
                </p:oleObj>
              </mc:Choice>
              <mc:Fallback>
                <p:oleObj r:id="rId37" imgW="165100" imgH="2286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630613" y="4088607"/>
                        <a:ext cx="436562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986568"/>
              </p:ext>
            </p:extLst>
          </p:nvPr>
        </p:nvGraphicFramePr>
        <p:xfrm>
          <a:off x="5648325" y="5137988"/>
          <a:ext cx="23860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901440" imgH="330120" progId="Equation.DSMT4">
                  <p:embed/>
                </p:oleObj>
              </mc:Choice>
              <mc:Fallback>
                <p:oleObj name="Equation" r:id="rId39" imgW="901440" imgH="33012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648325" y="5137988"/>
                        <a:ext cx="2386013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AC75BD01-2B31-4901-ABCC-DC4373AC35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745361"/>
              </p:ext>
            </p:extLst>
          </p:nvPr>
        </p:nvGraphicFramePr>
        <p:xfrm>
          <a:off x="3543375" y="3311996"/>
          <a:ext cx="236537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88560" imgH="114120" progId="Equation.DSMT4">
                  <p:embed/>
                </p:oleObj>
              </mc:Choice>
              <mc:Fallback>
                <p:oleObj name="Equation" r:id="rId41" imgW="88560" imgH="11412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9014964E-674F-4750-B0CE-5E533DC8F1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3543375" y="3311996"/>
                        <a:ext cx="236537" cy="303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472ADC9E-61EA-4E01-9FE1-016CECB838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046263"/>
              </p:ext>
            </p:extLst>
          </p:nvPr>
        </p:nvGraphicFramePr>
        <p:xfrm>
          <a:off x="3543375" y="2663924"/>
          <a:ext cx="236537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88560" imgH="114120" progId="Equation.DSMT4">
                  <p:embed/>
                </p:oleObj>
              </mc:Choice>
              <mc:Fallback>
                <p:oleObj name="Equation" r:id="rId43" imgW="88560" imgH="11412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408E17C6-DCAA-4EEC-91FC-DD1A4317D9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3543375" y="2663924"/>
                        <a:ext cx="236537" cy="303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3D71A3F7-7691-4D94-B434-D12D2A7A9C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940407"/>
              </p:ext>
            </p:extLst>
          </p:nvPr>
        </p:nvGraphicFramePr>
        <p:xfrm>
          <a:off x="2596461" y="5860300"/>
          <a:ext cx="330041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5" imgW="1244520" imgH="228600" progId="Equation.DSMT4">
                  <p:embed/>
                </p:oleObj>
              </mc:Choice>
              <mc:Fallback>
                <p:oleObj name="Equation" r:id="rId45" imgW="1244520" imgH="2286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596461" y="5860300"/>
                        <a:ext cx="3300412" cy="60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8"/>
          <p:cNvSpPr/>
          <p:nvPr/>
        </p:nvSpPr>
        <p:spPr>
          <a:xfrm>
            <a:off x="1187450" y="1125538"/>
            <a:ext cx="6121400" cy="3240087"/>
          </a:xfrm>
          <a:prstGeom prst="rect">
            <a:avLst/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17411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endParaRPr lang="zh-CN" altLang="en-US" sz="1800" dirty="0"/>
          </a:p>
        </p:txBody>
      </p:sp>
      <p:sp>
        <p:nvSpPr>
          <p:cNvPr id="17412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endParaRPr lang="zh-CN" altLang="en-US" sz="1800" dirty="0"/>
          </a:p>
        </p:txBody>
      </p:sp>
      <p:graphicFrame>
        <p:nvGraphicFramePr>
          <p:cNvPr id="12292" name="Object 6"/>
          <p:cNvGraphicFramePr>
            <a:graphicFrameLocks noChangeAspect="1"/>
          </p:cNvGraphicFramePr>
          <p:nvPr/>
        </p:nvGraphicFramePr>
        <p:xfrm>
          <a:off x="2235200" y="1268413"/>
          <a:ext cx="37623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14500" imgH="368300" progId="Equation.DSMT4">
                  <p:embed/>
                </p:oleObj>
              </mc:Choice>
              <mc:Fallback>
                <p:oleObj r:id="rId2" imgW="1714500" imgH="3683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35200" y="1268413"/>
                        <a:ext cx="3762375" cy="80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771066"/>
              </p:ext>
            </p:extLst>
          </p:nvPr>
        </p:nvGraphicFramePr>
        <p:xfrm>
          <a:off x="3054350" y="3557588"/>
          <a:ext cx="3602038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640" imgH="241200" progId="Equation.DSMT4">
                  <p:embed/>
                </p:oleObj>
              </mc:Choice>
              <mc:Fallback>
                <p:oleObj name="Equation" r:id="rId4" imgW="1358640" imgH="2412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54350" y="3557588"/>
                        <a:ext cx="3602038" cy="639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68313" y="476250"/>
          <a:ext cx="3133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56665" imgH="203200" progId="Equation.DSMT4">
                  <p:embed/>
                </p:oleObj>
              </mc:Choice>
              <mc:Fallback>
                <p:oleObj r:id="rId6" imgW="1256665" imgH="2032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313" y="476250"/>
                        <a:ext cx="313372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459056"/>
              </p:ext>
            </p:extLst>
          </p:nvPr>
        </p:nvGraphicFramePr>
        <p:xfrm>
          <a:off x="1412875" y="2428875"/>
          <a:ext cx="32893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20480" imgH="330120" progId="Equation.DSMT4">
                  <p:embed/>
                </p:oleObj>
              </mc:Choice>
              <mc:Fallback>
                <p:oleObj name="Equation" r:id="rId8" imgW="1320480" imgH="33012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12875" y="2428875"/>
                        <a:ext cx="3289300" cy="820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910138" y="2636838"/>
          <a:ext cx="90646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42900" imgH="203200" progId="Equation.DSMT4">
                  <p:embed/>
                </p:oleObj>
              </mc:Choice>
              <mc:Fallback>
                <p:oleObj r:id="rId10" imgW="342900" imgH="2032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10138" y="2636838"/>
                        <a:ext cx="906462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30"/>
          <p:cNvSpPr/>
          <p:nvPr/>
        </p:nvSpPr>
        <p:spPr>
          <a:xfrm>
            <a:off x="214313" y="5732463"/>
            <a:ext cx="8748712" cy="865187"/>
          </a:xfrm>
          <a:prstGeom prst="rect">
            <a:avLst/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18435" name="矩形 3"/>
          <p:cNvSpPr/>
          <p:nvPr/>
        </p:nvSpPr>
        <p:spPr>
          <a:xfrm>
            <a:off x="179388" y="4724400"/>
            <a:ext cx="8748712" cy="865188"/>
          </a:xfrm>
          <a:prstGeom prst="rect">
            <a:avLst/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pSp>
        <p:nvGrpSpPr>
          <p:cNvPr id="18433" name="Group 22"/>
          <p:cNvGrpSpPr/>
          <p:nvPr/>
        </p:nvGrpSpPr>
        <p:grpSpPr>
          <a:xfrm>
            <a:off x="2624138" y="188913"/>
            <a:ext cx="3600450" cy="3714750"/>
            <a:chOff x="3149" y="1533"/>
            <a:chExt cx="2268" cy="2340"/>
          </a:xfrm>
        </p:grpSpPr>
        <p:sp>
          <p:nvSpPr>
            <p:cNvPr id="18457" name="Line 10"/>
            <p:cNvSpPr/>
            <p:nvPr/>
          </p:nvSpPr>
          <p:spPr>
            <a:xfrm>
              <a:off x="3149" y="3475"/>
              <a:ext cx="226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18458" name="Group 21"/>
            <p:cNvGrpSpPr/>
            <p:nvPr/>
          </p:nvGrpSpPr>
          <p:grpSpPr>
            <a:xfrm>
              <a:off x="3337" y="1533"/>
              <a:ext cx="1903" cy="2340"/>
              <a:chOff x="3340" y="1524"/>
              <a:chExt cx="1903" cy="2340"/>
            </a:xfrm>
          </p:grpSpPr>
          <p:sp>
            <p:nvSpPr>
              <p:cNvPr id="18459" name="Line 11"/>
              <p:cNvSpPr/>
              <p:nvPr/>
            </p:nvSpPr>
            <p:spPr>
              <a:xfrm flipV="1">
                <a:off x="3340" y="1524"/>
                <a:ext cx="0" cy="2340"/>
              </a:xfrm>
              <a:prstGeom prst="line">
                <a:avLst/>
              </a:prstGeom>
              <a:ln w="38100" cap="flat" cmpd="sng">
                <a:solidFill>
                  <a:srgbClr val="8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460" name="Line 12"/>
              <p:cNvSpPr/>
              <p:nvPr/>
            </p:nvSpPr>
            <p:spPr>
              <a:xfrm flipV="1">
                <a:off x="3340" y="1751"/>
                <a:ext cx="1903" cy="0"/>
              </a:xfrm>
              <a:prstGeom prst="line">
                <a:avLst/>
              </a:prstGeom>
              <a:ln w="38100" cap="flat" cmpd="sng">
                <a:solidFill>
                  <a:srgbClr val="0033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18461" name="Line 13"/>
              <p:cNvSpPr/>
              <p:nvPr/>
            </p:nvSpPr>
            <p:spPr>
              <a:xfrm>
                <a:off x="5239" y="1751"/>
                <a:ext cx="0" cy="1723"/>
              </a:xfrm>
              <a:prstGeom prst="line">
                <a:avLst/>
              </a:prstGeom>
              <a:ln w="38100" cap="flat" cmpd="sng">
                <a:solidFill>
                  <a:srgbClr val="0033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18462" name="Freeform 18"/>
              <p:cNvSpPr/>
              <p:nvPr/>
            </p:nvSpPr>
            <p:spPr>
              <a:xfrm>
                <a:off x="3383" y="1776"/>
                <a:ext cx="1860" cy="1678"/>
              </a:xfrm>
              <a:custGeom>
                <a:avLst/>
                <a:gdLst/>
                <a:ahLst/>
                <a:cxnLst>
                  <a:cxn ang="0">
                    <a:pos x="0" y="2086"/>
                  </a:cxn>
                  <a:cxn ang="0">
                    <a:pos x="1315" y="1505"/>
                  </a:cxn>
                  <a:cxn ang="0">
                    <a:pos x="1860" y="0"/>
                  </a:cxn>
                </a:cxnLst>
                <a:rect l="0" t="0" r="0" b="0"/>
                <a:pathLst>
                  <a:path w="1860" h="1633">
                    <a:moveTo>
                      <a:pt x="0" y="1633"/>
                    </a:moveTo>
                    <a:cubicBezTo>
                      <a:pt x="502" y="1542"/>
                      <a:pt x="1005" y="1452"/>
                      <a:pt x="1315" y="1180"/>
                    </a:cubicBezTo>
                    <a:cubicBezTo>
                      <a:pt x="1625" y="908"/>
                      <a:pt x="1742" y="454"/>
                      <a:pt x="1860" y="0"/>
                    </a:cubicBezTo>
                  </a:path>
                </a:pathLst>
              </a:custGeom>
              <a:noFill/>
              <a:ln w="38100" cap="flat" cmpd="sng">
                <a:solidFill>
                  <a:srgbClr val="0033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3321" name="Object 23"/>
          <p:cNvGraphicFramePr>
            <a:graphicFrameLocks noChangeAspect="1"/>
          </p:cNvGraphicFramePr>
          <p:nvPr/>
        </p:nvGraphicFramePr>
        <p:xfrm>
          <a:off x="2362200" y="2614613"/>
          <a:ext cx="254000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27000" imgH="139700" progId="Equation.DSMT4">
                  <p:embed/>
                </p:oleObj>
              </mc:Choice>
              <mc:Fallback>
                <p:oleObj r:id="rId3" imgW="127000" imgH="1397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2614613"/>
                        <a:ext cx="254000" cy="280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24"/>
          <p:cNvGraphicFramePr>
            <a:graphicFrameLocks noChangeAspect="1"/>
          </p:cNvGraphicFramePr>
          <p:nvPr/>
        </p:nvGraphicFramePr>
        <p:xfrm>
          <a:off x="3624263" y="1195388"/>
          <a:ext cx="11715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83565" imgH="215900" progId="Equation.3">
                  <p:embed/>
                </p:oleObj>
              </mc:Choice>
              <mc:Fallback>
                <p:oleObj r:id="rId5" imgW="583565" imgH="2159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24263" y="1195388"/>
                        <a:ext cx="1171575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25"/>
          <p:cNvGraphicFramePr>
            <a:graphicFrameLocks noChangeAspect="1"/>
          </p:cNvGraphicFramePr>
          <p:nvPr/>
        </p:nvGraphicFramePr>
        <p:xfrm>
          <a:off x="4778375" y="2128838"/>
          <a:ext cx="3571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77800" imgH="203200" progId="Equation.DSMT4">
                  <p:embed/>
                </p:oleObj>
              </mc:Choice>
              <mc:Fallback>
                <p:oleObj r:id="rId7" imgW="177800" imgH="2032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78375" y="2128838"/>
                        <a:ext cx="357188" cy="407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27"/>
          <p:cNvGraphicFramePr>
            <a:graphicFrameLocks noChangeAspect="1"/>
          </p:cNvGraphicFramePr>
          <p:nvPr/>
        </p:nvGraphicFramePr>
        <p:xfrm>
          <a:off x="5937250" y="3284538"/>
          <a:ext cx="1778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88900" imgH="164465" progId="Equation.3">
                  <p:embed/>
                </p:oleObj>
              </mc:Choice>
              <mc:Fallback>
                <p:oleObj r:id="rId9" imgW="88900" imgH="164465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37250" y="3284538"/>
                        <a:ext cx="177800" cy="331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29"/>
          <p:cNvGraphicFramePr>
            <a:graphicFrameLocks noChangeAspect="1"/>
          </p:cNvGraphicFramePr>
          <p:nvPr/>
        </p:nvGraphicFramePr>
        <p:xfrm>
          <a:off x="2697163" y="476250"/>
          <a:ext cx="1778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88900" imgH="164465" progId="Equation.3">
                  <p:embed/>
                </p:oleObj>
              </mc:Choice>
              <mc:Fallback>
                <p:oleObj r:id="rId11" imgW="88900" imgH="16446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97163" y="476250"/>
                        <a:ext cx="177800" cy="331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31"/>
          <p:cNvGraphicFramePr>
            <a:graphicFrameLocks noChangeAspect="1"/>
          </p:cNvGraphicFramePr>
          <p:nvPr/>
        </p:nvGraphicFramePr>
        <p:xfrm>
          <a:off x="998538" y="1395413"/>
          <a:ext cx="17716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660400" imgH="241300" progId="Equation.DSMT4">
                  <p:embed/>
                </p:oleObj>
              </mc:Choice>
              <mc:Fallback>
                <p:oleObj r:id="rId13" imgW="660400" imgH="2413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98538" y="1395413"/>
                        <a:ext cx="177165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446" name="直接连接符 2"/>
          <p:cNvCxnSpPr>
            <a:stCxn id="18461" idx="0"/>
          </p:cNvCxnSpPr>
          <p:nvPr/>
        </p:nvCxnSpPr>
        <p:spPr>
          <a:xfrm flipH="1">
            <a:off x="2843213" y="549275"/>
            <a:ext cx="3092450" cy="2757488"/>
          </a:xfrm>
          <a:prstGeom prst="line">
            <a:avLst/>
          </a:prstGeom>
          <a:ln w="57150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18447" name="对象 3"/>
          <p:cNvGraphicFramePr>
            <a:graphicFrameLocks noChangeAspect="1"/>
          </p:cNvGraphicFramePr>
          <p:nvPr/>
        </p:nvGraphicFramePr>
        <p:xfrm>
          <a:off x="792163" y="3984625"/>
          <a:ext cx="61214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2286000" imgH="241300" progId="Equation.DSMT4">
                  <p:embed/>
                </p:oleObj>
              </mc:Choice>
              <mc:Fallback>
                <p:oleObj r:id="rId15" imgW="2286000" imgH="2413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92163" y="3984625"/>
                        <a:ext cx="6121400" cy="646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对象 4"/>
          <p:cNvGraphicFramePr>
            <a:graphicFrameLocks noChangeAspect="1"/>
          </p:cNvGraphicFramePr>
          <p:nvPr/>
        </p:nvGraphicFramePr>
        <p:xfrm>
          <a:off x="323850" y="4840288"/>
          <a:ext cx="66960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2514600" imgH="241300" progId="Equation.DSMT4">
                  <p:embed/>
                </p:oleObj>
              </mc:Choice>
              <mc:Fallback>
                <p:oleObj r:id="rId17" imgW="2514600" imgH="2413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3850" y="4840288"/>
                        <a:ext cx="6696075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345363" y="4005263"/>
          <a:ext cx="16144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647700" imgH="203200" progId="Equation.DSMT4">
                  <p:embed/>
                </p:oleObj>
              </mc:Choice>
              <mc:Fallback>
                <p:oleObj r:id="rId19" imgW="647700" imgH="2032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345363" y="4005263"/>
                        <a:ext cx="1614487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300913" y="4911725"/>
          <a:ext cx="16144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647700" imgH="203200" progId="Equation.DSMT4">
                  <p:embed/>
                </p:oleObj>
              </mc:Choice>
              <mc:Fallback>
                <p:oleObj r:id="rId21" imgW="647700" imgH="2032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300913" y="4911725"/>
                        <a:ext cx="1614487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1" name="Freeform 18"/>
          <p:cNvSpPr/>
          <p:nvPr/>
        </p:nvSpPr>
        <p:spPr>
          <a:xfrm>
            <a:off x="4830763" y="582613"/>
            <a:ext cx="1073150" cy="2384425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0" b="0"/>
            <a:pathLst>
              <a:path w="1860" h="1633">
                <a:moveTo>
                  <a:pt x="0" y="1633"/>
                </a:moveTo>
                <a:cubicBezTo>
                  <a:pt x="502" y="1542"/>
                  <a:pt x="1005" y="1452"/>
                  <a:pt x="1315" y="1180"/>
                </a:cubicBezTo>
                <a:cubicBezTo>
                  <a:pt x="1625" y="908"/>
                  <a:pt x="1742" y="454"/>
                  <a:pt x="1860" y="0"/>
                </a:cubicBezTo>
              </a:path>
            </a:pathLst>
          </a:custGeom>
          <a:noFill/>
          <a:ln w="38100" cap="flat" cmpd="sng">
            <a:solidFill>
              <a:srgbClr val="00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2" name="任意多边形 14"/>
          <p:cNvSpPr/>
          <p:nvPr/>
        </p:nvSpPr>
        <p:spPr>
          <a:xfrm>
            <a:off x="2830513" y="2967038"/>
            <a:ext cx="2000250" cy="288925"/>
          </a:xfrm>
          <a:custGeom>
            <a:avLst/>
            <a:gdLst/>
            <a:ahLst/>
            <a:cxnLst>
              <a:cxn ang="0">
                <a:pos x="2658153" y="0"/>
              </a:cxn>
              <a:cxn ang="0">
                <a:pos x="1578905" y="63280"/>
              </a:cxn>
              <a:cxn ang="0">
                <a:pos x="0" y="90965"/>
              </a:cxn>
            </a:cxnLst>
            <a:rect l="0" t="0" r="0" b="0"/>
            <a:pathLst>
              <a:path w="1930400" h="333829">
                <a:moveTo>
                  <a:pt x="1930400" y="0"/>
                </a:moveTo>
                <a:cubicBezTo>
                  <a:pt x="1699381" y="88295"/>
                  <a:pt x="1468362" y="176591"/>
                  <a:pt x="1146629" y="232229"/>
                </a:cubicBezTo>
                <a:cubicBezTo>
                  <a:pt x="824896" y="287867"/>
                  <a:pt x="412448" y="310848"/>
                  <a:pt x="0" y="333829"/>
                </a:cubicBezTo>
              </a:path>
            </a:pathLst>
          </a:custGeom>
          <a:noFill/>
          <a:ln w="57150" cap="flat" cmpd="thinThick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6430963" y="2982913"/>
          <a:ext cx="15970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596900" imgH="203200" progId="Equation.DSMT4">
                  <p:embed/>
                </p:oleObj>
              </mc:Choice>
              <mc:Fallback>
                <p:oleObj r:id="rId23" imgW="596900" imgH="2032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430963" y="2982913"/>
                        <a:ext cx="1597025" cy="544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连接符 17"/>
          <p:cNvCxnSpPr>
            <a:cxnSpLocks/>
            <a:stCxn id="18461" idx="0"/>
          </p:cNvCxnSpPr>
          <p:nvPr/>
        </p:nvCxnSpPr>
        <p:spPr>
          <a:xfrm>
            <a:off x="2111375" y="2967038"/>
            <a:ext cx="4824413" cy="0"/>
          </a:xfrm>
          <a:prstGeom prst="line">
            <a:avLst/>
          </a:prstGeom>
          <a:ln w="57150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39" name="Object 23"/>
          <p:cNvGraphicFramePr>
            <a:graphicFrameLocks noChangeAspect="1"/>
          </p:cNvGraphicFramePr>
          <p:nvPr/>
        </p:nvGraphicFramePr>
        <p:xfrm>
          <a:off x="2289175" y="3724275"/>
          <a:ext cx="25400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127000" imgH="139700" progId="Equation.DSMT4">
                  <p:embed/>
                </p:oleObj>
              </mc:Choice>
              <mc:Fallback>
                <p:oleObj r:id="rId25" imgW="127000" imgH="1397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9175" y="3724275"/>
                        <a:ext cx="254000" cy="280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/>
          <p:cNvCxnSpPr/>
          <p:nvPr/>
        </p:nvCxnSpPr>
        <p:spPr>
          <a:xfrm>
            <a:off x="2111375" y="3500438"/>
            <a:ext cx="4824413" cy="0"/>
          </a:xfrm>
          <a:prstGeom prst="line">
            <a:avLst/>
          </a:prstGeom>
          <a:ln w="57150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" name="直接连接符 40"/>
          <p:cNvCxnSpPr>
            <a:cxnSpLocks/>
            <a:stCxn id="18461" idx="0"/>
          </p:cNvCxnSpPr>
          <p:nvPr/>
        </p:nvCxnSpPr>
        <p:spPr>
          <a:xfrm>
            <a:off x="2974975" y="3255963"/>
            <a:ext cx="2946400" cy="28575"/>
          </a:xfrm>
          <a:prstGeom prst="line">
            <a:avLst/>
          </a:prstGeom>
          <a:ln w="57150" cap="flat" cmpd="thinThick">
            <a:solidFill>
              <a:srgbClr val="FF33CC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58775" y="5732463"/>
          <a:ext cx="676433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2540000" imgH="317500" progId="Equation.DSMT4">
                  <p:embed/>
                </p:oleObj>
              </mc:Choice>
              <mc:Fallback>
                <p:oleObj r:id="rId26" imgW="2540000" imgH="3175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58775" y="5732463"/>
                        <a:ext cx="6764338" cy="842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DB1074-4124-4E75-A5BC-CBC347603F20}"/>
              </a:ext>
            </a:extLst>
          </p:cNvPr>
          <p:cNvCxnSpPr/>
          <p:nvPr/>
        </p:nvCxnSpPr>
        <p:spPr>
          <a:xfrm>
            <a:off x="5590381" y="1381125"/>
            <a:ext cx="0" cy="2119313"/>
          </a:xfrm>
          <a:prstGeom prst="line">
            <a:avLst/>
          </a:prstGeom>
          <a:ln w="28575" cap="flat" cmpd="thinThick">
            <a:solidFill>
              <a:srgbClr val="6600CC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1845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676933"/>
              </p:ext>
            </p:extLst>
          </p:nvPr>
        </p:nvGraphicFramePr>
        <p:xfrm>
          <a:off x="5364088" y="3148013"/>
          <a:ext cx="255587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26720" imgH="139680" progId="Equation.DSMT4">
                  <p:embed/>
                </p:oleObj>
              </mc:Choice>
              <mc:Fallback>
                <p:oleObj name="Equation" r:id="rId28" imgW="126720" imgH="13968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364088" y="3148013"/>
                        <a:ext cx="255587" cy="280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2000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000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30"/>
          <p:cNvSpPr/>
          <p:nvPr/>
        </p:nvSpPr>
        <p:spPr>
          <a:xfrm>
            <a:off x="222250" y="166688"/>
            <a:ext cx="7302500" cy="865187"/>
          </a:xfrm>
          <a:prstGeom prst="rect">
            <a:avLst/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65125" y="166688"/>
          <a:ext cx="676433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540000" imgH="317500" progId="Equation.DSMT4">
                  <p:embed/>
                </p:oleObj>
              </mc:Choice>
              <mc:Fallback>
                <p:oleObj r:id="rId3" imgW="2540000" imgH="31750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125" y="166688"/>
                        <a:ext cx="6764338" cy="842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矩形 31"/>
          <p:cNvSpPr/>
          <p:nvPr/>
        </p:nvSpPr>
        <p:spPr>
          <a:xfrm>
            <a:off x="1187450" y="1125538"/>
            <a:ext cx="6121400" cy="2808287"/>
          </a:xfrm>
          <a:prstGeom prst="rect">
            <a:avLst/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aphicFrame>
        <p:nvGraphicFramePr>
          <p:cNvPr id="33" name="Object 6"/>
          <p:cNvGraphicFramePr>
            <a:graphicFrameLocks noChangeAspect="1"/>
          </p:cNvGraphicFramePr>
          <p:nvPr/>
        </p:nvGraphicFramePr>
        <p:xfrm>
          <a:off x="2235200" y="1268413"/>
          <a:ext cx="37623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714500" imgH="368300" progId="Equation.DSMT4">
                  <p:embed/>
                </p:oleObj>
              </mc:Choice>
              <mc:Fallback>
                <p:oleObj r:id="rId5" imgW="1714500" imgH="3683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35200" y="1268413"/>
                        <a:ext cx="3762375" cy="80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2843213" y="3068638"/>
          <a:ext cx="330041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244600" imgH="228600" progId="Equation.DSMT4">
                  <p:embed/>
                </p:oleObj>
              </mc:Choice>
              <mc:Fallback>
                <p:oleObj r:id="rId7" imgW="1244600" imgH="22860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3213" y="3068638"/>
                        <a:ext cx="3300412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1476375" y="2205038"/>
          <a:ext cx="316230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270000" imgH="279400" progId="Equation.DSMT4">
                  <p:embed/>
                </p:oleObj>
              </mc:Choice>
              <mc:Fallback>
                <p:oleObj r:id="rId9" imgW="1270000" imgH="2794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6375" y="2205038"/>
                        <a:ext cx="3162300" cy="693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4910138" y="2349500"/>
          <a:ext cx="9064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342900" imgH="203200" progId="Equation.DSMT4">
                  <p:embed/>
                </p:oleObj>
              </mc:Choice>
              <mc:Fallback>
                <p:oleObj r:id="rId11" imgW="342900" imgH="2032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10138" y="2349500"/>
                        <a:ext cx="906462" cy="53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34975" y="4422775"/>
          <a:ext cx="7524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342900" imgH="203200" progId="Equation.DSMT4">
                  <p:embed/>
                </p:oleObj>
              </mc:Choice>
              <mc:Fallback>
                <p:oleObj r:id="rId13" imgW="342900" imgH="2032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4975" y="4422775"/>
                        <a:ext cx="752475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73175" y="4221163"/>
          <a:ext cx="1282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584200" imgH="393700" progId="Equation.DSMT4">
                  <p:embed/>
                </p:oleObj>
              </mc:Choice>
              <mc:Fallback>
                <p:oleObj r:id="rId15" imgW="584200" imgH="393700" progId="Equation.DSMT4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73175" y="4221163"/>
                        <a:ext cx="12827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028660"/>
              </p:ext>
            </p:extLst>
          </p:nvPr>
        </p:nvGraphicFramePr>
        <p:xfrm>
          <a:off x="2699792" y="4375150"/>
          <a:ext cx="28162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130040" imgH="228600" progId="Equation.DSMT4">
                  <p:embed/>
                </p:oleObj>
              </mc:Choice>
              <mc:Fallback>
                <p:oleObj name="Equation" r:id="rId17" imgW="1130040" imgH="22860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99792" y="4375150"/>
                        <a:ext cx="2816225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652588" y="4999038"/>
          <a:ext cx="46799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1765300" imgH="393700" progId="Equation.DSMT4">
                  <p:embed/>
                </p:oleObj>
              </mc:Choice>
              <mc:Fallback>
                <p:oleObj r:id="rId19" imgW="1765300" imgH="3937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52588" y="4999038"/>
                        <a:ext cx="4679950" cy="1042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19859"/>
              </p:ext>
            </p:extLst>
          </p:nvPr>
        </p:nvGraphicFramePr>
        <p:xfrm>
          <a:off x="3433763" y="4149080"/>
          <a:ext cx="1138237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57200" imgH="419040" progId="Equation.DSMT4">
                  <p:embed/>
                </p:oleObj>
              </mc:Choice>
              <mc:Fallback>
                <p:oleObj name="Equation" r:id="rId21" imgW="457200" imgH="41904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433763" y="4149080"/>
                        <a:ext cx="1138237" cy="1039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066718"/>
              </p:ext>
            </p:extLst>
          </p:nvPr>
        </p:nvGraphicFramePr>
        <p:xfrm>
          <a:off x="850900" y="6208713"/>
          <a:ext cx="34782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765080" imgH="203040" progId="Equation.DSMT4">
                  <p:embed/>
                </p:oleObj>
              </mc:Choice>
              <mc:Fallback>
                <p:oleObj name="Equation" r:id="rId23" imgW="1765080" imgH="20304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50900" y="6208713"/>
                        <a:ext cx="3478213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711700" y="6007100"/>
          <a:ext cx="33861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1892300" imgH="368300" progId="Equation.DSMT4">
                  <p:embed/>
                </p:oleObj>
              </mc:Choice>
              <mc:Fallback>
                <p:oleObj r:id="rId25" imgW="1892300" imgH="3683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711700" y="6007100"/>
                        <a:ext cx="3386138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对象 4"/>
          <p:cNvGraphicFramePr>
            <a:graphicFrameLocks noChangeAspect="1"/>
          </p:cNvGraphicFramePr>
          <p:nvPr/>
        </p:nvGraphicFramePr>
        <p:xfrm>
          <a:off x="539750" y="188913"/>
          <a:ext cx="66960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514600" imgH="241300" progId="Equation.DSMT4">
                  <p:embed/>
                </p:oleObj>
              </mc:Choice>
              <mc:Fallback>
                <p:oleObj r:id="rId3" imgW="2514600" imgH="2413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188913"/>
                        <a:ext cx="6696075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11188" y="908050"/>
          <a:ext cx="16144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47700" imgH="203200" progId="Equation.DSMT4">
                  <p:embed/>
                </p:oleObj>
              </mc:Choice>
              <mc:Fallback>
                <p:oleObj r:id="rId5" imgW="647700" imgH="2032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188" y="908050"/>
                        <a:ext cx="1614487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331913" y="1501775"/>
          <a:ext cx="36401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459865" imgH="215900" progId="Equation.DSMT4">
                  <p:embed/>
                </p:oleObj>
              </mc:Choice>
              <mc:Fallback>
                <p:oleObj r:id="rId7" imgW="1459865" imgH="2159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1913" y="1501775"/>
                        <a:ext cx="3640137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8"/>
          <p:cNvGraphicFramePr>
            <a:graphicFrameLocks noChangeAspect="1"/>
          </p:cNvGraphicFramePr>
          <p:nvPr/>
        </p:nvGraphicFramePr>
        <p:xfrm>
          <a:off x="250825" y="1501775"/>
          <a:ext cx="8112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42900" imgH="203200" progId="Equation.DSMT4">
                  <p:embed/>
                </p:oleObj>
              </mc:Choice>
              <mc:Fallback>
                <p:oleObj r:id="rId9" imgW="342900" imgH="2032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0825" y="1501775"/>
                        <a:ext cx="811213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346200" y="2133600"/>
          <a:ext cx="177323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748665" imgH="254000" progId="Equation.DSMT4">
                  <p:embed/>
                </p:oleObj>
              </mc:Choice>
              <mc:Fallback>
                <p:oleObj r:id="rId11" imgW="748665" imgH="2540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46200" y="2133600"/>
                        <a:ext cx="1773238" cy="601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203575" y="2157413"/>
          <a:ext cx="4206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77800" imgH="203200" progId="Equation.DSMT4">
                  <p:embed/>
                </p:oleObj>
              </mc:Choice>
              <mc:Fallback>
                <p:oleObj r:id="rId13" imgW="177800" imgH="2032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03575" y="2157413"/>
                        <a:ext cx="420688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19100" y="2852738"/>
          <a:ext cx="41465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663700" imgH="457200" progId="Equation.DSMT4">
                  <p:embed/>
                </p:oleObj>
              </mc:Choice>
              <mc:Fallback>
                <p:oleObj r:id="rId15" imgW="1663700" imgH="4572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9100" y="2852738"/>
                        <a:ext cx="4146550" cy="1136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932363" y="3141663"/>
          <a:ext cx="18367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736600" imgH="203200" progId="Equation.DSMT4">
                  <p:embed/>
                </p:oleObj>
              </mc:Choice>
              <mc:Fallback>
                <p:oleObj r:id="rId17" imgW="736600" imgH="2032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932363" y="3141663"/>
                        <a:ext cx="1836737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708400" y="2157413"/>
          <a:ext cx="6905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292100" imgH="203200" progId="Equation.DSMT4">
                  <p:embed/>
                </p:oleObj>
              </mc:Choice>
              <mc:Fallback>
                <p:oleObj r:id="rId19" imgW="292100" imgH="2032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08400" y="2157413"/>
                        <a:ext cx="690563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312863" y="4076700"/>
          <a:ext cx="177482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711200" imgH="431800" progId="Equation.DSMT4">
                  <p:embed/>
                </p:oleObj>
              </mc:Choice>
              <mc:Fallback>
                <p:oleObj r:id="rId21" imgW="711200" imgH="4318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12863" y="4076700"/>
                        <a:ext cx="1774825" cy="1073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706813" y="4149725"/>
          <a:ext cx="14224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571500" imgH="393700" progId="Equation.DSMT4">
                  <p:embed/>
                </p:oleObj>
              </mc:Choice>
              <mc:Fallback>
                <p:oleObj r:id="rId23" imgW="571500" imgH="3937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706813" y="4149725"/>
                        <a:ext cx="1422400" cy="979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5707063" y="4438650"/>
          <a:ext cx="19288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774065" imgH="177165" progId="Equation.DSMT4">
                  <p:embed/>
                </p:oleObj>
              </mc:Choice>
              <mc:Fallback>
                <p:oleObj r:id="rId25" imgW="774065" imgH="177165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707063" y="4438650"/>
                        <a:ext cx="1928812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471738" y="5257800"/>
          <a:ext cx="29749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7" imgW="1193800" imgH="254000" progId="Equation.DSMT4">
                  <p:embed/>
                </p:oleObj>
              </mc:Choice>
              <mc:Fallback>
                <p:oleObj r:id="rId27" imgW="1193800" imgH="2540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71738" y="5257800"/>
                        <a:ext cx="2974975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95288" y="6107113"/>
          <a:ext cx="67897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9" imgW="2870200" imgH="241300" progId="Equation.DSMT4">
                  <p:embed/>
                </p:oleObj>
              </mc:Choice>
              <mc:Fallback>
                <p:oleObj r:id="rId29" imgW="2870200" imgH="2413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95288" y="6107113"/>
                        <a:ext cx="6789737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/>
          </p:cNvSpPr>
          <p:nvPr>
            <p:ph type="body" sz="half" idx="1"/>
          </p:nvPr>
        </p:nvSpPr>
        <p:spPr>
          <a:xfrm>
            <a:off x="574675" y="1955800"/>
            <a:ext cx="8029575" cy="4352925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800000"/>
                </a:solidFill>
              </a:rPr>
              <a:t>命题</a:t>
            </a:r>
            <a:r>
              <a:rPr lang="en-US" altLang="zh-CN" sz="2600" b="1" dirty="0">
                <a:solidFill>
                  <a:srgbClr val="800000"/>
                </a:solidFill>
              </a:rPr>
              <a:t>1</a:t>
            </a:r>
            <a:r>
              <a:rPr lang="zh-CN" altLang="en-US" sz="2600" b="1" dirty="0"/>
              <a:t>：设函数序列               在区间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600" b="1" dirty="0"/>
              <a:t>上收敛于极限</a:t>
            </a:r>
            <a:endParaRPr lang="en-US" altLang="zh-CN" sz="2600" b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b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/>
              <a:t>函数          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. </a:t>
            </a:r>
            <a:r>
              <a:rPr lang="zh-CN" altLang="en-US" sz="2600" b="1" i="1" dirty="0"/>
              <a:t>若存在数列              使得</a:t>
            </a:r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600" b="1" i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b="1" i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i="1" dirty="0"/>
              <a:t>且                       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,</a:t>
            </a:r>
            <a:r>
              <a:rPr lang="zh-CN" altLang="en-US" sz="2600" b="1" i="1" dirty="0"/>
              <a:t>则             </a:t>
            </a:r>
            <a:r>
              <a:rPr lang="zh-CN" altLang="en-US" sz="2600" b="1" dirty="0"/>
              <a:t>在区间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上一致收敛于</a:t>
            </a:r>
            <a:endParaRPr lang="en-US" altLang="zh-CN" sz="2600" b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b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/>
              <a:t>极限函数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           .</a:t>
            </a:r>
          </a:p>
        </p:txBody>
      </p:sp>
      <p:graphicFrame>
        <p:nvGraphicFramePr>
          <p:cNvPr id="3584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619250" y="3581400"/>
          <a:ext cx="51133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19300" imgH="228600" progId="Equation.3">
                  <p:embed/>
                </p:oleObj>
              </mc:Choice>
              <mc:Fallback>
                <p:oleObj r:id="rId2" imgW="2019300" imgH="228600" progId="Equation.3">
                  <p:embed/>
                  <p:pic>
                    <p:nvPicPr>
                      <p:cNvPr id="35844" name="Object 4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1619250" y="3581400"/>
                        <a:ext cx="5113338" cy="5683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对象 1"/>
          <p:cNvGraphicFramePr>
            <a:graphicFrameLocks noChangeAspect="1"/>
          </p:cNvGraphicFramePr>
          <p:nvPr/>
        </p:nvGraphicFramePr>
        <p:xfrm>
          <a:off x="3635375" y="1935163"/>
          <a:ext cx="125412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94665" imgH="254000" progId="Equation.DSMT4">
                  <p:embed/>
                </p:oleObj>
              </mc:Choice>
              <mc:Fallback>
                <p:oleObj r:id="rId4" imgW="494665" imgH="254000" progId="Equation.DSMT4">
                  <p:embed/>
                  <p:pic>
                    <p:nvPicPr>
                      <p:cNvPr id="35845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5375" y="1935163"/>
                        <a:ext cx="1254125" cy="630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对象 2"/>
          <p:cNvGraphicFramePr>
            <a:graphicFrameLocks noChangeAspect="1"/>
          </p:cNvGraphicFramePr>
          <p:nvPr/>
        </p:nvGraphicFramePr>
        <p:xfrm>
          <a:off x="1403350" y="2927350"/>
          <a:ext cx="8683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42900" imgH="203200" progId="Equation.DSMT4">
                  <p:embed/>
                </p:oleObj>
              </mc:Choice>
              <mc:Fallback>
                <p:oleObj r:id="rId6" imgW="342900" imgH="203200" progId="Equation.DSMT4">
                  <p:embed/>
                  <p:pic>
                    <p:nvPicPr>
                      <p:cNvPr id="35846" name="对象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3350" y="2927350"/>
                        <a:ext cx="868363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对象 3"/>
          <p:cNvGraphicFramePr>
            <a:graphicFrameLocks noChangeAspect="1"/>
          </p:cNvGraphicFramePr>
          <p:nvPr/>
        </p:nvGraphicFramePr>
        <p:xfrm>
          <a:off x="4211638" y="2871788"/>
          <a:ext cx="125412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94665" imgH="254000" progId="Equation.DSMT4">
                  <p:embed/>
                </p:oleObj>
              </mc:Choice>
              <mc:Fallback>
                <p:oleObj r:id="rId8" imgW="494665" imgH="254000" progId="Equation.DSMT4">
                  <p:embed/>
                  <p:pic>
                    <p:nvPicPr>
                      <p:cNvPr id="35847" name="对象 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11638" y="2871788"/>
                        <a:ext cx="1254125" cy="630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对象 4"/>
          <p:cNvGraphicFramePr>
            <a:graphicFrameLocks noChangeAspect="1"/>
          </p:cNvGraphicFramePr>
          <p:nvPr/>
        </p:nvGraphicFramePr>
        <p:xfrm>
          <a:off x="1358900" y="4319588"/>
          <a:ext cx="160655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634365" imgH="279400" progId="Equation.DSMT4">
                  <p:embed/>
                </p:oleObj>
              </mc:Choice>
              <mc:Fallback>
                <p:oleObj r:id="rId10" imgW="634365" imgH="279400" progId="Equation.DSMT4">
                  <p:embed/>
                  <p:pic>
                    <p:nvPicPr>
                      <p:cNvPr id="35848" name="对象 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58900" y="4319588"/>
                        <a:ext cx="1606550" cy="693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对象 5"/>
          <p:cNvGraphicFramePr>
            <a:graphicFrameLocks noChangeAspect="1"/>
          </p:cNvGraphicFramePr>
          <p:nvPr/>
        </p:nvGraphicFramePr>
        <p:xfrm>
          <a:off x="3635375" y="4311650"/>
          <a:ext cx="12541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494665" imgH="254000" progId="Equation.DSMT4">
                  <p:embed/>
                </p:oleObj>
              </mc:Choice>
              <mc:Fallback>
                <p:oleObj r:id="rId12" imgW="494665" imgH="254000" progId="Equation.DSMT4">
                  <p:embed/>
                  <p:pic>
                    <p:nvPicPr>
                      <p:cNvPr id="35849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5375" y="4311650"/>
                        <a:ext cx="1254125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对象 6"/>
          <p:cNvGraphicFramePr>
            <a:graphicFrameLocks noChangeAspect="1"/>
          </p:cNvGraphicFramePr>
          <p:nvPr/>
        </p:nvGraphicFramePr>
        <p:xfrm>
          <a:off x="1979613" y="5230813"/>
          <a:ext cx="8683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342900" imgH="203200" progId="Equation.DSMT4">
                  <p:embed/>
                </p:oleObj>
              </mc:Choice>
              <mc:Fallback>
                <p:oleObj r:id="rId13" imgW="342900" imgH="203200" progId="Equation.DSMT4">
                  <p:embed/>
                  <p:pic>
                    <p:nvPicPr>
                      <p:cNvPr id="35850" name="对象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79613" y="5230813"/>
                        <a:ext cx="868362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408651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46"/>
          <p:cNvGraphicFramePr>
            <a:graphicFrameLocks noChangeAspect="1"/>
          </p:cNvGraphicFramePr>
          <p:nvPr/>
        </p:nvGraphicFramePr>
        <p:xfrm>
          <a:off x="182563" y="461963"/>
          <a:ext cx="76327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25800" imgH="254000" progId="Equation.DSMT4">
                  <p:embed/>
                </p:oleObj>
              </mc:Choice>
              <mc:Fallback>
                <p:oleObj r:id="rId3" imgW="3225800" imgH="254000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563" y="461963"/>
                        <a:ext cx="7632700" cy="60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对象 1"/>
          <p:cNvGraphicFramePr>
            <a:graphicFrameLocks noChangeAspect="1"/>
          </p:cNvGraphicFramePr>
          <p:nvPr/>
        </p:nvGraphicFramePr>
        <p:xfrm>
          <a:off x="250825" y="1341438"/>
          <a:ext cx="81121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42900" imgH="203200" progId="Equation.DSMT4">
                  <p:embed/>
                </p:oleObj>
              </mc:Choice>
              <mc:Fallback>
                <p:oleObj r:id="rId5" imgW="342900" imgH="2032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825" y="1341438"/>
                        <a:ext cx="811213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331913" y="2133600"/>
          <a:ext cx="18034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761365" imgH="254000" progId="Equation.DSMT4">
                  <p:embed/>
                </p:oleObj>
              </mc:Choice>
              <mc:Fallback>
                <p:oleObj r:id="rId7" imgW="761365" imgH="2540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1913" y="2133600"/>
                        <a:ext cx="1803400" cy="601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31913" y="1341438"/>
          <a:ext cx="36401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459865" imgH="215900" progId="Equation.DSMT4">
                  <p:embed/>
                </p:oleObj>
              </mc:Choice>
              <mc:Fallback>
                <p:oleObj r:id="rId9" imgW="1459865" imgH="2159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31913" y="1341438"/>
                        <a:ext cx="3640137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232150" y="2074863"/>
          <a:ext cx="15335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647700" imgH="279400" progId="Equation.DSMT4">
                  <p:embed/>
                </p:oleObj>
              </mc:Choice>
              <mc:Fallback>
                <p:oleObj r:id="rId11" imgW="647700" imgH="2794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32150" y="2074863"/>
                        <a:ext cx="1533525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727575" y="1925638"/>
          <a:ext cx="9017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381000" imgH="393700" progId="Equation.DSMT4">
                  <p:embed/>
                </p:oleObj>
              </mc:Choice>
              <mc:Fallback>
                <p:oleObj r:id="rId13" imgW="381000" imgH="3937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27575" y="1925638"/>
                        <a:ext cx="901700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92100" y="2852738"/>
          <a:ext cx="44005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765300" imgH="457200" progId="Equation.DSMT4">
                  <p:embed/>
                </p:oleObj>
              </mc:Choice>
              <mc:Fallback>
                <p:oleObj r:id="rId15" imgW="1765300" imgH="4572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2100" y="2852738"/>
                        <a:ext cx="4400550" cy="1136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932363" y="3141663"/>
          <a:ext cx="18367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736600" imgH="203200" progId="Equation.DSMT4">
                  <p:embed/>
                </p:oleObj>
              </mc:Choice>
              <mc:Fallback>
                <p:oleObj r:id="rId17" imgW="736600" imgH="2032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932363" y="3141663"/>
                        <a:ext cx="1836737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401763" y="4076700"/>
          <a:ext cx="2027237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812800" imgH="431800" progId="Equation.DSMT4">
                  <p:embed/>
                </p:oleObj>
              </mc:Choice>
              <mc:Fallback>
                <p:oleObj r:id="rId19" imgW="812800" imgH="4318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01763" y="4076700"/>
                        <a:ext cx="2027237" cy="1073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706813" y="4078288"/>
          <a:ext cx="170815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685800" imgH="393700" progId="Equation.DSMT4">
                  <p:embed/>
                </p:oleObj>
              </mc:Choice>
              <mc:Fallback>
                <p:oleObj r:id="rId21" imgW="685800" imgH="3937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706813" y="4078288"/>
                        <a:ext cx="1708150" cy="979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759450" y="4105275"/>
          <a:ext cx="23749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952500" imgH="177165" progId="Equation.DSMT4">
                  <p:embed/>
                </p:oleObj>
              </mc:Choice>
              <mc:Fallback>
                <p:oleObj r:id="rId23" imgW="952500" imgH="177165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759450" y="4105275"/>
                        <a:ext cx="237490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376488" y="5084763"/>
          <a:ext cx="31638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1270000" imgH="393700" progId="Equation.DSMT4">
                  <p:embed/>
                </p:oleObj>
              </mc:Choice>
              <mc:Fallback>
                <p:oleObj r:id="rId25" imgW="1270000" imgH="3937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376488" y="5084763"/>
                        <a:ext cx="3163887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41313" y="6107113"/>
          <a:ext cx="79025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7" imgW="3340100" imgH="241300" progId="Equation.DSMT4">
                  <p:embed/>
                </p:oleObj>
              </mc:Choice>
              <mc:Fallback>
                <p:oleObj r:id="rId27" imgW="3340100" imgH="2413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41313" y="6107113"/>
                        <a:ext cx="790257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813425" y="4591050"/>
          <a:ext cx="23114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9" imgW="927100" imgH="177165" progId="Equation.DSMT4">
                  <p:embed/>
                </p:oleObj>
              </mc:Choice>
              <mc:Fallback>
                <p:oleObj r:id="rId29" imgW="927100" imgH="177165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813425" y="4591050"/>
                        <a:ext cx="231140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/>
          <p:nvPr/>
        </p:nvSpPr>
        <p:spPr>
          <a:xfrm>
            <a:off x="828675" y="644525"/>
            <a:ext cx="12001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1. </a:t>
            </a:r>
          </a:p>
        </p:txBody>
      </p:sp>
      <p:graphicFrame>
        <p:nvGraphicFramePr>
          <p:cNvPr id="267267" name="Object 3"/>
          <p:cNvGraphicFramePr>
            <a:graphicFrameLocks noChangeAspect="1"/>
          </p:cNvGraphicFramePr>
          <p:nvPr/>
        </p:nvGraphicFramePr>
        <p:xfrm>
          <a:off x="1862138" y="476250"/>
          <a:ext cx="48704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051300" imgH="812800" progId="Equation.DSMT4">
                  <p:embed/>
                </p:oleObj>
              </mc:Choice>
              <mc:Fallback>
                <p:oleObj r:id="rId2" imgW="4051300" imgH="8128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62138" y="476250"/>
                        <a:ext cx="4870450" cy="976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7287" name="Group 23"/>
          <p:cNvGrpSpPr/>
          <p:nvPr/>
        </p:nvGrpSpPr>
        <p:grpSpPr>
          <a:xfrm>
            <a:off x="971550" y="3141663"/>
            <a:ext cx="7467600" cy="569912"/>
            <a:chOff x="720" y="2976"/>
            <a:chExt cx="4704" cy="359"/>
          </a:xfrm>
        </p:grpSpPr>
        <p:sp>
          <p:nvSpPr>
            <p:cNvPr id="5134" name="Text Box 24"/>
            <p:cNvSpPr txBox="1"/>
            <p:nvPr/>
          </p:nvSpPr>
          <p:spPr>
            <a:xfrm>
              <a:off x="720" y="2976"/>
              <a:ext cx="47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None/>
              </a:pPr>
              <a:r>
                <a:rPr lang="zh-CN" altLang="en-US" sz="2800" b="1" dirty="0">
                  <a:latin typeface="宋体" panose="02010600030101010101" pitchFamily="2" charset="-122"/>
                </a:rPr>
                <a:t>当       时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,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收敛；当        时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,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发散</a:t>
              </a:r>
              <a:r>
                <a:rPr lang="en-US" altLang="zh-CN" sz="2800" dirty="0">
                  <a:latin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5135" name="Object 25"/>
            <p:cNvGraphicFramePr>
              <a:graphicFrameLocks noChangeAspect="1"/>
            </p:cNvGraphicFramePr>
            <p:nvPr/>
          </p:nvGraphicFramePr>
          <p:xfrm>
            <a:off x="1056" y="3024"/>
            <a:ext cx="72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939165" imgH="495300" progId="Equation.3">
                    <p:embed/>
                  </p:oleObj>
                </mc:Choice>
                <mc:Fallback>
                  <p:oleObj r:id="rId4" imgW="939165" imgH="4953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56" y="3024"/>
                          <a:ext cx="720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6" name="Object 26"/>
            <p:cNvGraphicFramePr>
              <a:graphicFrameLocks noChangeAspect="1"/>
            </p:cNvGraphicFramePr>
            <p:nvPr/>
          </p:nvGraphicFramePr>
          <p:xfrm>
            <a:off x="3078" y="3024"/>
            <a:ext cx="817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939165" imgH="495300" progId="Equation.DSMT4">
                    <p:embed/>
                  </p:oleObj>
                </mc:Choice>
                <mc:Fallback>
                  <p:oleObj r:id="rId6" imgW="939165" imgH="495300" progId="Equation.DSMT4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078" y="3024"/>
                          <a:ext cx="817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7291" name="Group 27"/>
          <p:cNvGrpSpPr/>
          <p:nvPr/>
        </p:nvGrpSpPr>
        <p:grpSpPr>
          <a:xfrm>
            <a:off x="1042988" y="3789363"/>
            <a:ext cx="6616700" cy="519112"/>
            <a:chOff x="672" y="3600"/>
            <a:chExt cx="4168" cy="327"/>
          </a:xfrm>
        </p:grpSpPr>
        <p:graphicFrame>
          <p:nvGraphicFramePr>
            <p:cNvPr id="5130" name="Object 28"/>
            <p:cNvGraphicFramePr>
              <a:graphicFrameLocks noChangeAspect="1"/>
            </p:cNvGraphicFramePr>
            <p:nvPr/>
          </p:nvGraphicFramePr>
          <p:xfrm>
            <a:off x="1440" y="3648"/>
            <a:ext cx="71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130300" imgH="419100" progId="Equation.3">
                    <p:embed/>
                  </p:oleObj>
                </mc:Choice>
                <mc:Fallback>
                  <p:oleObj r:id="rId8" imgW="1130300" imgH="4191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40" y="3648"/>
                          <a:ext cx="71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29"/>
            <p:cNvGraphicFramePr>
              <a:graphicFrameLocks noChangeAspect="1"/>
            </p:cNvGraphicFramePr>
            <p:nvPr/>
          </p:nvGraphicFramePr>
          <p:xfrm>
            <a:off x="2984" y="3648"/>
            <a:ext cx="185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946400" imgH="419100" progId="Equation.3">
                    <p:embed/>
                  </p:oleObj>
                </mc:Choice>
                <mc:Fallback>
                  <p:oleObj r:id="rId10" imgW="2946400" imgH="4191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984" y="3648"/>
                          <a:ext cx="1856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2" name="Text Box 30"/>
            <p:cNvSpPr txBox="1"/>
            <p:nvPr/>
          </p:nvSpPr>
          <p:spPr>
            <a:xfrm>
              <a:off x="672" y="3600"/>
              <a:ext cx="13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None/>
              </a:pPr>
              <a:r>
                <a:rPr lang="zh-CN" altLang="en-US" sz="2800" b="1" dirty="0">
                  <a:latin typeface="宋体" panose="02010600030101010101" pitchFamily="2" charset="-122"/>
                </a:rPr>
                <a:t>收敛域</a:t>
              </a:r>
            </a:p>
          </p:txBody>
        </p:sp>
        <p:sp>
          <p:nvSpPr>
            <p:cNvPr id="5133" name="Text Box 31"/>
            <p:cNvSpPr txBox="1"/>
            <p:nvPr/>
          </p:nvSpPr>
          <p:spPr>
            <a:xfrm>
              <a:off x="2256" y="3600"/>
              <a:ext cx="13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None/>
              </a:pPr>
              <a:r>
                <a:rPr lang="zh-CN" altLang="en-US" sz="2800" b="1" dirty="0">
                  <a:latin typeface="宋体" panose="02010600030101010101" pitchFamily="2" charset="-122"/>
                </a:rPr>
                <a:t>发散域</a:t>
              </a: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916238" y="1331913"/>
          <a:ext cx="2376487" cy="154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016000" imgH="660400" progId="Equation.DSMT4">
                  <p:embed/>
                </p:oleObj>
              </mc:Choice>
              <mc:Fallback>
                <p:oleObj r:id="rId12" imgW="1016000" imgH="6604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16238" y="1331913"/>
                        <a:ext cx="2376487" cy="1541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5738" y="4797425"/>
            <a:ext cx="69119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和函数的定义域 </a:t>
            </a:r>
            <a:r>
              <a:rPr lang="en-US" altLang="zh-CN" sz="2800" b="1" dirty="0">
                <a:latin typeface="宋体" panose="02010600030101010101" pitchFamily="2" charset="-122"/>
              </a:rPr>
              <a:t>=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6600CC"/>
                </a:solidFill>
                <a:latin typeface="宋体" panose="02010600030101010101" pitchFamily="2" charset="-122"/>
              </a:rPr>
              <a:t>无穷级数的收敛域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651500" y="1628775"/>
          <a:ext cx="21399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914400" imgH="393700" progId="Equation.DSMT4">
                  <p:embed/>
                </p:oleObj>
              </mc:Choice>
              <mc:Fallback>
                <p:oleObj r:id="rId14" imgW="914400" imgH="3937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51500" y="1628775"/>
                        <a:ext cx="2139950" cy="919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109788" y="5516563"/>
          <a:ext cx="442912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892300" imgH="393700" progId="Equation.DSMT4">
                  <p:embed/>
                </p:oleObj>
              </mc:Choice>
              <mc:Fallback>
                <p:oleObj r:id="rId16" imgW="1892300" imgH="3937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09788" y="5516563"/>
                        <a:ext cx="4429125" cy="919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7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46"/>
          <p:cNvGraphicFramePr>
            <a:graphicFrameLocks noChangeAspect="1"/>
          </p:cNvGraphicFramePr>
          <p:nvPr/>
        </p:nvGraphicFramePr>
        <p:xfrm>
          <a:off x="182563" y="461963"/>
          <a:ext cx="76327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25800" imgH="254000" progId="Equation.DSMT4">
                  <p:embed/>
                </p:oleObj>
              </mc:Choice>
              <mc:Fallback>
                <p:oleObj r:id="rId3" imgW="3225800" imgH="254000" progId="Equation.DSMT4">
                  <p:embed/>
                  <p:pic>
                    <p:nvPicPr>
                      <p:cNvPr id="24578" name="Object 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563" y="461963"/>
                        <a:ext cx="7632700" cy="60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073521"/>
              </p:ext>
            </p:extLst>
          </p:nvPr>
        </p:nvGraphicFramePr>
        <p:xfrm>
          <a:off x="443087" y="1463896"/>
          <a:ext cx="81121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42900" imgH="203200" progId="Equation.DSMT4">
                  <p:embed/>
                </p:oleObj>
              </mc:Choice>
              <mc:Fallback>
                <p:oleObj r:id="rId5" imgW="342900" imgH="203200" progId="Equation.DSMT4">
                  <p:embed/>
                  <p:pic>
                    <p:nvPicPr>
                      <p:cNvPr id="24579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3087" y="1463896"/>
                        <a:ext cx="811213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651035"/>
              </p:ext>
            </p:extLst>
          </p:nvPr>
        </p:nvGraphicFramePr>
        <p:xfrm>
          <a:off x="1524175" y="2256058"/>
          <a:ext cx="18034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761365" imgH="254000" progId="Equation.DSMT4">
                  <p:embed/>
                </p:oleObj>
              </mc:Choice>
              <mc:Fallback>
                <p:oleObj r:id="rId7" imgW="761365" imgH="2540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175" y="2256058"/>
                        <a:ext cx="1803400" cy="601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618660"/>
              </p:ext>
            </p:extLst>
          </p:nvPr>
        </p:nvGraphicFramePr>
        <p:xfrm>
          <a:off x="1524175" y="1463896"/>
          <a:ext cx="36401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459865" imgH="215900" progId="Equation.DSMT4">
                  <p:embed/>
                </p:oleObj>
              </mc:Choice>
              <mc:Fallback>
                <p:oleObj r:id="rId9" imgW="1459865" imgH="2159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4175" y="1463896"/>
                        <a:ext cx="3640137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913404"/>
              </p:ext>
            </p:extLst>
          </p:nvPr>
        </p:nvGraphicFramePr>
        <p:xfrm>
          <a:off x="3424412" y="2197321"/>
          <a:ext cx="15335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647700" imgH="279400" progId="Equation.DSMT4">
                  <p:embed/>
                </p:oleObj>
              </mc:Choice>
              <mc:Fallback>
                <p:oleObj r:id="rId11" imgW="647700" imgH="2794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24412" y="2197321"/>
                        <a:ext cx="1533525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909433"/>
              </p:ext>
            </p:extLst>
          </p:nvPr>
        </p:nvGraphicFramePr>
        <p:xfrm>
          <a:off x="4919837" y="2048096"/>
          <a:ext cx="9017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80880" imgH="393480" progId="Equation.DSMT4">
                  <p:embed/>
                </p:oleObj>
              </mc:Choice>
              <mc:Fallback>
                <p:oleObj name="Equation" r:id="rId13" imgW="380880" imgH="39348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19837" y="2048096"/>
                        <a:ext cx="901700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806118"/>
              </p:ext>
            </p:extLst>
          </p:nvPr>
        </p:nvGraphicFramePr>
        <p:xfrm>
          <a:off x="561702" y="4585692"/>
          <a:ext cx="53784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273040" imgH="241200" progId="Equation.DSMT4">
                  <p:embed/>
                </p:oleObj>
              </mc:Choice>
              <mc:Fallback>
                <p:oleObj name="Equation" r:id="rId15" imgW="2273040" imgH="2412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1702" y="4585692"/>
                        <a:ext cx="537845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47168E2-686C-4E02-8115-0CB9A2AAD1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112527"/>
              </p:ext>
            </p:extLst>
          </p:nvPr>
        </p:nvGraphicFramePr>
        <p:xfrm>
          <a:off x="561702" y="3183159"/>
          <a:ext cx="2074862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876240" imgH="393480" progId="Equation.DSMT4">
                  <p:embed/>
                </p:oleObj>
              </mc:Choice>
              <mc:Fallback>
                <p:oleObj name="Equation" r:id="rId17" imgW="876240" imgH="39348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1702" y="3183159"/>
                        <a:ext cx="2074862" cy="931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903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46"/>
          <p:cNvGraphicFramePr>
            <a:graphicFrameLocks noChangeAspect="1"/>
          </p:cNvGraphicFramePr>
          <p:nvPr/>
        </p:nvGraphicFramePr>
        <p:xfrm>
          <a:off x="3175" y="461963"/>
          <a:ext cx="7993063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378200" imgH="254000" progId="Equation.DSMT4">
                  <p:embed/>
                </p:oleObj>
              </mc:Choice>
              <mc:Fallback>
                <p:oleObj r:id="rId3" imgW="3378200" imgH="2540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5" y="461963"/>
                        <a:ext cx="7993063" cy="60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对象 1"/>
          <p:cNvGraphicFramePr>
            <a:graphicFrameLocks noChangeAspect="1"/>
          </p:cNvGraphicFramePr>
          <p:nvPr/>
        </p:nvGraphicFramePr>
        <p:xfrm>
          <a:off x="250825" y="1341438"/>
          <a:ext cx="81121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42900" imgH="203200" progId="Equation.DSMT4">
                  <p:embed/>
                </p:oleObj>
              </mc:Choice>
              <mc:Fallback>
                <p:oleObj r:id="rId5" imgW="342900" imgH="2032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825" y="1341438"/>
                        <a:ext cx="811213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71588" y="3716338"/>
          <a:ext cx="192405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812165" imgH="254000" progId="Equation.DSMT4">
                  <p:embed/>
                </p:oleObj>
              </mc:Choice>
              <mc:Fallback>
                <p:oleObj r:id="rId7" imgW="812165" imgH="2540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1588" y="3716338"/>
                        <a:ext cx="1924050" cy="60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31913" y="1120775"/>
          <a:ext cx="145573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584200" imgH="393700" progId="Equation.DSMT4">
                  <p:embed/>
                </p:oleObj>
              </mc:Choice>
              <mc:Fallback>
                <p:oleObj r:id="rId9" imgW="584200" imgH="3937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31913" y="1120775"/>
                        <a:ext cx="1455737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290888" y="3487738"/>
          <a:ext cx="1414462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596900" imgH="431800" progId="Equation.DSMT4">
                  <p:embed/>
                </p:oleObj>
              </mc:Choice>
              <mc:Fallback>
                <p:oleObj r:id="rId11" imgW="596900" imgH="4318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90888" y="3487738"/>
                        <a:ext cx="1414462" cy="1020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813300" y="3508375"/>
          <a:ext cx="11414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482600" imgH="393700" progId="Equation.DSMT4">
                  <p:embed/>
                </p:oleObj>
              </mc:Choice>
              <mc:Fallback>
                <p:oleObj r:id="rId13" imgW="482600" imgH="3937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13300" y="3508375"/>
                        <a:ext cx="1141413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523277"/>
              </p:ext>
            </p:extLst>
          </p:nvPr>
        </p:nvGraphicFramePr>
        <p:xfrm>
          <a:off x="2133600" y="2584450"/>
          <a:ext cx="24384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977760" imgH="203040" progId="Equation.DSMT4">
                  <p:embed/>
                </p:oleObj>
              </mc:Choice>
              <mc:Fallback>
                <p:oleObj name="Equation" r:id="rId15" imgW="977760" imgH="20304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33600" y="2584450"/>
                        <a:ext cx="2438400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85763" y="4927600"/>
          <a:ext cx="763111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3225800" imgH="254000" progId="Equation.DSMT4">
                  <p:embed/>
                </p:oleObj>
              </mc:Choice>
              <mc:Fallback>
                <p:oleObj r:id="rId17" imgW="3225800" imgH="2540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5763" y="4927600"/>
                        <a:ext cx="7631112" cy="601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11188" y="2565400"/>
          <a:ext cx="13287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532765" imgH="177800" progId="Equation.DSMT4">
                  <p:embed/>
                </p:oleObj>
              </mc:Choice>
              <mc:Fallback>
                <p:oleObj r:id="rId19" imgW="532765" imgH="1778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1188" y="2565400"/>
                        <a:ext cx="1328737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085377"/>
              </p:ext>
            </p:extLst>
          </p:nvPr>
        </p:nvGraphicFramePr>
        <p:xfrm>
          <a:off x="4744207" y="2265362"/>
          <a:ext cx="252888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1016000" imgH="419100" progId="Equation.DSMT4">
                  <p:embed/>
                </p:oleObj>
              </mc:Choice>
              <mc:Fallback>
                <p:oleObj r:id="rId21" imgW="1016000" imgH="4191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744207" y="2265362"/>
                        <a:ext cx="2528887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46"/>
          <p:cNvGraphicFramePr>
            <a:graphicFrameLocks noChangeAspect="1"/>
          </p:cNvGraphicFramePr>
          <p:nvPr/>
        </p:nvGraphicFramePr>
        <p:xfrm>
          <a:off x="250825" y="476250"/>
          <a:ext cx="73310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098800" imgH="203200" progId="Equation.DSMT4">
                  <p:embed/>
                </p:oleObj>
              </mc:Choice>
              <mc:Fallback>
                <p:oleObj r:id="rId3" imgW="3098800" imgH="2032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476250"/>
                        <a:ext cx="7331075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对象 1"/>
          <p:cNvGraphicFramePr>
            <a:graphicFrameLocks noChangeAspect="1"/>
          </p:cNvGraphicFramePr>
          <p:nvPr/>
        </p:nvGraphicFramePr>
        <p:xfrm>
          <a:off x="998538" y="1125538"/>
          <a:ext cx="414655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752600" imgH="838200" progId="Equation.DSMT4">
                  <p:embed/>
                </p:oleObj>
              </mc:Choice>
              <mc:Fallback>
                <p:oleObj r:id="rId5" imgW="1752600" imgH="8382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8538" y="1125538"/>
                        <a:ext cx="4146550" cy="198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39750" y="3141663"/>
          <a:ext cx="471805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993900" imgH="584200" progId="Equation.DSMT4">
                  <p:embed/>
                </p:oleObj>
              </mc:Choice>
              <mc:Fallback>
                <p:oleObj r:id="rId7" imgW="1993900" imgH="584200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750" y="3141663"/>
                        <a:ext cx="4718050" cy="1384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971550" y="4652963"/>
          <a:ext cx="74517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149600" imgH="482600" progId="Equation.DSMT4">
                  <p:embed/>
                </p:oleObj>
              </mc:Choice>
              <mc:Fallback>
                <p:oleObj r:id="rId9" imgW="3149600" imgH="482600" progId="Equation.DSMT4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1550" y="4652963"/>
                        <a:ext cx="7451725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04813" y="5805488"/>
          <a:ext cx="285432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205865" imgH="393700" progId="Equation.DSMT4">
                  <p:embed/>
                </p:oleObj>
              </mc:Choice>
              <mc:Fallback>
                <p:oleObj r:id="rId11" imgW="1205865" imgH="3937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4813" y="5805488"/>
                        <a:ext cx="2854325" cy="931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46"/>
          <p:cNvGraphicFramePr>
            <a:graphicFrameLocks noChangeAspect="1"/>
          </p:cNvGraphicFramePr>
          <p:nvPr/>
        </p:nvGraphicFramePr>
        <p:xfrm>
          <a:off x="250825" y="476250"/>
          <a:ext cx="73310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098800" imgH="203200" progId="Equation.DSMT4">
                  <p:embed/>
                </p:oleObj>
              </mc:Choice>
              <mc:Fallback>
                <p:oleObj r:id="rId3" imgW="3098800" imgH="2032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476250"/>
                        <a:ext cx="7331075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对象 1"/>
          <p:cNvGraphicFramePr>
            <a:graphicFrameLocks noChangeAspect="1"/>
          </p:cNvGraphicFramePr>
          <p:nvPr/>
        </p:nvGraphicFramePr>
        <p:xfrm>
          <a:off x="900113" y="981075"/>
          <a:ext cx="387667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638300" imgH="419100" progId="Equation.DSMT4">
                  <p:embed/>
                </p:oleObj>
              </mc:Choice>
              <mc:Fallback>
                <p:oleObj r:id="rId5" imgW="1638300" imgH="4191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981075"/>
                        <a:ext cx="3876675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对象 8"/>
          <p:cNvGraphicFramePr>
            <a:graphicFrameLocks noChangeAspect="1"/>
          </p:cNvGraphicFramePr>
          <p:nvPr/>
        </p:nvGraphicFramePr>
        <p:xfrm>
          <a:off x="684213" y="2060575"/>
          <a:ext cx="74517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149600" imgH="482600" progId="Equation.DSMT4">
                  <p:embed/>
                </p:oleObj>
              </mc:Choice>
              <mc:Fallback>
                <p:oleObj r:id="rId7" imgW="3149600" imgH="4826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4213" y="2060575"/>
                        <a:ext cx="7451725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15913" y="5810250"/>
          <a:ext cx="432752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828800" imgH="393700" progId="Equation.DSMT4">
                  <p:embed/>
                </p:oleObj>
              </mc:Choice>
              <mc:Fallback>
                <p:oleObj r:id="rId9" imgW="1828800" imgH="3937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5913" y="5810250"/>
                        <a:ext cx="4327525" cy="931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939800" y="3429000"/>
          <a:ext cx="36401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459865" imgH="215900" progId="Equation.DSMT4">
                  <p:embed/>
                </p:oleObj>
              </mc:Choice>
              <mc:Fallback>
                <p:oleObj r:id="rId11" imgW="1459865" imgH="2159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9800" y="3429000"/>
                        <a:ext cx="3640138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195513" y="4508500"/>
          <a:ext cx="464820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752600" imgH="596900" progId="Equation.DSMT4">
                  <p:embed/>
                </p:oleObj>
              </mc:Choice>
              <mc:Fallback>
                <p:oleObj r:id="rId13" imgW="1752600" imgH="596900" progId="Equation.DSMT4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95513" y="4508500"/>
                        <a:ext cx="4648200" cy="1582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95288" y="4076700"/>
          <a:ext cx="19208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723900" imgH="215900" progId="Equation.DSMT4">
                  <p:embed/>
                </p:oleObj>
              </mc:Choice>
              <mc:Fallback>
                <p:oleObj r:id="rId15" imgW="723900" imgH="2159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5288" y="4076700"/>
                        <a:ext cx="192087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787900" y="3141663"/>
          <a:ext cx="33559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1346200" imgH="431800" progId="Equation.DSMT4">
                  <p:embed/>
                </p:oleObj>
              </mc:Choice>
              <mc:Fallback>
                <p:oleObj r:id="rId17" imgW="1346200" imgH="431800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87900" y="3141663"/>
                        <a:ext cx="3355975" cy="1073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555875" y="4076700"/>
          <a:ext cx="141128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533400" imgH="203200" progId="Equation.DSMT4">
                  <p:embed/>
                </p:oleObj>
              </mc:Choice>
              <mc:Fallback>
                <p:oleObj r:id="rId19" imgW="533400" imgH="203200" progId="Equation.DSMT4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55875" y="4076700"/>
                        <a:ext cx="1411288" cy="53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46"/>
          <p:cNvGraphicFramePr>
            <a:graphicFrameLocks noChangeAspect="1"/>
          </p:cNvGraphicFramePr>
          <p:nvPr/>
        </p:nvGraphicFramePr>
        <p:xfrm>
          <a:off x="250825" y="476250"/>
          <a:ext cx="73310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098800" imgH="203200" progId="Equation.DSMT4">
                  <p:embed/>
                </p:oleObj>
              </mc:Choice>
              <mc:Fallback>
                <p:oleObj r:id="rId3" imgW="3098800" imgH="203200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476250"/>
                        <a:ext cx="7331075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对象 1"/>
          <p:cNvGraphicFramePr>
            <a:graphicFrameLocks noChangeAspect="1"/>
          </p:cNvGraphicFramePr>
          <p:nvPr/>
        </p:nvGraphicFramePr>
        <p:xfrm>
          <a:off x="1187450" y="1125538"/>
          <a:ext cx="414655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752600" imgH="393700" progId="Equation.DSMT4">
                  <p:embed/>
                </p:oleObj>
              </mc:Choice>
              <mc:Fallback>
                <p:oleObj r:id="rId5" imgW="1752600" imgH="393700" progId="Equation.DSMT4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450" y="1125538"/>
                        <a:ext cx="4146550" cy="931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899220"/>
              </p:ext>
            </p:extLst>
          </p:nvPr>
        </p:nvGraphicFramePr>
        <p:xfrm>
          <a:off x="557130" y="2636912"/>
          <a:ext cx="5499100" cy="240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324100" imgH="1016000" progId="Equation.DSMT4">
                  <p:embed/>
                </p:oleObj>
              </mc:Choice>
              <mc:Fallback>
                <p:oleObj r:id="rId7" imgW="2324100" imgH="1016000" progId="Equation.DSMT4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7130" y="2636912"/>
                        <a:ext cx="5499100" cy="2408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117172"/>
              </p:ext>
            </p:extLst>
          </p:nvPr>
        </p:nvGraphicFramePr>
        <p:xfrm>
          <a:off x="6815137" y="3600524"/>
          <a:ext cx="15335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647700" imgH="203200" progId="Equation.DSMT4">
                  <p:embed/>
                </p:oleObj>
              </mc:Choice>
              <mc:Fallback>
                <p:oleObj r:id="rId9" imgW="647700" imgH="203200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15137" y="3600524"/>
                        <a:ext cx="1533525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104065"/>
              </p:ext>
            </p:extLst>
          </p:nvPr>
        </p:nvGraphicFramePr>
        <p:xfrm>
          <a:off x="3563888" y="5491956"/>
          <a:ext cx="24352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028065" imgH="203200" progId="Equation.DSMT4">
                  <p:embed/>
                </p:oleObj>
              </mc:Choice>
              <mc:Fallback>
                <p:oleObj r:id="rId11" imgW="1028065" imgH="203200" progId="Equation.DSMT4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63888" y="5491956"/>
                        <a:ext cx="2435225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2"/>
          <p:cNvSpPr/>
          <p:nvPr/>
        </p:nvSpPr>
        <p:spPr>
          <a:xfrm>
            <a:off x="395288" y="260350"/>
            <a:ext cx="7272337" cy="2520950"/>
          </a:xfrm>
          <a:prstGeom prst="rect">
            <a:avLst/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4819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endParaRPr lang="zh-CN" altLang="en-US" sz="1800" dirty="0"/>
          </a:p>
        </p:txBody>
      </p:sp>
      <p:sp>
        <p:nvSpPr>
          <p:cNvPr id="34820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endParaRPr lang="zh-CN" altLang="en-US" sz="1800" dirty="0"/>
          </a:p>
        </p:txBody>
      </p:sp>
      <p:graphicFrame>
        <p:nvGraphicFramePr>
          <p:cNvPr id="12292" name="Object 6"/>
          <p:cNvGraphicFramePr>
            <a:graphicFrameLocks noChangeAspect="1"/>
          </p:cNvGraphicFramePr>
          <p:nvPr/>
        </p:nvGraphicFramePr>
        <p:xfrm>
          <a:off x="3779838" y="476250"/>
          <a:ext cx="345598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74800" imgH="279400" progId="Equation.DSMT4">
                  <p:embed/>
                </p:oleObj>
              </mc:Choice>
              <mc:Fallback>
                <p:oleObj r:id="rId2" imgW="1574800" imgH="279400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79838" y="476250"/>
                        <a:ext cx="3455987" cy="614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03488" y="2060575"/>
          <a:ext cx="31321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81100" imgH="228600" progId="Equation.DSMT4">
                  <p:embed/>
                </p:oleObj>
              </mc:Choice>
              <mc:Fallback>
                <p:oleObj r:id="rId4" imgW="1181100" imgH="228600" progId="Equation.DSMT4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3488" y="2060575"/>
                        <a:ext cx="3132137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72000" y="1341438"/>
          <a:ext cx="13811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20700" imgH="203200" progId="Equation.DSMT4">
                  <p:embed/>
                </p:oleObj>
              </mc:Choice>
              <mc:Fallback>
                <p:oleObj r:id="rId6" imgW="520700" imgH="203200" progId="Equation.DSMT4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0" y="1341438"/>
                        <a:ext cx="1381125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68313" y="476250"/>
          <a:ext cx="3133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256665" imgH="203200" progId="Equation.DSMT4">
                  <p:embed/>
                </p:oleObj>
              </mc:Choice>
              <mc:Fallback>
                <p:oleObj r:id="rId8" imgW="1256665" imgH="203200" progId="Equation.DSMT4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8313" y="476250"/>
                        <a:ext cx="313372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084888" y="1268413"/>
          <a:ext cx="15113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71500" imgH="228600" progId="Equation.DSMT4">
                  <p:embed/>
                </p:oleObj>
              </mc:Choice>
              <mc:Fallback>
                <p:oleObj r:id="rId10" imgW="571500" imgH="228600" progId="Equation.DSMT4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84888" y="1268413"/>
                        <a:ext cx="1511300" cy="604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573213" y="1339850"/>
          <a:ext cx="12017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482600" imgH="203200" progId="Equation.DSMT4">
                  <p:embed/>
                </p:oleObj>
              </mc:Choice>
              <mc:Fallback>
                <p:oleObj r:id="rId12" imgW="482600" imgH="203200" progId="Equation.DSMT4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73213" y="1339850"/>
                        <a:ext cx="1201737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025775" y="1341438"/>
          <a:ext cx="13303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532765" imgH="177800" progId="Equation.DSMT4">
                  <p:embed/>
                </p:oleObj>
              </mc:Choice>
              <mc:Fallback>
                <p:oleObj r:id="rId14" imgW="532765" imgH="177800" progId="Equation.DSMT4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25775" y="1341438"/>
                        <a:ext cx="1330325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904942"/>
              </p:ext>
            </p:extLst>
          </p:nvPr>
        </p:nvGraphicFramePr>
        <p:xfrm>
          <a:off x="395536" y="3864119"/>
          <a:ext cx="13811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584200" imgH="393700" progId="Equation.DSMT4">
                  <p:embed/>
                </p:oleObj>
              </mc:Choice>
              <mc:Fallback>
                <p:oleObj r:id="rId16" imgW="584200" imgH="393700" progId="Equation.DSMT4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95536" y="3864119"/>
                        <a:ext cx="1381125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136585"/>
              </p:ext>
            </p:extLst>
          </p:nvPr>
        </p:nvGraphicFramePr>
        <p:xfrm>
          <a:off x="6562973" y="3864119"/>
          <a:ext cx="22225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939165" imgH="393700" progId="Equation.DSMT4">
                  <p:embed/>
                </p:oleObj>
              </mc:Choice>
              <mc:Fallback>
                <p:oleObj r:id="rId18" imgW="939165" imgH="393700" progId="Equation.DSMT4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562973" y="3864119"/>
                        <a:ext cx="2222500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004687"/>
              </p:ext>
            </p:extLst>
          </p:nvPr>
        </p:nvGraphicFramePr>
        <p:xfrm>
          <a:off x="2017238" y="4609428"/>
          <a:ext cx="45815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727200" imgH="431800" progId="Equation.DSMT4">
                  <p:embed/>
                </p:oleObj>
              </mc:Choice>
              <mc:Fallback>
                <p:oleObj r:id="rId20" imgW="1727200" imgH="43180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017238" y="4609428"/>
                        <a:ext cx="4581525" cy="1146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317251"/>
              </p:ext>
            </p:extLst>
          </p:nvPr>
        </p:nvGraphicFramePr>
        <p:xfrm>
          <a:off x="1883023" y="4078432"/>
          <a:ext cx="13303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532765" imgH="177800" progId="Equation.DSMT4">
                  <p:embed/>
                </p:oleObj>
              </mc:Choice>
              <mc:Fallback>
                <p:oleObj r:id="rId22" imgW="532765" imgH="1778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83023" y="4078432"/>
                        <a:ext cx="1330325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574612"/>
              </p:ext>
            </p:extLst>
          </p:nvPr>
        </p:nvGraphicFramePr>
        <p:xfrm>
          <a:off x="3529261" y="4016224"/>
          <a:ext cx="279558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054080" imgH="215640" progId="Equation.DSMT4">
                  <p:embed/>
                </p:oleObj>
              </mc:Choice>
              <mc:Fallback>
                <p:oleObj name="Equation" r:id="rId23" imgW="1054080" imgH="215640" progId="Equation.DSMT4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529261" y="4016224"/>
                        <a:ext cx="2795587" cy="573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">
            <a:extLst>
              <a:ext uri="{FF2B5EF4-FFF2-40B4-BE49-F238E27FC236}">
                <a16:creationId xmlns:a16="http://schemas.microsoft.com/office/drawing/2014/main" id="{08C34F21-C5DE-4A31-9427-8A1AB3A168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082474"/>
              </p:ext>
            </p:extLst>
          </p:nvPr>
        </p:nvGraphicFramePr>
        <p:xfrm>
          <a:off x="446373" y="2990175"/>
          <a:ext cx="414655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1752600" imgH="393700" progId="Equation.DSMT4">
                  <p:embed/>
                </p:oleObj>
              </mc:Choice>
              <mc:Fallback>
                <p:oleObj r:id="rId25" imgW="1752600" imgH="393700" progId="Equation.DSMT4">
                  <p:embed/>
                  <p:pic>
                    <p:nvPicPr>
                      <p:cNvPr id="32771" name="对象 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46373" y="2990175"/>
                        <a:ext cx="4146550" cy="931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7F4497CA-EA61-4E3E-ABFD-C22FBD88C2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638469"/>
              </p:ext>
            </p:extLst>
          </p:nvPr>
        </p:nvGraphicFramePr>
        <p:xfrm>
          <a:off x="611560" y="5780236"/>
          <a:ext cx="411003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549080" imgH="253800" progId="Equation.DSMT4">
                  <p:embed/>
                </p:oleObj>
              </mc:Choice>
              <mc:Fallback>
                <p:oleObj name="Equation" r:id="rId27" imgW="1549080" imgH="253800" progId="Equation.DSMT4">
                  <p:embed/>
                  <p:pic>
                    <p:nvPicPr>
                      <p:cNvPr id="25" name="对象 2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11560" y="5780236"/>
                        <a:ext cx="4110037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/>
          </p:cNvSpPr>
          <p:nvPr>
            <p:ph type="body" sz="half" idx="1"/>
          </p:nvPr>
        </p:nvSpPr>
        <p:spPr>
          <a:xfrm>
            <a:off x="574675" y="1955800"/>
            <a:ext cx="8029575" cy="4352925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800000"/>
                </a:solidFill>
              </a:rPr>
              <a:t>命题</a:t>
            </a:r>
            <a:r>
              <a:rPr lang="en-US" altLang="zh-CN" sz="2600" b="1" dirty="0">
                <a:solidFill>
                  <a:srgbClr val="800000"/>
                </a:solidFill>
              </a:rPr>
              <a:t>1</a:t>
            </a:r>
            <a:r>
              <a:rPr lang="zh-CN" altLang="en-US" sz="2600" b="1" dirty="0"/>
              <a:t>：设函数序列               在区间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600" b="1" dirty="0"/>
              <a:t>上收敛于极限</a:t>
            </a:r>
            <a:endParaRPr lang="en-US" altLang="zh-CN" sz="2600" b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b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/>
              <a:t>函数          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. </a:t>
            </a:r>
            <a:r>
              <a:rPr lang="zh-CN" altLang="en-US" sz="2600" b="1" i="1" dirty="0"/>
              <a:t>若存在数列              使得</a:t>
            </a:r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600" b="1" i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b="1" i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i="1" dirty="0"/>
              <a:t>且                       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,</a:t>
            </a:r>
            <a:r>
              <a:rPr lang="zh-CN" altLang="en-US" sz="2600" b="1" i="1" dirty="0"/>
              <a:t>则             </a:t>
            </a:r>
            <a:r>
              <a:rPr lang="zh-CN" altLang="en-US" sz="2600" b="1" dirty="0"/>
              <a:t>在区间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上一致收敛于</a:t>
            </a:r>
            <a:endParaRPr lang="en-US" altLang="zh-CN" sz="2600" b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b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/>
              <a:t>极限函数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           .</a:t>
            </a:r>
          </a:p>
        </p:txBody>
      </p:sp>
      <p:graphicFrame>
        <p:nvGraphicFramePr>
          <p:cNvPr id="3584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619250" y="3581400"/>
          <a:ext cx="51133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19300" imgH="228600" progId="Equation.3">
                  <p:embed/>
                </p:oleObj>
              </mc:Choice>
              <mc:Fallback>
                <p:oleObj r:id="rId2" imgW="2019300" imgH="2286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1619250" y="3581400"/>
                        <a:ext cx="5113338" cy="5683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对象 1"/>
          <p:cNvGraphicFramePr>
            <a:graphicFrameLocks noChangeAspect="1"/>
          </p:cNvGraphicFramePr>
          <p:nvPr/>
        </p:nvGraphicFramePr>
        <p:xfrm>
          <a:off x="3635375" y="1935163"/>
          <a:ext cx="125412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94665" imgH="254000" progId="Equation.DSMT4">
                  <p:embed/>
                </p:oleObj>
              </mc:Choice>
              <mc:Fallback>
                <p:oleObj r:id="rId4" imgW="494665" imgH="25400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5375" y="1935163"/>
                        <a:ext cx="1254125" cy="630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对象 2"/>
          <p:cNvGraphicFramePr>
            <a:graphicFrameLocks noChangeAspect="1"/>
          </p:cNvGraphicFramePr>
          <p:nvPr/>
        </p:nvGraphicFramePr>
        <p:xfrm>
          <a:off x="1403350" y="2927350"/>
          <a:ext cx="8683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42900" imgH="203200" progId="Equation.DSMT4">
                  <p:embed/>
                </p:oleObj>
              </mc:Choice>
              <mc:Fallback>
                <p:oleObj r:id="rId6" imgW="342900" imgH="203200" progId="Equation.DSMT4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3350" y="2927350"/>
                        <a:ext cx="868363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对象 3"/>
          <p:cNvGraphicFramePr>
            <a:graphicFrameLocks noChangeAspect="1"/>
          </p:cNvGraphicFramePr>
          <p:nvPr/>
        </p:nvGraphicFramePr>
        <p:xfrm>
          <a:off x="4211638" y="2871788"/>
          <a:ext cx="125412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94665" imgH="254000" progId="Equation.DSMT4">
                  <p:embed/>
                </p:oleObj>
              </mc:Choice>
              <mc:Fallback>
                <p:oleObj r:id="rId8" imgW="494665" imgH="254000" progId="Equation.DSMT4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11638" y="2871788"/>
                        <a:ext cx="1254125" cy="630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对象 4"/>
          <p:cNvGraphicFramePr>
            <a:graphicFrameLocks noChangeAspect="1"/>
          </p:cNvGraphicFramePr>
          <p:nvPr/>
        </p:nvGraphicFramePr>
        <p:xfrm>
          <a:off x="1358900" y="4319588"/>
          <a:ext cx="160655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634365" imgH="279400" progId="Equation.DSMT4">
                  <p:embed/>
                </p:oleObj>
              </mc:Choice>
              <mc:Fallback>
                <p:oleObj r:id="rId10" imgW="634365" imgH="279400" progId="Equation.DSMT4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58900" y="4319588"/>
                        <a:ext cx="1606550" cy="693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对象 5"/>
          <p:cNvGraphicFramePr>
            <a:graphicFrameLocks noChangeAspect="1"/>
          </p:cNvGraphicFramePr>
          <p:nvPr/>
        </p:nvGraphicFramePr>
        <p:xfrm>
          <a:off x="3635375" y="4311650"/>
          <a:ext cx="12541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494665" imgH="254000" progId="Equation.DSMT4">
                  <p:embed/>
                </p:oleObj>
              </mc:Choice>
              <mc:Fallback>
                <p:oleObj r:id="rId12" imgW="494665" imgH="254000" progId="Equation.DSMT4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5375" y="4311650"/>
                        <a:ext cx="1254125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对象 6"/>
          <p:cNvGraphicFramePr>
            <a:graphicFrameLocks noChangeAspect="1"/>
          </p:cNvGraphicFramePr>
          <p:nvPr/>
        </p:nvGraphicFramePr>
        <p:xfrm>
          <a:off x="1979613" y="5230813"/>
          <a:ext cx="8683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342900" imgH="203200" progId="Equation.DSMT4">
                  <p:embed/>
                </p:oleObj>
              </mc:Choice>
              <mc:Fallback>
                <p:oleObj r:id="rId13" imgW="342900" imgH="203200" progId="Equation.DSMT4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79613" y="5230813"/>
                        <a:ext cx="868362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348038" y="2317750"/>
          <a:ext cx="180181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11200" imgH="254000" progId="Equation.DSMT4">
                  <p:embed/>
                </p:oleObj>
              </mc:Choice>
              <mc:Fallback>
                <p:oleObj r:id="rId2" imgW="711200" imgH="254000" progId="Equation.DSMT4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8038" y="2317750"/>
                        <a:ext cx="1801812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074988" y="620713"/>
          <a:ext cx="3919537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49400" imgH="279400" progId="Equation.DSMT4">
                  <p:embed/>
                </p:oleObj>
              </mc:Choice>
              <mc:Fallback>
                <p:oleObj r:id="rId4" imgW="1549400" imgH="279400" progId="Equation.DSMT4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74988" y="620713"/>
                        <a:ext cx="3919537" cy="693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50875" y="627063"/>
          <a:ext cx="22494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88365" imgH="215900" progId="Equation.DSMT4">
                  <p:embed/>
                </p:oleObj>
              </mc:Choice>
              <mc:Fallback>
                <p:oleObj r:id="rId6" imgW="888365" imgH="215900" progId="Equation.DSMT4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0875" y="627063"/>
                        <a:ext cx="2249488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76300" y="1484313"/>
          <a:ext cx="18637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35965" imgH="215900" progId="Equation.DSMT4">
                  <p:embed/>
                </p:oleObj>
              </mc:Choice>
              <mc:Fallback>
                <p:oleObj r:id="rId8" imgW="735965" imgH="215900" progId="Equation.DSMT4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6300" y="1484313"/>
                        <a:ext cx="1863725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148013" y="1484313"/>
          <a:ext cx="18319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723900" imgH="215900" progId="Equation.DSMT4">
                  <p:embed/>
                </p:oleObj>
              </mc:Choice>
              <mc:Fallback>
                <p:oleObj r:id="rId10" imgW="723900" imgH="215900" progId="Equation.DSMT4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48013" y="1484313"/>
                        <a:ext cx="1831975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484438" y="3716338"/>
          <a:ext cx="34718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371600" imgH="254000" progId="Equation.DSMT4">
                  <p:embed/>
                </p:oleObj>
              </mc:Choice>
              <mc:Fallback>
                <p:oleObj r:id="rId12" imgW="1371600" imgH="254000" progId="Equation.DSMT4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84438" y="3716338"/>
                        <a:ext cx="3471862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900113" y="3068638"/>
          <a:ext cx="9652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381000" imgH="215900" progId="Equation.DSMT4">
                  <p:embed/>
                </p:oleObj>
              </mc:Choice>
              <mc:Fallback>
                <p:oleObj r:id="rId14" imgW="381000" imgH="215900" progId="Equation.DSMT4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00113" y="3068638"/>
                        <a:ext cx="965200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971550" y="4652963"/>
          <a:ext cx="61706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438400" imgH="215900" progId="Equation.DSMT4">
                  <p:embed/>
                </p:oleObj>
              </mc:Choice>
              <mc:Fallback>
                <p:oleObj r:id="rId16" imgW="2438400" imgH="215900" progId="Equation.DSMT4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71550" y="4652963"/>
                        <a:ext cx="6170613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843213" y="5516563"/>
          <a:ext cx="266858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053465" imgH="317500" progId="Equation.DSMT4">
                  <p:embed/>
                </p:oleObj>
              </mc:Choice>
              <mc:Fallback>
                <p:oleObj r:id="rId18" imgW="1053465" imgH="317500" progId="Equation.DSMT4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843213" y="5516563"/>
                        <a:ext cx="2668587" cy="788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1547813" y="1268413"/>
            <a:ext cx="1223962" cy="0"/>
          </a:xfrm>
          <a:prstGeom prst="line">
            <a:avLst/>
          </a:prstGeom>
          <a:ln w="57150" cap="flat" cmpd="thinThick">
            <a:solidFill>
              <a:srgbClr val="FF33CC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" name="直接连接符 15"/>
          <p:cNvCxnSpPr/>
          <p:nvPr/>
        </p:nvCxnSpPr>
        <p:spPr>
          <a:xfrm>
            <a:off x="935038" y="2060575"/>
            <a:ext cx="1692275" cy="0"/>
          </a:xfrm>
          <a:prstGeom prst="line">
            <a:avLst/>
          </a:prstGeom>
          <a:ln w="57150" cap="flat" cmpd="thinThick">
            <a:solidFill>
              <a:srgbClr val="FF33CC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8" name="直接连接符 17"/>
          <p:cNvCxnSpPr/>
          <p:nvPr/>
        </p:nvCxnSpPr>
        <p:spPr>
          <a:xfrm>
            <a:off x="3276600" y="1995488"/>
            <a:ext cx="1582738" cy="0"/>
          </a:xfrm>
          <a:prstGeom prst="line">
            <a:avLst/>
          </a:prstGeom>
          <a:ln w="57150" cap="flat" cmpd="thinThick">
            <a:solidFill>
              <a:srgbClr val="FF33CC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" name="直接连接符 19"/>
          <p:cNvCxnSpPr/>
          <p:nvPr/>
        </p:nvCxnSpPr>
        <p:spPr>
          <a:xfrm>
            <a:off x="2411413" y="4437063"/>
            <a:ext cx="3600450" cy="0"/>
          </a:xfrm>
          <a:prstGeom prst="line">
            <a:avLst/>
          </a:prstGeom>
          <a:ln w="57150" cap="flat" cmpd="thinThick">
            <a:solidFill>
              <a:srgbClr val="FF33CC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/>
          </p:cNvSpPr>
          <p:nvPr>
            <p:ph type="body" sz="half" idx="1"/>
          </p:nvPr>
        </p:nvSpPr>
        <p:spPr>
          <a:xfrm>
            <a:off x="574675" y="1362075"/>
            <a:ext cx="8029575" cy="4352925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800000"/>
                </a:solidFill>
              </a:rPr>
              <a:t>命题</a:t>
            </a:r>
            <a:r>
              <a:rPr lang="en-US" altLang="zh-CN" sz="2600" b="1" dirty="0">
                <a:solidFill>
                  <a:srgbClr val="800000"/>
                </a:solidFill>
              </a:rPr>
              <a:t>2</a:t>
            </a:r>
            <a:r>
              <a:rPr lang="zh-CN" altLang="en-US" sz="2600" b="1" dirty="0"/>
              <a:t>：设函数序列               在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600" b="1" dirty="0"/>
              <a:t>上收敛于极限</a:t>
            </a:r>
            <a:endParaRPr lang="en-US" altLang="zh-CN" sz="2600" b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b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/>
              <a:t>函数          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. </a:t>
            </a:r>
            <a:r>
              <a:rPr lang="zh-CN" altLang="en-US" sz="2600" b="1" i="1" dirty="0"/>
              <a:t>若存在常数            、点列               ，</a:t>
            </a:r>
            <a:endParaRPr lang="en-US" altLang="zh-CN" sz="2600" b="1" i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b="1" i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i="1" dirty="0"/>
              <a:t>使得</a:t>
            </a:r>
            <a:endParaRPr lang="en-US" altLang="zh-CN" sz="2600" b="1" i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b="1" i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b="1" i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i="1" dirty="0"/>
              <a:t>则                 </a:t>
            </a:r>
            <a:r>
              <a:rPr lang="zh-CN" altLang="en-US" sz="2600" b="1" dirty="0"/>
              <a:t>在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600" b="1" dirty="0"/>
              <a:t>上不一致收敛于           </a:t>
            </a:r>
            <a:r>
              <a:rPr lang="en-US" altLang="zh-CN" sz="2600" b="1" dirty="0"/>
              <a:t>.</a:t>
            </a:r>
            <a:endParaRPr lang="en-US" altLang="zh-CN" sz="2600" b="1" i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b="1" i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b="1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7891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916238" y="3771900"/>
          <a:ext cx="280193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30300" imgH="228600" progId="Equation.DSMT4">
                  <p:embed/>
                </p:oleObj>
              </mc:Choice>
              <mc:Fallback>
                <p:oleObj r:id="rId2" imgW="1130300" imgH="228600" progId="Equation.DSMT4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2916238" y="3771900"/>
                        <a:ext cx="2801937" cy="5667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对象 1"/>
          <p:cNvGraphicFramePr>
            <a:graphicFrameLocks noChangeAspect="1"/>
          </p:cNvGraphicFramePr>
          <p:nvPr/>
        </p:nvGraphicFramePr>
        <p:xfrm>
          <a:off x="3635375" y="1341438"/>
          <a:ext cx="125412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94665" imgH="254000" progId="Equation.DSMT4">
                  <p:embed/>
                </p:oleObj>
              </mc:Choice>
              <mc:Fallback>
                <p:oleObj r:id="rId4" imgW="494665" imgH="254000" progId="Equation.DSMT4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5375" y="1341438"/>
                        <a:ext cx="1254125" cy="630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对象 2"/>
          <p:cNvGraphicFramePr>
            <a:graphicFrameLocks noChangeAspect="1"/>
          </p:cNvGraphicFramePr>
          <p:nvPr/>
        </p:nvGraphicFramePr>
        <p:xfrm>
          <a:off x="1403350" y="2332038"/>
          <a:ext cx="8683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42900" imgH="203200" progId="Equation.DSMT4">
                  <p:embed/>
                </p:oleObj>
              </mc:Choice>
              <mc:Fallback>
                <p:oleObj r:id="rId6" imgW="342900" imgH="203200" progId="Equation.DSMT4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3350" y="2332038"/>
                        <a:ext cx="868363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710874"/>
              </p:ext>
            </p:extLst>
          </p:nvPr>
        </p:nvGraphicFramePr>
        <p:xfrm>
          <a:off x="4355976" y="2330450"/>
          <a:ext cx="8032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16865" imgH="177800" progId="Equation.DSMT4">
                  <p:embed/>
                </p:oleObj>
              </mc:Choice>
              <mc:Fallback>
                <p:oleObj r:id="rId8" imgW="316865" imgH="177800" progId="Equation.DSMT4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55976" y="2330450"/>
                        <a:ext cx="803275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11188" y="560388"/>
            <a:ext cx="4875213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函数序列不一致收敛的充分条件</a:t>
            </a:r>
          </a:p>
        </p:txBody>
      </p:sp>
      <p:graphicFrame>
        <p:nvGraphicFramePr>
          <p:cNvPr id="37896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160251"/>
              </p:ext>
            </p:extLst>
          </p:nvPr>
        </p:nvGraphicFramePr>
        <p:xfrm>
          <a:off x="6444208" y="2228850"/>
          <a:ext cx="11255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444500" imgH="279400" progId="Equation.DSMT4">
                  <p:embed/>
                </p:oleObj>
              </mc:Choice>
              <mc:Fallback>
                <p:oleObj r:id="rId10" imgW="444500" imgH="279400" progId="Equation.DSMT4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44208" y="2228850"/>
                        <a:ext cx="1125538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对象 11"/>
          <p:cNvGraphicFramePr>
            <a:graphicFrameLocks noChangeAspect="1"/>
          </p:cNvGraphicFramePr>
          <p:nvPr/>
        </p:nvGraphicFramePr>
        <p:xfrm>
          <a:off x="1258888" y="4635500"/>
          <a:ext cx="12541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494665" imgH="254000" progId="Equation.DSMT4">
                  <p:embed/>
                </p:oleObj>
              </mc:Choice>
              <mc:Fallback>
                <p:oleObj r:id="rId12" imgW="494665" imgH="254000" progId="Equation.DSMT4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8888" y="4635500"/>
                        <a:ext cx="1254125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对象 12"/>
          <p:cNvGraphicFramePr>
            <a:graphicFrameLocks noChangeAspect="1"/>
          </p:cNvGraphicFramePr>
          <p:nvPr/>
        </p:nvGraphicFramePr>
        <p:xfrm>
          <a:off x="5795963" y="4706938"/>
          <a:ext cx="8683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342900" imgH="203200" progId="Equation.DSMT4">
                  <p:embed/>
                </p:oleObj>
              </mc:Choice>
              <mc:Fallback>
                <p:oleObj r:id="rId13" imgW="342900" imgH="203200" progId="Equation.DSMT4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95963" y="4706938"/>
                        <a:ext cx="868362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539750" y="5529263"/>
            <a:ext cx="693811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评论： </a:t>
            </a:r>
            <a:r>
              <a:rPr kumimoji="1" lang="zh-CN" altLang="en-US" sz="2600" b="1" dirty="0">
                <a:latin typeface="+mn-lt"/>
                <a:ea typeface="+mn-ea"/>
              </a:rPr>
              <a:t>条件                                可以适当放松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657105"/>
              </p:ext>
            </p:extLst>
          </p:nvPr>
        </p:nvGraphicFramePr>
        <p:xfrm>
          <a:off x="2483768" y="5526088"/>
          <a:ext cx="280193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130300" imgH="228600" progId="Equation.DSMT4">
                  <p:embed/>
                </p:oleObj>
              </mc:Choice>
              <mc:Fallback>
                <p:oleObj r:id="rId14" imgW="1130300" imgH="228600" progId="Equation.DSMT4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83768" y="5526088"/>
                        <a:ext cx="2801938" cy="566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563563" y="6105525"/>
            <a:ext cx="5880100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实际上只要有一个子函数序列就可以！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5373688"/>
            <a:ext cx="9144000" cy="0"/>
          </a:xfrm>
          <a:prstGeom prst="line">
            <a:avLst/>
          </a:prstGeom>
          <a:ln w="57150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/>
          </p:cNvSpPr>
          <p:nvPr>
            <p:ph type="body" sz="half" idx="1"/>
          </p:nvPr>
        </p:nvSpPr>
        <p:spPr>
          <a:xfrm>
            <a:off x="574675" y="1308100"/>
            <a:ext cx="8029575" cy="4352925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800000"/>
                </a:solidFill>
              </a:rPr>
              <a:t>命题</a:t>
            </a:r>
            <a:r>
              <a:rPr lang="en-US" altLang="zh-CN" sz="2600" b="1" dirty="0">
                <a:solidFill>
                  <a:srgbClr val="800000"/>
                </a:solidFill>
              </a:rPr>
              <a:t>3</a:t>
            </a:r>
            <a:r>
              <a:rPr lang="zh-CN" altLang="en-US" sz="2600" b="1" dirty="0"/>
              <a:t>：设函数序列               在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600" b="1" dirty="0"/>
              <a:t>上收敛于极限</a:t>
            </a:r>
            <a:endParaRPr lang="en-US" altLang="zh-CN" sz="2600" b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b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/>
              <a:t>函数          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. </a:t>
            </a:r>
            <a:r>
              <a:rPr lang="zh-CN" altLang="en-US" sz="2600" b="1" i="1" dirty="0"/>
              <a:t>若存在点列               ，使得</a:t>
            </a:r>
            <a:endParaRPr lang="en-US" altLang="zh-CN" sz="2600" b="1" i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b="1" i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b="1" i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i="1" dirty="0"/>
              <a:t>则                 </a:t>
            </a:r>
            <a:r>
              <a:rPr lang="zh-CN" altLang="en-US" sz="2600" b="1" dirty="0"/>
              <a:t>在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600" b="1" dirty="0"/>
              <a:t>上不一致收敛于           </a:t>
            </a:r>
            <a:r>
              <a:rPr lang="en-US" altLang="zh-CN" sz="2600" b="1" dirty="0"/>
              <a:t>.</a:t>
            </a:r>
            <a:endParaRPr lang="en-US" altLang="zh-CN" sz="2600" b="1" i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b="1" i="1" dirty="0"/>
          </a:p>
          <a:p>
            <a:pPr marL="0" indent="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b="1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8915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979613" y="2997200"/>
          <a:ext cx="4519612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81200" imgH="254000" progId="Equation.DSMT4">
                  <p:embed/>
                </p:oleObj>
              </mc:Choice>
              <mc:Fallback>
                <p:oleObj r:id="rId2" imgW="1981200" imgH="254000" progId="Equation.DSMT4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1979613" y="2997200"/>
                        <a:ext cx="4519612" cy="5794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对象 1"/>
          <p:cNvGraphicFramePr>
            <a:graphicFrameLocks noChangeAspect="1"/>
          </p:cNvGraphicFramePr>
          <p:nvPr/>
        </p:nvGraphicFramePr>
        <p:xfrm>
          <a:off x="3635375" y="1287463"/>
          <a:ext cx="125412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94665" imgH="254000" progId="Equation.DSMT4">
                  <p:embed/>
                </p:oleObj>
              </mc:Choice>
              <mc:Fallback>
                <p:oleObj r:id="rId4" imgW="494665" imgH="254000" progId="Equation.DSMT4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5375" y="1287463"/>
                        <a:ext cx="1254125" cy="630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对象 2"/>
          <p:cNvGraphicFramePr>
            <a:graphicFrameLocks noChangeAspect="1"/>
          </p:cNvGraphicFramePr>
          <p:nvPr/>
        </p:nvGraphicFramePr>
        <p:xfrm>
          <a:off x="1403350" y="2279650"/>
          <a:ext cx="8683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42900" imgH="203200" progId="Equation.DSMT4">
                  <p:embed/>
                </p:oleObj>
              </mc:Choice>
              <mc:Fallback>
                <p:oleObj r:id="rId6" imgW="342900" imgH="203200" progId="Equation.DSMT4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3350" y="2279650"/>
                        <a:ext cx="868363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84213" y="420688"/>
            <a:ext cx="4873625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函数序列不一致收敛的充分条件</a:t>
            </a:r>
          </a:p>
        </p:txBody>
      </p:sp>
      <p:graphicFrame>
        <p:nvGraphicFramePr>
          <p:cNvPr id="38919" name="对象 9"/>
          <p:cNvGraphicFramePr>
            <a:graphicFrameLocks noChangeAspect="1"/>
          </p:cNvGraphicFramePr>
          <p:nvPr/>
        </p:nvGraphicFramePr>
        <p:xfrm>
          <a:off x="4411663" y="2133600"/>
          <a:ext cx="11255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44500" imgH="279400" progId="Equation.DSMT4">
                  <p:embed/>
                </p:oleObj>
              </mc:Choice>
              <mc:Fallback>
                <p:oleObj r:id="rId8" imgW="444500" imgH="279400" progId="Equation.DSMT4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11663" y="2133600"/>
                        <a:ext cx="1125537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对象 11"/>
          <p:cNvGraphicFramePr>
            <a:graphicFrameLocks noChangeAspect="1"/>
          </p:cNvGraphicFramePr>
          <p:nvPr/>
        </p:nvGraphicFramePr>
        <p:xfrm>
          <a:off x="1258888" y="3644900"/>
          <a:ext cx="12541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494665" imgH="254000" progId="Equation.DSMT4">
                  <p:embed/>
                </p:oleObj>
              </mc:Choice>
              <mc:Fallback>
                <p:oleObj r:id="rId10" imgW="494665" imgH="254000" progId="Equation.DSMT4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8888" y="3644900"/>
                        <a:ext cx="1254125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对象 12"/>
          <p:cNvGraphicFramePr>
            <a:graphicFrameLocks noChangeAspect="1"/>
          </p:cNvGraphicFramePr>
          <p:nvPr/>
        </p:nvGraphicFramePr>
        <p:xfrm>
          <a:off x="5651500" y="3717925"/>
          <a:ext cx="8683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342900" imgH="203200" progId="Equation.DSMT4">
                  <p:embed/>
                </p:oleObj>
              </mc:Choice>
              <mc:Fallback>
                <p:oleObj r:id="rId11" imgW="342900" imgH="203200" progId="Equation.DSMT4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51500" y="3717925"/>
                        <a:ext cx="868363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39750" y="4846638"/>
            <a:ext cx="4257675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评论：                                 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149475" y="4724400"/>
          <a:ext cx="4846638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955800" imgH="393700" progId="Equation.DSMT4">
                  <p:embed/>
                </p:oleObj>
              </mc:Choice>
              <mc:Fallback>
                <p:oleObj r:id="rId12" imgW="1955800" imgH="393700" progId="Equation.DSMT4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49475" y="4724400"/>
                        <a:ext cx="4846638" cy="976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0" y="4510088"/>
            <a:ext cx="9144000" cy="0"/>
          </a:xfrm>
          <a:prstGeom prst="line">
            <a:avLst/>
          </a:prstGeom>
          <a:ln w="57150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29709" name="对象 1"/>
          <p:cNvGraphicFramePr>
            <a:graphicFrameLocks noChangeAspect="1"/>
          </p:cNvGraphicFramePr>
          <p:nvPr/>
        </p:nvGraphicFramePr>
        <p:xfrm>
          <a:off x="2608263" y="5630863"/>
          <a:ext cx="35687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498600" imgH="419100" progId="Equation.DSMT4">
                  <p:embed/>
                </p:oleObj>
              </mc:Choice>
              <mc:Fallback>
                <p:oleObj r:id="rId14" imgW="1498600" imgH="419100" progId="Equation.DSMT4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08263" y="5630863"/>
                        <a:ext cx="3568700" cy="998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/>
          <p:nvPr/>
        </p:nvSpPr>
        <p:spPr>
          <a:xfrm>
            <a:off x="852488" y="717550"/>
            <a:ext cx="12001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2. </a:t>
            </a:r>
          </a:p>
        </p:txBody>
      </p:sp>
      <p:graphicFrame>
        <p:nvGraphicFramePr>
          <p:cNvPr id="267270" name="Object 6"/>
          <p:cNvGraphicFramePr>
            <a:graphicFrameLocks noChangeAspect="1"/>
          </p:cNvGraphicFramePr>
          <p:nvPr/>
        </p:nvGraphicFramePr>
        <p:xfrm>
          <a:off x="1933575" y="508000"/>
          <a:ext cx="13430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16965" imgH="812165" progId="Equation.3">
                  <p:embed/>
                </p:oleObj>
              </mc:Choice>
              <mc:Fallback>
                <p:oleObj r:id="rId2" imgW="1116965" imgH="81216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33575" y="508000"/>
                        <a:ext cx="1343025" cy="976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71" name="Text Box 7"/>
          <p:cNvSpPr txBox="1"/>
          <p:nvPr/>
        </p:nvSpPr>
        <p:spPr>
          <a:xfrm>
            <a:off x="3059113" y="5435600"/>
            <a:ext cx="541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为定义在</a:t>
            </a:r>
            <a:r>
              <a:rPr lang="en-US" altLang="zh-CN" sz="2800" dirty="0">
                <a:latin typeface="Times New Roman" panose="02020603050405020304" pitchFamily="18" charset="0"/>
              </a:rPr>
              <a:t>(–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, + )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上的三角级数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835150" y="1700213"/>
          <a:ext cx="1989138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87400" imgH="431800" progId="Equation.DSMT4">
                  <p:embed/>
                </p:oleObj>
              </mc:Choice>
              <mc:Fallback>
                <p:oleObj r:id="rId4" imgW="787400" imgH="4318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5150" y="1700213"/>
                        <a:ext cx="1989138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665538" y="3070225"/>
          <a:ext cx="4938712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146300" imgH="431800" progId="Equation.DSMT4">
                  <p:embed/>
                </p:oleObj>
              </mc:Choice>
              <mc:Fallback>
                <p:oleObj r:id="rId6" imgW="2146300" imgH="4318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65538" y="3070225"/>
                        <a:ext cx="4938712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963738" y="4437063"/>
          <a:ext cx="36544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586865" imgH="254000" progId="Equation.DSMT4">
                  <p:embed/>
                </p:oleObj>
              </mc:Choice>
              <mc:Fallback>
                <p:oleObj r:id="rId8" imgW="1586865" imgH="2540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63738" y="4437063"/>
                        <a:ext cx="3654425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479550" y="5118100"/>
          <a:ext cx="13430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116965" imgH="812165" progId="Equation.DSMT4">
                  <p:embed/>
                </p:oleObj>
              </mc:Choice>
              <mc:Fallback>
                <p:oleObj r:id="rId10" imgW="1116965" imgH="8121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9550" y="5118100"/>
                        <a:ext cx="1343025" cy="976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标注 8"/>
          <p:cNvSpPr/>
          <p:nvPr/>
        </p:nvSpPr>
        <p:spPr>
          <a:xfrm>
            <a:off x="7019925" y="4508500"/>
            <a:ext cx="1008063" cy="620713"/>
          </a:xfrm>
          <a:prstGeom prst="wedgeRectCallout">
            <a:avLst>
              <a:gd name="adj1" fmla="val -155116"/>
              <a:gd name="adj2" fmla="val 113944"/>
            </a:avLst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dirty="0"/>
              <a:t>定义域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995738" y="922338"/>
          <a:ext cx="15716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977900" imgH="711200" progId="Equation.DSMT4">
                  <p:embed/>
                </p:oleObj>
              </mc:Choice>
              <mc:Fallback>
                <p:oleObj r:id="rId11" imgW="977900" imgH="711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5738" y="922338"/>
                        <a:ext cx="1571625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549900" y="868363"/>
          <a:ext cx="14700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914400" imgH="254000" progId="Equation.DSMT4">
                  <p:embed/>
                </p:oleObj>
              </mc:Choice>
              <mc:Fallback>
                <p:oleObj r:id="rId13" imgW="914400" imgH="2540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49900" y="868363"/>
                        <a:ext cx="1470025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551488" y="1341438"/>
          <a:ext cx="226536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409065" imgH="203200" progId="Equation.DSMT4">
                  <p:embed/>
                </p:oleObj>
              </mc:Choice>
              <mc:Fallback>
                <p:oleObj r:id="rId15" imgW="1409065" imgH="203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51488" y="1341438"/>
                        <a:ext cx="2265362" cy="325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545138" y="1797050"/>
          <a:ext cx="3490912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2171700" imgH="203200" progId="Equation.DSMT4">
                  <p:embed/>
                </p:oleObj>
              </mc:Choice>
              <mc:Fallback>
                <p:oleObj r:id="rId17" imgW="2171700" imgH="2032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45138" y="1797050"/>
                        <a:ext cx="3490912" cy="325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09600" y="2984500"/>
          <a:ext cx="28575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1129665" imgH="431800" progId="Equation.DSMT4">
                  <p:embed/>
                </p:oleObj>
              </mc:Choice>
              <mc:Fallback>
                <p:oleObj r:id="rId19" imgW="1129665" imgH="4318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9600" y="2984500"/>
                        <a:ext cx="2857500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1" grpId="0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3" name="Text Box 3"/>
          <p:cNvSpPr txBox="1"/>
          <p:nvPr/>
        </p:nvSpPr>
        <p:spPr>
          <a:xfrm>
            <a:off x="0" y="0"/>
            <a:ext cx="24114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命题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的证明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63526" name="Object 6"/>
          <p:cNvGraphicFramePr>
            <a:graphicFrameLocks noChangeAspect="1"/>
          </p:cNvGraphicFramePr>
          <p:nvPr/>
        </p:nvGraphicFramePr>
        <p:xfrm>
          <a:off x="900113" y="4868863"/>
          <a:ext cx="54657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184400" imgH="228600" progId="Equation.3">
                  <p:embed/>
                </p:oleObj>
              </mc:Choice>
              <mc:Fallback>
                <p:oleObj r:id="rId3" imgW="2184400" imgH="228600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4868863"/>
                        <a:ext cx="5465762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29" name="Object 9"/>
          <p:cNvGraphicFramePr>
            <a:graphicFrameLocks noChangeAspect="1"/>
          </p:cNvGraphicFramePr>
          <p:nvPr/>
        </p:nvGraphicFramePr>
        <p:xfrm>
          <a:off x="323850" y="620713"/>
          <a:ext cx="77358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009900" imgH="228600" progId="Equation.3">
                  <p:embed/>
                </p:oleObj>
              </mc:Choice>
              <mc:Fallback>
                <p:oleObj r:id="rId5" imgW="3009900" imgH="22860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850" y="620713"/>
                        <a:ext cx="7735888" cy="571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0" name="Object 10"/>
          <p:cNvGraphicFramePr>
            <a:graphicFrameLocks noChangeAspect="1"/>
          </p:cNvGraphicFramePr>
          <p:nvPr/>
        </p:nvGraphicFramePr>
        <p:xfrm>
          <a:off x="323850" y="2133600"/>
          <a:ext cx="8356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251200" imgH="228600" progId="Equation.3">
                  <p:embed/>
                </p:oleObj>
              </mc:Choice>
              <mc:Fallback>
                <p:oleObj r:id="rId7" imgW="3251200" imgH="2286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850" y="2133600"/>
                        <a:ext cx="83566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1" name="Object 11"/>
          <p:cNvGraphicFramePr>
            <a:graphicFrameLocks noChangeAspect="1"/>
          </p:cNvGraphicFramePr>
          <p:nvPr/>
        </p:nvGraphicFramePr>
        <p:xfrm>
          <a:off x="827088" y="3284538"/>
          <a:ext cx="66913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603500" imgH="393700" progId="Equation.3">
                  <p:embed/>
                </p:oleObj>
              </mc:Choice>
              <mc:Fallback>
                <p:oleObj r:id="rId9" imgW="2603500" imgH="3937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7088" y="3284538"/>
                        <a:ext cx="6691312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46"/>
          <p:cNvGraphicFramePr>
            <a:graphicFrameLocks noChangeAspect="1"/>
          </p:cNvGraphicFramePr>
          <p:nvPr/>
        </p:nvGraphicFramePr>
        <p:xfrm>
          <a:off x="250825" y="476250"/>
          <a:ext cx="73310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098800" imgH="203200" progId="Equation.DSMT4">
                  <p:embed/>
                </p:oleObj>
              </mc:Choice>
              <mc:Fallback>
                <p:oleObj r:id="rId3" imgW="3098800" imgH="203200" progId="Equation.DSMT4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476250"/>
                        <a:ext cx="7331075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对象 1"/>
          <p:cNvGraphicFramePr>
            <a:graphicFrameLocks noChangeAspect="1"/>
          </p:cNvGraphicFramePr>
          <p:nvPr/>
        </p:nvGraphicFramePr>
        <p:xfrm>
          <a:off x="1979613" y="1268413"/>
          <a:ext cx="3665537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549400" imgH="469900" progId="Equation.DSMT4">
                  <p:embed/>
                </p:oleObj>
              </mc:Choice>
              <mc:Fallback>
                <p:oleObj r:id="rId5" imgW="1549400" imgH="469900" progId="Equation.DSMT4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613" y="1268413"/>
                        <a:ext cx="3665537" cy="1112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68313" y="2781300"/>
          <a:ext cx="5526087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336800" imgH="469900" progId="Equation.DSMT4">
                  <p:embed/>
                </p:oleObj>
              </mc:Choice>
              <mc:Fallback>
                <p:oleObj r:id="rId7" imgW="2336800" imgH="4699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8313" y="2781300"/>
                        <a:ext cx="5526087" cy="1114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243528"/>
              </p:ext>
            </p:extLst>
          </p:nvPr>
        </p:nvGraphicFramePr>
        <p:xfrm>
          <a:off x="677863" y="4652963"/>
          <a:ext cx="25241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66800" imgH="228600" progId="Equation.DSMT4">
                  <p:embed/>
                </p:oleObj>
              </mc:Choice>
              <mc:Fallback>
                <p:oleObj name="Equation" r:id="rId9" imgW="1066800" imgH="228600" progId="Equation.DSMT4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7863" y="4652963"/>
                        <a:ext cx="2524125" cy="54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55650" y="6056313"/>
          <a:ext cx="30638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295400" imgH="228600" progId="Equation.DSMT4">
                  <p:embed/>
                </p:oleObj>
              </mc:Choice>
              <mc:Fallback>
                <p:oleObj r:id="rId11" imgW="1295400" imgH="228600" progId="Equation.DSMT4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5650" y="6056313"/>
                        <a:ext cx="3063875" cy="54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71550" y="3933825"/>
          <a:ext cx="5105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159000" imgH="228600" progId="Equation.DSMT4">
                  <p:embed/>
                </p:oleObj>
              </mc:Choice>
              <mc:Fallback>
                <p:oleObj r:id="rId13" imgW="2159000" imgH="228600" progId="Equation.DSMT4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1550" y="3933825"/>
                        <a:ext cx="51054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588903"/>
              </p:ext>
            </p:extLst>
          </p:nvPr>
        </p:nvGraphicFramePr>
        <p:xfrm>
          <a:off x="2051050" y="4941888"/>
          <a:ext cx="5138738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171700" imgH="469900" progId="Equation.DSMT4">
                  <p:embed/>
                </p:oleObj>
              </mc:Choice>
              <mc:Fallback>
                <p:oleObj name="Equation" r:id="rId15" imgW="2171700" imgH="469900" progId="Equation.DSMT4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51050" y="4941888"/>
                        <a:ext cx="5138738" cy="1112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/>
          </p:cNvSpPr>
          <p:nvPr>
            <p:ph type="body" sz="half" idx="1"/>
          </p:nvPr>
        </p:nvSpPr>
        <p:spPr>
          <a:xfrm>
            <a:off x="395288" y="836613"/>
            <a:ext cx="8640762" cy="2376487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6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800000"/>
                </a:solidFill>
              </a:rPr>
              <a:t>函数项级数一致收敛</a:t>
            </a:r>
            <a:r>
              <a:rPr lang="zh-CN" altLang="en-US" sz="2600" b="1" dirty="0"/>
              <a:t>：</a:t>
            </a:r>
            <a:endParaRPr lang="en-US" altLang="zh-CN" sz="2600" b="1" dirty="0"/>
          </a:p>
          <a:p>
            <a:pPr marL="0" indent="0" eaLnBrk="1" hangingPunct="1">
              <a:lnSpc>
                <a:spcPct val="16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/>
              <a:t>设函数项级数             中的每一项在集合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中有定义。若其部分和序列</a:t>
            </a:r>
            <a:r>
              <a:rPr lang="zh-CN" altLang="en-US" sz="2600" b="1" i="1" dirty="0"/>
              <a:t>                       </a:t>
            </a:r>
            <a:r>
              <a:rPr lang="zh-CN" altLang="en-US" sz="2600" b="1" dirty="0"/>
              <a:t>在集合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上一致收敛，则称级数</a:t>
            </a:r>
            <a:endParaRPr lang="en-US" altLang="zh-CN" sz="2600" b="1" dirty="0"/>
          </a:p>
          <a:p>
            <a:pPr marL="0" indent="0" eaLnBrk="1" hangingPunct="1">
              <a:lnSpc>
                <a:spcPct val="16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b="1" dirty="0"/>
              <a:t>             </a:t>
            </a:r>
            <a:r>
              <a:rPr lang="zh-CN" altLang="en-US" sz="2600" b="1" dirty="0"/>
              <a:t>在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上一致收敛。</a:t>
            </a:r>
          </a:p>
        </p:txBody>
      </p:sp>
      <p:sp>
        <p:nvSpPr>
          <p:cNvPr id="44035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2555875" y="1573213"/>
          <a:ext cx="1093788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58800" imgH="431800" progId="Equation.3">
                  <p:embed/>
                </p:oleObj>
              </mc:Choice>
              <mc:Fallback>
                <p:oleObj r:id="rId2" imgW="558800" imgH="4318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55875" y="1573213"/>
                        <a:ext cx="1093788" cy="858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7"/>
          <p:cNvSpPr/>
          <p:nvPr/>
        </p:nvSpPr>
        <p:spPr>
          <a:xfrm>
            <a:off x="0" y="24320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468313" y="2930525"/>
          <a:ext cx="1096962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58800" imgH="431800" progId="Equation.3">
                  <p:embed/>
                </p:oleObj>
              </mc:Choice>
              <mc:Fallback>
                <p:oleObj r:id="rId4" imgW="558800" imgH="4318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8313" y="2930525"/>
                        <a:ext cx="1096962" cy="858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Rectangle 9"/>
          <p:cNvSpPr/>
          <p:nvPr/>
        </p:nvSpPr>
        <p:spPr>
          <a:xfrm>
            <a:off x="0" y="24320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2195513" y="2133600"/>
          <a:ext cx="20447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40765" imgH="431800" progId="Equation.3">
                  <p:embed/>
                </p:oleObj>
              </mc:Choice>
              <mc:Fallback>
                <p:oleObj r:id="rId6" imgW="1040765" imgH="431800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95513" y="2133600"/>
                        <a:ext cx="2044700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1439863" y="3860800"/>
          <a:ext cx="47275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082800" imgH="444500" progId="Equation.DSMT4">
                  <p:embed/>
                </p:oleObj>
              </mc:Choice>
              <mc:Fallback>
                <p:oleObj r:id="rId8" imgW="2082800" imgH="444500" progId="Equation.DSMT4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>
                      <a:xfrm>
                        <a:off x="1439863" y="3860800"/>
                        <a:ext cx="4727575" cy="1008063"/>
                      </a:xfrm>
                      <a:prstGeom prst="rect">
                        <a:avLst/>
                      </a:prstGeom>
                      <a:solidFill>
                        <a:srgbClr val="FFFF00">
                          <a:alpha val="100000"/>
                        </a:srgb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553200" y="3933825"/>
          <a:ext cx="11144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08000" imgH="393700" progId="Equation.DSMT4">
                  <p:embed/>
                </p:oleObj>
              </mc:Choice>
              <mc:Fallback>
                <p:oleObj r:id="rId10" imgW="508000" imgH="393700" progId="Equation.DSMT4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53200" y="3933825"/>
                        <a:ext cx="1114425" cy="863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051050" y="5297488"/>
          <a:ext cx="4770438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120900" imgH="482600" progId="Equation.DSMT4">
                  <p:embed/>
                </p:oleObj>
              </mc:Choice>
              <mc:Fallback>
                <p:oleObj r:id="rId12" imgW="2120900" imgH="482600" progId="Equation.DSMT4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51050" y="5297488"/>
                        <a:ext cx="4770438" cy="10842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5292725" y="188913"/>
            <a:ext cx="3027363" cy="1366837"/>
            <a:chOff x="4088884" y="-547268"/>
            <a:chExt cx="4122071" cy="2103018"/>
          </a:xfrm>
        </p:grpSpPr>
        <p:graphicFrame>
          <p:nvGraphicFramePr>
            <p:cNvPr id="44052" name="对象 1"/>
            <p:cNvGraphicFramePr>
              <a:graphicFrameLocks noChangeAspect="1"/>
            </p:cNvGraphicFramePr>
            <p:nvPr/>
          </p:nvGraphicFramePr>
          <p:xfrm>
            <a:off x="4088884" y="-547268"/>
            <a:ext cx="4122071" cy="21030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816100" imgH="927100" progId="Equation.DSMT4">
                    <p:embed/>
                  </p:oleObj>
                </mc:Choice>
                <mc:Fallback>
                  <p:oleObj r:id="rId14" imgW="1816100" imgH="927100" progId="Equation.DSMT4">
                    <p:embed/>
                    <p:pic>
                      <p:nvPicPr>
                        <p:cNvPr id="0" name="图片 325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088884" y="-547268"/>
                          <a:ext cx="4122071" cy="210301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4053" name="直接箭头连接符 14"/>
            <p:cNvCxnSpPr/>
            <p:nvPr/>
          </p:nvCxnSpPr>
          <p:spPr>
            <a:xfrm>
              <a:off x="4499992" y="1268760"/>
              <a:ext cx="720080" cy="0"/>
            </a:xfrm>
            <a:prstGeom prst="straightConnector1">
              <a:avLst/>
            </a:prstGeom>
            <a:ln w="3175" cap="flat" cmpd="thinThick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grpSp>
          <p:nvGrpSpPr>
            <p:cNvPr id="44054" name="组合 8"/>
            <p:cNvGrpSpPr/>
            <p:nvPr/>
          </p:nvGrpSpPr>
          <p:grpSpPr>
            <a:xfrm>
              <a:off x="4499992" y="332656"/>
              <a:ext cx="720080" cy="288032"/>
              <a:chOff x="4499992" y="332656"/>
              <a:chExt cx="720080" cy="288032"/>
            </a:xfrm>
          </p:grpSpPr>
          <p:cxnSp>
            <p:nvCxnSpPr>
              <p:cNvPr id="44055" name="直接箭头连接符 5"/>
              <p:cNvCxnSpPr/>
              <p:nvPr/>
            </p:nvCxnSpPr>
            <p:spPr>
              <a:xfrm>
                <a:off x="4499992" y="476672"/>
                <a:ext cx="720080" cy="0"/>
              </a:xfrm>
              <a:prstGeom prst="straightConnector1">
                <a:avLst/>
              </a:prstGeom>
              <a:ln w="3175" cap="flat" cmpd="thinThick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44056" name="直接连接符 7"/>
              <p:cNvCxnSpPr/>
              <p:nvPr/>
            </p:nvCxnSpPr>
            <p:spPr>
              <a:xfrm flipH="1">
                <a:off x="4716016" y="332656"/>
                <a:ext cx="360040" cy="288032"/>
              </a:xfrm>
              <a:prstGeom prst="line">
                <a:avLst/>
              </a:prstGeom>
              <a:ln w="3175" cap="flat" cmpd="thinThick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椭圆 1"/>
          <p:cNvSpPr/>
          <p:nvPr/>
        </p:nvSpPr>
        <p:spPr>
          <a:xfrm>
            <a:off x="5651500" y="3789363"/>
            <a:ext cx="471488" cy="647700"/>
          </a:xfrm>
          <a:prstGeom prst="ellipse">
            <a:avLst/>
          </a:prstGeom>
          <a:solidFill>
            <a:schemeClr val="accent1">
              <a:alpha val="0"/>
            </a:schemeClr>
          </a:solidFill>
          <a:ln w="57150" cap="flat" cmpd="thinThick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292725" y="260350"/>
            <a:ext cx="3197225" cy="1366838"/>
            <a:chOff x="3974323" y="-547268"/>
            <a:chExt cx="4353356" cy="2103018"/>
          </a:xfrm>
        </p:grpSpPr>
        <p:graphicFrame>
          <p:nvGraphicFramePr>
            <p:cNvPr id="44047" name="对象 1"/>
            <p:cNvGraphicFramePr>
              <a:graphicFrameLocks noChangeAspect="1"/>
            </p:cNvGraphicFramePr>
            <p:nvPr/>
          </p:nvGraphicFramePr>
          <p:xfrm>
            <a:off x="3974323" y="-547268"/>
            <a:ext cx="4353356" cy="21030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917700" imgH="927100" progId="Equation.DSMT4">
                    <p:embed/>
                  </p:oleObj>
                </mc:Choice>
                <mc:Fallback>
                  <p:oleObj r:id="rId16" imgW="1917700" imgH="927100" progId="Equation.DSMT4">
                    <p:embed/>
                    <p:pic>
                      <p:nvPicPr>
                        <p:cNvPr id="0" name="图片 326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974323" y="-547268"/>
                          <a:ext cx="4353356" cy="210301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4048" name="直接箭头连接符 14"/>
            <p:cNvCxnSpPr/>
            <p:nvPr/>
          </p:nvCxnSpPr>
          <p:spPr>
            <a:xfrm>
              <a:off x="4499992" y="1268760"/>
              <a:ext cx="720080" cy="0"/>
            </a:xfrm>
            <a:prstGeom prst="straightConnector1">
              <a:avLst/>
            </a:prstGeom>
            <a:ln w="3175" cap="flat" cmpd="thinThick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grpSp>
          <p:nvGrpSpPr>
            <p:cNvPr id="44049" name="组合 8"/>
            <p:cNvGrpSpPr/>
            <p:nvPr/>
          </p:nvGrpSpPr>
          <p:grpSpPr>
            <a:xfrm>
              <a:off x="4499992" y="332656"/>
              <a:ext cx="720080" cy="288032"/>
              <a:chOff x="4499992" y="332656"/>
              <a:chExt cx="720080" cy="288032"/>
            </a:xfrm>
          </p:grpSpPr>
          <p:cxnSp>
            <p:nvCxnSpPr>
              <p:cNvPr id="44050" name="直接箭头连接符 5"/>
              <p:cNvCxnSpPr/>
              <p:nvPr/>
            </p:nvCxnSpPr>
            <p:spPr>
              <a:xfrm>
                <a:off x="4499992" y="476672"/>
                <a:ext cx="720080" cy="0"/>
              </a:xfrm>
              <a:prstGeom prst="straightConnector1">
                <a:avLst/>
              </a:prstGeom>
              <a:ln w="3175" cap="flat" cmpd="thinThick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44051" name="直接连接符 7"/>
              <p:cNvCxnSpPr/>
              <p:nvPr/>
            </p:nvCxnSpPr>
            <p:spPr>
              <a:xfrm flipH="1">
                <a:off x="4716016" y="332656"/>
                <a:ext cx="360040" cy="288032"/>
              </a:xfrm>
              <a:prstGeom prst="line">
                <a:avLst/>
              </a:prstGeom>
              <a:ln w="3175" cap="flat" cmpd="thinThick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2.</a:t>
            </a:r>
            <a:r>
              <a:rPr lang="zh-CN" altLang="en-US" dirty="0">
                <a:latin typeface="宋体" panose="02010600030101010101" pitchFamily="2" charset="-122"/>
              </a:rPr>
              <a:t>函数项级数一致收敛的必要条件与判别法</a:t>
            </a: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en-US" altLang="zh-CN" b="1" dirty="0"/>
              <a:t>(1)</a:t>
            </a:r>
            <a:r>
              <a:rPr lang="zh-CN" altLang="en-US" b="1" dirty="0">
                <a:solidFill>
                  <a:srgbClr val="800000"/>
                </a:solidFill>
              </a:rPr>
              <a:t>函数项级数一致收敛的必要条件</a:t>
            </a:r>
          </a:p>
          <a:p>
            <a:pPr marL="0" indent="0" eaLnBrk="1" hangingPunct="1">
              <a:buNone/>
            </a:pPr>
            <a:endParaRPr lang="zh-CN" altLang="en-US" b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b="1" dirty="0"/>
              <a:t>定理</a:t>
            </a:r>
            <a:r>
              <a:rPr lang="en-US" altLang="zh-CN" b="1" dirty="0"/>
              <a:t>1</a:t>
            </a:r>
            <a:r>
              <a:rPr lang="zh-CN" altLang="en-US" b="1" dirty="0"/>
              <a:t>：若函数项级数              在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/>
              <a:t>上一致收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b="1" dirty="0"/>
              <a:t>敛，则其一般项序列               在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/>
              <a:t>上一致收敛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b="1" dirty="0"/>
              <a:t>于</a:t>
            </a:r>
            <a:r>
              <a:rPr lang="en-US" altLang="zh-CN" b="1" i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/>
              <a:t>，即</a:t>
            </a:r>
          </a:p>
          <a:p>
            <a:pPr marL="0" indent="0" eaLnBrk="1" hangingPunct="1">
              <a:buNone/>
            </a:pPr>
            <a:endParaRPr lang="en-US" altLang="zh-CN" b="1" dirty="0"/>
          </a:p>
        </p:txBody>
      </p:sp>
      <p:sp>
        <p:nvSpPr>
          <p:cNvPr id="45060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45061" name="Object 4"/>
          <p:cNvGraphicFramePr>
            <a:graphicFrameLocks noChangeAspect="1"/>
          </p:cNvGraphicFramePr>
          <p:nvPr/>
        </p:nvGraphicFramePr>
        <p:xfrm>
          <a:off x="4140200" y="2708275"/>
          <a:ext cx="1439863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58800" imgH="431800" progId="Equation.3">
                  <p:embed/>
                </p:oleObj>
              </mc:Choice>
              <mc:Fallback>
                <p:oleObj r:id="rId2" imgW="558800" imgH="43180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40200" y="2708275"/>
                        <a:ext cx="1439863" cy="1112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Rectangle 7"/>
          <p:cNvSpPr/>
          <p:nvPr/>
        </p:nvSpPr>
        <p:spPr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45063" name="Object 6"/>
          <p:cNvGraphicFramePr>
            <a:graphicFrameLocks noChangeAspect="1"/>
          </p:cNvGraphicFramePr>
          <p:nvPr/>
        </p:nvGraphicFramePr>
        <p:xfrm>
          <a:off x="3995738" y="3716338"/>
          <a:ext cx="15113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82600" imgH="228600" progId="Equation.3">
                  <p:embed/>
                </p:oleObj>
              </mc:Choice>
              <mc:Fallback>
                <p:oleObj r:id="rId4" imgW="482600" imgH="2286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95738" y="3716338"/>
                        <a:ext cx="1511300" cy="715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Rectangle 9"/>
          <p:cNvSpPr/>
          <p:nvPr/>
        </p:nvSpPr>
        <p:spPr>
          <a:xfrm>
            <a:off x="0" y="32131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45065" name="Object 8"/>
          <p:cNvGraphicFramePr>
            <a:graphicFrameLocks noChangeAspect="1"/>
          </p:cNvGraphicFramePr>
          <p:nvPr/>
        </p:nvGraphicFramePr>
        <p:xfrm>
          <a:off x="2127250" y="5084763"/>
          <a:ext cx="488791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624965" imgH="317500" progId="Equation.DSMT4">
                  <p:embed/>
                </p:oleObj>
              </mc:Choice>
              <mc:Fallback>
                <p:oleObj r:id="rId6" imgW="1624965" imgH="317500" progId="Equation.DSMT4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7250" y="5084763"/>
                        <a:ext cx="4887913" cy="955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Text Box 2"/>
          <p:cNvSpPr txBox="1"/>
          <p:nvPr/>
        </p:nvSpPr>
        <p:spPr>
          <a:xfrm>
            <a:off x="0" y="0"/>
            <a:ext cx="24114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的证明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65572" name="Object 4"/>
          <p:cNvGraphicFramePr>
            <a:graphicFrameLocks noChangeAspect="1"/>
          </p:cNvGraphicFramePr>
          <p:nvPr/>
        </p:nvGraphicFramePr>
        <p:xfrm>
          <a:off x="2268538" y="260350"/>
          <a:ext cx="56149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184400" imgH="431800" progId="Equation.3">
                  <p:embed/>
                </p:oleObj>
              </mc:Choice>
              <mc:Fallback>
                <p:oleObj r:id="rId3" imgW="2184400" imgH="4318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8538" y="260350"/>
                        <a:ext cx="5614987" cy="1079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5" name="Object 7"/>
          <p:cNvGraphicFramePr>
            <a:graphicFrameLocks noChangeAspect="1"/>
          </p:cNvGraphicFramePr>
          <p:nvPr/>
        </p:nvGraphicFramePr>
        <p:xfrm>
          <a:off x="468313" y="1484313"/>
          <a:ext cx="75406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933700" imgH="431800" progId="Equation.3">
                  <p:embed/>
                </p:oleObj>
              </mc:Choice>
              <mc:Fallback>
                <p:oleObj r:id="rId5" imgW="2933700" imgH="43180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8313" y="1484313"/>
                        <a:ext cx="7540625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6" name="Object 8"/>
          <p:cNvGraphicFramePr>
            <a:graphicFrameLocks noChangeAspect="1"/>
          </p:cNvGraphicFramePr>
          <p:nvPr/>
        </p:nvGraphicFramePr>
        <p:xfrm>
          <a:off x="2471738" y="2636838"/>
          <a:ext cx="26765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040765" imgH="317500" progId="Equation.3">
                  <p:embed/>
                </p:oleObj>
              </mc:Choice>
              <mc:Fallback>
                <p:oleObj r:id="rId7" imgW="1040765" imgH="31750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1738" y="2636838"/>
                        <a:ext cx="2676525" cy="793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7" name="Object 9"/>
          <p:cNvGraphicFramePr>
            <a:graphicFrameLocks noChangeAspect="1"/>
          </p:cNvGraphicFramePr>
          <p:nvPr/>
        </p:nvGraphicFramePr>
        <p:xfrm>
          <a:off x="250825" y="3573463"/>
          <a:ext cx="78660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060700" imgH="215900" progId="Equation.DSMT4">
                  <p:embed/>
                </p:oleObj>
              </mc:Choice>
              <mc:Fallback>
                <p:oleObj r:id="rId9" imgW="3060700" imgH="215900" progId="Equation.DSMT4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0825" y="3573463"/>
                        <a:ext cx="7866063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8" name="Object 10"/>
          <p:cNvGraphicFramePr>
            <a:graphicFrameLocks noChangeAspect="1"/>
          </p:cNvGraphicFramePr>
          <p:nvPr/>
        </p:nvGraphicFramePr>
        <p:xfrm>
          <a:off x="2555875" y="4130675"/>
          <a:ext cx="29702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155700" imgH="393700" progId="Equation.DSMT4">
                  <p:embed/>
                </p:oleObj>
              </mc:Choice>
              <mc:Fallback>
                <p:oleObj r:id="rId11" imgW="1155700" imgH="393700" progId="Equation.DSMT4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55875" y="4130675"/>
                        <a:ext cx="2970213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13"/>
          <p:cNvGrpSpPr/>
          <p:nvPr/>
        </p:nvGrpSpPr>
        <p:grpSpPr>
          <a:xfrm>
            <a:off x="684213" y="4149725"/>
            <a:ext cx="1582737" cy="400050"/>
            <a:chOff x="4572000" y="6028180"/>
            <a:chExt cx="1583209" cy="400110"/>
          </a:xfrm>
        </p:grpSpPr>
        <p:cxnSp>
          <p:nvCxnSpPr>
            <p:cNvPr id="46100" name="直接连接符 14"/>
            <p:cNvCxnSpPr/>
            <p:nvPr/>
          </p:nvCxnSpPr>
          <p:spPr>
            <a:xfrm>
              <a:off x="4572000" y="6028180"/>
              <a:ext cx="1583209" cy="0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0" name="矩形 9"/>
            <p:cNvSpPr/>
            <p:nvPr/>
          </p:nvSpPr>
          <p:spPr>
            <a:xfrm>
              <a:off x="5288176" y="6028180"/>
              <a:ext cx="4414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①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95288" y="5108575"/>
          <a:ext cx="53863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095500" imgH="203200" progId="Equation.DSMT4">
                  <p:embed/>
                </p:oleObj>
              </mc:Choice>
              <mc:Fallback>
                <p:oleObj r:id="rId13" imgW="2095500" imgH="203200" progId="Equation.DSMT4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5288" y="5108575"/>
                        <a:ext cx="5386387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572000" y="5732463"/>
          <a:ext cx="31321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218565" imgH="393700" progId="Equation.DSMT4">
                  <p:embed/>
                </p:oleObj>
              </mc:Choice>
              <mc:Fallback>
                <p:oleObj r:id="rId15" imgW="1218565" imgH="393700" progId="Equation.DSMT4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72000" y="5732463"/>
                        <a:ext cx="3132138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04913" y="5732463"/>
          <a:ext cx="29702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1155700" imgH="393700" progId="Equation.DSMT4">
                  <p:embed/>
                </p:oleObj>
              </mc:Choice>
              <mc:Fallback>
                <p:oleObj r:id="rId17" imgW="1155700" imgH="393700" progId="Equation.DSMT4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04913" y="5732463"/>
                        <a:ext cx="2970212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13"/>
          <p:cNvGrpSpPr/>
          <p:nvPr/>
        </p:nvGrpSpPr>
        <p:grpSpPr>
          <a:xfrm>
            <a:off x="1255713" y="5661025"/>
            <a:ext cx="2055812" cy="400050"/>
            <a:chOff x="4572000" y="6028180"/>
            <a:chExt cx="2056213" cy="400170"/>
          </a:xfrm>
        </p:grpSpPr>
        <p:cxnSp>
          <p:nvCxnSpPr>
            <p:cNvPr id="46098" name="直接连接符 14"/>
            <p:cNvCxnSpPr/>
            <p:nvPr/>
          </p:nvCxnSpPr>
          <p:spPr>
            <a:xfrm>
              <a:off x="4572000" y="6028180"/>
              <a:ext cx="2056213" cy="0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6099" name="矩形 24"/>
            <p:cNvSpPr/>
            <p:nvPr/>
          </p:nvSpPr>
          <p:spPr>
            <a:xfrm>
              <a:off x="5288176" y="6028180"/>
              <a:ext cx="184786" cy="4001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11413" y="3284538"/>
            <a:ext cx="1728787" cy="1265237"/>
            <a:chOff x="2411413" y="3284984"/>
            <a:chExt cx="1728539" cy="1264791"/>
          </a:xfrm>
        </p:grpSpPr>
        <p:grpSp>
          <p:nvGrpSpPr>
            <p:cNvPr id="46094" name="组合 13"/>
            <p:cNvGrpSpPr/>
            <p:nvPr/>
          </p:nvGrpSpPr>
          <p:grpSpPr>
            <a:xfrm>
              <a:off x="2411413" y="4149725"/>
              <a:ext cx="1582737" cy="400050"/>
              <a:chOff x="4572000" y="6028180"/>
              <a:chExt cx="1583209" cy="400170"/>
            </a:xfrm>
          </p:grpSpPr>
          <p:cxnSp>
            <p:nvCxnSpPr>
              <p:cNvPr id="46096" name="直接连接符 14"/>
              <p:cNvCxnSpPr/>
              <p:nvPr/>
            </p:nvCxnSpPr>
            <p:spPr>
              <a:xfrm>
                <a:off x="4572000" y="6028180"/>
                <a:ext cx="1583209" cy="0"/>
              </a:xfrm>
              <a:prstGeom prst="line">
                <a:avLst/>
              </a:prstGeom>
              <a:ln w="57150" cap="flat" cmpd="thinThick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46097" name="矩形 21"/>
              <p:cNvSpPr/>
              <p:nvPr/>
            </p:nvSpPr>
            <p:spPr>
              <a:xfrm>
                <a:off x="5288176" y="6028180"/>
                <a:ext cx="184786" cy="4001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endParaRPr lang="zh-CN" altLang="en-US" sz="2000" dirty="0"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46095" name="对象 1"/>
            <p:cNvGraphicFramePr>
              <a:graphicFrameLocks noChangeAspect="1"/>
            </p:cNvGraphicFramePr>
            <p:nvPr/>
          </p:nvGraphicFramePr>
          <p:xfrm>
            <a:off x="3227140" y="3284984"/>
            <a:ext cx="912812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354965" imgH="177800" progId="Equation.DSMT4">
                    <p:embed/>
                  </p:oleObj>
                </mc:Choice>
                <mc:Fallback>
                  <p:oleObj r:id="rId19" imgW="354965" imgH="177800" progId="Equation.DSMT4">
                    <p:embed/>
                    <p:pic>
                      <p:nvPicPr>
                        <p:cNvPr id="0" name="图片 328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227140" y="3284984"/>
                          <a:ext cx="912812" cy="4445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7627" name="Object 11"/>
          <p:cNvGraphicFramePr>
            <a:graphicFrameLocks noChangeAspect="1"/>
          </p:cNvGraphicFramePr>
          <p:nvPr/>
        </p:nvGraphicFramePr>
        <p:xfrm>
          <a:off x="1670050" y="765175"/>
          <a:ext cx="4589463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943100" imgH="647700" progId="Equation.DSMT4">
                  <p:embed/>
                </p:oleObj>
              </mc:Choice>
              <mc:Fallback>
                <p:oleObj r:id="rId3" imgW="1943100" imgH="647700" progId="Equation.DSMT4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0050" y="765175"/>
                        <a:ext cx="4589463" cy="1489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9" name="Object 13"/>
          <p:cNvGraphicFramePr>
            <a:graphicFrameLocks noChangeAspect="1"/>
          </p:cNvGraphicFramePr>
          <p:nvPr/>
        </p:nvGraphicFramePr>
        <p:xfrm>
          <a:off x="2568575" y="4149725"/>
          <a:ext cx="215423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837565" imgH="317500" progId="Equation.DSMT4">
                  <p:embed/>
                </p:oleObj>
              </mc:Choice>
              <mc:Fallback>
                <p:oleObj r:id="rId5" imgW="837565" imgH="317500" progId="Equation.DSMT4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8575" y="4149725"/>
                        <a:ext cx="2154238" cy="79375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9525" cap="flat" cmpd="sng">
                        <a:solidFill>
                          <a:srgbClr val="00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6"/>
          <p:cNvGrpSpPr/>
          <p:nvPr/>
        </p:nvGrpSpPr>
        <p:grpSpPr>
          <a:xfrm>
            <a:off x="1487488" y="2492375"/>
            <a:ext cx="4956175" cy="420688"/>
            <a:chOff x="4572000" y="6028180"/>
            <a:chExt cx="4955962" cy="420750"/>
          </a:xfrm>
        </p:grpSpPr>
        <p:cxnSp>
          <p:nvCxnSpPr>
            <p:cNvPr id="48133" name="直接连接符 17"/>
            <p:cNvCxnSpPr/>
            <p:nvPr/>
          </p:nvCxnSpPr>
          <p:spPr>
            <a:xfrm>
              <a:off x="4572000" y="6028180"/>
              <a:ext cx="4955962" cy="0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8" name="矩形 17"/>
            <p:cNvSpPr/>
            <p:nvPr/>
          </p:nvSpPr>
          <p:spPr>
            <a:xfrm>
              <a:off x="6357860" y="6048821"/>
              <a:ext cx="703233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  ④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2.</a:t>
            </a:r>
            <a:r>
              <a:rPr lang="zh-CN" altLang="en-US" dirty="0">
                <a:latin typeface="宋体" panose="02010600030101010101" pitchFamily="2" charset="-122"/>
              </a:rPr>
              <a:t>函数项级数一致收敛的必要条件与判别法</a:t>
            </a: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805362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b="1" dirty="0"/>
              <a:t>(2)</a:t>
            </a:r>
            <a:r>
              <a:rPr lang="zh-CN" altLang="en-US" b="1" dirty="0">
                <a:solidFill>
                  <a:srgbClr val="800000"/>
                </a:solidFill>
              </a:rPr>
              <a:t>函数项级数一致收敛的充要条件（柯西准则）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b="1" dirty="0">
                <a:solidFill>
                  <a:srgbClr val="003300"/>
                </a:solidFill>
              </a:rPr>
              <a:t>定理</a:t>
            </a:r>
            <a:r>
              <a:rPr lang="en-US" altLang="zh-CN" b="1" dirty="0">
                <a:solidFill>
                  <a:srgbClr val="003300"/>
                </a:solidFill>
              </a:rPr>
              <a:t>2</a:t>
            </a:r>
            <a:r>
              <a:rPr lang="zh-CN" altLang="en-US" b="1" dirty="0">
                <a:solidFill>
                  <a:srgbClr val="003300"/>
                </a:solidFill>
              </a:rPr>
              <a:t>：</a:t>
            </a:r>
            <a:r>
              <a:rPr lang="zh-CN" altLang="en-US" b="1" dirty="0"/>
              <a:t>函数项级数              在集合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/>
              <a:t>上一致收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b="1" dirty="0"/>
              <a:t>敛的充分必要条件是对于任意给定的</a:t>
            </a:r>
            <a:r>
              <a:rPr lang="el-GR" altLang="zh-CN" b="1" i="1" dirty="0">
                <a:latin typeface="Times New Roman" panose="02020603050405020304" pitchFamily="18" charset="0"/>
              </a:rPr>
              <a:t>ε</a:t>
            </a:r>
            <a:r>
              <a:rPr lang="en-US" altLang="zh-CN" b="1" i="1" dirty="0">
                <a:latin typeface="Times New Roman" panose="02020603050405020304" pitchFamily="18" charset="0"/>
              </a:rPr>
              <a:t>&gt;0</a:t>
            </a:r>
            <a:r>
              <a:rPr lang="en-US" altLang="zh-CN" b="1" dirty="0"/>
              <a:t>,</a:t>
            </a:r>
            <a:r>
              <a:rPr lang="zh-CN" altLang="en-US" b="1" dirty="0"/>
              <a:t>都存在一个只依赖于</a:t>
            </a:r>
            <a:r>
              <a:rPr lang="el-GR" altLang="zh-CN" b="1" i="1" dirty="0">
                <a:latin typeface="Times New Roman" panose="02020603050405020304" pitchFamily="18" charset="0"/>
              </a:rPr>
              <a:t>ε</a:t>
            </a:r>
            <a:r>
              <a:rPr lang="zh-CN" altLang="en-US" b="1" i="1" dirty="0"/>
              <a:t>的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/>
              <a:t>，使得对任意的</a:t>
            </a:r>
            <a:r>
              <a:rPr lang="en-US" altLang="zh-CN" b="1" i="1" dirty="0">
                <a:latin typeface="Times New Roman" panose="02020603050405020304" pitchFamily="18" charset="0"/>
              </a:rPr>
              <a:t>n&gt;N</a:t>
            </a:r>
            <a:r>
              <a:rPr lang="zh-CN" altLang="en-US" b="1" dirty="0"/>
              <a:t>及任意自然数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en-US" altLang="zh-CN" b="1" i="1" dirty="0"/>
              <a:t>,</a:t>
            </a:r>
            <a:r>
              <a:rPr lang="zh-CN" altLang="en-US" b="1" dirty="0"/>
              <a:t>不等式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endParaRPr lang="zh-CN" altLang="en-US" b="1" dirty="0"/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b="1" dirty="0"/>
              <a:t>对于一切</a:t>
            </a:r>
            <a:r>
              <a:rPr lang="en-US" altLang="zh-CN" b="1" i="1" dirty="0">
                <a:latin typeface="Times New Roman" panose="02020603050405020304" pitchFamily="18" charset="0"/>
              </a:rPr>
              <a:t>x∈X</a:t>
            </a:r>
            <a:r>
              <a:rPr lang="zh-CN" altLang="en-US" b="1" dirty="0"/>
              <a:t>成立。</a:t>
            </a:r>
          </a:p>
        </p:txBody>
      </p:sp>
      <p:sp>
        <p:nvSpPr>
          <p:cNvPr id="50180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50181" name="Object 4"/>
          <p:cNvGraphicFramePr>
            <a:graphicFrameLocks noChangeAspect="1"/>
          </p:cNvGraphicFramePr>
          <p:nvPr/>
        </p:nvGraphicFramePr>
        <p:xfrm>
          <a:off x="3924300" y="2205038"/>
          <a:ext cx="144145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08000" imgH="406400" progId="Equation.3">
                  <p:embed/>
                </p:oleObj>
              </mc:Choice>
              <mc:Fallback>
                <p:oleObj r:id="rId2" imgW="508000" imgH="406400" progId="Equation.3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24300" y="2205038"/>
                        <a:ext cx="1441450" cy="992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Rectangle 7"/>
          <p:cNvSpPr/>
          <p:nvPr/>
        </p:nvSpPr>
        <p:spPr>
          <a:xfrm>
            <a:off x="0" y="26368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50183" name="Object 6"/>
          <p:cNvGraphicFramePr>
            <a:graphicFrameLocks noChangeAspect="1"/>
          </p:cNvGraphicFramePr>
          <p:nvPr/>
        </p:nvGraphicFramePr>
        <p:xfrm>
          <a:off x="3708400" y="4149725"/>
          <a:ext cx="2627313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88365" imgH="444500" progId="Equation.3">
                  <p:embed/>
                </p:oleObj>
              </mc:Choice>
              <mc:Fallback>
                <p:oleObj r:id="rId4" imgW="888365" imgH="444500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8400" y="4149725"/>
                        <a:ext cx="2627313" cy="1330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Text Box 2"/>
          <p:cNvSpPr txBox="1"/>
          <p:nvPr/>
        </p:nvSpPr>
        <p:spPr>
          <a:xfrm>
            <a:off x="0" y="0"/>
            <a:ext cx="35639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的证明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必要性</a:t>
            </a:r>
          </a:p>
        </p:txBody>
      </p:sp>
      <p:graphicFrame>
        <p:nvGraphicFramePr>
          <p:cNvPr id="372739" name="Object 3"/>
          <p:cNvGraphicFramePr>
            <a:graphicFrameLocks noChangeAspect="1"/>
          </p:cNvGraphicFramePr>
          <p:nvPr/>
        </p:nvGraphicFramePr>
        <p:xfrm>
          <a:off x="2195513" y="476250"/>
          <a:ext cx="568007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209800" imgH="482600" progId="Equation.3">
                  <p:embed/>
                </p:oleObj>
              </mc:Choice>
              <mc:Fallback>
                <p:oleObj r:id="rId3" imgW="2209800" imgH="482600" progId="Equation.3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476250"/>
                        <a:ext cx="5680075" cy="1206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0" name="Object 4"/>
          <p:cNvGraphicFramePr>
            <a:graphicFrameLocks noChangeAspect="1"/>
          </p:cNvGraphicFramePr>
          <p:nvPr/>
        </p:nvGraphicFramePr>
        <p:xfrm>
          <a:off x="912813" y="2852738"/>
          <a:ext cx="63325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463800" imgH="215900" progId="Equation.DSMT4">
                  <p:embed/>
                </p:oleObj>
              </mc:Choice>
              <mc:Fallback>
                <p:oleObj r:id="rId5" imgW="2463800" imgH="215900" progId="Equation.DSMT4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2852738"/>
                        <a:ext cx="6332537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1" name="Object 5"/>
          <p:cNvGraphicFramePr>
            <a:graphicFrameLocks noChangeAspect="1"/>
          </p:cNvGraphicFramePr>
          <p:nvPr/>
        </p:nvGraphicFramePr>
        <p:xfrm>
          <a:off x="2555875" y="3284538"/>
          <a:ext cx="29702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155700" imgH="393700" progId="Equation.3">
                  <p:embed/>
                </p:oleObj>
              </mc:Choice>
              <mc:Fallback>
                <p:oleObj r:id="rId7" imgW="1155700" imgH="393700" progId="Equation.3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55875" y="3284538"/>
                        <a:ext cx="2970213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2" name="Object 6"/>
          <p:cNvGraphicFramePr>
            <a:graphicFrameLocks noChangeAspect="1"/>
          </p:cNvGraphicFramePr>
          <p:nvPr/>
        </p:nvGraphicFramePr>
        <p:xfrm>
          <a:off x="395288" y="4221163"/>
          <a:ext cx="63325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463800" imgH="431800" progId="Equation.3">
                  <p:embed/>
                </p:oleObj>
              </mc:Choice>
              <mc:Fallback>
                <p:oleObj r:id="rId9" imgW="2463800" imgH="431800" progId="Equation.3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5288" y="4221163"/>
                        <a:ext cx="6332537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3" name="Object 7"/>
          <p:cNvGraphicFramePr>
            <a:graphicFrameLocks noChangeAspect="1"/>
          </p:cNvGraphicFramePr>
          <p:nvPr/>
        </p:nvGraphicFramePr>
        <p:xfrm>
          <a:off x="2339975" y="5324475"/>
          <a:ext cx="32940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282700" imgH="393700" progId="Equation.3">
                  <p:embed/>
                </p:oleObj>
              </mc:Choice>
              <mc:Fallback>
                <p:oleObj r:id="rId11" imgW="1282700" imgH="393700" progId="Equation.3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39975" y="5324475"/>
                        <a:ext cx="3294063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7" name="Object 11"/>
          <p:cNvGraphicFramePr>
            <a:graphicFrameLocks noChangeAspect="1"/>
          </p:cNvGraphicFramePr>
          <p:nvPr/>
        </p:nvGraphicFramePr>
        <p:xfrm>
          <a:off x="250825" y="1700213"/>
          <a:ext cx="60706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362200" imgH="431800" progId="Equation.3">
                  <p:embed/>
                </p:oleObj>
              </mc:Choice>
              <mc:Fallback>
                <p:oleObj r:id="rId13" imgW="2362200" imgH="431800" progId="Equation.3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0825" y="1700213"/>
                        <a:ext cx="60706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5"/>
          <p:cNvGraphicFramePr>
            <a:graphicFrameLocks noChangeAspect="1"/>
          </p:cNvGraphicFramePr>
          <p:nvPr/>
        </p:nvGraphicFramePr>
        <p:xfrm>
          <a:off x="971550" y="549275"/>
          <a:ext cx="29702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155700" imgH="393700" progId="Equation.3">
                  <p:embed/>
                </p:oleObj>
              </mc:Choice>
              <mc:Fallback>
                <p:oleObj r:id="rId3" imgW="1155700" imgH="393700" progId="Equation.3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549275"/>
                        <a:ext cx="2970213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7"/>
          <p:cNvGraphicFramePr>
            <a:graphicFrameLocks noChangeAspect="1"/>
          </p:cNvGraphicFramePr>
          <p:nvPr/>
        </p:nvGraphicFramePr>
        <p:xfrm>
          <a:off x="4500563" y="549275"/>
          <a:ext cx="329406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282700" imgH="393700" progId="Equation.3">
                  <p:embed/>
                </p:oleObj>
              </mc:Choice>
              <mc:Fallback>
                <p:oleObj r:id="rId5" imgW="1282700" imgH="393700" progId="Equation.3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0563" y="549275"/>
                        <a:ext cx="3294062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3" name="Object 9"/>
          <p:cNvGraphicFramePr>
            <a:graphicFrameLocks noChangeAspect="1"/>
          </p:cNvGraphicFramePr>
          <p:nvPr/>
        </p:nvGraphicFramePr>
        <p:xfrm>
          <a:off x="971550" y="2060575"/>
          <a:ext cx="17303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673100" imgH="457200" progId="Equation.DSMT4">
                  <p:embed/>
                </p:oleObj>
              </mc:Choice>
              <mc:Fallback>
                <p:oleObj r:id="rId7" imgW="673100" imgH="457200" progId="Equation.DSMT4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550" y="2060575"/>
                        <a:ext cx="1730375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987675" y="2276475"/>
          <a:ext cx="29051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130300" imgH="279400" progId="Equation.DSMT4">
                  <p:embed/>
                </p:oleObj>
              </mc:Choice>
              <mc:Fallback>
                <p:oleObj r:id="rId9" imgW="1130300" imgH="279400" progId="Equation.DSMT4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87675" y="2276475"/>
                        <a:ext cx="2905125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843213" y="3284538"/>
          <a:ext cx="515778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006600" imgH="279400" progId="Equation.DSMT4">
                  <p:embed/>
                </p:oleObj>
              </mc:Choice>
              <mc:Fallback>
                <p:oleObj r:id="rId11" imgW="2006600" imgH="279400" progId="Equation.DSMT4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43213" y="3284538"/>
                        <a:ext cx="5157787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16238" y="4292600"/>
          <a:ext cx="19589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761365" imgH="393700" progId="Equation.DSMT4">
                  <p:embed/>
                </p:oleObj>
              </mc:Choice>
              <mc:Fallback>
                <p:oleObj r:id="rId13" imgW="761365" imgH="393700" progId="Equation.DSMT4">
                  <p:embed/>
                  <p:pic>
                    <p:nvPicPr>
                      <p:cNvPr id="0" name="图片 328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16238" y="4292600"/>
                        <a:ext cx="1958975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Text Box 2"/>
          <p:cNvSpPr txBox="1"/>
          <p:nvPr/>
        </p:nvSpPr>
        <p:spPr>
          <a:xfrm>
            <a:off x="0" y="0"/>
            <a:ext cx="35639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的证明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充分性</a:t>
            </a:r>
          </a:p>
        </p:txBody>
      </p:sp>
      <p:graphicFrame>
        <p:nvGraphicFramePr>
          <p:cNvPr id="376835" name="Object 3"/>
          <p:cNvGraphicFramePr>
            <a:graphicFrameLocks noChangeAspect="1"/>
          </p:cNvGraphicFramePr>
          <p:nvPr/>
        </p:nvGraphicFramePr>
        <p:xfrm>
          <a:off x="971550" y="692150"/>
          <a:ext cx="7213600" cy="298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806700" imgH="1193800" progId="Equation.DSMT4">
                  <p:embed/>
                </p:oleObj>
              </mc:Choice>
              <mc:Fallback>
                <p:oleObj r:id="rId3" imgW="2806700" imgH="1193800" progId="Equation.DSMT4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692150"/>
                        <a:ext cx="7213600" cy="2984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6" name="Object 4"/>
          <p:cNvGraphicFramePr>
            <a:graphicFrameLocks noChangeAspect="1"/>
          </p:cNvGraphicFramePr>
          <p:nvPr/>
        </p:nvGraphicFramePr>
        <p:xfrm>
          <a:off x="395288" y="3933825"/>
          <a:ext cx="80629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136900" imgH="215900" progId="Equation.DSMT4">
                  <p:embed/>
                </p:oleObj>
              </mc:Choice>
              <mc:Fallback>
                <p:oleObj r:id="rId5" imgW="3136900" imgH="215900" progId="Equation.DSMT4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288" y="3933825"/>
                        <a:ext cx="8062912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9" name="Object 7"/>
          <p:cNvGraphicFramePr>
            <a:graphicFrameLocks noChangeAspect="1"/>
          </p:cNvGraphicFramePr>
          <p:nvPr/>
        </p:nvGraphicFramePr>
        <p:xfrm>
          <a:off x="2843213" y="4540250"/>
          <a:ext cx="241458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939800" imgH="457200" progId="Equation.DSMT4">
                  <p:embed/>
                </p:oleObj>
              </mc:Choice>
              <mc:Fallback>
                <p:oleObj r:id="rId7" imgW="939800" imgH="457200" progId="Equation.DSMT4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3213" y="4540250"/>
                        <a:ext cx="2414587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40" name="Object 8"/>
          <p:cNvGraphicFramePr>
            <a:graphicFrameLocks noChangeAspect="1"/>
          </p:cNvGraphicFramePr>
          <p:nvPr/>
        </p:nvGraphicFramePr>
        <p:xfrm>
          <a:off x="323850" y="5589588"/>
          <a:ext cx="68151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654300" imgH="431800" progId="Equation.3">
                  <p:embed/>
                </p:oleObj>
              </mc:Choice>
              <mc:Fallback>
                <p:oleObj r:id="rId9" imgW="2654300" imgH="431800" progId="Equation.3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850" y="5589588"/>
                        <a:ext cx="6815138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13"/>
          <p:cNvGrpSpPr/>
          <p:nvPr/>
        </p:nvGrpSpPr>
        <p:grpSpPr>
          <a:xfrm>
            <a:off x="468313" y="4506913"/>
            <a:ext cx="1582737" cy="400050"/>
            <a:chOff x="4572000" y="6028180"/>
            <a:chExt cx="1583209" cy="400110"/>
          </a:xfrm>
        </p:grpSpPr>
        <p:cxnSp>
          <p:nvCxnSpPr>
            <p:cNvPr id="55310" name="直接连接符 14"/>
            <p:cNvCxnSpPr/>
            <p:nvPr/>
          </p:nvCxnSpPr>
          <p:spPr>
            <a:xfrm>
              <a:off x="4572000" y="6028180"/>
              <a:ext cx="1583209" cy="0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0" name="矩形 9"/>
            <p:cNvSpPr/>
            <p:nvPr/>
          </p:nvSpPr>
          <p:spPr>
            <a:xfrm>
              <a:off x="5288176" y="6028180"/>
              <a:ext cx="4414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①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组合 19"/>
          <p:cNvGrpSpPr/>
          <p:nvPr/>
        </p:nvGrpSpPr>
        <p:grpSpPr>
          <a:xfrm>
            <a:off x="1843088" y="4506913"/>
            <a:ext cx="1281112" cy="407987"/>
            <a:chOff x="4172395" y="6021478"/>
            <a:chExt cx="1282313" cy="406812"/>
          </a:xfrm>
        </p:grpSpPr>
        <p:cxnSp>
          <p:nvCxnSpPr>
            <p:cNvPr id="55308" name="直接连接符 20"/>
            <p:cNvCxnSpPr/>
            <p:nvPr/>
          </p:nvCxnSpPr>
          <p:spPr>
            <a:xfrm>
              <a:off x="4172395" y="6021478"/>
              <a:ext cx="1282313" cy="0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3" name="矩形 12"/>
            <p:cNvSpPr/>
            <p:nvPr/>
          </p:nvSpPr>
          <p:spPr>
            <a:xfrm>
              <a:off x="4372608" y="6027810"/>
              <a:ext cx="440149" cy="400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②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22"/>
          <p:cNvGrpSpPr/>
          <p:nvPr/>
        </p:nvGrpSpPr>
        <p:grpSpPr>
          <a:xfrm>
            <a:off x="2916238" y="4514850"/>
            <a:ext cx="1866900" cy="400050"/>
            <a:chOff x="4643554" y="6028180"/>
            <a:chExt cx="1866958" cy="400110"/>
          </a:xfrm>
        </p:grpSpPr>
        <p:cxnSp>
          <p:nvCxnSpPr>
            <p:cNvPr id="55306" name="直接连接符 23"/>
            <p:cNvCxnSpPr/>
            <p:nvPr/>
          </p:nvCxnSpPr>
          <p:spPr>
            <a:xfrm flipV="1">
              <a:off x="4643554" y="6028180"/>
              <a:ext cx="1866958" cy="1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6" name="矩形 15"/>
            <p:cNvSpPr/>
            <p:nvPr/>
          </p:nvSpPr>
          <p:spPr>
            <a:xfrm>
              <a:off x="5286511" y="6028180"/>
              <a:ext cx="4429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③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971550" y="549275"/>
            <a:ext cx="6913563" cy="3743325"/>
          </a:xfrm>
          <a:prstGeom prst="rect">
            <a:avLst/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503363" y="1484313"/>
          <a:ext cx="51117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22500" imgH="482600" progId="Equation.DSMT4">
                  <p:embed/>
                </p:oleObj>
              </mc:Choice>
              <mc:Fallback>
                <p:oleObj r:id="rId2" imgW="2222500" imgH="4826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03363" y="1484313"/>
                        <a:ext cx="5111750" cy="1111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01763" y="2997200"/>
          <a:ext cx="630713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743200" imgH="431800" progId="Equation.DSMT4">
                  <p:embed/>
                </p:oleObj>
              </mc:Choice>
              <mc:Fallback>
                <p:oleObj r:id="rId4" imgW="2743200" imgH="4318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1763" y="2997200"/>
                        <a:ext cx="6307137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547813" y="692150"/>
          <a:ext cx="28051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19200" imgH="228600" progId="Equation.DSMT4">
                  <p:embed/>
                </p:oleObj>
              </mc:Choice>
              <mc:Fallback>
                <p:oleObj r:id="rId6" imgW="1219200" imgH="2286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47813" y="692150"/>
                        <a:ext cx="2805112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963738" y="4537075"/>
          <a:ext cx="4264025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854200" imgH="863600" progId="Equation.DSMT4">
                  <p:embed/>
                </p:oleObj>
              </mc:Choice>
              <mc:Fallback>
                <p:oleObj r:id="rId8" imgW="1854200" imgH="8636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63738" y="4537075"/>
                        <a:ext cx="4264025" cy="1987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885" name="Object 5"/>
          <p:cNvGraphicFramePr>
            <a:graphicFrameLocks noChangeAspect="1"/>
          </p:cNvGraphicFramePr>
          <p:nvPr/>
        </p:nvGraphicFramePr>
        <p:xfrm>
          <a:off x="2460625" y="3851275"/>
          <a:ext cx="28717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117600" imgH="228600" progId="Equation.DSMT4">
                  <p:embed/>
                </p:oleObj>
              </mc:Choice>
              <mc:Fallback>
                <p:oleObj r:id="rId3" imgW="1117600" imgH="228600" progId="Equation.DSMT4">
                  <p:embed/>
                  <p:pic>
                    <p:nvPicPr>
                      <p:cNvPr id="0" name="图片 33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0625" y="3851275"/>
                        <a:ext cx="2871788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6" name="Object 6"/>
          <p:cNvGraphicFramePr>
            <a:graphicFrameLocks noChangeAspect="1"/>
          </p:cNvGraphicFramePr>
          <p:nvPr/>
        </p:nvGraphicFramePr>
        <p:xfrm>
          <a:off x="306388" y="3140075"/>
          <a:ext cx="43370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688465" imgH="215900" progId="Equation.3">
                  <p:embed/>
                </p:oleObj>
              </mc:Choice>
              <mc:Fallback>
                <p:oleObj r:id="rId5" imgW="1688465" imgH="215900" progId="Equation.3">
                  <p:embed/>
                  <p:pic>
                    <p:nvPicPr>
                      <p:cNvPr id="0" name="图片 33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6388" y="3140075"/>
                        <a:ext cx="433705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7" name="Object 7"/>
          <p:cNvGraphicFramePr>
            <a:graphicFrameLocks noChangeAspect="1"/>
          </p:cNvGraphicFramePr>
          <p:nvPr/>
        </p:nvGraphicFramePr>
        <p:xfrm>
          <a:off x="985838" y="1804988"/>
          <a:ext cx="6883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679700" imgH="457200" progId="Equation.DSMT4">
                  <p:embed/>
                </p:oleObj>
              </mc:Choice>
              <mc:Fallback>
                <p:oleObj r:id="rId7" imgW="2679700" imgH="457200" progId="Equation.DSMT4">
                  <p:embed/>
                  <p:pic>
                    <p:nvPicPr>
                      <p:cNvPr id="0" name="图片 336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5838" y="1804988"/>
                        <a:ext cx="68834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9" name="Object 9"/>
          <p:cNvGraphicFramePr>
            <a:graphicFrameLocks noChangeAspect="1"/>
          </p:cNvGraphicFramePr>
          <p:nvPr/>
        </p:nvGraphicFramePr>
        <p:xfrm>
          <a:off x="250825" y="4981575"/>
          <a:ext cx="79232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086100" imgH="203200" progId="Equation.3">
                  <p:embed/>
                </p:oleObj>
              </mc:Choice>
              <mc:Fallback>
                <p:oleObj r:id="rId9" imgW="3086100" imgH="203200" progId="Equation.3">
                  <p:embed/>
                  <p:pic>
                    <p:nvPicPr>
                      <p:cNvPr id="0" name="图片 337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0825" y="4981575"/>
                        <a:ext cx="792321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90" name="Object 10"/>
          <p:cNvGraphicFramePr>
            <a:graphicFrameLocks noChangeAspect="1"/>
          </p:cNvGraphicFramePr>
          <p:nvPr/>
        </p:nvGraphicFramePr>
        <p:xfrm>
          <a:off x="2195513" y="5589588"/>
          <a:ext cx="40481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574800" imgH="431800" progId="Equation.3">
                  <p:embed/>
                </p:oleObj>
              </mc:Choice>
              <mc:Fallback>
                <p:oleObj r:id="rId11" imgW="1574800" imgH="431800" progId="Equation.3">
                  <p:embed/>
                  <p:pic>
                    <p:nvPicPr>
                      <p:cNvPr id="0" name="图片 337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95513" y="5589588"/>
                        <a:ext cx="4048125" cy="10795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331913" y="404813"/>
          <a:ext cx="60706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362200" imgH="431800" progId="Equation.DSMT4">
                  <p:embed/>
                </p:oleObj>
              </mc:Choice>
              <mc:Fallback>
                <p:oleObj r:id="rId13" imgW="2362200" imgH="431800" progId="Equation.DSMT4">
                  <p:embed/>
                  <p:pic>
                    <p:nvPicPr>
                      <p:cNvPr id="0" name="图片 336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31913" y="404813"/>
                        <a:ext cx="60706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6"/>
          <p:cNvGrpSpPr/>
          <p:nvPr/>
        </p:nvGrpSpPr>
        <p:grpSpPr>
          <a:xfrm>
            <a:off x="1487488" y="4581525"/>
            <a:ext cx="4956175" cy="400050"/>
            <a:chOff x="4572000" y="6028180"/>
            <a:chExt cx="4955962" cy="400110"/>
          </a:xfrm>
        </p:grpSpPr>
        <p:cxnSp>
          <p:nvCxnSpPr>
            <p:cNvPr id="57353" name="直接连接符 17"/>
            <p:cNvCxnSpPr/>
            <p:nvPr/>
          </p:nvCxnSpPr>
          <p:spPr>
            <a:xfrm>
              <a:off x="4572000" y="6028180"/>
              <a:ext cx="4955962" cy="0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3" name="矩形 12"/>
            <p:cNvSpPr/>
            <p:nvPr/>
          </p:nvSpPr>
          <p:spPr>
            <a:xfrm>
              <a:off x="6288013" y="6028180"/>
              <a:ext cx="7032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  ④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2.</a:t>
            </a:r>
            <a:r>
              <a:rPr lang="zh-CN" altLang="en-US" dirty="0">
                <a:latin typeface="宋体" panose="02010600030101010101" pitchFamily="2" charset="-122"/>
              </a:rPr>
              <a:t>函数项级数一致收敛的必要条件与判别法</a:t>
            </a: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b="1" dirty="0">
                <a:solidFill>
                  <a:srgbClr val="800000"/>
                </a:solidFill>
              </a:rPr>
              <a:t>函数项级数一致收敛的强级数判别法（外尔斯特拉斯判别法，</a:t>
            </a:r>
            <a:r>
              <a:rPr lang="en-US" altLang="zh-CN" b="1" i="1" dirty="0">
                <a:solidFill>
                  <a:srgbClr val="8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solidFill>
                  <a:srgbClr val="800000"/>
                </a:solidFill>
              </a:rPr>
              <a:t>-</a:t>
            </a:r>
            <a:r>
              <a:rPr lang="zh-CN" altLang="en-US" b="1" dirty="0">
                <a:solidFill>
                  <a:srgbClr val="800000"/>
                </a:solidFill>
              </a:rPr>
              <a:t>判别法）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b="1" dirty="0">
                <a:solidFill>
                  <a:srgbClr val="003300"/>
                </a:solidFill>
              </a:rPr>
              <a:t>定理</a:t>
            </a:r>
            <a:r>
              <a:rPr lang="en-US" altLang="zh-CN" b="1" dirty="0">
                <a:solidFill>
                  <a:srgbClr val="003300"/>
                </a:solidFill>
              </a:rPr>
              <a:t>3</a:t>
            </a:r>
            <a:r>
              <a:rPr lang="zh-CN" altLang="en-US" b="1" dirty="0">
                <a:solidFill>
                  <a:srgbClr val="003300"/>
                </a:solidFill>
              </a:rPr>
              <a:t>：</a:t>
            </a:r>
            <a:r>
              <a:rPr lang="zh-CN" altLang="en-US" b="1" dirty="0"/>
              <a:t>若函数项级数           的一般项满足：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endParaRPr lang="zh-CN" altLang="en-US" b="1" dirty="0"/>
          </a:p>
          <a:p>
            <a:pPr marL="0" indent="0" eaLnBrk="1" hangingPunct="1">
              <a:lnSpc>
                <a:spcPct val="120000"/>
              </a:lnSpc>
              <a:buNone/>
            </a:pPr>
            <a:endParaRPr lang="zh-CN" altLang="en-US" b="1" dirty="0"/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b="1" dirty="0"/>
              <a:t>且正项级数          收敛，则该函数项级数在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/>
              <a:t>上一致收敛。</a:t>
            </a:r>
          </a:p>
        </p:txBody>
      </p:sp>
      <p:sp>
        <p:nvSpPr>
          <p:cNvPr id="59396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59397" name="Object 4"/>
          <p:cNvGraphicFramePr>
            <a:graphicFrameLocks noChangeAspect="1"/>
          </p:cNvGraphicFramePr>
          <p:nvPr/>
        </p:nvGraphicFramePr>
        <p:xfrm>
          <a:off x="4211638" y="2852738"/>
          <a:ext cx="122396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08000" imgH="406400" progId="Equation.DSMT4">
                  <p:embed/>
                </p:oleObj>
              </mc:Choice>
              <mc:Fallback>
                <p:oleObj r:id="rId2" imgW="508000" imgH="406400" progId="Equation.DSMT4">
                  <p:embed/>
                  <p:pic>
                    <p:nvPicPr>
                      <p:cNvPr id="0" name="图片 336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11638" y="2852738"/>
                        <a:ext cx="1223962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Rectangle 7"/>
          <p:cNvSpPr/>
          <p:nvPr/>
        </p:nvSpPr>
        <p:spPr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sp>
        <p:nvSpPr>
          <p:cNvPr id="59399" name="Rectangle 9"/>
          <p:cNvSpPr/>
          <p:nvPr/>
        </p:nvSpPr>
        <p:spPr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1835150" y="3789363"/>
          <a:ext cx="537686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28800" imgH="228600" progId="Equation.3">
                  <p:embed/>
                </p:oleObj>
              </mc:Choice>
              <mc:Fallback>
                <p:oleObj r:id="rId4" imgW="1828800" imgH="228600" progId="Equation.3">
                  <p:embed/>
                  <p:pic>
                    <p:nvPicPr>
                      <p:cNvPr id="0" name="图片 33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5150" y="3789363"/>
                        <a:ext cx="5376863" cy="687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对象 1"/>
          <p:cNvGraphicFramePr>
            <a:graphicFrameLocks noChangeAspect="1"/>
          </p:cNvGraphicFramePr>
          <p:nvPr/>
        </p:nvGraphicFramePr>
        <p:xfrm>
          <a:off x="2652713" y="4724400"/>
          <a:ext cx="8874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68300" imgH="431800" progId="Equation.DSMT4">
                  <p:embed/>
                </p:oleObj>
              </mc:Choice>
              <mc:Fallback>
                <p:oleObj r:id="rId6" imgW="368300" imgH="431800" progId="Equation.DSMT4">
                  <p:embed/>
                  <p:pic>
                    <p:nvPicPr>
                      <p:cNvPr id="0" name="图片 338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52713" y="4724400"/>
                        <a:ext cx="887412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Text Box 2"/>
          <p:cNvSpPr txBox="1"/>
          <p:nvPr/>
        </p:nvSpPr>
        <p:spPr>
          <a:xfrm>
            <a:off x="0" y="0"/>
            <a:ext cx="161925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3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的证明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69667" name="Object 3"/>
          <p:cNvGraphicFramePr>
            <a:graphicFrameLocks noChangeAspect="1"/>
          </p:cNvGraphicFramePr>
          <p:nvPr/>
        </p:nvGraphicFramePr>
        <p:xfrm>
          <a:off x="1619250" y="115888"/>
          <a:ext cx="70199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730500" imgH="431800" progId="Equation.3">
                  <p:embed/>
                </p:oleObj>
              </mc:Choice>
              <mc:Fallback>
                <p:oleObj r:id="rId3" imgW="2730500" imgH="431800" progId="Equation.3">
                  <p:embed/>
                  <p:pic>
                    <p:nvPicPr>
                      <p:cNvPr id="0" name="图片 33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250" y="115888"/>
                        <a:ext cx="7019925" cy="1079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68" name="Object 4"/>
          <p:cNvGraphicFramePr>
            <a:graphicFrameLocks noChangeAspect="1"/>
          </p:cNvGraphicFramePr>
          <p:nvPr/>
        </p:nvGraphicFramePr>
        <p:xfrm>
          <a:off x="250825" y="1557338"/>
          <a:ext cx="8159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175000" imgH="215900" progId="Equation.DSMT4">
                  <p:embed/>
                </p:oleObj>
              </mc:Choice>
              <mc:Fallback>
                <p:oleObj r:id="rId5" imgW="3175000" imgH="215900" progId="Equation.DSMT4">
                  <p:embed/>
                  <p:pic>
                    <p:nvPicPr>
                      <p:cNvPr id="0" name="图片 33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825" y="1557338"/>
                        <a:ext cx="815975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69" name="Object 5"/>
          <p:cNvGraphicFramePr>
            <a:graphicFrameLocks noChangeAspect="1"/>
          </p:cNvGraphicFramePr>
          <p:nvPr/>
        </p:nvGraphicFramePr>
        <p:xfrm>
          <a:off x="2339975" y="2060575"/>
          <a:ext cx="31988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244600" imgH="444500" progId="Equation.3">
                  <p:embed/>
                </p:oleObj>
              </mc:Choice>
              <mc:Fallback>
                <p:oleObj r:id="rId7" imgW="1244600" imgH="444500" progId="Equation.3">
                  <p:embed/>
                  <p:pic>
                    <p:nvPicPr>
                      <p:cNvPr id="0" name="图片 33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9975" y="2060575"/>
                        <a:ext cx="3198813" cy="1111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0" name="Object 6"/>
          <p:cNvGraphicFramePr>
            <a:graphicFrameLocks noChangeAspect="1"/>
          </p:cNvGraphicFramePr>
          <p:nvPr/>
        </p:nvGraphicFramePr>
        <p:xfrm>
          <a:off x="323850" y="3284538"/>
          <a:ext cx="59070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298700" imgH="215900" progId="Equation.3">
                  <p:embed/>
                </p:oleObj>
              </mc:Choice>
              <mc:Fallback>
                <p:oleObj r:id="rId9" imgW="2298700" imgH="215900" progId="Equation.3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850" y="3284538"/>
                        <a:ext cx="5907088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5" name="Object 11"/>
          <p:cNvGraphicFramePr>
            <a:graphicFrameLocks noChangeAspect="1"/>
          </p:cNvGraphicFramePr>
          <p:nvPr/>
        </p:nvGraphicFramePr>
        <p:xfrm>
          <a:off x="1619250" y="4005263"/>
          <a:ext cx="564832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197100" imgH="444500" progId="Equation.3">
                  <p:embed/>
                </p:oleObj>
              </mc:Choice>
              <mc:Fallback>
                <p:oleObj r:id="rId11" imgW="2197100" imgH="444500" progId="Equation.3">
                  <p:embed/>
                  <p:pic>
                    <p:nvPicPr>
                      <p:cNvPr id="0" name="图片 33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19250" y="4005263"/>
                        <a:ext cx="5648325" cy="1111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6" name="Object 12"/>
          <p:cNvGraphicFramePr>
            <a:graphicFrameLocks noChangeAspect="1"/>
          </p:cNvGraphicFramePr>
          <p:nvPr/>
        </p:nvGraphicFramePr>
        <p:xfrm>
          <a:off x="1649413" y="5300663"/>
          <a:ext cx="5715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222500" imgH="431800" progId="Equation.3">
                  <p:embed/>
                </p:oleObj>
              </mc:Choice>
              <mc:Fallback>
                <p:oleObj r:id="rId13" imgW="2222500" imgH="431800" progId="Equation.3">
                  <p:embed/>
                  <p:pic>
                    <p:nvPicPr>
                      <p:cNvPr id="0" name="图片 33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49413" y="5300663"/>
                        <a:ext cx="5715000" cy="10795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50825" y="404813"/>
          <a:ext cx="780097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35300" imgH="482600" progId="Equation.DSMT4">
                  <p:embed/>
                </p:oleObj>
              </mc:Choice>
              <mc:Fallback>
                <p:oleObj r:id="rId2" imgW="3035300" imgH="482600" progId="Equation.DSMT4">
                  <p:embed/>
                  <p:pic>
                    <p:nvPicPr>
                      <p:cNvPr id="0" name="图片 337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0825" y="404813"/>
                        <a:ext cx="7800975" cy="120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68313" y="1844675"/>
          <a:ext cx="780097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035300" imgH="558800" progId="Equation.DSMT4">
                  <p:embed/>
                </p:oleObj>
              </mc:Choice>
              <mc:Fallback>
                <p:oleObj r:id="rId4" imgW="3035300" imgH="558800" progId="Equation.DSMT4">
                  <p:embed/>
                  <p:pic>
                    <p:nvPicPr>
                      <p:cNvPr id="0" name="图片 33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8313" y="1844675"/>
                        <a:ext cx="7800975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68313" y="3644900"/>
          <a:ext cx="3263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69365" imgH="203200" progId="Equation.DSMT4">
                  <p:embed/>
                </p:oleObj>
              </mc:Choice>
              <mc:Fallback>
                <p:oleObj r:id="rId6" imgW="1269365" imgH="203200" progId="Equation.DSMT4">
                  <p:embed/>
                  <p:pic>
                    <p:nvPicPr>
                      <p:cNvPr id="0" name="图片 337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313" y="3644900"/>
                        <a:ext cx="32639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28663" y="333375"/>
          <a:ext cx="63642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76500" imgH="431800" progId="Equation.DSMT4">
                  <p:embed/>
                </p:oleObj>
              </mc:Choice>
              <mc:Fallback>
                <p:oleObj r:id="rId2" imgW="2476500" imgH="431800" progId="Equation.DSMT4">
                  <p:embed/>
                  <p:pic>
                    <p:nvPicPr>
                      <p:cNvPr id="0" name="图片 33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663" y="333375"/>
                        <a:ext cx="6364287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051050" y="2420938"/>
          <a:ext cx="42433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51000" imgH="254000" progId="Equation.DSMT4">
                  <p:embed/>
                </p:oleObj>
              </mc:Choice>
              <mc:Fallback>
                <p:oleObj r:id="rId4" imgW="1651000" imgH="254000" progId="Equation.DSMT4">
                  <p:embed/>
                  <p:pic>
                    <p:nvPicPr>
                      <p:cNvPr id="0" name="图片 33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1050" y="2420938"/>
                        <a:ext cx="4243388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27088" y="3055938"/>
          <a:ext cx="19240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48665" imgH="317500" progId="Equation.DSMT4">
                  <p:embed/>
                </p:oleObj>
              </mc:Choice>
              <mc:Fallback>
                <p:oleObj r:id="rId6" imgW="748665" imgH="317500" progId="Equation.DSMT4">
                  <p:embed/>
                  <p:pic>
                    <p:nvPicPr>
                      <p:cNvPr id="0" name="图片 338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7088" y="3055938"/>
                        <a:ext cx="1924050" cy="793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019425" y="3054350"/>
          <a:ext cx="18605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23900" imgH="316865" progId="Equation.DSMT4">
                  <p:embed/>
                </p:oleObj>
              </mc:Choice>
              <mc:Fallback>
                <p:oleObj r:id="rId8" imgW="723900" imgH="316865" progId="Equation.DSMT4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19425" y="3054350"/>
                        <a:ext cx="1860550" cy="793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841875" y="2913063"/>
          <a:ext cx="1663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647700" imgH="405765" progId="Equation.DSMT4">
                  <p:embed/>
                </p:oleObj>
              </mc:Choice>
              <mc:Fallback>
                <p:oleObj r:id="rId10" imgW="647700" imgH="405765" progId="Equation.DSMT4">
                  <p:embed/>
                  <p:pic>
                    <p:nvPicPr>
                      <p:cNvPr id="0" name="图片 338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41875" y="2913063"/>
                        <a:ext cx="16637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621463" y="3200400"/>
          <a:ext cx="3270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27000" imgH="177165" progId="Equation.DSMT4">
                  <p:embed/>
                </p:oleObj>
              </mc:Choice>
              <mc:Fallback>
                <p:oleObj r:id="rId12" imgW="127000" imgH="177165" progId="Equation.DSMT4">
                  <p:embed/>
                  <p:pic>
                    <p:nvPicPr>
                      <p:cNvPr id="0" name="图片 339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21463" y="3200400"/>
                        <a:ext cx="32702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842963" y="3741738"/>
          <a:ext cx="179387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698500" imgH="393700" progId="Equation.DSMT4">
                  <p:embed/>
                </p:oleObj>
              </mc:Choice>
              <mc:Fallback>
                <p:oleObj r:id="rId14" imgW="698500" imgH="393700" progId="Equation.DSMT4">
                  <p:embed/>
                  <p:pic>
                    <p:nvPicPr>
                      <p:cNvPr id="0" name="图片 337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42963" y="3741738"/>
                        <a:ext cx="1793875" cy="1055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987675" y="3957638"/>
          <a:ext cx="2379663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926465" imgH="254000" progId="Equation.DSMT4">
                  <p:embed/>
                </p:oleObj>
              </mc:Choice>
              <mc:Fallback>
                <p:oleObj r:id="rId16" imgW="926465" imgH="254000" progId="Equation.DSMT4">
                  <p:embed/>
                  <p:pic>
                    <p:nvPicPr>
                      <p:cNvPr id="0" name="图片 339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87675" y="3957638"/>
                        <a:ext cx="2379663" cy="681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424113" y="4597400"/>
          <a:ext cx="407352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587500" imgH="254000" progId="Equation.DSMT4">
                  <p:embed/>
                </p:oleObj>
              </mc:Choice>
              <mc:Fallback>
                <p:oleObj r:id="rId18" imgW="1587500" imgH="254000" progId="Equation.DSMT4">
                  <p:embed/>
                  <p:pic>
                    <p:nvPicPr>
                      <p:cNvPr id="0" name="图片 339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24113" y="4597400"/>
                        <a:ext cx="4073525" cy="681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856234"/>
              </p:ext>
            </p:extLst>
          </p:nvPr>
        </p:nvGraphicFramePr>
        <p:xfrm>
          <a:off x="486093" y="5321876"/>
          <a:ext cx="5166027" cy="529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2070100" imgH="203200" progId="Equation.DSMT4">
                  <p:embed/>
                </p:oleObj>
              </mc:Choice>
              <mc:Fallback>
                <p:oleObj r:id="rId20" imgW="2070100" imgH="203200" progId="Equation.DSMT4">
                  <p:embed/>
                  <p:pic>
                    <p:nvPicPr>
                      <p:cNvPr id="0" name="图片 340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86093" y="5321876"/>
                        <a:ext cx="5166027" cy="5296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777038" y="4597400"/>
          <a:ext cx="1900237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951865" imgH="330200" progId="Equation.DSMT4">
                  <p:embed/>
                </p:oleObj>
              </mc:Choice>
              <mc:Fallback>
                <p:oleObj r:id="rId22" imgW="951865" imgH="330200" progId="Equation.DSMT4">
                  <p:embed/>
                  <p:pic>
                    <p:nvPicPr>
                      <p:cNvPr id="0" name="图片 339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777038" y="4597400"/>
                        <a:ext cx="1900237" cy="687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6850063" y="4076700"/>
          <a:ext cx="15462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774065" imgH="203200" progId="Equation.DSMT4">
                  <p:embed/>
                </p:oleObj>
              </mc:Choice>
              <mc:Fallback>
                <p:oleObj r:id="rId24" imgW="774065" imgH="203200" progId="Equation.DSMT4">
                  <p:embed/>
                  <p:pic>
                    <p:nvPicPr>
                      <p:cNvPr id="0" name="图片 340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850063" y="4076700"/>
                        <a:ext cx="1546225" cy="423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297113" y="5843588"/>
          <a:ext cx="44323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1726565" imgH="254000" progId="Equation.DSMT4">
                  <p:embed/>
                </p:oleObj>
              </mc:Choice>
              <mc:Fallback>
                <p:oleObj r:id="rId26" imgW="1726565" imgH="254000" progId="Equation.DSMT4">
                  <p:embed/>
                  <p:pic>
                    <p:nvPicPr>
                      <p:cNvPr id="0" name="图片 3406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297113" y="5843588"/>
                        <a:ext cx="4432300" cy="681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725488" y="1301750"/>
          <a:ext cx="71516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2781300" imgH="203200" progId="Equation.DSMT4">
                  <p:embed/>
                </p:oleObj>
              </mc:Choice>
              <mc:Fallback>
                <p:oleObj r:id="rId28" imgW="2781300" imgH="203200" progId="Equation.DSMT4">
                  <p:embed/>
                  <p:pic>
                    <p:nvPicPr>
                      <p:cNvPr id="0" name="图片 3407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25488" y="1301750"/>
                        <a:ext cx="7151687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725488" y="1876425"/>
          <a:ext cx="43767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1701800" imgH="203200" progId="Equation.DSMT4">
                  <p:embed/>
                </p:oleObj>
              </mc:Choice>
              <mc:Fallback>
                <p:oleObj r:id="rId30" imgW="1701800" imgH="203200" progId="Equation.DSMT4">
                  <p:embed/>
                  <p:pic>
                    <p:nvPicPr>
                      <p:cNvPr id="0" name="图片 3393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725488" y="1876425"/>
                        <a:ext cx="4376737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28663" y="333375"/>
          <a:ext cx="63642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76500" imgH="431800" progId="Equation.DSMT4">
                  <p:embed/>
                </p:oleObj>
              </mc:Choice>
              <mc:Fallback>
                <p:oleObj r:id="rId2" imgW="2476500" imgH="431800" progId="Equation.DSMT4">
                  <p:embed/>
                  <p:pic>
                    <p:nvPicPr>
                      <p:cNvPr id="0" name="图片 339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663" y="333375"/>
                        <a:ext cx="6364287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833512"/>
              </p:ext>
            </p:extLst>
          </p:nvPr>
        </p:nvGraphicFramePr>
        <p:xfrm>
          <a:off x="2051050" y="2205459"/>
          <a:ext cx="31623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31265" imgH="406400" progId="Equation.DSMT4">
                  <p:embed/>
                </p:oleObj>
              </mc:Choice>
              <mc:Fallback>
                <p:oleObj r:id="rId4" imgW="1231265" imgH="406400" progId="Equation.DSMT4">
                  <p:embed/>
                  <p:pic>
                    <p:nvPicPr>
                      <p:cNvPr id="0" name="图片 339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1050" y="2205459"/>
                        <a:ext cx="3162300" cy="1089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57585"/>
              </p:ext>
            </p:extLst>
          </p:nvPr>
        </p:nvGraphicFramePr>
        <p:xfrm>
          <a:off x="2051050" y="3573884"/>
          <a:ext cx="3746500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459865" imgH="571500" progId="Equation.DSMT4">
                  <p:embed/>
                </p:oleObj>
              </mc:Choice>
              <mc:Fallback>
                <p:oleObj r:id="rId6" imgW="1459865" imgH="571500" progId="Equation.DSMT4">
                  <p:embed/>
                  <p:pic>
                    <p:nvPicPr>
                      <p:cNvPr id="0" name="图片 339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1050" y="3573884"/>
                        <a:ext cx="3746500" cy="1531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789492"/>
              </p:ext>
            </p:extLst>
          </p:nvPr>
        </p:nvGraphicFramePr>
        <p:xfrm>
          <a:off x="884238" y="1556792"/>
          <a:ext cx="221615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862965" imgH="254000" progId="Equation.DSMT4">
                  <p:embed/>
                </p:oleObj>
              </mc:Choice>
              <mc:Fallback>
                <p:oleObj r:id="rId8" imgW="862965" imgH="254000" progId="Equation.DSMT4">
                  <p:embed/>
                  <p:pic>
                    <p:nvPicPr>
                      <p:cNvPr id="0" name="图片 34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4238" y="1556792"/>
                        <a:ext cx="2216150" cy="681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925696"/>
              </p:ext>
            </p:extLst>
          </p:nvPr>
        </p:nvGraphicFramePr>
        <p:xfrm>
          <a:off x="609600" y="5158209"/>
          <a:ext cx="3160713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231265" imgH="431800" progId="Equation.DSMT4">
                  <p:embed/>
                </p:oleObj>
              </mc:Choice>
              <mc:Fallback>
                <p:oleObj r:id="rId10" imgW="1231265" imgH="431800" progId="Equation.DSMT4">
                  <p:embed/>
                  <p:pic>
                    <p:nvPicPr>
                      <p:cNvPr id="0" name="图片 340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600" y="5158209"/>
                        <a:ext cx="3160713" cy="1157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34585"/>
              </p:ext>
            </p:extLst>
          </p:nvPr>
        </p:nvGraphicFramePr>
        <p:xfrm>
          <a:off x="3975100" y="5229647"/>
          <a:ext cx="46037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790700" imgH="431800" progId="Equation.DSMT4">
                  <p:embed/>
                </p:oleObj>
              </mc:Choice>
              <mc:Fallback>
                <p:oleObj r:id="rId12" imgW="1790700" imgH="431800" progId="Equation.DSMT4">
                  <p:embed/>
                  <p:pic>
                    <p:nvPicPr>
                      <p:cNvPr id="0" name="图片 339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75100" y="5229647"/>
                        <a:ext cx="460375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/>
          </p:cNvSpPr>
          <p:nvPr>
            <p:ph idx="1"/>
          </p:nvPr>
        </p:nvSpPr>
        <p:spPr>
          <a:xfrm>
            <a:off x="250825" y="549275"/>
            <a:ext cx="8229600" cy="4411663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zh-CN" altLang="en-US" sz="3600" b="1" dirty="0">
                <a:solidFill>
                  <a:srgbClr val="FF0000"/>
                </a:solidFill>
              </a:rPr>
              <a:t>函数序列一致有界</a:t>
            </a:r>
          </a:p>
          <a:p>
            <a:pPr marL="0" indent="0" eaLnBrk="1" hangingPunct="1">
              <a:buNone/>
            </a:pPr>
            <a:endParaRPr lang="zh-CN" altLang="en-US" b="1" dirty="0"/>
          </a:p>
          <a:p>
            <a:pPr marL="0" indent="0" eaLnBrk="1" hangingPunct="1">
              <a:buNone/>
            </a:pPr>
            <a:r>
              <a:rPr lang="zh-CN" altLang="en-US" b="1" dirty="0"/>
              <a:t>定义：设函数序列</a:t>
            </a: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)}</a:t>
            </a:r>
            <a:r>
              <a:rPr lang="zh-CN" altLang="en-US" b="1" dirty="0"/>
              <a:t>在集合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/>
              <a:t>上有定义。若存在常数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zh-CN" altLang="en-US" b="1" dirty="0"/>
              <a:t>，使得对一切</a:t>
            </a:r>
            <a:r>
              <a:rPr lang="en-US" altLang="zh-CN" b="1" i="1" dirty="0">
                <a:latin typeface="Times New Roman" panose="02020603050405020304" pitchFamily="18" charset="0"/>
              </a:rPr>
              <a:t>n=1,2,…,</a:t>
            </a:r>
            <a:r>
              <a:rPr lang="zh-CN" altLang="en-US" b="1" dirty="0"/>
              <a:t>及任意 </a:t>
            </a:r>
            <a:r>
              <a:rPr lang="en-US" altLang="zh-CN" b="1" i="1" dirty="0">
                <a:latin typeface="Times New Roman" panose="02020603050405020304" pitchFamily="18" charset="0"/>
              </a:rPr>
              <a:t>x∈X</a:t>
            </a:r>
            <a:r>
              <a:rPr lang="zh-CN" altLang="en-US" b="1" dirty="0"/>
              <a:t>都有</a:t>
            </a:r>
          </a:p>
          <a:p>
            <a:pPr marL="0" indent="0" algn="ctr" eaLnBrk="1" hangingPunct="1"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|f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="1" i="1" dirty="0">
                <a:latin typeface="Times New Roman" panose="02020603050405020304" pitchFamily="18" charset="0"/>
              </a:rPr>
              <a:t>(x)|≤M</a:t>
            </a:r>
            <a:r>
              <a:rPr lang="zh-CN" altLang="en-US" b="1" i="1" dirty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buNone/>
            </a:pPr>
            <a:r>
              <a:rPr lang="zh-CN" altLang="en-US" b="1" dirty="0"/>
              <a:t>则称函数序列 </a:t>
            </a: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)} </a:t>
            </a:r>
            <a:r>
              <a:rPr lang="zh-CN" altLang="en-US" b="1" dirty="0"/>
              <a:t>在 </a:t>
            </a:r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zh-CN" altLang="en-US" b="1" dirty="0"/>
              <a:t>上一致有界。</a:t>
            </a:r>
          </a:p>
        </p:txBody>
      </p:sp>
      <p:cxnSp>
        <p:nvCxnSpPr>
          <p:cNvPr id="65539" name="直接连接符 2"/>
          <p:cNvCxnSpPr/>
          <p:nvPr/>
        </p:nvCxnSpPr>
        <p:spPr>
          <a:xfrm flipV="1">
            <a:off x="250825" y="4581525"/>
            <a:ext cx="8893175" cy="71438"/>
          </a:xfrm>
          <a:prstGeom prst="line">
            <a:avLst/>
          </a:prstGeom>
          <a:ln w="57150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61950" y="4868863"/>
          <a:ext cx="351948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71600" imgH="215900" progId="Equation.DSMT4">
                  <p:embed/>
                </p:oleObj>
              </mc:Choice>
              <mc:Fallback>
                <p:oleObj r:id="rId2" imgW="1371600" imgH="215900" progId="Equation.DSMT4">
                  <p:embed/>
                  <p:pic>
                    <p:nvPicPr>
                      <p:cNvPr id="0" name="图片 340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1950" y="4868863"/>
                        <a:ext cx="3519488" cy="57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851275" y="4729163"/>
          <a:ext cx="16287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35000" imgH="279400" progId="Equation.DSMT4">
                  <p:embed/>
                </p:oleObj>
              </mc:Choice>
              <mc:Fallback>
                <p:oleObj r:id="rId4" imgW="635000" imgH="279400" progId="Equation.DSMT4">
                  <p:embed/>
                  <p:pic>
                    <p:nvPicPr>
                      <p:cNvPr id="0" name="图片 339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1275" y="4729163"/>
                        <a:ext cx="1628775" cy="750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653088" y="4827588"/>
          <a:ext cx="977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81000" imgH="203200" progId="Equation.DSMT4">
                  <p:embed/>
                </p:oleObj>
              </mc:Choice>
              <mc:Fallback>
                <p:oleObj r:id="rId6" imgW="381000" imgH="203200" progId="Equation.DSMT4">
                  <p:embed/>
                  <p:pic>
                    <p:nvPicPr>
                      <p:cNvPr id="0" name="图片 340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53088" y="4827588"/>
                        <a:ext cx="9779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678613" y="4797425"/>
          <a:ext cx="22145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862965" imgH="203200" progId="Equation.DSMT4">
                  <p:embed/>
                </p:oleObj>
              </mc:Choice>
              <mc:Fallback>
                <p:oleObj r:id="rId8" imgW="862965" imgH="203200" progId="Equation.DSMT4">
                  <p:embed/>
                  <p:pic>
                    <p:nvPicPr>
                      <p:cNvPr id="0" name="图片 340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78613" y="4797425"/>
                        <a:ext cx="2214562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059113" y="5516563"/>
          <a:ext cx="23463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914400" imgH="254000" progId="Equation.DSMT4">
                  <p:embed/>
                </p:oleObj>
              </mc:Choice>
              <mc:Fallback>
                <p:oleObj r:id="rId10" imgW="914400" imgH="254000" progId="Equation.DSMT4">
                  <p:embed/>
                  <p:pic>
                    <p:nvPicPr>
                      <p:cNvPr id="0" name="图片 340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59113" y="5516563"/>
                        <a:ext cx="2346325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331913" y="6230938"/>
            <a:ext cx="6316662" cy="376237"/>
            <a:chOff x="395536" y="6237312"/>
            <a:chExt cx="6316153" cy="376237"/>
          </a:xfrm>
        </p:grpSpPr>
        <p:sp>
          <p:nvSpPr>
            <p:cNvPr id="65546" name="矩形 8"/>
            <p:cNvSpPr/>
            <p:nvPr/>
          </p:nvSpPr>
          <p:spPr>
            <a:xfrm>
              <a:off x="395536" y="6237312"/>
              <a:ext cx="6316153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Wingdings" panose="05000000000000000000" pitchFamily="2" charset="2"/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函数序列一致有界的含义是能够找到一个与  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   </a:t>
              </a: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无关的界！</a:t>
              </a:r>
            </a:p>
          </p:txBody>
        </p:sp>
        <p:graphicFrame>
          <p:nvGraphicFramePr>
            <p:cNvPr id="65547" name="对象 9"/>
            <p:cNvGraphicFramePr>
              <a:graphicFrameLocks noChangeAspect="1"/>
            </p:cNvGraphicFramePr>
            <p:nvPr/>
          </p:nvGraphicFramePr>
          <p:xfrm>
            <a:off x="4894635" y="6237312"/>
            <a:ext cx="325437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27000" imgH="139700" progId="Equation.DSMT4">
                    <p:embed/>
                  </p:oleObj>
                </mc:Choice>
                <mc:Fallback>
                  <p:oleObj r:id="rId12" imgW="127000" imgH="139700" progId="Equation.DSMT4">
                    <p:embed/>
                    <p:pic>
                      <p:nvPicPr>
                        <p:cNvPr id="0" name="图片 3400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894635" y="6237312"/>
                          <a:ext cx="325437" cy="376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4213" y="1916113"/>
          <a:ext cx="7559676" cy="2694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9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9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53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6" marR="91426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单调</a:t>
                      </a:r>
                    </a:p>
                  </a:txBody>
                  <a:tcPr marL="91426" marR="91426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有界</a:t>
                      </a:r>
                    </a:p>
                  </a:txBody>
                  <a:tcPr marL="91426" marR="91426" marT="45729" marB="45729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收敛</a:t>
                      </a:r>
                    </a:p>
                  </a:txBody>
                  <a:tcPr marL="91426" marR="91426"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654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狄利克莱判别法</a:t>
                      </a:r>
                    </a:p>
                    <a:p>
                      <a:endParaRPr lang="zh-CN" altLang="en-US" sz="1800" dirty="0"/>
                    </a:p>
                  </a:txBody>
                  <a:tcPr marL="91426" marR="91426" marT="45729" marB="45729"/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6" marR="91426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6" marR="91426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6" marR="91426"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26" marR="91426" marT="45729" marB="45729"/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6" marR="91426"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阿贝尔</a:t>
                      </a:r>
                    </a:p>
                  </a:txBody>
                  <a:tcPr marL="91426" marR="91426" marT="45729" marB="45729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348038" y="3403600"/>
          <a:ext cx="35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7800" imgH="228600" progId="Equation.DSMT4">
                  <p:embed/>
                </p:oleObj>
              </mc:Choice>
              <mc:Fallback>
                <p:oleObj r:id="rId2" imgW="177800" imgH="228600" progId="Equation.DSMT4">
                  <p:embed/>
                  <p:pic>
                    <p:nvPicPr>
                      <p:cNvPr id="0" name="图片 34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8038" y="3403600"/>
                        <a:ext cx="3556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194300" y="2709863"/>
          <a:ext cx="711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55600" imgH="431800" progId="Equation.DSMT4">
                  <p:embed/>
                </p:oleObj>
              </mc:Choice>
              <mc:Fallback>
                <p:oleObj r:id="rId4" imgW="355600" imgH="431800" progId="Equation.DSMT4">
                  <p:embed/>
                  <p:pic>
                    <p:nvPicPr>
                      <p:cNvPr id="0" name="图片 34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94300" y="2709863"/>
                        <a:ext cx="711200" cy="863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872288" y="2900363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69900" imgH="228600" progId="Equation.DSMT4">
                  <p:embed/>
                </p:oleObj>
              </mc:Choice>
              <mc:Fallback>
                <p:oleObj r:id="rId6" imgW="469900" imgH="228600" progId="Equation.DSMT4">
                  <p:embed/>
                  <p:pic>
                    <p:nvPicPr>
                      <p:cNvPr id="0" name="图片 34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72288" y="2900363"/>
                        <a:ext cx="9398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029450" y="3716338"/>
          <a:ext cx="711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55600" imgH="431800" progId="Equation.DSMT4">
                  <p:embed/>
                </p:oleObj>
              </mc:Choice>
              <mc:Fallback>
                <p:oleObj r:id="rId8" imgW="355600" imgH="431800" progId="Equation.DSMT4">
                  <p:embed/>
                  <p:pic>
                    <p:nvPicPr>
                      <p:cNvPr id="0" name="图片 34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29450" y="3716338"/>
                        <a:ext cx="711200" cy="863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368925" y="3933825"/>
          <a:ext cx="35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77800" imgH="228600" progId="Equation.DSMT4">
                  <p:embed/>
                </p:oleObj>
              </mc:Choice>
              <mc:Fallback>
                <p:oleObj r:id="rId10" imgW="177800" imgH="228600" progId="Equation.DSMT4">
                  <p:embed/>
                  <p:pic>
                    <p:nvPicPr>
                      <p:cNvPr id="0" name="图片 34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68925" y="3933825"/>
                        <a:ext cx="3556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175000" y="692150"/>
          <a:ext cx="29559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473200" imgH="431800" progId="Equation.DSMT4">
                  <p:embed/>
                </p:oleObj>
              </mc:Choice>
              <mc:Fallback>
                <p:oleObj r:id="rId12" imgW="1473200" imgH="431800" progId="Equation.DSMT4">
                  <p:embed/>
                  <p:pic>
                    <p:nvPicPr>
                      <p:cNvPr id="0" name="图片 341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75000" y="692150"/>
                        <a:ext cx="2955925" cy="8651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7029450" y="4724400"/>
            <a:ext cx="711200" cy="1296988"/>
            <a:chOff x="7029152" y="4725144"/>
            <a:chExt cx="711200" cy="1296144"/>
          </a:xfrm>
        </p:grpSpPr>
        <p:graphicFrame>
          <p:nvGraphicFramePr>
            <p:cNvPr id="66591" name="对象 12"/>
            <p:cNvGraphicFramePr>
              <a:graphicFrameLocks noChangeAspect="1"/>
            </p:cNvGraphicFramePr>
            <p:nvPr/>
          </p:nvGraphicFramePr>
          <p:xfrm>
            <a:off x="7029152" y="5157688"/>
            <a:ext cx="711200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355600" imgH="431800" progId="Equation.DSMT4">
                    <p:embed/>
                  </p:oleObj>
                </mc:Choice>
                <mc:Fallback>
                  <p:oleObj r:id="rId14" imgW="355600" imgH="431800" progId="Equation.DSMT4">
                    <p:embed/>
                    <p:pic>
                      <p:nvPicPr>
                        <p:cNvPr id="0" name="图片 3412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7029152" y="5157688"/>
                          <a:ext cx="711200" cy="86360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92" name="上下箭头 16"/>
            <p:cNvSpPr/>
            <p:nvPr/>
          </p:nvSpPr>
          <p:spPr>
            <a:xfrm>
              <a:off x="7308304" y="4725144"/>
              <a:ext cx="45719" cy="432048"/>
            </a:xfrm>
            <a:prstGeom prst="upDownArrow">
              <a:avLst>
                <a:gd name="adj1" fmla="val 50000"/>
                <a:gd name="adj2" fmla="val 50006"/>
              </a:avLst>
            </a:prstGeom>
            <a:solidFill>
              <a:schemeClr val="accent1"/>
            </a:solidFill>
            <a:ln w="57150" cap="flat" cmpd="thinThick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4213" y="1916113"/>
          <a:ext cx="7559676" cy="2694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9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9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53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6" marR="91426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单调</a:t>
                      </a:r>
                    </a:p>
                  </a:txBody>
                  <a:tcPr marL="91426" marR="91426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一致有界</a:t>
                      </a:r>
                    </a:p>
                  </a:txBody>
                  <a:tcPr marL="91426" marR="91426" marT="45729" marB="45729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一致收敛</a:t>
                      </a:r>
                    </a:p>
                  </a:txBody>
                  <a:tcPr marL="91426" marR="91426"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654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狄利克莱判别法</a:t>
                      </a:r>
                    </a:p>
                    <a:p>
                      <a:endParaRPr lang="zh-CN" altLang="en-US" sz="1800" dirty="0"/>
                    </a:p>
                  </a:txBody>
                  <a:tcPr marL="91426" marR="91426" marT="45729" marB="45729"/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6" marR="91426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6" marR="91426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6" marR="91426"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26" marR="91426" marT="45729" marB="45729"/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26" marR="91426"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阿贝尔</a:t>
                      </a:r>
                    </a:p>
                  </a:txBody>
                  <a:tcPr marL="91426" marR="91426" marT="45729" marB="45729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157538" y="3403600"/>
          <a:ext cx="73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8300" imgH="228600" progId="Equation.DSMT4">
                  <p:embed/>
                </p:oleObj>
              </mc:Choice>
              <mc:Fallback>
                <p:oleObj r:id="rId2" imgW="368300" imgH="228600" progId="Equation.DSMT4">
                  <p:embed/>
                  <p:pic>
                    <p:nvPicPr>
                      <p:cNvPr id="0" name="图片 34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57538" y="3403600"/>
                        <a:ext cx="7366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003800" y="2709863"/>
          <a:ext cx="1092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46100" imgH="431800" progId="Equation.DSMT4">
                  <p:embed/>
                </p:oleObj>
              </mc:Choice>
              <mc:Fallback>
                <p:oleObj r:id="rId4" imgW="546100" imgH="431800" progId="Equation.DSMT4">
                  <p:embed/>
                  <p:pic>
                    <p:nvPicPr>
                      <p:cNvPr id="0" name="图片 34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3800" y="2709863"/>
                        <a:ext cx="1092200" cy="863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681788" y="2900363"/>
          <a:ext cx="132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60400" imgH="228600" progId="Equation.DSMT4">
                  <p:embed/>
                </p:oleObj>
              </mc:Choice>
              <mc:Fallback>
                <p:oleObj r:id="rId6" imgW="660400" imgH="228600" progId="Equation.DSMT4">
                  <p:embed/>
                  <p:pic>
                    <p:nvPicPr>
                      <p:cNvPr id="0" name="图片 34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81788" y="2900363"/>
                        <a:ext cx="13208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792913" y="3717925"/>
          <a:ext cx="1092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46100" imgH="431800" progId="Equation.DSMT4">
                  <p:embed/>
                </p:oleObj>
              </mc:Choice>
              <mc:Fallback>
                <p:oleObj r:id="rId8" imgW="546100" imgH="431800" progId="Equation.DSMT4">
                  <p:embed/>
                  <p:pic>
                    <p:nvPicPr>
                      <p:cNvPr id="0" name="图片 34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92913" y="3717925"/>
                        <a:ext cx="1092200" cy="863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178425" y="3933825"/>
          <a:ext cx="73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68300" imgH="228600" progId="Equation.DSMT4">
                  <p:embed/>
                </p:oleObj>
              </mc:Choice>
              <mc:Fallback>
                <p:oleObj r:id="rId10" imgW="368300" imgH="228600" progId="Equation.DSMT4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78425" y="3933825"/>
                        <a:ext cx="7366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320925" y="549275"/>
          <a:ext cx="436086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171700" imgH="431800" progId="Equation.DSMT4">
                  <p:embed/>
                </p:oleObj>
              </mc:Choice>
              <mc:Fallback>
                <p:oleObj r:id="rId12" imgW="2171700" imgH="431800" progId="Equation.DSMT4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20925" y="549275"/>
                        <a:ext cx="4360863" cy="8651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6838950" y="4724400"/>
            <a:ext cx="1092200" cy="1368425"/>
            <a:chOff x="6838950" y="4725144"/>
            <a:chExt cx="1092200" cy="1367656"/>
          </a:xfrm>
        </p:grpSpPr>
        <p:graphicFrame>
          <p:nvGraphicFramePr>
            <p:cNvPr id="67615" name="对象 12"/>
            <p:cNvGraphicFramePr>
              <a:graphicFrameLocks noChangeAspect="1"/>
            </p:cNvGraphicFramePr>
            <p:nvPr/>
          </p:nvGraphicFramePr>
          <p:xfrm>
            <a:off x="6838950" y="5229200"/>
            <a:ext cx="1092200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546100" imgH="431800" progId="Equation.DSMT4">
                    <p:embed/>
                  </p:oleObj>
                </mc:Choice>
                <mc:Fallback>
                  <p:oleObj r:id="rId14" imgW="546100" imgH="431800" progId="Equation.DSMT4">
                    <p:embed/>
                    <p:pic>
                      <p:nvPicPr>
                        <p:cNvPr id="0" name="图片 328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838950" y="5229200"/>
                          <a:ext cx="1092200" cy="86360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16" name="上下箭头 1"/>
            <p:cNvSpPr/>
            <p:nvPr/>
          </p:nvSpPr>
          <p:spPr>
            <a:xfrm>
              <a:off x="7380312" y="4725144"/>
              <a:ext cx="45719" cy="432048"/>
            </a:xfrm>
            <a:prstGeom prst="upDownArrow">
              <a:avLst>
                <a:gd name="adj1" fmla="val 50000"/>
                <a:gd name="adj2" fmla="val 50006"/>
              </a:avLst>
            </a:prstGeom>
            <a:solidFill>
              <a:schemeClr val="accent1"/>
            </a:solidFill>
            <a:ln w="57150" cap="flat" cmpd="thinThick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71550" y="333375"/>
            <a:ext cx="6913563" cy="3743325"/>
            <a:chOff x="971550" y="333375"/>
            <a:chExt cx="6913563" cy="3743325"/>
          </a:xfrm>
        </p:grpSpPr>
        <p:sp>
          <p:nvSpPr>
            <p:cNvPr id="68637" name="矩形 2"/>
            <p:cNvSpPr/>
            <p:nvPr/>
          </p:nvSpPr>
          <p:spPr>
            <a:xfrm>
              <a:off x="971550" y="333375"/>
              <a:ext cx="6913563" cy="3743325"/>
            </a:xfrm>
            <a:prstGeom prst="rect">
              <a:avLst/>
            </a:prstGeom>
            <a:solidFill>
              <a:schemeClr val="accent1"/>
            </a:solidFill>
            <a:ln w="57150" cap="flat" cmpd="thinThick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graphicFrame>
          <p:nvGraphicFramePr>
            <p:cNvPr id="68638" name="Object 3"/>
            <p:cNvGraphicFramePr>
              <a:graphicFrameLocks noChangeAspect="1"/>
            </p:cNvGraphicFramePr>
            <p:nvPr/>
          </p:nvGraphicFramePr>
          <p:xfrm>
            <a:off x="1503363" y="1268413"/>
            <a:ext cx="5111750" cy="1111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222500" imgH="482600" progId="Equation.DSMT4">
                    <p:embed/>
                  </p:oleObj>
                </mc:Choice>
                <mc:Fallback>
                  <p:oleObj r:id="rId2" imgW="2222500" imgH="482600" progId="Equation.DSMT4">
                    <p:embed/>
                    <p:pic>
                      <p:nvPicPr>
                        <p:cNvPr id="0" name="图片 332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503363" y="1268413"/>
                          <a:ext cx="5111750" cy="1111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9" name="Object 3"/>
            <p:cNvGraphicFramePr>
              <a:graphicFrameLocks noChangeAspect="1"/>
            </p:cNvGraphicFramePr>
            <p:nvPr/>
          </p:nvGraphicFramePr>
          <p:xfrm>
            <a:off x="1401763" y="2781300"/>
            <a:ext cx="6307137" cy="993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743200" imgH="431800" progId="Equation.DSMT4">
                    <p:embed/>
                  </p:oleObj>
                </mc:Choice>
                <mc:Fallback>
                  <p:oleObj r:id="rId4" imgW="2743200" imgH="431800" progId="Equation.DSMT4">
                    <p:embed/>
                    <p:pic>
                      <p:nvPicPr>
                        <p:cNvPr id="0" name="图片 333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401763" y="2781300"/>
                          <a:ext cx="6307137" cy="9937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40" name="Object 3"/>
            <p:cNvGraphicFramePr>
              <a:graphicFrameLocks noChangeAspect="1"/>
            </p:cNvGraphicFramePr>
            <p:nvPr/>
          </p:nvGraphicFramePr>
          <p:xfrm>
            <a:off x="1547813" y="476250"/>
            <a:ext cx="2805112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219200" imgH="228600" progId="Equation.DSMT4">
                    <p:embed/>
                  </p:oleObj>
                </mc:Choice>
                <mc:Fallback>
                  <p:oleObj r:id="rId6" imgW="1219200" imgH="228600" progId="Equation.DSMT4">
                    <p:embed/>
                    <p:pic>
                      <p:nvPicPr>
                        <p:cNvPr id="0" name="图片 333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547813" y="476250"/>
                          <a:ext cx="2805112" cy="5270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971550" y="333375"/>
            <a:ext cx="6913563" cy="3743325"/>
            <a:chOff x="6948264" y="2492896"/>
            <a:chExt cx="6913563" cy="3743325"/>
          </a:xfrm>
        </p:grpSpPr>
        <p:sp>
          <p:nvSpPr>
            <p:cNvPr id="68633" name="矩形 2"/>
            <p:cNvSpPr/>
            <p:nvPr/>
          </p:nvSpPr>
          <p:spPr>
            <a:xfrm>
              <a:off x="6948264" y="2492896"/>
              <a:ext cx="6913563" cy="3743325"/>
            </a:xfrm>
            <a:prstGeom prst="rect">
              <a:avLst/>
            </a:prstGeom>
            <a:solidFill>
              <a:schemeClr val="accent1"/>
            </a:solidFill>
            <a:ln w="57150" cap="flat" cmpd="thinThick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graphicFrame>
          <p:nvGraphicFramePr>
            <p:cNvPr id="68634" name="Object 3"/>
            <p:cNvGraphicFramePr>
              <a:graphicFrameLocks noChangeAspect="1"/>
            </p:cNvGraphicFramePr>
            <p:nvPr/>
          </p:nvGraphicFramePr>
          <p:xfrm>
            <a:off x="7537227" y="3469159"/>
            <a:ext cx="4995862" cy="1111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171700" imgH="482600" progId="Equation.DSMT4">
                    <p:embed/>
                  </p:oleObj>
                </mc:Choice>
                <mc:Fallback>
                  <p:oleObj r:id="rId8" imgW="2171700" imgH="482600" progId="Equation.DSMT4">
                    <p:embed/>
                    <p:pic>
                      <p:nvPicPr>
                        <p:cNvPr id="0" name="图片 333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537227" y="3469159"/>
                          <a:ext cx="4995862" cy="1111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5" name="Object 3"/>
            <p:cNvGraphicFramePr>
              <a:graphicFrameLocks noChangeAspect="1"/>
            </p:cNvGraphicFramePr>
            <p:nvPr/>
          </p:nvGraphicFramePr>
          <p:xfrm>
            <a:off x="7451502" y="4946452"/>
            <a:ext cx="6161087" cy="993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679700" imgH="431800" progId="Equation.DSMT4">
                    <p:embed/>
                  </p:oleObj>
                </mc:Choice>
                <mc:Fallback>
                  <p:oleObj r:id="rId10" imgW="2679700" imgH="431800" progId="Equation.DSMT4">
                    <p:embed/>
                    <p:pic>
                      <p:nvPicPr>
                        <p:cNvPr id="0" name="图片 3329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451502" y="4946452"/>
                          <a:ext cx="6161087" cy="9937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6" name="Object 3"/>
            <p:cNvGraphicFramePr>
              <a:graphicFrameLocks noChangeAspect="1"/>
            </p:cNvGraphicFramePr>
            <p:nvPr/>
          </p:nvGraphicFramePr>
          <p:xfrm>
            <a:off x="7524527" y="2707829"/>
            <a:ext cx="2805112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219200" imgH="228600" progId="Equation.DSMT4">
                    <p:embed/>
                  </p:oleObj>
                </mc:Choice>
                <mc:Fallback>
                  <p:oleObj r:id="rId12" imgW="1219200" imgH="228600" progId="Equation.DSMT4">
                    <p:embed/>
                    <p:pic>
                      <p:nvPicPr>
                        <p:cNvPr id="0" name="图片 332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524527" y="2707829"/>
                          <a:ext cx="2805112" cy="5270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6" name="直接箭头连接符 15"/>
          <p:cNvCxnSpPr/>
          <p:nvPr/>
        </p:nvCxnSpPr>
        <p:spPr>
          <a:xfrm>
            <a:off x="684213" y="5516563"/>
            <a:ext cx="7704137" cy="0"/>
          </a:xfrm>
          <a:prstGeom prst="straightConnector1">
            <a:avLst/>
          </a:prstGeom>
          <a:ln w="57150" cap="flat" cmpd="thinThick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grpSp>
        <p:nvGrpSpPr>
          <p:cNvPr id="31" name="组合 30"/>
          <p:cNvGrpSpPr/>
          <p:nvPr/>
        </p:nvGrpSpPr>
        <p:grpSpPr>
          <a:xfrm>
            <a:off x="2268538" y="5384800"/>
            <a:ext cx="288925" cy="541338"/>
            <a:chOff x="2267744" y="5384800"/>
            <a:chExt cx="290512" cy="542007"/>
          </a:xfrm>
        </p:grpSpPr>
        <p:graphicFrame>
          <p:nvGraphicFramePr>
            <p:cNvPr id="68631" name="Object 3"/>
            <p:cNvGraphicFramePr>
              <a:graphicFrameLocks noChangeAspect="1"/>
            </p:cNvGraphicFramePr>
            <p:nvPr/>
          </p:nvGraphicFramePr>
          <p:xfrm>
            <a:off x="2292350" y="5384800"/>
            <a:ext cx="203200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88900" imgH="114300" progId="Equation.DSMT4">
                    <p:embed/>
                  </p:oleObj>
                </mc:Choice>
                <mc:Fallback>
                  <p:oleObj r:id="rId13" imgW="88900" imgH="114300" progId="Equation.DSMT4">
                    <p:embed/>
                    <p:pic>
                      <p:nvPicPr>
                        <p:cNvPr id="0" name="图片 334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292350" y="5384800"/>
                          <a:ext cx="203200" cy="2635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2" name="对象 17"/>
            <p:cNvGraphicFramePr>
              <a:graphicFrameLocks noChangeAspect="1"/>
            </p:cNvGraphicFramePr>
            <p:nvPr/>
          </p:nvGraphicFramePr>
          <p:xfrm>
            <a:off x="2267744" y="5517232"/>
            <a:ext cx="290512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127000" imgH="177165" progId="Equation.DSMT4">
                    <p:embed/>
                  </p:oleObj>
                </mc:Choice>
                <mc:Fallback>
                  <p:oleObj r:id="rId15" imgW="127000" imgH="177165" progId="Equation.DSMT4">
                    <p:embed/>
                    <p:pic>
                      <p:nvPicPr>
                        <p:cNvPr id="0" name="图片 333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267744" y="5517232"/>
                          <a:ext cx="290512" cy="4095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组合 31"/>
          <p:cNvGrpSpPr/>
          <p:nvPr/>
        </p:nvGrpSpPr>
        <p:grpSpPr>
          <a:xfrm>
            <a:off x="4311650" y="5373688"/>
            <a:ext cx="520700" cy="541337"/>
            <a:chOff x="4311650" y="5373216"/>
            <a:chExt cx="520700" cy="541809"/>
          </a:xfrm>
        </p:grpSpPr>
        <p:graphicFrame>
          <p:nvGraphicFramePr>
            <p:cNvPr id="68629" name="对象 18"/>
            <p:cNvGraphicFramePr>
              <a:graphicFrameLocks noChangeAspect="1"/>
            </p:cNvGraphicFramePr>
            <p:nvPr/>
          </p:nvGraphicFramePr>
          <p:xfrm>
            <a:off x="4450903" y="5373216"/>
            <a:ext cx="203200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88900" imgH="114300" progId="Equation.DSMT4">
                    <p:embed/>
                  </p:oleObj>
                </mc:Choice>
                <mc:Fallback>
                  <p:oleObj r:id="rId17" imgW="88900" imgH="114300" progId="Equation.DSMT4">
                    <p:embed/>
                    <p:pic>
                      <p:nvPicPr>
                        <p:cNvPr id="0" name="图片 333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450903" y="5373216"/>
                          <a:ext cx="203200" cy="2635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0" name="对象 19"/>
            <p:cNvGraphicFramePr>
              <a:graphicFrameLocks noChangeAspect="1"/>
            </p:cNvGraphicFramePr>
            <p:nvPr/>
          </p:nvGraphicFramePr>
          <p:xfrm>
            <a:off x="4311650" y="5505450"/>
            <a:ext cx="520700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228600" imgH="177800" progId="Equation.DSMT4">
                    <p:embed/>
                  </p:oleObj>
                </mc:Choice>
                <mc:Fallback>
                  <p:oleObj r:id="rId18" imgW="228600" imgH="177800" progId="Equation.DSMT4">
                    <p:embed/>
                    <p:pic>
                      <p:nvPicPr>
                        <p:cNvPr id="0" name="图片 3332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311650" y="5505450"/>
                          <a:ext cx="520700" cy="4095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6543675" y="5373688"/>
            <a:ext cx="520700" cy="541337"/>
            <a:chOff x="6543675" y="5373216"/>
            <a:chExt cx="520700" cy="541809"/>
          </a:xfrm>
        </p:grpSpPr>
        <p:graphicFrame>
          <p:nvGraphicFramePr>
            <p:cNvPr id="68627" name="对象 20"/>
            <p:cNvGraphicFramePr>
              <a:graphicFrameLocks noChangeAspect="1"/>
            </p:cNvGraphicFramePr>
            <p:nvPr/>
          </p:nvGraphicFramePr>
          <p:xfrm>
            <a:off x="6684044" y="5373216"/>
            <a:ext cx="203200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88900" imgH="114300" progId="Equation.DSMT4">
                    <p:embed/>
                  </p:oleObj>
                </mc:Choice>
                <mc:Fallback>
                  <p:oleObj r:id="rId20" imgW="88900" imgH="114300" progId="Equation.DSMT4">
                    <p:embed/>
                    <p:pic>
                      <p:nvPicPr>
                        <p:cNvPr id="0" name="图片 333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684044" y="5373216"/>
                          <a:ext cx="203200" cy="2635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8" name="对象 21"/>
            <p:cNvGraphicFramePr>
              <a:graphicFrameLocks noChangeAspect="1"/>
            </p:cNvGraphicFramePr>
            <p:nvPr/>
          </p:nvGraphicFramePr>
          <p:xfrm>
            <a:off x="6543675" y="5505450"/>
            <a:ext cx="520700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228600" imgH="177800" progId="Equation.DSMT4">
                    <p:embed/>
                  </p:oleObj>
                </mc:Choice>
                <mc:Fallback>
                  <p:oleObj r:id="rId21" imgW="228600" imgH="177800" progId="Equation.DSMT4">
                    <p:embed/>
                    <p:pic>
                      <p:nvPicPr>
                        <p:cNvPr id="0" name="图片 334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6543675" y="5505450"/>
                          <a:ext cx="520700" cy="4095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/>
          <p:cNvGrpSpPr/>
          <p:nvPr/>
        </p:nvGrpSpPr>
        <p:grpSpPr>
          <a:xfrm>
            <a:off x="2468563" y="5013325"/>
            <a:ext cx="2452687" cy="647700"/>
            <a:chOff x="2468563" y="5013176"/>
            <a:chExt cx="2452687" cy="648072"/>
          </a:xfrm>
        </p:grpSpPr>
        <p:graphicFrame>
          <p:nvGraphicFramePr>
            <p:cNvPr id="68621" name="对象 22"/>
            <p:cNvGraphicFramePr>
              <a:graphicFrameLocks noChangeAspect="1"/>
            </p:cNvGraphicFramePr>
            <p:nvPr/>
          </p:nvGraphicFramePr>
          <p:xfrm>
            <a:off x="2506687" y="5373216"/>
            <a:ext cx="203200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3" imgW="88900" imgH="114300" progId="Equation.DSMT4">
                    <p:embed/>
                  </p:oleObj>
                </mc:Choice>
                <mc:Fallback>
                  <p:oleObj r:id="rId23" imgW="88900" imgH="114300" progId="Equation.DSMT4">
                    <p:embed/>
                    <p:pic>
                      <p:nvPicPr>
                        <p:cNvPr id="0" name="图片 333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506687" y="5373216"/>
                          <a:ext cx="203200" cy="2635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2" name="对象 24"/>
            <p:cNvGraphicFramePr>
              <a:graphicFrameLocks noChangeAspect="1"/>
            </p:cNvGraphicFramePr>
            <p:nvPr/>
          </p:nvGraphicFramePr>
          <p:xfrm>
            <a:off x="4291013" y="5397723"/>
            <a:ext cx="203200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5" imgW="88900" imgH="114300" progId="Equation.DSMT4">
                    <p:embed/>
                  </p:oleObj>
                </mc:Choice>
                <mc:Fallback>
                  <p:oleObj r:id="rId25" imgW="88900" imgH="114300" progId="Equation.DSMT4">
                    <p:embed/>
                    <p:pic>
                      <p:nvPicPr>
                        <p:cNvPr id="0" name="图片 3333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291013" y="5397723"/>
                          <a:ext cx="203200" cy="2635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8623" name="组合 32"/>
            <p:cNvGrpSpPr/>
            <p:nvPr/>
          </p:nvGrpSpPr>
          <p:grpSpPr>
            <a:xfrm>
              <a:off x="2468563" y="5013176"/>
              <a:ext cx="2452687" cy="433537"/>
              <a:chOff x="2468563" y="5013176"/>
              <a:chExt cx="2452687" cy="433537"/>
            </a:xfrm>
          </p:grpSpPr>
          <p:graphicFrame>
            <p:nvGraphicFramePr>
              <p:cNvPr id="68624" name="对象 23"/>
              <p:cNvGraphicFramePr>
                <a:graphicFrameLocks noChangeAspect="1"/>
              </p:cNvGraphicFramePr>
              <p:nvPr/>
            </p:nvGraphicFramePr>
            <p:xfrm>
              <a:off x="2468563" y="5013176"/>
              <a:ext cx="319087" cy="4095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6" imgW="139700" imgH="177800" progId="Equation.DSMT4">
                      <p:embed/>
                    </p:oleObj>
                  </mc:Choice>
                  <mc:Fallback>
                    <p:oleObj r:id="rId26" imgW="139700" imgH="177800" progId="Equation.DSMT4">
                      <p:embed/>
                      <p:pic>
                        <p:nvPicPr>
                          <p:cNvPr id="0" name="图片 3339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2468563" y="5013176"/>
                            <a:ext cx="319087" cy="40957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625" name="对象 25"/>
              <p:cNvGraphicFramePr>
                <a:graphicFrameLocks noChangeAspect="1"/>
              </p:cNvGraphicFramePr>
              <p:nvPr/>
            </p:nvGraphicFramePr>
            <p:xfrm>
              <a:off x="3905250" y="5037138"/>
              <a:ext cx="1016000" cy="4095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8" imgW="443865" imgH="177800" progId="Equation.DSMT4">
                      <p:embed/>
                    </p:oleObj>
                  </mc:Choice>
                  <mc:Fallback>
                    <p:oleObj r:id="rId28" imgW="443865" imgH="177800" progId="Equation.DSMT4">
                      <p:embed/>
                      <p:pic>
                        <p:nvPicPr>
                          <p:cNvPr id="0" name="图片 3341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3905250" y="5037138"/>
                            <a:ext cx="1016000" cy="40957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68626" name="直接连接符 27"/>
              <p:cNvCxnSpPr/>
              <p:nvPr/>
            </p:nvCxnSpPr>
            <p:spPr>
              <a:xfrm>
                <a:off x="2627784" y="5445224"/>
                <a:ext cx="1739602" cy="0"/>
              </a:xfrm>
              <a:prstGeom prst="line">
                <a:avLst/>
              </a:prstGeom>
              <a:ln w="57150" cap="flat" cmpd="thinThick">
                <a:solidFill>
                  <a:srgbClr val="6666FF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5" name="组合 34"/>
          <p:cNvGrpSpPr/>
          <p:nvPr/>
        </p:nvGrpSpPr>
        <p:grpSpPr>
          <a:xfrm>
            <a:off x="971550" y="404813"/>
            <a:ext cx="6913563" cy="3743325"/>
            <a:chOff x="6948264" y="2492896"/>
            <a:chExt cx="6913563" cy="3743325"/>
          </a:xfrm>
        </p:grpSpPr>
        <p:sp>
          <p:nvSpPr>
            <p:cNvPr id="68618" name="矩形 2"/>
            <p:cNvSpPr/>
            <p:nvPr/>
          </p:nvSpPr>
          <p:spPr>
            <a:xfrm>
              <a:off x="6948264" y="2492896"/>
              <a:ext cx="6913563" cy="3743325"/>
            </a:xfrm>
            <a:prstGeom prst="rect">
              <a:avLst/>
            </a:prstGeom>
            <a:solidFill>
              <a:schemeClr val="accent1"/>
            </a:solidFill>
            <a:ln w="57150" cap="flat" cmpd="thinThick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graphicFrame>
          <p:nvGraphicFramePr>
            <p:cNvPr id="68619" name="Object 3"/>
            <p:cNvGraphicFramePr>
              <a:graphicFrameLocks noChangeAspect="1"/>
            </p:cNvGraphicFramePr>
            <p:nvPr/>
          </p:nvGraphicFramePr>
          <p:xfrm>
            <a:off x="7729487" y="3340620"/>
            <a:ext cx="5229225" cy="2047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0" imgW="2273300" imgH="889000" progId="Equation.DSMT4">
                    <p:embed/>
                  </p:oleObj>
                </mc:Choice>
                <mc:Fallback>
                  <p:oleObj r:id="rId30" imgW="2273300" imgH="889000" progId="Equation.DSMT4">
                    <p:embed/>
                    <p:pic>
                      <p:nvPicPr>
                        <p:cNvPr id="0" name="图片 3326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7729487" y="3340620"/>
                          <a:ext cx="5229225" cy="20478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0" name="Object 3"/>
            <p:cNvGraphicFramePr>
              <a:graphicFrameLocks noChangeAspect="1"/>
            </p:cNvGraphicFramePr>
            <p:nvPr/>
          </p:nvGraphicFramePr>
          <p:xfrm>
            <a:off x="7524527" y="2707829"/>
            <a:ext cx="2805112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2" imgW="1219200" imgH="228600" progId="Equation.DSMT4">
                    <p:embed/>
                  </p:oleObj>
                </mc:Choice>
                <mc:Fallback>
                  <p:oleObj r:id="rId32" imgW="1219200" imgH="228600" progId="Equation.DSMT4">
                    <p:embed/>
                    <p:pic>
                      <p:nvPicPr>
                        <p:cNvPr id="0" name="图片 334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524527" y="2707829"/>
                          <a:ext cx="2805112" cy="5270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468313" y="0"/>
            <a:ext cx="7543800" cy="129540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§4 </a:t>
            </a:r>
            <a:r>
              <a:rPr lang="zh-CN" altLang="en-US" dirty="0">
                <a:latin typeface="宋体" panose="02010600030101010101" pitchFamily="2" charset="-122"/>
              </a:rPr>
              <a:t>函数项级数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3240088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003366"/>
                </a:solidFill>
              </a:rPr>
              <a:t>收敛点、发散点和收敛域</a:t>
            </a:r>
            <a:r>
              <a:rPr lang="zh-CN" altLang="en-US" b="1" dirty="0"/>
              <a:t>：若对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b="1" i="1" dirty="0">
                <a:latin typeface="Times New Roman" panose="02020603050405020304" pitchFamily="18" charset="0"/>
              </a:rPr>
              <a:t>∈D</a:t>
            </a:r>
            <a:r>
              <a:rPr lang="en-US" altLang="zh-CN" b="1" i="1" dirty="0"/>
              <a:t>,</a:t>
            </a:r>
            <a:r>
              <a:rPr lang="zh-CN" altLang="en-US" b="1" i="1" dirty="0"/>
              <a:t>函数</a:t>
            </a:r>
            <a:r>
              <a:rPr lang="zh-CN" altLang="en-US" b="1" dirty="0"/>
              <a:t>项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b="1" dirty="0"/>
              <a:t>级数             收敛（发散），则称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b="1" dirty="0"/>
              <a:t>为该函数项级数的收敛点（发散点）。收敛点的全体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/>
              <a:t>称为收敛域，发散点全体称为发散域。</a:t>
            </a:r>
          </a:p>
        </p:txBody>
      </p:sp>
      <p:sp>
        <p:nvSpPr>
          <p:cNvPr id="8196" name="Rectangle 5"/>
          <p:cNvSpPr/>
          <p:nvPr/>
        </p:nvSpPr>
        <p:spPr>
          <a:xfrm>
            <a:off x="0" y="32131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endParaRPr lang="zh-CN" altLang="en-US" sz="1800" dirty="0"/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1403350" y="2420938"/>
          <a:ext cx="119697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09600" imgH="431800" progId="Equation.3">
                  <p:embed/>
                </p:oleObj>
              </mc:Choice>
              <mc:Fallback>
                <p:oleObj r:id="rId2" imgW="609600" imgH="4318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03350" y="2420938"/>
                        <a:ext cx="1196975" cy="858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Text Box 6"/>
          <p:cNvSpPr txBox="1"/>
          <p:nvPr/>
        </p:nvSpPr>
        <p:spPr>
          <a:xfrm>
            <a:off x="457200" y="502126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3" name="Text Box 7"/>
          <p:cNvSpPr txBox="1"/>
          <p:nvPr/>
        </p:nvSpPr>
        <p:spPr>
          <a:xfrm>
            <a:off x="1547813" y="4948238"/>
            <a:ext cx="6400800" cy="1289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4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函数项级数在某点</a:t>
            </a:r>
            <a:r>
              <a:rPr lang="en-US" altLang="zh-CN" sz="2800" b="1" i="1" dirty="0">
                <a:solidFill>
                  <a:srgbClr val="CC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的收敛问题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实质上是数项级数的收敛问题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/>
      <p:bldP spid="604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27088" y="908050"/>
          <a:ext cx="13144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71500" imgH="431800" progId="Equation.DSMT4">
                  <p:embed/>
                </p:oleObj>
              </mc:Choice>
              <mc:Fallback>
                <p:oleObj r:id="rId2" imgW="571500" imgH="431800" progId="Equation.DSMT4">
                  <p:embed/>
                  <p:pic>
                    <p:nvPicPr>
                      <p:cNvPr id="0" name="图片 336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088" y="908050"/>
                        <a:ext cx="1314450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249488" y="908050"/>
          <a:ext cx="3562350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49400" imgH="596900" progId="Equation.DSMT4">
                  <p:embed/>
                </p:oleObj>
              </mc:Choice>
              <mc:Fallback>
                <p:oleObj r:id="rId4" imgW="1549400" imgH="596900" progId="Equation.DSMT4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49488" y="908050"/>
                        <a:ext cx="3562350" cy="1373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28688" y="3068638"/>
          <a:ext cx="13144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71500" imgH="393700" progId="Equation.DSMT4">
                  <p:embed/>
                </p:oleObj>
              </mc:Choice>
              <mc:Fallback>
                <p:oleObj r:id="rId6" imgW="571500" imgH="393700" progId="Equation.DSMT4">
                  <p:embed/>
                  <p:pic>
                    <p:nvPicPr>
                      <p:cNvPr id="0" name="图片 336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8688" y="3068638"/>
                        <a:ext cx="1314450" cy="906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063875" y="3068638"/>
          <a:ext cx="11112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82600" imgH="393700" progId="Equation.DSMT4">
                  <p:embed/>
                </p:oleObj>
              </mc:Choice>
              <mc:Fallback>
                <p:oleObj r:id="rId8" imgW="482600" imgH="393700" progId="Equation.DSMT4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63875" y="3068638"/>
                        <a:ext cx="1111250" cy="906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197475" y="3316288"/>
          <a:ext cx="12287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32765" imgH="177800" progId="Equation.DSMT4">
                  <p:embed/>
                </p:oleObj>
              </mc:Choice>
              <mc:Fallback>
                <p:oleObj r:id="rId10" imgW="532765" imgH="177800" progId="Equation.DSMT4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97475" y="3316288"/>
                        <a:ext cx="1228725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19113" y="260350"/>
          <a:ext cx="198913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862965" imgH="203200" progId="Equation.DSMT4">
                  <p:embed/>
                </p:oleObj>
              </mc:Choice>
              <mc:Fallback>
                <p:oleObj r:id="rId12" imgW="862965" imgH="203200" progId="Equation.DSMT4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9113" y="260350"/>
                        <a:ext cx="1989137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49463" y="2190750"/>
          <a:ext cx="6107112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654300" imgH="609600" progId="Equation.DSMT4">
                  <p:embed/>
                </p:oleObj>
              </mc:Choice>
              <mc:Fallback>
                <p:oleObj r:id="rId14" imgW="2654300" imgH="609600" progId="Equation.DSMT4">
                  <p:embed/>
                  <p:pic>
                    <p:nvPicPr>
                      <p:cNvPr id="0" name="图片 334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49463" y="2190750"/>
                        <a:ext cx="6107112" cy="1401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047875" y="3827463"/>
          <a:ext cx="4498975" cy="140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955800" imgH="609600" progId="Equation.DSMT4">
                  <p:embed/>
                </p:oleObj>
              </mc:Choice>
              <mc:Fallback>
                <p:oleObj r:id="rId16" imgW="1955800" imgH="609600" progId="Equation.DSMT4">
                  <p:embed/>
                  <p:pic>
                    <p:nvPicPr>
                      <p:cNvPr id="0" name="图片 335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47875" y="3827463"/>
                        <a:ext cx="4498975" cy="1401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711200" y="5200650"/>
          <a:ext cx="1693863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736600" imgH="457200" progId="Equation.DSMT4">
                  <p:embed/>
                </p:oleObj>
              </mc:Choice>
              <mc:Fallback>
                <p:oleObj r:id="rId18" imgW="736600" imgH="457200" progId="Equation.DSMT4">
                  <p:embed/>
                  <p:pic>
                    <p:nvPicPr>
                      <p:cNvPr id="0" name="图片 335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11200" y="5200650"/>
                        <a:ext cx="1693863" cy="1052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484438" y="5229225"/>
          <a:ext cx="9652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419100" imgH="622300" progId="Equation.DSMT4">
                  <p:embed/>
                </p:oleObj>
              </mc:Choice>
              <mc:Fallback>
                <p:oleObj r:id="rId20" imgW="419100" imgH="622300" progId="Equation.DSMT4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484438" y="5229225"/>
                        <a:ext cx="965200" cy="1430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675063" y="5157788"/>
          <a:ext cx="1257300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546100" imgH="622300" progId="Equation.DSMT4">
                  <p:embed/>
                </p:oleObj>
              </mc:Choice>
              <mc:Fallback>
                <p:oleObj r:id="rId22" imgW="546100" imgH="622300" progId="Equation.DSMT4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675063" y="5157788"/>
                        <a:ext cx="1257300" cy="1430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667375" y="5157788"/>
          <a:ext cx="2338388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1016000" imgH="431800" progId="Equation.DSMT4">
                  <p:embed/>
                </p:oleObj>
              </mc:Choice>
              <mc:Fallback>
                <p:oleObj r:id="rId24" imgW="1016000" imgH="431800" progId="Equation.DSMT4">
                  <p:embed/>
                  <p:pic>
                    <p:nvPicPr>
                      <p:cNvPr id="0" name="图片 3363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667375" y="5157788"/>
                        <a:ext cx="2338388" cy="995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38250" y="2651125"/>
          <a:ext cx="257016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17600" imgH="431800" progId="Equation.DSMT4">
                  <p:embed/>
                </p:oleObj>
              </mc:Choice>
              <mc:Fallback>
                <p:oleObj r:id="rId2" imgW="1117600" imgH="431800" progId="Equation.DSMT4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38250" y="2651125"/>
                        <a:ext cx="2570163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11188" y="1741488"/>
          <a:ext cx="359568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62100" imgH="431800" progId="Equation.DSMT4">
                  <p:embed/>
                </p:oleObj>
              </mc:Choice>
              <mc:Fallback>
                <p:oleObj r:id="rId4" imgW="1562100" imgH="431800" progId="Equation.DSMT4">
                  <p:embed/>
                  <p:pic>
                    <p:nvPicPr>
                      <p:cNvPr id="0" name="图片 336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188" y="1741488"/>
                        <a:ext cx="3595687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4052888" y="2093913"/>
          <a:ext cx="1081087" cy="263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69900" imgH="1143000" progId="Equation.DSMT4">
                  <p:embed/>
                </p:oleObj>
              </mc:Choice>
              <mc:Fallback>
                <p:oleObj r:id="rId6" imgW="469900" imgH="1143000" progId="Equation.DSMT4">
                  <p:embed/>
                  <p:pic>
                    <p:nvPicPr>
                      <p:cNvPr id="0" name="图片 335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52888" y="2093913"/>
                        <a:ext cx="1081087" cy="2630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184775" y="2940050"/>
          <a:ext cx="271938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180465" imgH="431800" progId="Equation.DSMT4">
                  <p:embed/>
                </p:oleObj>
              </mc:Choice>
              <mc:Fallback>
                <p:oleObj r:id="rId8" imgW="1180465" imgH="431800" progId="Equation.DSMT4">
                  <p:embed/>
                  <p:pic>
                    <p:nvPicPr>
                      <p:cNvPr id="0" name="图片 334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84775" y="2940050"/>
                        <a:ext cx="2719388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对象 7"/>
          <p:cNvGraphicFramePr>
            <a:graphicFrameLocks noChangeAspect="1"/>
          </p:cNvGraphicFramePr>
          <p:nvPr/>
        </p:nvGraphicFramePr>
        <p:xfrm>
          <a:off x="673100" y="1052513"/>
          <a:ext cx="16668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723900" imgH="215900" progId="Equation.DSMT4">
                  <p:embed/>
                </p:oleObj>
              </mc:Choice>
              <mc:Fallback>
                <p:oleObj r:id="rId10" imgW="723900" imgH="215900" progId="Equation.DSMT4">
                  <p:embed/>
                  <p:pic>
                    <p:nvPicPr>
                      <p:cNvPr id="0" name="图片 335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3100" y="1052513"/>
                        <a:ext cx="1666875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909763" y="3832225"/>
          <a:ext cx="122713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533400" imgH="393700" progId="Equation.DSMT4">
                  <p:embed/>
                </p:oleObj>
              </mc:Choice>
              <mc:Fallback>
                <p:oleObj r:id="rId12" imgW="533400" imgH="393700" progId="Equation.DSMT4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09763" y="3832225"/>
                        <a:ext cx="1227137" cy="906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/>
          </p:cNvSpPr>
          <p:nvPr>
            <p:ph idx="1"/>
          </p:nvPr>
        </p:nvSpPr>
        <p:spPr>
          <a:xfrm>
            <a:off x="179388" y="765175"/>
            <a:ext cx="8964612" cy="5327650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60000"/>
              </a:lnSpc>
              <a:buNone/>
            </a:pPr>
            <a:r>
              <a:rPr lang="zh-CN" altLang="en-US" sz="2600" b="1" dirty="0">
                <a:solidFill>
                  <a:srgbClr val="800000"/>
                </a:solidFill>
              </a:rPr>
              <a:t>函数项级数一致收敛的</a:t>
            </a:r>
            <a:r>
              <a:rPr lang="zh-CN" altLang="en-US" sz="2600" b="1" dirty="0">
                <a:solidFill>
                  <a:srgbClr val="FF0000"/>
                </a:solidFill>
              </a:rPr>
              <a:t>狄利克莱判别法</a:t>
            </a:r>
          </a:p>
          <a:p>
            <a:pPr marL="0" indent="0" eaLnBrk="1" hangingPunct="1">
              <a:lnSpc>
                <a:spcPct val="160000"/>
              </a:lnSpc>
              <a:buNone/>
            </a:pPr>
            <a:r>
              <a:rPr lang="zh-CN" altLang="en-US" sz="2600" b="1" dirty="0">
                <a:solidFill>
                  <a:srgbClr val="003300"/>
                </a:solidFill>
              </a:rPr>
              <a:t>定理</a:t>
            </a:r>
            <a:r>
              <a:rPr lang="en-US" altLang="zh-CN" sz="2600" b="1" dirty="0">
                <a:solidFill>
                  <a:srgbClr val="003300"/>
                </a:solidFill>
              </a:rPr>
              <a:t>4</a:t>
            </a:r>
            <a:r>
              <a:rPr lang="zh-CN" altLang="en-US" sz="2600" b="1" dirty="0">
                <a:solidFill>
                  <a:srgbClr val="003300"/>
                </a:solidFill>
              </a:rPr>
              <a:t>：</a:t>
            </a:r>
            <a:r>
              <a:rPr lang="zh-CN" altLang="en-US" sz="2600" b="1" dirty="0"/>
              <a:t>设函数项级数           在集合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上有定义，且通项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(x)</a:t>
            </a:r>
            <a:r>
              <a:rPr lang="zh-CN" altLang="en-US" sz="2600" b="1" dirty="0"/>
              <a:t>可以写成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(x)=a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(x) ·b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(x),</a:t>
            </a:r>
            <a:r>
              <a:rPr lang="en-US" altLang="zh-CN" sz="2600" b="1" i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x∈X</a:t>
            </a:r>
            <a:r>
              <a:rPr lang="zh-CN" altLang="en-US" sz="2600" b="1" i="1" dirty="0">
                <a:latin typeface="Times New Roman" panose="02020603050405020304" pitchFamily="18" charset="0"/>
              </a:rPr>
              <a:t>，</a:t>
            </a:r>
            <a:r>
              <a:rPr lang="zh-CN" altLang="en-US" sz="2600" b="1" dirty="0"/>
              <a:t>若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(x)</a:t>
            </a:r>
            <a:r>
              <a:rPr lang="zh-CN" altLang="en-US" sz="2600" b="1" dirty="0"/>
              <a:t>满足下列条件</a:t>
            </a:r>
          </a:p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zh-CN" sz="2600" b="1" dirty="0"/>
              <a:t>(1)</a:t>
            </a:r>
            <a:r>
              <a:rPr lang="zh-CN" altLang="en-US" sz="2600" b="1" dirty="0"/>
              <a:t>在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中任意取定一个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x,</a:t>
            </a:r>
            <a:r>
              <a:rPr lang="zh-CN" altLang="en-US" sz="2600" b="1" dirty="0"/>
              <a:t>数列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{a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(x)}</a:t>
            </a:r>
            <a:r>
              <a:rPr lang="zh-CN" altLang="en-US" sz="2600" b="1" dirty="0"/>
              <a:t>对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600" b="1" dirty="0"/>
              <a:t>单调</a:t>
            </a:r>
            <a:r>
              <a:rPr lang="en-US" altLang="zh-CN" sz="2600" b="1" dirty="0"/>
              <a:t>,</a:t>
            </a:r>
            <a:r>
              <a:rPr lang="zh-CN" altLang="en-US" sz="2600" b="1" dirty="0"/>
              <a:t>且函数序列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{a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(x)}</a:t>
            </a:r>
            <a:r>
              <a:rPr lang="zh-CN" altLang="en-US" sz="2600" b="1" dirty="0"/>
              <a:t>在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上一致收敛于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0</a:t>
            </a:r>
            <a:r>
              <a:rPr lang="zh-CN" altLang="en-US" sz="2600" b="1" dirty="0"/>
              <a:t>；</a:t>
            </a:r>
          </a:p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zh-CN" sz="2600" b="1" dirty="0"/>
              <a:t>(2)</a:t>
            </a:r>
            <a:r>
              <a:rPr lang="zh-CN" altLang="en-US" sz="2600" b="1" dirty="0"/>
              <a:t>函数项级数           的部分和序列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{B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(x)}</a:t>
            </a:r>
            <a:r>
              <a:rPr lang="zh-CN" altLang="en-US" sz="2600" b="1" dirty="0"/>
              <a:t>在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上一致有界；  </a:t>
            </a:r>
          </a:p>
          <a:p>
            <a:pPr marL="0" indent="0" eaLnBrk="1" hangingPunct="1">
              <a:lnSpc>
                <a:spcPct val="160000"/>
              </a:lnSpc>
              <a:buNone/>
            </a:pPr>
            <a:r>
              <a:rPr lang="zh-CN" altLang="en-US" sz="2600" b="1" dirty="0"/>
              <a:t>则                   在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上一致收敛。</a:t>
            </a:r>
          </a:p>
        </p:txBody>
      </p:sp>
      <p:sp>
        <p:nvSpPr>
          <p:cNvPr id="71683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71684" name="Object 5"/>
          <p:cNvGraphicFramePr>
            <a:graphicFrameLocks noChangeAspect="1"/>
          </p:cNvGraphicFramePr>
          <p:nvPr/>
        </p:nvGraphicFramePr>
        <p:xfrm>
          <a:off x="3492500" y="1557338"/>
          <a:ext cx="9366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08000" imgH="406400" progId="Equation.3">
                  <p:embed/>
                </p:oleObj>
              </mc:Choice>
              <mc:Fallback>
                <p:oleObj r:id="rId2" imgW="508000" imgH="406400" progId="Equation.3">
                  <p:embed/>
                  <p:pic>
                    <p:nvPicPr>
                      <p:cNvPr id="0" name="图片 335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92500" y="1557338"/>
                        <a:ext cx="936625" cy="650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71686" name="Object 7"/>
          <p:cNvGraphicFramePr>
            <a:graphicFrameLocks noChangeAspect="1"/>
          </p:cNvGraphicFramePr>
          <p:nvPr/>
        </p:nvGraphicFramePr>
        <p:xfrm>
          <a:off x="2268538" y="4149725"/>
          <a:ext cx="10906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46100" imgH="431800" progId="Equation.3">
                  <p:embed/>
                </p:oleObj>
              </mc:Choice>
              <mc:Fallback>
                <p:oleObj r:id="rId4" imgW="546100" imgH="431800" progId="Equation.3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8538" y="4149725"/>
                        <a:ext cx="1090612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7" name="Rectangle 10"/>
          <p:cNvSpPr/>
          <p:nvPr/>
        </p:nvSpPr>
        <p:spPr>
          <a:xfrm>
            <a:off x="0" y="27209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71688" name="Object 9"/>
          <p:cNvGraphicFramePr>
            <a:graphicFrameLocks noChangeAspect="1"/>
          </p:cNvGraphicFramePr>
          <p:nvPr/>
        </p:nvGraphicFramePr>
        <p:xfrm>
          <a:off x="611188" y="4870450"/>
          <a:ext cx="1752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76300" imgH="431800" progId="Equation.3">
                  <p:embed/>
                </p:oleObj>
              </mc:Choice>
              <mc:Fallback>
                <p:oleObj r:id="rId6" imgW="876300" imgH="431800" progId="Equation.3">
                  <p:embed/>
                  <p:pic>
                    <p:nvPicPr>
                      <p:cNvPr id="0" name="图片 336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1188" y="4870450"/>
                        <a:ext cx="17526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Text Box 2"/>
          <p:cNvSpPr txBox="1"/>
          <p:nvPr/>
        </p:nvSpPr>
        <p:spPr>
          <a:xfrm>
            <a:off x="0" y="0"/>
            <a:ext cx="24114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的证明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84003" name="Object 3"/>
          <p:cNvGraphicFramePr>
            <a:graphicFrameLocks noChangeAspect="1"/>
          </p:cNvGraphicFramePr>
          <p:nvPr/>
        </p:nvGraphicFramePr>
        <p:xfrm>
          <a:off x="1547813" y="476250"/>
          <a:ext cx="7024687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505200" imgH="787400" progId="Equation.DSMT4">
                  <p:embed/>
                </p:oleObj>
              </mc:Choice>
              <mc:Fallback>
                <p:oleObj r:id="rId3" imgW="3505200" imgH="787400" progId="Equation.DSMT4">
                  <p:embed/>
                  <p:pic>
                    <p:nvPicPr>
                      <p:cNvPr id="0" name="图片 33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813" y="476250"/>
                        <a:ext cx="7024687" cy="15763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4" name="Object 4"/>
          <p:cNvGraphicFramePr>
            <a:graphicFrameLocks noChangeAspect="1"/>
          </p:cNvGraphicFramePr>
          <p:nvPr/>
        </p:nvGraphicFramePr>
        <p:xfrm>
          <a:off x="539750" y="2349500"/>
          <a:ext cx="7056438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857500" imgH="711200" progId="Equation.3">
                  <p:embed/>
                </p:oleObj>
              </mc:Choice>
              <mc:Fallback>
                <p:oleObj r:id="rId5" imgW="2857500" imgH="711200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750" y="2349500"/>
                        <a:ext cx="7056438" cy="177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5" name="Object 5"/>
          <p:cNvGraphicFramePr>
            <a:graphicFrameLocks noChangeAspect="1"/>
          </p:cNvGraphicFramePr>
          <p:nvPr/>
        </p:nvGraphicFramePr>
        <p:xfrm>
          <a:off x="890588" y="5141913"/>
          <a:ext cx="68643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743200" imgH="457200" progId="Equation.DSMT4">
                  <p:embed/>
                </p:oleObj>
              </mc:Choice>
              <mc:Fallback>
                <p:oleObj r:id="rId7" imgW="2743200" imgH="457200" progId="Equation.DSMT4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0588" y="5141913"/>
                        <a:ext cx="686435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6" name="Object 6"/>
          <p:cNvGraphicFramePr>
            <a:graphicFrameLocks noChangeAspect="1"/>
          </p:cNvGraphicFramePr>
          <p:nvPr/>
        </p:nvGraphicFramePr>
        <p:xfrm>
          <a:off x="395288" y="4437063"/>
          <a:ext cx="74374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971800" imgH="228600" progId="Equation.3">
                  <p:embed/>
                </p:oleObj>
              </mc:Choice>
              <mc:Fallback>
                <p:oleObj r:id="rId9" imgW="2971800" imgH="228600" progId="Equation.3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5288" y="4437063"/>
                        <a:ext cx="7437437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052" name="Object 4"/>
          <p:cNvGraphicFramePr>
            <a:graphicFrameLocks noChangeAspect="1"/>
          </p:cNvGraphicFramePr>
          <p:nvPr/>
        </p:nvGraphicFramePr>
        <p:xfrm>
          <a:off x="179388" y="333375"/>
          <a:ext cx="8802687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517900" imgH="774700" progId="Equation.3">
                  <p:embed/>
                </p:oleObj>
              </mc:Choice>
              <mc:Fallback>
                <p:oleObj r:id="rId3" imgW="3517900" imgH="774700" progId="Equation.3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388" y="333375"/>
                        <a:ext cx="8802687" cy="193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3" name="Object 5"/>
          <p:cNvGraphicFramePr>
            <a:graphicFrameLocks noChangeAspect="1"/>
          </p:cNvGraphicFramePr>
          <p:nvPr/>
        </p:nvGraphicFramePr>
        <p:xfrm>
          <a:off x="179388" y="2349500"/>
          <a:ext cx="6070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425700" imgH="215900" progId="Equation.3">
                  <p:embed/>
                </p:oleObj>
              </mc:Choice>
              <mc:Fallback>
                <p:oleObj r:id="rId5" imgW="2425700" imgH="215900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388" y="2349500"/>
                        <a:ext cx="607060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4" name="Object 6"/>
          <p:cNvGraphicFramePr>
            <a:graphicFrameLocks noChangeAspect="1"/>
          </p:cNvGraphicFramePr>
          <p:nvPr/>
        </p:nvGraphicFramePr>
        <p:xfrm>
          <a:off x="1187450" y="2924175"/>
          <a:ext cx="54324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171700" imgH="393700" progId="Equation.3">
                  <p:embed/>
                </p:oleObj>
              </mc:Choice>
              <mc:Fallback>
                <p:oleObj r:id="rId7" imgW="2171700" imgH="393700" progId="Equation.3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7450" y="2924175"/>
                        <a:ext cx="5432425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3850" y="4005263"/>
          <a:ext cx="75628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022600" imgH="685800" progId="Equation.DSMT4">
                  <p:embed/>
                </p:oleObj>
              </mc:Choice>
              <mc:Fallback>
                <p:oleObj r:id="rId9" imgW="3022600" imgH="685800" progId="Equation.DSMT4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850" y="4005263"/>
                        <a:ext cx="7562850" cy="171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16"/>
          <p:cNvGrpSpPr/>
          <p:nvPr/>
        </p:nvGrpSpPr>
        <p:grpSpPr>
          <a:xfrm>
            <a:off x="304800" y="5732463"/>
            <a:ext cx="7796213" cy="400050"/>
            <a:chOff x="1732457" y="6028180"/>
            <a:chExt cx="7795505" cy="400110"/>
          </a:xfrm>
        </p:grpSpPr>
        <p:cxnSp>
          <p:nvCxnSpPr>
            <p:cNvPr id="74769" name="直接连接符 17"/>
            <p:cNvCxnSpPr/>
            <p:nvPr/>
          </p:nvCxnSpPr>
          <p:spPr>
            <a:xfrm>
              <a:off x="1732457" y="6028180"/>
              <a:ext cx="7795505" cy="0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1" name="矩形 10"/>
            <p:cNvSpPr/>
            <p:nvPr/>
          </p:nvSpPr>
          <p:spPr>
            <a:xfrm>
              <a:off x="6288168" y="6028180"/>
              <a:ext cx="7031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  ④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组合 13"/>
          <p:cNvGrpSpPr/>
          <p:nvPr/>
        </p:nvGrpSpPr>
        <p:grpSpPr>
          <a:xfrm>
            <a:off x="468313" y="1989138"/>
            <a:ext cx="1582737" cy="400050"/>
            <a:chOff x="4572000" y="6028180"/>
            <a:chExt cx="1583209" cy="400110"/>
          </a:xfrm>
        </p:grpSpPr>
        <p:cxnSp>
          <p:nvCxnSpPr>
            <p:cNvPr id="74767" name="直接连接符 14"/>
            <p:cNvCxnSpPr/>
            <p:nvPr/>
          </p:nvCxnSpPr>
          <p:spPr>
            <a:xfrm>
              <a:off x="4572000" y="6028180"/>
              <a:ext cx="1583209" cy="0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4" name="矩形 13"/>
            <p:cNvSpPr/>
            <p:nvPr/>
          </p:nvSpPr>
          <p:spPr>
            <a:xfrm>
              <a:off x="5288176" y="6028180"/>
              <a:ext cx="4414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①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5" name="组合 19"/>
          <p:cNvGrpSpPr/>
          <p:nvPr/>
        </p:nvGrpSpPr>
        <p:grpSpPr>
          <a:xfrm>
            <a:off x="2041525" y="1989138"/>
            <a:ext cx="1281113" cy="407987"/>
            <a:chOff x="4172395" y="6021478"/>
            <a:chExt cx="1282313" cy="406812"/>
          </a:xfrm>
        </p:grpSpPr>
        <p:cxnSp>
          <p:nvCxnSpPr>
            <p:cNvPr id="74765" name="直接连接符 20"/>
            <p:cNvCxnSpPr/>
            <p:nvPr/>
          </p:nvCxnSpPr>
          <p:spPr>
            <a:xfrm>
              <a:off x="4172395" y="6021478"/>
              <a:ext cx="1282313" cy="0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7" name="矩形 16"/>
            <p:cNvSpPr/>
            <p:nvPr/>
          </p:nvSpPr>
          <p:spPr>
            <a:xfrm>
              <a:off x="4372607" y="6027810"/>
              <a:ext cx="440150" cy="400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②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" name="组合 22"/>
          <p:cNvGrpSpPr/>
          <p:nvPr/>
        </p:nvGrpSpPr>
        <p:grpSpPr>
          <a:xfrm>
            <a:off x="2987675" y="1989138"/>
            <a:ext cx="1866900" cy="400050"/>
            <a:chOff x="4643554" y="6028180"/>
            <a:chExt cx="1866958" cy="400110"/>
          </a:xfrm>
        </p:grpSpPr>
        <p:cxnSp>
          <p:nvCxnSpPr>
            <p:cNvPr id="74763" name="直接连接符 23"/>
            <p:cNvCxnSpPr/>
            <p:nvPr/>
          </p:nvCxnSpPr>
          <p:spPr>
            <a:xfrm flipV="1">
              <a:off x="4643554" y="6028180"/>
              <a:ext cx="1866958" cy="1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0" name="矩形 19"/>
            <p:cNvSpPr/>
            <p:nvPr/>
          </p:nvSpPr>
          <p:spPr>
            <a:xfrm>
              <a:off x="5286512" y="6028180"/>
              <a:ext cx="4429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③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71450" y="5876925"/>
          <a:ext cx="53371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578100" imgH="431800" progId="Equation.DSMT4">
                  <p:embed/>
                </p:oleObj>
              </mc:Choice>
              <mc:Fallback>
                <p:oleObj r:id="rId11" imgW="2578100" imgH="431800" progId="Equation.DSMT4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1450" y="5876925"/>
                        <a:ext cx="5337175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/>
          </p:cNvSpPr>
          <p:nvPr>
            <p:ph type="body" sz="half" idx="1"/>
          </p:nvPr>
        </p:nvSpPr>
        <p:spPr>
          <a:xfrm>
            <a:off x="504825" y="404813"/>
            <a:ext cx="8243888" cy="5184775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4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b="1" dirty="0"/>
              <a:t>(6)</a:t>
            </a:r>
            <a:r>
              <a:rPr lang="zh-CN" altLang="en-US" sz="2600" b="1" dirty="0">
                <a:solidFill>
                  <a:srgbClr val="003300"/>
                </a:solidFill>
              </a:rPr>
              <a:t>函数项级数一致收敛的阿贝尔判别法</a:t>
            </a:r>
          </a:p>
          <a:p>
            <a:pPr marL="0" indent="0" eaLnBrk="1" hangingPunct="1">
              <a:lnSpc>
                <a:spcPct val="14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800000"/>
                </a:solidFill>
              </a:rPr>
              <a:t>定理</a:t>
            </a:r>
            <a:r>
              <a:rPr lang="en-US" altLang="zh-CN" sz="2600" b="1" dirty="0">
                <a:solidFill>
                  <a:srgbClr val="800000"/>
                </a:solidFill>
              </a:rPr>
              <a:t>5</a:t>
            </a:r>
            <a:r>
              <a:rPr lang="zh-CN" altLang="en-US" sz="2600" b="1" dirty="0"/>
              <a:t>：设函数项级数                     满足：</a:t>
            </a:r>
          </a:p>
          <a:p>
            <a:pPr marL="0" indent="0" eaLnBrk="1" hangingPunct="1">
              <a:lnSpc>
                <a:spcPct val="14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b="1" dirty="0"/>
              <a:t>(1)</a:t>
            </a:r>
            <a:r>
              <a:rPr lang="zh-CN" altLang="en-US" sz="2600" b="1" dirty="0"/>
              <a:t>在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中任意取定一个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，数列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{a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(x)}</a:t>
            </a:r>
            <a:r>
              <a:rPr lang="zh-CN" altLang="en-US" sz="2600" b="1" i="1" dirty="0"/>
              <a:t>关于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600" b="1" dirty="0"/>
              <a:t>单调，且函数序列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{a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(x)}</a:t>
            </a:r>
            <a:r>
              <a:rPr lang="zh-CN" altLang="en-US" sz="2600" b="1" dirty="0"/>
              <a:t>在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上一致有界；</a:t>
            </a:r>
          </a:p>
          <a:p>
            <a:pPr marL="0" indent="0" eaLnBrk="1" hangingPunct="1">
              <a:lnSpc>
                <a:spcPct val="14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b="1" dirty="0"/>
              <a:t>(2)</a:t>
            </a:r>
            <a:r>
              <a:rPr lang="zh-CN" altLang="en-US" sz="2600" b="1" dirty="0"/>
              <a:t>级数             在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上一致收敛； </a:t>
            </a:r>
          </a:p>
          <a:p>
            <a:pPr marL="0" indent="0" eaLnBrk="1" hangingPunct="1">
              <a:lnSpc>
                <a:spcPct val="14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/>
              <a:t> </a:t>
            </a:r>
          </a:p>
          <a:p>
            <a:pPr marL="0" indent="0" eaLnBrk="1" hangingPunct="1">
              <a:lnSpc>
                <a:spcPct val="14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/>
              <a:t>则 级数                   在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上一致收敛。</a:t>
            </a:r>
          </a:p>
        </p:txBody>
      </p:sp>
      <p:graphicFrame>
        <p:nvGraphicFramePr>
          <p:cNvPr id="76803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51275" y="981075"/>
          <a:ext cx="17510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76300" imgH="431800" progId="Equation.3">
                  <p:embed/>
                </p:oleObj>
              </mc:Choice>
              <mc:Fallback>
                <p:oleObj r:id="rId2" imgW="876300" imgH="431800" progId="Equation.3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3851275" y="981075"/>
                        <a:ext cx="1751013" cy="8382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92275" y="4076700"/>
          <a:ext cx="17494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76300" imgH="431800" progId="Equation.DSMT4">
                  <p:embed/>
                </p:oleObj>
              </mc:Choice>
              <mc:Fallback>
                <p:oleObj r:id="rId4" imgW="876300" imgH="431800" progId="Equation.DSMT4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1692275" y="4076700"/>
                        <a:ext cx="1749425" cy="8413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8"/>
          <p:cNvGraphicFramePr>
            <a:graphicFrameLocks noChangeAspect="1"/>
          </p:cNvGraphicFramePr>
          <p:nvPr/>
        </p:nvGraphicFramePr>
        <p:xfrm>
          <a:off x="1692275" y="2852738"/>
          <a:ext cx="10906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46100" imgH="431800" progId="Equation.3">
                  <p:embed/>
                </p:oleObj>
              </mc:Choice>
              <mc:Fallback>
                <p:oleObj r:id="rId5" imgW="546100" imgH="431800" progId="Equation.3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2275" y="2852738"/>
                        <a:ext cx="1090613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592263" y="5443538"/>
            <a:ext cx="4808537" cy="965200"/>
            <a:chOff x="1591667" y="5442745"/>
            <a:chExt cx="4808538" cy="965200"/>
          </a:xfrm>
        </p:grpSpPr>
        <p:graphicFrame>
          <p:nvGraphicFramePr>
            <p:cNvPr id="76807" name="对象 1"/>
            <p:cNvGraphicFramePr>
              <a:graphicFrameLocks noChangeAspect="1"/>
            </p:cNvGraphicFramePr>
            <p:nvPr/>
          </p:nvGraphicFramePr>
          <p:xfrm>
            <a:off x="1591667" y="5442745"/>
            <a:ext cx="4808538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2400300" imgH="482600" progId="Equation.DSMT4">
                    <p:embed/>
                  </p:oleObj>
                </mc:Choice>
                <mc:Fallback>
                  <p:oleObj r:id="rId7" imgW="2400300" imgH="482600" progId="Equation.DSMT4">
                    <p:embed/>
                    <p:pic>
                      <p:nvPicPr>
                        <p:cNvPr id="0" name="图片 33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91667" y="5442745"/>
                          <a:ext cx="4808538" cy="96520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6808" name="直接连接符 3"/>
            <p:cNvCxnSpPr/>
            <p:nvPr/>
          </p:nvCxnSpPr>
          <p:spPr>
            <a:xfrm flipH="1">
              <a:off x="4139952" y="5733256"/>
              <a:ext cx="144016" cy="360040"/>
            </a:xfrm>
            <a:prstGeom prst="line">
              <a:avLst/>
            </a:prstGeom>
            <a:ln w="12700" cap="flat" cmpd="thinThick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2843213" y="3644900"/>
            <a:ext cx="4465637" cy="1079500"/>
          </a:xfrm>
          <a:prstGeom prst="rect">
            <a:avLst/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84663" y="2133600"/>
            <a:ext cx="3311525" cy="647700"/>
          </a:xfrm>
          <a:prstGeom prst="rect">
            <a:avLst/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1188" y="2133600"/>
            <a:ext cx="3313112" cy="647700"/>
          </a:xfrm>
          <a:prstGeom prst="rect">
            <a:avLst/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932363" y="1163638"/>
          <a:ext cx="24479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02665" imgH="203200" progId="Equation.DSMT4">
                  <p:embed/>
                </p:oleObj>
              </mc:Choice>
              <mc:Fallback>
                <p:oleObj r:id="rId2" imgW="1002665" imgH="203200" progId="Equation.DSMT4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32363" y="1163638"/>
                        <a:ext cx="2447925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55650" y="2205038"/>
          <a:ext cx="280828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91565" imgH="228600" progId="Equation.DSMT4">
                  <p:embed/>
                </p:oleObj>
              </mc:Choice>
              <mc:Fallback>
                <p:oleObj r:id="rId4" imgW="1091565" imgH="228600" progId="Equation.DSMT4">
                  <p:embed/>
                  <p:pic>
                    <p:nvPicPr>
                      <p:cNvPr id="0" name="图片 33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5650" y="2205038"/>
                        <a:ext cx="2808288" cy="573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908050" y="2708275"/>
          <a:ext cx="75295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111500" imgH="457200" progId="Equation.DSMT4">
                  <p:embed/>
                </p:oleObj>
              </mc:Choice>
              <mc:Fallback>
                <p:oleObj r:id="rId6" imgW="3111500" imgH="457200" progId="Equation.DSMT4">
                  <p:embed/>
                  <p:pic>
                    <p:nvPicPr>
                      <p:cNvPr id="0" name="图片 33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8050" y="2708275"/>
                        <a:ext cx="7529513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500563" y="2205038"/>
          <a:ext cx="295116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155700" imgH="228600" progId="Equation.DSMT4">
                  <p:embed/>
                </p:oleObj>
              </mc:Choice>
              <mc:Fallback>
                <p:oleObj r:id="rId8" imgW="1155700" imgH="228600" progId="Equation.DSMT4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00563" y="2205038"/>
                        <a:ext cx="2951162" cy="56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179388" y="4437063"/>
          <a:ext cx="80978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238500" imgH="431800" progId="Equation.DSMT4">
                  <p:embed/>
                </p:oleObj>
              </mc:Choice>
              <mc:Fallback>
                <p:oleObj r:id="rId10" imgW="3238500" imgH="431800" progId="Equation.DSMT4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9388" y="4437063"/>
                        <a:ext cx="8097837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4" name="对象 12"/>
          <p:cNvGraphicFramePr>
            <a:graphicFrameLocks noChangeAspect="1"/>
          </p:cNvGraphicFramePr>
          <p:nvPr/>
        </p:nvGraphicFramePr>
        <p:xfrm>
          <a:off x="1725613" y="296863"/>
          <a:ext cx="52435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803400" imgH="203200" progId="Equation.DSMT4">
                  <p:embed/>
                </p:oleObj>
              </mc:Choice>
              <mc:Fallback>
                <p:oleObj r:id="rId12" imgW="1803400" imgH="203200" progId="Equation.DSMT4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25613" y="296863"/>
                        <a:ext cx="5243512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666875" y="1052513"/>
          <a:ext cx="31924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320165" imgH="279400" progId="Equation.DSMT4">
                  <p:embed/>
                </p:oleObj>
              </mc:Choice>
              <mc:Fallback>
                <p:oleObj r:id="rId14" imgW="1320165" imgH="279400" progId="Equation.DSMT4">
                  <p:embed/>
                  <p:pic>
                    <p:nvPicPr>
                      <p:cNvPr id="0" name="图片 332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66875" y="1052513"/>
                        <a:ext cx="3192463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419475" y="1666875"/>
          <a:ext cx="20161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850900" imgH="228600" progId="Equation.DSMT4">
                  <p:embed/>
                </p:oleObj>
              </mc:Choice>
              <mc:Fallback>
                <p:oleObj r:id="rId16" imgW="850900" imgH="228600" progId="Equation.DSMT4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19475" y="1666875"/>
                        <a:ext cx="2016125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1908175" y="5516563"/>
            <a:ext cx="3743325" cy="1081087"/>
            <a:chOff x="1907704" y="5517232"/>
            <a:chExt cx="3744416" cy="1080120"/>
          </a:xfrm>
        </p:grpSpPr>
        <p:cxnSp>
          <p:nvCxnSpPr>
            <p:cNvPr id="77844" name="直接连接符 16"/>
            <p:cNvCxnSpPr/>
            <p:nvPr/>
          </p:nvCxnSpPr>
          <p:spPr>
            <a:xfrm>
              <a:off x="1907704" y="6597352"/>
              <a:ext cx="3240360" cy="0"/>
            </a:xfrm>
            <a:prstGeom prst="line">
              <a:avLst/>
            </a:prstGeom>
            <a:ln w="57150" cap="flat" cmpd="thinThick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77845" name="TextBox 17"/>
            <p:cNvSpPr txBox="1"/>
            <p:nvPr/>
          </p:nvSpPr>
          <p:spPr>
            <a:xfrm>
              <a:off x="2411760" y="5517232"/>
              <a:ext cx="324036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</a:rPr>
                <a:t>狄利克雷判别法：一致收敛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508625" y="5435600"/>
            <a:ext cx="3167063" cy="1162050"/>
            <a:chOff x="5508104" y="5435932"/>
            <a:chExt cx="3168352" cy="1161420"/>
          </a:xfrm>
        </p:grpSpPr>
        <p:cxnSp>
          <p:nvCxnSpPr>
            <p:cNvPr id="77842" name="直接连接符 18"/>
            <p:cNvCxnSpPr/>
            <p:nvPr/>
          </p:nvCxnSpPr>
          <p:spPr>
            <a:xfrm>
              <a:off x="5508104" y="6597352"/>
              <a:ext cx="1296144" cy="0"/>
            </a:xfrm>
            <a:prstGeom prst="line">
              <a:avLst/>
            </a:prstGeom>
            <a:ln w="57150" cap="flat" cmpd="thinThick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77843" name="TextBox 19"/>
            <p:cNvSpPr txBox="1"/>
            <p:nvPr/>
          </p:nvSpPr>
          <p:spPr>
            <a:xfrm>
              <a:off x="6107158" y="5435932"/>
              <a:ext cx="256929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</a:rPr>
                <a:t>题目的条件：一致收敛</a:t>
              </a:r>
            </a:p>
          </p:txBody>
        </p:sp>
      </p:grp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471738" y="3644900"/>
          <a:ext cx="47640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968500" imgH="457200" progId="Equation.DSMT4">
                  <p:embed/>
                </p:oleObj>
              </mc:Choice>
              <mc:Fallback>
                <p:oleObj r:id="rId18" imgW="1968500" imgH="457200" progId="Equation.DSMT4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71738" y="3644900"/>
                        <a:ext cx="4764087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574675" y="1125538"/>
          <a:ext cx="10445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431800" imgH="203200" progId="Equation.DSMT4">
                  <p:embed/>
                </p:oleObj>
              </mc:Choice>
              <mc:Fallback>
                <p:oleObj r:id="rId20" imgW="431800" imgH="203200" progId="Equation.DSMT4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74675" y="1125538"/>
                        <a:ext cx="1044575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/>
          <p:nvPr/>
        </p:nvGraphicFramePr>
        <p:xfrm>
          <a:off x="1692275" y="5516563"/>
          <a:ext cx="53990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2159000" imgH="431800" progId="Equation.DSMT4">
                  <p:embed/>
                </p:oleObj>
              </mc:Choice>
              <mc:Fallback>
                <p:oleObj r:id="rId22" imgW="2159000" imgH="431800" progId="Equation.DSMT4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692275" y="5516563"/>
                        <a:ext cx="5399088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2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000" dirty="0"/>
              <a:t>57</a:t>
            </a:fld>
            <a:endParaRPr lang="en-US" altLang="zh-CN" sz="1000" dirty="0"/>
          </a:p>
        </p:txBody>
      </p:sp>
      <p:sp>
        <p:nvSpPr>
          <p:cNvPr id="7" name="矩形 6"/>
          <p:cNvSpPr/>
          <p:nvPr/>
        </p:nvSpPr>
        <p:spPr>
          <a:xfrm>
            <a:off x="468313" y="404813"/>
            <a:ext cx="34305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6666FF"/>
                </a:solidFill>
              </a:rPr>
              <a:t>（</a:t>
            </a:r>
            <a:r>
              <a:rPr lang="zh-CN" altLang="en-US" sz="2800" b="1" dirty="0">
                <a:solidFill>
                  <a:srgbClr val="FF33CC"/>
                </a:solidFill>
              </a:rPr>
              <a:t>复习</a:t>
            </a:r>
            <a:r>
              <a:rPr lang="zh-CN" altLang="en-US" sz="2800" b="1" dirty="0">
                <a:solidFill>
                  <a:srgbClr val="6666FF"/>
                </a:solidFill>
              </a:rPr>
              <a:t>）阿贝尔引理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50925" y="1163638"/>
          <a:ext cx="1604963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22300" imgH="457200" progId="Equation.DSMT4">
                  <p:embed/>
                </p:oleObj>
              </mc:Choice>
              <mc:Fallback>
                <p:oleObj r:id="rId2" imgW="622300" imgH="457200" progId="Equation.DSMT4">
                  <p:embed/>
                  <p:pic>
                    <p:nvPicPr>
                      <p:cNvPr id="0" name="图片 343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0925" y="1163638"/>
                        <a:ext cx="1604963" cy="1179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977900" y="2459038"/>
          <a:ext cx="772477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997200" imgH="457200" progId="Equation.DSMT4">
                  <p:embed/>
                </p:oleObj>
              </mc:Choice>
              <mc:Fallback>
                <p:oleObj r:id="rId4" imgW="2997200" imgH="457200" progId="Equation.DSMT4">
                  <p:embed/>
                  <p:pic>
                    <p:nvPicPr>
                      <p:cNvPr id="0" name="图片 343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7900" y="2459038"/>
                        <a:ext cx="7724775" cy="1177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71550" y="3500438"/>
          <a:ext cx="7462838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895600" imgH="431800" progId="Equation.DSMT4">
                  <p:embed/>
                </p:oleObj>
              </mc:Choice>
              <mc:Fallback>
                <p:oleObj r:id="rId6" imgW="2895600" imgH="431800" progId="Equation.DSMT4">
                  <p:embed/>
                  <p:pic>
                    <p:nvPicPr>
                      <p:cNvPr id="0" name="图片 343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1550" y="3500438"/>
                        <a:ext cx="7462838" cy="1112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71550" y="4508500"/>
          <a:ext cx="500697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943100" imgH="457200" progId="Equation.DSMT4">
                  <p:embed/>
                </p:oleObj>
              </mc:Choice>
              <mc:Fallback>
                <p:oleObj r:id="rId8" imgW="1943100" imgH="457200" progId="Equation.DSMT4">
                  <p:embed/>
                  <p:pic>
                    <p:nvPicPr>
                      <p:cNvPr id="0" name="图片 34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1550" y="4508500"/>
                        <a:ext cx="5006975" cy="1177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068388" y="5738813"/>
          <a:ext cx="422433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637665" imgH="304800" progId="Equation.DSMT4">
                  <p:embed/>
                </p:oleObj>
              </mc:Choice>
              <mc:Fallback>
                <p:oleObj r:id="rId10" imgW="1637665" imgH="304800" progId="Equation.DSMT4">
                  <p:embed/>
                  <p:pic>
                    <p:nvPicPr>
                      <p:cNvPr id="0" name="图片 342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8388" y="5738813"/>
                        <a:ext cx="4224337" cy="785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351463" y="5732463"/>
          <a:ext cx="346868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345565" imgH="304800" progId="Equation.DSMT4">
                  <p:embed/>
                </p:oleObj>
              </mc:Choice>
              <mc:Fallback>
                <p:oleObj r:id="rId12" imgW="1345565" imgH="304800" progId="Equation.DSMT4">
                  <p:embed/>
                  <p:pic>
                    <p:nvPicPr>
                      <p:cNvPr id="0" name="图片 343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51463" y="5732463"/>
                        <a:ext cx="3468687" cy="785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067175" y="1052513"/>
          <a:ext cx="26511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028065" imgH="254000" progId="Equation.DSMT4">
                  <p:embed/>
                </p:oleObj>
              </mc:Choice>
              <mc:Fallback>
                <p:oleObj r:id="rId14" imgW="1028065" imgH="254000" progId="Equation.DSMT4">
                  <p:embed/>
                  <p:pic>
                    <p:nvPicPr>
                      <p:cNvPr id="0" name="图片 343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067175" y="1052513"/>
                        <a:ext cx="2651125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3455988" y="188913"/>
            <a:ext cx="3924300" cy="738187"/>
            <a:chOff x="2447925" y="188640"/>
            <a:chExt cx="3924301" cy="738460"/>
          </a:xfrm>
        </p:grpSpPr>
        <p:sp>
          <p:nvSpPr>
            <p:cNvPr id="78864" name="矩形 5"/>
            <p:cNvSpPr/>
            <p:nvPr/>
          </p:nvSpPr>
          <p:spPr>
            <a:xfrm>
              <a:off x="2447926" y="188640"/>
              <a:ext cx="3924300" cy="738460"/>
            </a:xfrm>
            <a:prstGeom prst="rect">
              <a:avLst/>
            </a:prstGeom>
            <a:solidFill>
              <a:schemeClr val="accent1"/>
            </a:solidFill>
            <a:ln w="57150" cap="flat" cmpd="thinThick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graphicFrame>
          <p:nvGraphicFramePr>
            <p:cNvPr id="78865" name="对象 7"/>
            <p:cNvGraphicFramePr>
              <a:graphicFrameLocks noChangeAspect="1"/>
            </p:cNvGraphicFramePr>
            <p:nvPr/>
          </p:nvGraphicFramePr>
          <p:xfrm>
            <a:off x="3902075" y="273050"/>
            <a:ext cx="2060575" cy="654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799465" imgH="254000" progId="Equation.DSMT4">
                    <p:embed/>
                  </p:oleObj>
                </mc:Choice>
                <mc:Fallback>
                  <p:oleObj r:id="rId16" imgW="799465" imgH="254000" progId="Equation.DSMT4">
                    <p:embed/>
                    <p:pic>
                      <p:nvPicPr>
                        <p:cNvPr id="0" name="图片 3429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902075" y="273050"/>
                          <a:ext cx="2060575" cy="6540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66" name="TextBox 5"/>
            <p:cNvSpPr txBox="1"/>
            <p:nvPr/>
          </p:nvSpPr>
          <p:spPr>
            <a:xfrm>
              <a:off x="2447925" y="260350"/>
              <a:ext cx="1692027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dirty="0"/>
                <a:t>假设</a:t>
              </a:r>
              <a:r>
                <a:rPr lang="en-US" altLang="zh-CN" sz="2800" dirty="0"/>
                <a:t>1</a:t>
              </a:r>
              <a:r>
                <a:rPr lang="zh-CN" altLang="en-US" sz="2800" dirty="0"/>
                <a:t>：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471988" y="1700213"/>
            <a:ext cx="2836862" cy="792162"/>
            <a:chOff x="2888208" y="1700213"/>
            <a:chExt cx="2836317" cy="792162"/>
          </a:xfrm>
        </p:grpSpPr>
        <p:sp>
          <p:nvSpPr>
            <p:cNvPr id="78861" name="矩形 12"/>
            <p:cNvSpPr/>
            <p:nvPr/>
          </p:nvSpPr>
          <p:spPr>
            <a:xfrm>
              <a:off x="2888208" y="1700213"/>
              <a:ext cx="2836317" cy="792162"/>
            </a:xfrm>
            <a:prstGeom prst="rect">
              <a:avLst/>
            </a:prstGeom>
            <a:solidFill>
              <a:schemeClr val="accent1"/>
            </a:solidFill>
            <a:ln w="57150" cap="flat" cmpd="thinThick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graphicFrame>
          <p:nvGraphicFramePr>
            <p:cNvPr id="78862" name="对象 8"/>
            <p:cNvGraphicFramePr>
              <a:graphicFrameLocks noChangeAspect="1"/>
            </p:cNvGraphicFramePr>
            <p:nvPr/>
          </p:nvGraphicFramePr>
          <p:xfrm>
            <a:off x="4226421" y="1831925"/>
            <a:ext cx="1209675" cy="588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469900" imgH="228600" progId="Equation.DSMT4">
                    <p:embed/>
                  </p:oleObj>
                </mc:Choice>
                <mc:Fallback>
                  <p:oleObj r:id="rId18" imgW="469900" imgH="228600" progId="Equation.DSMT4">
                    <p:embed/>
                    <p:pic>
                      <p:nvPicPr>
                        <p:cNvPr id="0" name="图片 3423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226421" y="1831925"/>
                          <a:ext cx="1209675" cy="5889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63" name="TextBox 15"/>
            <p:cNvSpPr txBox="1"/>
            <p:nvPr/>
          </p:nvSpPr>
          <p:spPr>
            <a:xfrm>
              <a:off x="2888208" y="1844824"/>
              <a:ext cx="1539776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dirty="0"/>
                <a:t>假设</a:t>
              </a:r>
              <a:r>
                <a:rPr lang="en-US" altLang="zh-CN" sz="2800" dirty="0"/>
                <a:t>2</a:t>
              </a:r>
              <a:r>
                <a:rPr lang="zh-CN" altLang="en-US" sz="2800" dirty="0"/>
                <a:t>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455988" y="115888"/>
            <a:ext cx="4068762" cy="936625"/>
            <a:chOff x="2447925" y="116332"/>
            <a:chExt cx="4068341" cy="936177"/>
          </a:xfrm>
        </p:grpSpPr>
        <p:sp>
          <p:nvSpPr>
            <p:cNvPr id="79887" name="矩形 5"/>
            <p:cNvSpPr/>
            <p:nvPr/>
          </p:nvSpPr>
          <p:spPr>
            <a:xfrm>
              <a:off x="2447926" y="116332"/>
              <a:ext cx="4068340" cy="936177"/>
            </a:xfrm>
            <a:prstGeom prst="rect">
              <a:avLst/>
            </a:prstGeom>
            <a:solidFill>
              <a:schemeClr val="accent1"/>
            </a:solidFill>
            <a:ln w="57150" cap="flat" cmpd="thinThick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9888" name="TextBox 5"/>
            <p:cNvSpPr txBox="1"/>
            <p:nvPr/>
          </p:nvSpPr>
          <p:spPr>
            <a:xfrm>
              <a:off x="2447925" y="260350"/>
              <a:ext cx="1692027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dirty="0"/>
                <a:t>假设</a:t>
              </a:r>
              <a:r>
                <a:rPr lang="en-US" altLang="zh-CN" sz="2800" dirty="0"/>
                <a:t>1</a:t>
              </a:r>
              <a:r>
                <a:rPr lang="zh-CN" altLang="en-US" sz="2800" dirty="0"/>
                <a:t>：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468313" y="404813"/>
            <a:ext cx="19796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6666FF"/>
                </a:solidFill>
              </a:rPr>
              <a:t>阿贝尔引理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50925" y="1163638"/>
          <a:ext cx="1604963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22300" imgH="457200" progId="Equation.DSMT4">
                  <p:embed/>
                </p:oleObj>
              </mc:Choice>
              <mc:Fallback>
                <p:oleObj r:id="rId2" imgW="622300" imgH="457200" progId="Equation.DSMT4">
                  <p:embed/>
                  <p:pic>
                    <p:nvPicPr>
                      <p:cNvPr id="0" name="图片 34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0925" y="1163638"/>
                        <a:ext cx="1604963" cy="1179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977900" y="2459038"/>
          <a:ext cx="772477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997200" imgH="457200" progId="Equation.DSMT4">
                  <p:embed/>
                </p:oleObj>
              </mc:Choice>
              <mc:Fallback>
                <p:oleObj r:id="rId4" imgW="2997200" imgH="457200" progId="Equation.DSMT4">
                  <p:embed/>
                  <p:pic>
                    <p:nvPicPr>
                      <p:cNvPr id="0" name="图片 34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7900" y="2459038"/>
                        <a:ext cx="7724775" cy="1177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71550" y="3500438"/>
          <a:ext cx="7462838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895600" imgH="431800" progId="Equation.DSMT4">
                  <p:embed/>
                </p:oleObj>
              </mc:Choice>
              <mc:Fallback>
                <p:oleObj r:id="rId6" imgW="2895600" imgH="431800" progId="Equation.DSMT4">
                  <p:embed/>
                  <p:pic>
                    <p:nvPicPr>
                      <p:cNvPr id="0" name="图片 34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1550" y="3500438"/>
                        <a:ext cx="7462838" cy="1112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39800" y="4508500"/>
          <a:ext cx="5072063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968500" imgH="457200" progId="Equation.DSMT4">
                  <p:embed/>
                </p:oleObj>
              </mc:Choice>
              <mc:Fallback>
                <p:oleObj r:id="rId8" imgW="1968500" imgH="457200" progId="Equation.DSMT4">
                  <p:embed/>
                  <p:pic>
                    <p:nvPicPr>
                      <p:cNvPr id="0" name="图片 343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9800" y="4508500"/>
                        <a:ext cx="5072063" cy="1177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035050" y="5624513"/>
          <a:ext cx="42910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663700" imgH="393700" progId="Equation.DSMT4">
                  <p:embed/>
                </p:oleObj>
              </mc:Choice>
              <mc:Fallback>
                <p:oleObj r:id="rId10" imgW="1663700" imgH="393700" progId="Equation.DSMT4">
                  <p:embed/>
                  <p:pic>
                    <p:nvPicPr>
                      <p:cNvPr id="0" name="图片 343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35050" y="5624513"/>
                        <a:ext cx="4291013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319713" y="5618163"/>
          <a:ext cx="35337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371600" imgH="393700" progId="Equation.DSMT4">
                  <p:embed/>
                </p:oleObj>
              </mc:Choice>
              <mc:Fallback>
                <p:oleObj r:id="rId12" imgW="1371600" imgH="393700" progId="Equation.DSMT4">
                  <p:embed/>
                  <p:pic>
                    <p:nvPicPr>
                      <p:cNvPr id="0" name="图片 343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19713" y="5618163"/>
                        <a:ext cx="3533775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697413" y="65088"/>
          <a:ext cx="271621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054100" imgH="393700" progId="Equation.DSMT4">
                  <p:embed/>
                </p:oleObj>
              </mc:Choice>
              <mc:Fallback>
                <p:oleObj r:id="rId14" imgW="1054100" imgH="393700" progId="Equation.DSMT4">
                  <p:embed/>
                  <p:pic>
                    <p:nvPicPr>
                      <p:cNvPr id="0" name="图片 344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97413" y="65088"/>
                        <a:ext cx="2716212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4471988" y="1341438"/>
            <a:ext cx="2836862" cy="792162"/>
            <a:chOff x="2888208" y="1700213"/>
            <a:chExt cx="2836317" cy="792162"/>
          </a:xfrm>
        </p:grpSpPr>
        <p:sp>
          <p:nvSpPr>
            <p:cNvPr id="79884" name="矩形 12"/>
            <p:cNvSpPr/>
            <p:nvPr/>
          </p:nvSpPr>
          <p:spPr>
            <a:xfrm>
              <a:off x="2888208" y="1700213"/>
              <a:ext cx="2836317" cy="792162"/>
            </a:xfrm>
            <a:prstGeom prst="rect">
              <a:avLst/>
            </a:prstGeom>
            <a:solidFill>
              <a:schemeClr val="accent1"/>
            </a:solidFill>
            <a:ln w="57150" cap="flat" cmpd="thinThick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graphicFrame>
          <p:nvGraphicFramePr>
            <p:cNvPr id="79885" name="对象 8"/>
            <p:cNvGraphicFramePr>
              <a:graphicFrameLocks noChangeAspect="1"/>
            </p:cNvGraphicFramePr>
            <p:nvPr/>
          </p:nvGraphicFramePr>
          <p:xfrm>
            <a:off x="4226421" y="1831925"/>
            <a:ext cx="1209675" cy="588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469900" imgH="228600" progId="Equation.DSMT4">
                    <p:embed/>
                  </p:oleObj>
                </mc:Choice>
                <mc:Fallback>
                  <p:oleObj r:id="rId16" imgW="469900" imgH="228600" progId="Equation.DSMT4">
                    <p:embed/>
                    <p:pic>
                      <p:nvPicPr>
                        <p:cNvPr id="0" name="图片 3439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226421" y="1831925"/>
                          <a:ext cx="1209675" cy="5889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6" name="TextBox 15"/>
            <p:cNvSpPr txBox="1"/>
            <p:nvPr/>
          </p:nvSpPr>
          <p:spPr>
            <a:xfrm>
              <a:off x="2888208" y="1844824"/>
              <a:ext cx="1539776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dirty="0"/>
                <a:t>假设</a:t>
              </a:r>
              <a:r>
                <a:rPr lang="en-US" altLang="zh-CN" sz="2800" dirty="0"/>
                <a:t>2</a:t>
              </a:r>
              <a:r>
                <a:rPr lang="zh-CN" altLang="en-US" sz="2800" dirty="0"/>
                <a:t>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170" name="Object 2"/>
          <p:cNvGraphicFramePr>
            <a:graphicFrameLocks noChangeAspect="1"/>
          </p:cNvGraphicFramePr>
          <p:nvPr/>
        </p:nvGraphicFramePr>
        <p:xfrm>
          <a:off x="1187450" y="549275"/>
          <a:ext cx="628332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136900" imgH="635000" progId="Equation.3">
                  <p:embed/>
                </p:oleObj>
              </mc:Choice>
              <mc:Fallback>
                <p:oleObj r:id="rId3" imgW="3136900" imgH="635000" progId="Equation.3">
                  <p:embed/>
                  <p:pic>
                    <p:nvPicPr>
                      <p:cNvPr id="0" name="图片 34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450" y="549275"/>
                        <a:ext cx="6283325" cy="1270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171" name="Text Box 3"/>
          <p:cNvSpPr txBox="1"/>
          <p:nvPr/>
        </p:nvSpPr>
        <p:spPr>
          <a:xfrm>
            <a:off x="0" y="0"/>
            <a:ext cx="24114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的证明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91172" name="Object 4"/>
          <p:cNvGraphicFramePr>
            <a:graphicFrameLocks noChangeAspect="1"/>
          </p:cNvGraphicFramePr>
          <p:nvPr/>
        </p:nvGraphicFramePr>
        <p:xfrm>
          <a:off x="323850" y="2133600"/>
          <a:ext cx="7594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035300" imgH="228600" progId="Equation.3">
                  <p:embed/>
                </p:oleObj>
              </mc:Choice>
              <mc:Fallback>
                <p:oleObj r:id="rId5" imgW="3035300" imgH="228600" progId="Equation.3">
                  <p:embed/>
                  <p:pic>
                    <p:nvPicPr>
                      <p:cNvPr id="0" name="图片 34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850" y="2133600"/>
                        <a:ext cx="75946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4" name="Object 6"/>
          <p:cNvGraphicFramePr>
            <a:graphicFrameLocks noChangeAspect="1"/>
          </p:cNvGraphicFramePr>
          <p:nvPr/>
        </p:nvGraphicFramePr>
        <p:xfrm>
          <a:off x="323850" y="3302000"/>
          <a:ext cx="737235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946400" imgH="660400" progId="Equation.DSMT4">
                  <p:embed/>
                </p:oleObj>
              </mc:Choice>
              <mc:Fallback>
                <p:oleObj r:id="rId7" imgW="2946400" imgH="660400" progId="Equation.DSMT4">
                  <p:embed/>
                  <p:pic>
                    <p:nvPicPr>
                      <p:cNvPr id="0" name="图片 34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850" y="3302000"/>
                        <a:ext cx="7372350" cy="165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5" name="Object 7"/>
          <p:cNvGraphicFramePr>
            <a:graphicFrameLocks noChangeAspect="1"/>
          </p:cNvGraphicFramePr>
          <p:nvPr/>
        </p:nvGraphicFramePr>
        <p:xfrm>
          <a:off x="2339975" y="5102225"/>
          <a:ext cx="270033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078865" imgH="482600" progId="Equation.DSMT4">
                  <p:embed/>
                </p:oleObj>
              </mc:Choice>
              <mc:Fallback>
                <p:oleObj r:id="rId9" imgW="1078865" imgH="482600" progId="Equation.DSMT4">
                  <p:embed/>
                  <p:pic>
                    <p:nvPicPr>
                      <p:cNvPr id="0" name="图片 344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39975" y="5102225"/>
                        <a:ext cx="2700338" cy="120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16"/>
          <p:cNvGrpSpPr/>
          <p:nvPr/>
        </p:nvGrpSpPr>
        <p:grpSpPr>
          <a:xfrm>
            <a:off x="4716463" y="5000625"/>
            <a:ext cx="3170237" cy="412750"/>
            <a:chOff x="1412242" y="5802344"/>
            <a:chExt cx="4700092" cy="413063"/>
          </a:xfrm>
        </p:grpSpPr>
        <p:cxnSp>
          <p:nvCxnSpPr>
            <p:cNvPr id="80913" name="直接连接符 17"/>
            <p:cNvCxnSpPr/>
            <p:nvPr/>
          </p:nvCxnSpPr>
          <p:spPr>
            <a:xfrm>
              <a:off x="1412242" y="5802344"/>
              <a:ext cx="4700092" cy="12892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0" name="矩形 9"/>
            <p:cNvSpPr/>
            <p:nvPr/>
          </p:nvSpPr>
          <p:spPr>
            <a:xfrm>
              <a:off x="2372501" y="5815054"/>
              <a:ext cx="748437" cy="40035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④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组合 13"/>
          <p:cNvGrpSpPr/>
          <p:nvPr/>
        </p:nvGrpSpPr>
        <p:grpSpPr>
          <a:xfrm>
            <a:off x="395288" y="5013325"/>
            <a:ext cx="1241425" cy="400050"/>
            <a:chOff x="4697078" y="6028180"/>
            <a:chExt cx="1242043" cy="400110"/>
          </a:xfrm>
        </p:grpSpPr>
        <p:cxnSp>
          <p:nvCxnSpPr>
            <p:cNvPr id="80911" name="直接连接符 14"/>
            <p:cNvCxnSpPr/>
            <p:nvPr/>
          </p:nvCxnSpPr>
          <p:spPr>
            <a:xfrm flipV="1">
              <a:off x="4697078" y="6028180"/>
              <a:ext cx="1242043" cy="6351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3" name="矩形 12"/>
            <p:cNvSpPr/>
            <p:nvPr/>
          </p:nvSpPr>
          <p:spPr>
            <a:xfrm>
              <a:off x="5287922" y="6028180"/>
              <a:ext cx="44154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①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19"/>
          <p:cNvGrpSpPr/>
          <p:nvPr/>
        </p:nvGrpSpPr>
        <p:grpSpPr>
          <a:xfrm>
            <a:off x="1844675" y="5000625"/>
            <a:ext cx="927100" cy="420688"/>
            <a:chOff x="4172395" y="6008625"/>
            <a:chExt cx="927459" cy="419665"/>
          </a:xfrm>
        </p:grpSpPr>
        <p:cxnSp>
          <p:nvCxnSpPr>
            <p:cNvPr id="80909" name="直接连接符 20"/>
            <p:cNvCxnSpPr/>
            <p:nvPr/>
          </p:nvCxnSpPr>
          <p:spPr>
            <a:xfrm flipV="1">
              <a:off x="4172395" y="6008625"/>
              <a:ext cx="927459" cy="12853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6" name="矩形 15"/>
            <p:cNvSpPr/>
            <p:nvPr/>
          </p:nvSpPr>
          <p:spPr>
            <a:xfrm>
              <a:off x="4372497" y="6027629"/>
              <a:ext cx="439908" cy="40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②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" name="组合 22"/>
          <p:cNvGrpSpPr/>
          <p:nvPr/>
        </p:nvGrpSpPr>
        <p:grpSpPr>
          <a:xfrm>
            <a:off x="3125788" y="5000625"/>
            <a:ext cx="1301750" cy="412750"/>
            <a:chOff x="4979110" y="6015289"/>
            <a:chExt cx="1301705" cy="413001"/>
          </a:xfrm>
        </p:grpSpPr>
        <p:cxnSp>
          <p:nvCxnSpPr>
            <p:cNvPr id="80907" name="直接连接符 23"/>
            <p:cNvCxnSpPr/>
            <p:nvPr/>
          </p:nvCxnSpPr>
          <p:spPr>
            <a:xfrm>
              <a:off x="4979110" y="6015289"/>
              <a:ext cx="1301705" cy="6447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9" name="矩形 18"/>
            <p:cNvSpPr/>
            <p:nvPr/>
          </p:nvSpPr>
          <p:spPr>
            <a:xfrm>
              <a:off x="5287074" y="6027997"/>
              <a:ext cx="442897" cy="4002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③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§4 </a:t>
            </a:r>
            <a:r>
              <a:rPr lang="zh-CN" altLang="en-US" dirty="0">
                <a:latin typeface="宋体" panose="02010600030101010101" pitchFamily="2" charset="-122"/>
              </a:rPr>
              <a:t>函数项级数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/>
            <a:r>
              <a:rPr lang="zh-CN" altLang="en-US" b="1" dirty="0">
                <a:solidFill>
                  <a:srgbClr val="CC0066"/>
                </a:solidFill>
              </a:rPr>
              <a:t>和函数：</a:t>
            </a:r>
            <a:r>
              <a:rPr lang="zh-CN" altLang="en-US" b="1" dirty="0"/>
              <a:t>在收敛域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/>
              <a:t>上</a:t>
            </a:r>
            <a:r>
              <a:rPr lang="zh-CN" altLang="en-US" b="1" dirty="0">
                <a:sym typeface="Symbol" panose="05050102010706020507" pitchFamily="18" charset="2"/>
              </a:rPr>
              <a:t></a:t>
            </a:r>
            <a:r>
              <a:rPr lang="zh-CN" altLang="en-US" b="1" dirty="0"/>
              <a:t> 函数项级数</a:t>
            </a:r>
          </a:p>
          <a:p>
            <a:pPr marL="0" indent="0" eaLnBrk="1" hangingPunct="1">
              <a:buNone/>
            </a:pPr>
            <a:endParaRPr lang="zh-CN" altLang="en-US" b="1" dirty="0"/>
          </a:p>
          <a:p>
            <a:pPr marL="0" indent="0" eaLnBrk="1" hangingPunct="1">
              <a:buNone/>
            </a:pPr>
            <a:r>
              <a:rPr lang="zh-CN" altLang="en-US" b="1" dirty="0"/>
              <a:t>的和是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/>
              <a:t>的函数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lang="en-US" altLang="zh-CN" b="1" i="1" dirty="0">
                <a:latin typeface="Times New Roman" panose="02020603050405020304" pitchFamily="18" charset="0"/>
              </a:rPr>
              <a:t> S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/>
              <a:t>称为函数项级数</a:t>
            </a:r>
          </a:p>
          <a:p>
            <a:pPr marL="0" indent="0" eaLnBrk="1" hangingPunct="1">
              <a:buNone/>
            </a:pPr>
            <a:endParaRPr lang="zh-CN" altLang="en-US" b="1" dirty="0"/>
          </a:p>
          <a:p>
            <a:pPr marL="0" indent="0" eaLnBrk="1" hangingPunct="1">
              <a:buNone/>
            </a:pPr>
            <a:r>
              <a:rPr lang="zh-CN" altLang="en-US" b="1" dirty="0"/>
              <a:t>的和函数</a:t>
            </a:r>
            <a:r>
              <a:rPr lang="zh-CN" altLang="en-US" b="1" dirty="0">
                <a:sym typeface="Symbol" panose="05050102010706020507" pitchFamily="18" charset="2"/>
              </a:rPr>
              <a:t></a:t>
            </a:r>
            <a:r>
              <a:rPr lang="zh-CN" altLang="en-US" b="1" dirty="0"/>
              <a:t> 并写成 </a:t>
            </a:r>
          </a:p>
        </p:txBody>
      </p:sp>
      <p:sp>
        <p:nvSpPr>
          <p:cNvPr id="9220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endParaRPr lang="zh-CN" altLang="en-US" sz="1800" dirty="0"/>
          </a:p>
        </p:txBody>
      </p:sp>
      <p:graphicFrame>
        <p:nvGraphicFramePr>
          <p:cNvPr id="9221" name="Object 4"/>
          <p:cNvGraphicFramePr>
            <a:graphicFrameLocks noChangeAspect="1"/>
          </p:cNvGraphicFramePr>
          <p:nvPr/>
        </p:nvGraphicFramePr>
        <p:xfrm>
          <a:off x="6724650" y="1608138"/>
          <a:ext cx="1016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08000" imgH="406400" progId="Equation.3">
                  <p:embed/>
                </p:oleObj>
              </mc:Choice>
              <mc:Fallback>
                <p:oleObj r:id="rId2" imgW="508000" imgH="4064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24650" y="1608138"/>
                        <a:ext cx="10160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endParaRPr lang="zh-CN" altLang="en-US" sz="1800" dirty="0"/>
          </a:p>
        </p:txBody>
      </p:sp>
      <p:graphicFrame>
        <p:nvGraphicFramePr>
          <p:cNvPr id="9223" name="Object 6"/>
          <p:cNvGraphicFramePr>
            <a:graphicFrameLocks noChangeAspect="1"/>
          </p:cNvGraphicFramePr>
          <p:nvPr/>
        </p:nvGraphicFramePr>
        <p:xfrm>
          <a:off x="7372350" y="2687638"/>
          <a:ext cx="1016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08000" imgH="406400" progId="Equation.3">
                  <p:embed/>
                </p:oleObj>
              </mc:Choice>
              <mc:Fallback>
                <p:oleObj r:id="rId4" imgW="508000" imgH="4064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72350" y="2687638"/>
                        <a:ext cx="10160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endParaRPr lang="zh-CN" altLang="en-US" sz="1800" dirty="0"/>
          </a:p>
        </p:txBody>
      </p:sp>
      <p:graphicFrame>
        <p:nvGraphicFramePr>
          <p:cNvPr id="9225" name="Object 8"/>
          <p:cNvGraphicFramePr>
            <a:graphicFrameLocks noChangeAspect="1"/>
          </p:cNvGraphicFramePr>
          <p:nvPr/>
        </p:nvGraphicFramePr>
        <p:xfrm>
          <a:off x="3492500" y="3644900"/>
          <a:ext cx="268922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16000" imgH="431800" progId="Equation.3">
                  <p:embed/>
                </p:oleObj>
              </mc:Choice>
              <mc:Fallback>
                <p:oleObj r:id="rId5" imgW="1016000" imgH="4318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2500" y="3644900"/>
                        <a:ext cx="2689225" cy="1141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220" name="Object 4"/>
          <p:cNvGraphicFramePr>
            <a:graphicFrameLocks noChangeAspect="1"/>
          </p:cNvGraphicFramePr>
          <p:nvPr/>
        </p:nvGraphicFramePr>
        <p:xfrm>
          <a:off x="1476375" y="333375"/>
          <a:ext cx="19383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74065" imgH="228600" progId="Equation.3">
                  <p:embed/>
                </p:oleObj>
              </mc:Choice>
              <mc:Fallback>
                <p:oleObj r:id="rId3" imgW="774065" imgH="228600" progId="Equation.3">
                  <p:embed/>
                  <p:pic>
                    <p:nvPicPr>
                      <p:cNvPr id="0" name="图片 34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375" y="333375"/>
                        <a:ext cx="1938338" cy="5715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2" name="Object 6"/>
          <p:cNvGraphicFramePr>
            <a:graphicFrameLocks noChangeAspect="1"/>
          </p:cNvGraphicFramePr>
          <p:nvPr/>
        </p:nvGraphicFramePr>
        <p:xfrm>
          <a:off x="3887788" y="188913"/>
          <a:ext cx="2700337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78865" imgH="482600" progId="Equation.3">
                  <p:embed/>
                </p:oleObj>
              </mc:Choice>
              <mc:Fallback>
                <p:oleObj r:id="rId5" imgW="1078865" imgH="482600" progId="Equation.3">
                  <p:embed/>
                  <p:pic>
                    <p:nvPicPr>
                      <p:cNvPr id="0" name="图片 34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87788" y="188913"/>
                        <a:ext cx="2700337" cy="12065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3" name="Object 7"/>
          <p:cNvGraphicFramePr>
            <a:graphicFrameLocks noChangeAspect="1"/>
          </p:cNvGraphicFramePr>
          <p:nvPr/>
        </p:nvGraphicFramePr>
        <p:xfrm>
          <a:off x="395288" y="1989138"/>
          <a:ext cx="64817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590800" imgH="228600" progId="Equation.DSMT4">
                  <p:embed/>
                </p:oleObj>
              </mc:Choice>
              <mc:Fallback>
                <p:oleObj r:id="rId7" imgW="2590800" imgH="228600" progId="Equation.DSMT4">
                  <p:embed/>
                  <p:pic>
                    <p:nvPicPr>
                      <p:cNvPr id="0" name="图片 34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5288" y="1989138"/>
                        <a:ext cx="6481762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4" name="Object 8"/>
          <p:cNvGraphicFramePr>
            <a:graphicFrameLocks noChangeAspect="1"/>
          </p:cNvGraphicFramePr>
          <p:nvPr/>
        </p:nvGraphicFramePr>
        <p:xfrm>
          <a:off x="684213" y="2662238"/>
          <a:ext cx="70231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806700" imgH="838200" progId="Equation.DSMT4">
                  <p:embed/>
                </p:oleObj>
              </mc:Choice>
              <mc:Fallback>
                <p:oleObj r:id="rId9" imgW="2806700" imgH="838200" progId="Equation.DSMT4">
                  <p:embed/>
                  <p:pic>
                    <p:nvPicPr>
                      <p:cNvPr id="0" name="图片 34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4213" y="2662238"/>
                        <a:ext cx="7023100" cy="209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16"/>
          <p:cNvGrpSpPr/>
          <p:nvPr/>
        </p:nvGrpSpPr>
        <p:grpSpPr>
          <a:xfrm>
            <a:off x="468313" y="4757738"/>
            <a:ext cx="6554787" cy="400050"/>
            <a:chOff x="-4671847" y="5815235"/>
            <a:chExt cx="9716797" cy="400939"/>
          </a:xfrm>
        </p:grpSpPr>
        <p:cxnSp>
          <p:nvCxnSpPr>
            <p:cNvPr id="82952" name="直接连接符 17"/>
            <p:cNvCxnSpPr/>
            <p:nvPr/>
          </p:nvCxnSpPr>
          <p:spPr>
            <a:xfrm>
              <a:off x="-4671847" y="5815235"/>
              <a:ext cx="9716797" cy="1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0" name="矩形 9"/>
            <p:cNvSpPr/>
            <p:nvPr/>
          </p:nvSpPr>
          <p:spPr>
            <a:xfrm>
              <a:off x="25350" y="5815235"/>
              <a:ext cx="745997" cy="4009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⑤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93713" y="5445125"/>
          <a:ext cx="69580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781300" imgH="431800" progId="Equation.DSMT4">
                  <p:embed/>
                </p:oleObj>
              </mc:Choice>
              <mc:Fallback>
                <p:oleObj r:id="rId11" imgW="2781300" imgH="431800" progId="Equation.DSMT4">
                  <p:embed/>
                  <p:pic>
                    <p:nvPicPr>
                      <p:cNvPr id="0" name="图片 34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3713" y="5445125"/>
                        <a:ext cx="6958012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3.</a:t>
            </a:r>
            <a:r>
              <a:rPr lang="zh-CN" altLang="en-US" dirty="0"/>
              <a:t>一致收敛级数的性质</a:t>
            </a:r>
            <a:r>
              <a:rPr lang="zh-CN" altLang="en-US" sz="4000" dirty="0">
                <a:solidFill>
                  <a:srgbClr val="6666FF"/>
                </a:solidFill>
              </a:rPr>
              <a:t>（</a:t>
            </a:r>
            <a:r>
              <a:rPr lang="zh-CN" altLang="en-US" sz="4000" dirty="0">
                <a:solidFill>
                  <a:srgbClr val="FF33CC"/>
                </a:solidFill>
              </a:rPr>
              <a:t>复习</a:t>
            </a:r>
            <a:r>
              <a:rPr lang="zh-CN" altLang="en-US" sz="4000" dirty="0">
                <a:solidFill>
                  <a:srgbClr val="6666FF"/>
                </a:solidFill>
              </a:rPr>
              <a:t>）</a:t>
            </a:r>
            <a:endParaRPr lang="zh-CN" altLang="en-US" dirty="0"/>
          </a:p>
        </p:txBody>
      </p:sp>
      <p:sp>
        <p:nvSpPr>
          <p:cNvPr id="84995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sp>
        <p:nvSpPr>
          <p:cNvPr id="84996" name="矩形 6"/>
          <p:cNvSpPr/>
          <p:nvPr/>
        </p:nvSpPr>
        <p:spPr>
          <a:xfrm>
            <a:off x="250825" y="2636838"/>
            <a:ext cx="8643938" cy="22574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66713" y="2765425"/>
          <a:ext cx="76739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959100" imgH="228600" progId="Equation.DSMT4">
                  <p:embed/>
                </p:oleObj>
              </mc:Choice>
              <mc:Fallback>
                <p:oleObj r:id="rId2" imgW="2959100" imgH="228600" progId="Equation.DSMT4">
                  <p:embed/>
                  <p:pic>
                    <p:nvPicPr>
                      <p:cNvPr id="0" name="图片 345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6713" y="2765425"/>
                        <a:ext cx="7673975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998" name="组合 29"/>
          <p:cNvGrpSpPr/>
          <p:nvPr/>
        </p:nvGrpSpPr>
        <p:grpSpPr>
          <a:xfrm>
            <a:off x="350838" y="1887538"/>
            <a:ext cx="5245100" cy="533400"/>
            <a:chOff x="413456" y="868316"/>
            <a:chExt cx="5244394" cy="532696"/>
          </a:xfrm>
        </p:grpSpPr>
        <p:sp>
          <p:nvSpPr>
            <p:cNvPr id="85008" name="TextBox 30"/>
            <p:cNvSpPr txBox="1"/>
            <p:nvPr/>
          </p:nvSpPr>
          <p:spPr>
            <a:xfrm>
              <a:off x="1331818" y="877792"/>
              <a:ext cx="4326032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一致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收敛           的性质：</a:t>
              </a:r>
            </a:p>
          </p:txBody>
        </p:sp>
        <p:graphicFrame>
          <p:nvGraphicFramePr>
            <p:cNvPr id="85009" name="对象 31"/>
            <p:cNvGraphicFramePr>
              <a:graphicFrameLocks noChangeAspect="1"/>
            </p:cNvGraphicFramePr>
            <p:nvPr/>
          </p:nvGraphicFramePr>
          <p:xfrm>
            <a:off x="413456" y="868316"/>
            <a:ext cx="989013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381000" imgH="228600" progId="Equation.DSMT4">
                    <p:embed/>
                  </p:oleObj>
                </mc:Choice>
                <mc:Fallback>
                  <p:oleObj r:id="rId4" imgW="381000" imgH="228600" progId="Equation.DSMT4">
                    <p:embed/>
                    <p:pic>
                      <p:nvPicPr>
                        <p:cNvPr id="0" name="图片 344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13456" y="868316"/>
                          <a:ext cx="989013" cy="5286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10" name="对象 32"/>
            <p:cNvGraphicFramePr>
              <a:graphicFrameLocks noChangeAspect="1"/>
            </p:cNvGraphicFramePr>
            <p:nvPr/>
          </p:nvGraphicFramePr>
          <p:xfrm>
            <a:off x="3014590" y="900118"/>
            <a:ext cx="8572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330200" imgH="203200" progId="Equation.DSMT4">
                    <p:embed/>
                  </p:oleObj>
                </mc:Choice>
                <mc:Fallback>
                  <p:oleObj r:id="rId6" imgW="330200" imgH="203200" progId="Equation.DSMT4">
                    <p:embed/>
                    <p:pic>
                      <p:nvPicPr>
                        <p:cNvPr id="0" name="图片 345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014590" y="900118"/>
                          <a:ext cx="857250" cy="4699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41313" y="3228975"/>
          <a:ext cx="41497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600200" imgH="330200" progId="Equation.DSMT4">
                  <p:embed/>
                </p:oleObj>
              </mc:Choice>
              <mc:Fallback>
                <p:oleObj r:id="rId8" imgW="1600200" imgH="330200" progId="Equation.DSMT4">
                  <p:embed/>
                  <p:pic>
                    <p:nvPicPr>
                      <p:cNvPr id="0" name="图片 344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1313" y="3228975"/>
                        <a:ext cx="4149725" cy="763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03213" y="3937000"/>
          <a:ext cx="487362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879600" imgH="393700" progId="Equation.DSMT4">
                  <p:embed/>
                </p:oleObj>
              </mc:Choice>
              <mc:Fallback>
                <p:oleObj r:id="rId10" imgW="1879600" imgH="393700" progId="Equation.DSMT4">
                  <p:embed/>
                  <p:pic>
                    <p:nvPicPr>
                      <p:cNvPr id="0" name="图片 344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3213" y="3937000"/>
                        <a:ext cx="4873625" cy="909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528888" y="3390900"/>
          <a:ext cx="2952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14300" imgH="177800" progId="Equation.DSMT4">
                  <p:embed/>
                </p:oleObj>
              </mc:Choice>
              <mc:Fallback>
                <p:oleObj r:id="rId12" imgW="114300" imgH="177800" progId="Equation.DSMT4">
                  <p:embed/>
                  <p:pic>
                    <p:nvPicPr>
                      <p:cNvPr id="0" name="图片 344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28888" y="3390900"/>
                        <a:ext cx="295275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779713" y="4184650"/>
          <a:ext cx="2952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14300" imgH="177800" progId="Equation.DSMT4">
                  <p:embed/>
                </p:oleObj>
              </mc:Choice>
              <mc:Fallback>
                <p:oleObj r:id="rId14" imgW="114300" imgH="177800" progId="Equation.DSMT4">
                  <p:embed/>
                  <p:pic>
                    <p:nvPicPr>
                      <p:cNvPr id="0" name="图片 345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79713" y="4184650"/>
                        <a:ext cx="295275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7942263" y="2690813"/>
            <a:ext cx="382587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√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98713" y="3386138"/>
            <a:ext cx="38100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√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01925" y="4127500"/>
            <a:ext cx="4445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8315325" y="2722563"/>
          <a:ext cx="2952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14300" imgH="177800" progId="Equation.DSMT4">
                  <p:embed/>
                </p:oleObj>
              </mc:Choice>
              <mc:Fallback>
                <p:oleObj r:id="rId15" imgW="114300" imgH="177800" progId="Equation.DSMT4">
                  <p:embed/>
                  <p:pic>
                    <p:nvPicPr>
                      <p:cNvPr id="0" name="图片 345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15325" y="2722563"/>
                        <a:ext cx="295275" cy="411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282825" y="5229225"/>
          <a:ext cx="3887788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497965" imgH="431800" progId="Equation.DSMT4">
                  <p:embed/>
                </p:oleObj>
              </mc:Choice>
              <mc:Fallback>
                <p:oleObj r:id="rId16" imgW="1497965" imgH="431800" progId="Equation.DSMT4">
                  <p:embed/>
                  <p:pic>
                    <p:nvPicPr>
                      <p:cNvPr id="0" name="图片 346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82825" y="5229225"/>
                        <a:ext cx="3887788" cy="998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矩形 29"/>
          <p:cNvSpPr/>
          <p:nvPr/>
        </p:nvSpPr>
        <p:spPr>
          <a:xfrm>
            <a:off x="271463" y="2543175"/>
            <a:ext cx="4857750" cy="8858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6019" name="矩形 28"/>
          <p:cNvSpPr/>
          <p:nvPr/>
        </p:nvSpPr>
        <p:spPr>
          <a:xfrm>
            <a:off x="5595938" y="2214563"/>
            <a:ext cx="3433762" cy="1943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6020" name="矩形 6"/>
          <p:cNvSpPr/>
          <p:nvPr/>
        </p:nvSpPr>
        <p:spPr>
          <a:xfrm>
            <a:off x="528638" y="911225"/>
            <a:ext cx="8315325" cy="10175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86021" name="组合 29"/>
          <p:cNvGrpSpPr/>
          <p:nvPr/>
        </p:nvGrpSpPr>
        <p:grpSpPr>
          <a:xfrm>
            <a:off x="350838" y="377825"/>
            <a:ext cx="5245100" cy="533400"/>
            <a:chOff x="413456" y="868316"/>
            <a:chExt cx="5244394" cy="532696"/>
          </a:xfrm>
        </p:grpSpPr>
        <p:sp>
          <p:nvSpPr>
            <p:cNvPr id="86034" name="TextBox 30"/>
            <p:cNvSpPr txBox="1"/>
            <p:nvPr/>
          </p:nvSpPr>
          <p:spPr>
            <a:xfrm>
              <a:off x="1331818" y="877792"/>
              <a:ext cx="4326032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一致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收敛           的性质：</a:t>
              </a:r>
            </a:p>
          </p:txBody>
        </p:sp>
        <p:graphicFrame>
          <p:nvGraphicFramePr>
            <p:cNvPr id="86035" name="对象 31"/>
            <p:cNvGraphicFramePr>
              <a:graphicFrameLocks noChangeAspect="1"/>
            </p:cNvGraphicFramePr>
            <p:nvPr/>
          </p:nvGraphicFramePr>
          <p:xfrm>
            <a:off x="413456" y="868316"/>
            <a:ext cx="989013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81000" imgH="228600" progId="Equation.DSMT4">
                    <p:embed/>
                  </p:oleObj>
                </mc:Choice>
                <mc:Fallback>
                  <p:oleObj r:id="rId2" imgW="381000" imgH="228600" progId="Equation.DSMT4">
                    <p:embed/>
                    <p:pic>
                      <p:nvPicPr>
                        <p:cNvPr id="0" name="图片 347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13456" y="868316"/>
                          <a:ext cx="989013" cy="5286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6" name="对象 32"/>
            <p:cNvGraphicFramePr>
              <a:graphicFrameLocks noChangeAspect="1"/>
            </p:cNvGraphicFramePr>
            <p:nvPr/>
          </p:nvGraphicFramePr>
          <p:xfrm>
            <a:off x="3014590" y="900118"/>
            <a:ext cx="8572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330200" imgH="203200" progId="Equation.DSMT4">
                    <p:embed/>
                  </p:oleObj>
                </mc:Choice>
                <mc:Fallback>
                  <p:oleObj r:id="rId4" imgW="330200" imgH="203200" progId="Equation.DSMT4">
                    <p:embed/>
                    <p:pic>
                      <p:nvPicPr>
                        <p:cNvPr id="0" name="图片 346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014590" y="900118"/>
                          <a:ext cx="857250" cy="4699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11163" y="2538413"/>
          <a:ext cx="22066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50265" imgH="393700" progId="Equation.DSMT4">
                  <p:embed/>
                </p:oleObj>
              </mc:Choice>
              <mc:Fallback>
                <p:oleObj r:id="rId6" imgW="850265" imgH="393700" progId="Equation.DSMT4">
                  <p:embed/>
                  <p:pic>
                    <p:nvPicPr>
                      <p:cNvPr id="0" name="图片 345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163" y="2538413"/>
                        <a:ext cx="2206625" cy="909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47675" y="2079625"/>
          <a:ext cx="46466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790700" imgH="254000" progId="Equation.DSMT4">
                  <p:embed/>
                </p:oleObj>
              </mc:Choice>
              <mc:Fallback>
                <p:oleObj r:id="rId8" imgW="1790700" imgH="254000" progId="Equation.DSMT4">
                  <p:embed/>
                  <p:pic>
                    <p:nvPicPr>
                      <p:cNvPr id="0" name="图片 346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7675" y="2079625"/>
                        <a:ext cx="4646613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600325" y="2752725"/>
          <a:ext cx="23066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888365" imgH="215900" progId="Equation.DSMT4">
                  <p:embed/>
                </p:oleObj>
              </mc:Choice>
              <mc:Fallback>
                <p:oleObj r:id="rId10" imgW="888365" imgH="215900" progId="Equation.DSMT4">
                  <p:embed/>
                  <p:pic>
                    <p:nvPicPr>
                      <p:cNvPr id="0" name="图片 346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00325" y="2752725"/>
                        <a:ext cx="2306638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28638" y="3490913"/>
          <a:ext cx="3525837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358265" imgH="393700" progId="Equation.DSMT4">
                  <p:embed/>
                </p:oleObj>
              </mc:Choice>
              <mc:Fallback>
                <p:oleObj r:id="rId12" imgW="1358265" imgH="393700" progId="Equation.DSMT4">
                  <p:embed/>
                  <p:pic>
                    <p:nvPicPr>
                      <p:cNvPr id="0" name="图片 346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8638" y="3490913"/>
                        <a:ext cx="3525837" cy="909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546100" y="4608513"/>
          <a:ext cx="12842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494665" imgH="203200" progId="Equation.DSMT4">
                  <p:embed/>
                </p:oleObj>
              </mc:Choice>
              <mc:Fallback>
                <p:oleObj r:id="rId14" imgW="494665" imgH="203200" progId="Equation.DSMT4">
                  <p:embed/>
                  <p:pic>
                    <p:nvPicPr>
                      <p:cNvPr id="0" name="图片 346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6100" y="4608513"/>
                        <a:ext cx="128428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866900" y="4381500"/>
          <a:ext cx="2509838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965200" imgH="431800" progId="Equation.DSMT4">
                  <p:embed/>
                </p:oleObj>
              </mc:Choice>
              <mc:Fallback>
                <p:oleObj r:id="rId16" imgW="965200" imgH="431800" progId="Equation.DSMT4">
                  <p:embed/>
                  <p:pic>
                    <p:nvPicPr>
                      <p:cNvPr id="0" name="图片 346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66900" y="4381500"/>
                        <a:ext cx="2509838" cy="998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6592888" y="4581525"/>
          <a:ext cx="23352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901065" imgH="203200" progId="Equation.DSMT4">
                  <p:embed/>
                </p:oleObj>
              </mc:Choice>
              <mc:Fallback>
                <p:oleObj r:id="rId18" imgW="901065" imgH="203200" progId="Equation.DSMT4">
                  <p:embed/>
                  <p:pic>
                    <p:nvPicPr>
                      <p:cNvPr id="0" name="图片 346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592888" y="4581525"/>
                        <a:ext cx="2335212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889250" y="5467350"/>
          <a:ext cx="22415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862965" imgH="254000" progId="Equation.DSMT4">
                  <p:embed/>
                </p:oleObj>
              </mc:Choice>
              <mc:Fallback>
                <p:oleObj r:id="rId20" imgW="862965" imgH="254000" progId="Equation.DSMT4">
                  <p:embed/>
                  <p:pic>
                    <p:nvPicPr>
                      <p:cNvPr id="0" name="图片 345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889250" y="5467350"/>
                        <a:ext cx="2241550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4352925" y="4611688"/>
          <a:ext cx="22669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876300" imgH="203200" progId="Equation.DSMT4">
                  <p:embed/>
                </p:oleObj>
              </mc:Choice>
              <mc:Fallback>
                <p:oleObj r:id="rId22" imgW="876300" imgH="203200" progId="Equation.DSMT4">
                  <p:embed/>
                  <p:pic>
                    <p:nvPicPr>
                      <p:cNvPr id="0" name="图片 346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352925" y="4611688"/>
                        <a:ext cx="226695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1" name="对象 24"/>
          <p:cNvGraphicFramePr>
            <a:graphicFrameLocks noChangeAspect="1"/>
          </p:cNvGraphicFramePr>
          <p:nvPr/>
        </p:nvGraphicFramePr>
        <p:xfrm>
          <a:off x="722313" y="904875"/>
          <a:ext cx="487362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1879600" imgH="393700" progId="Equation.DSMT4">
                  <p:embed/>
                </p:oleObj>
              </mc:Choice>
              <mc:Fallback>
                <p:oleObj r:id="rId24" imgW="1879600" imgH="393700" progId="Equation.DSMT4">
                  <p:embed/>
                  <p:pic>
                    <p:nvPicPr>
                      <p:cNvPr id="0" name="图片 346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22313" y="904875"/>
                        <a:ext cx="4873625" cy="909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5978525" y="2352675"/>
          <a:ext cx="2865438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1104900" imgH="685800" progId="Equation.DSMT4">
                  <p:embed/>
                </p:oleObj>
              </mc:Choice>
              <mc:Fallback>
                <p:oleObj r:id="rId26" imgW="1104900" imgH="685800" progId="Equation.DSMT4">
                  <p:embed/>
                  <p:pic>
                    <p:nvPicPr>
                      <p:cNvPr id="0" name="图片 347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978525" y="2352675"/>
                        <a:ext cx="2865438" cy="158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3" name="矩形 32"/>
          <p:cNvSpPr/>
          <p:nvPr/>
        </p:nvSpPr>
        <p:spPr>
          <a:xfrm>
            <a:off x="3209925" y="1157288"/>
            <a:ext cx="4445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3.</a:t>
            </a:r>
            <a:r>
              <a:rPr lang="zh-CN" altLang="en-US" dirty="0"/>
              <a:t>一致收敛级数的性质</a:t>
            </a:r>
          </a:p>
        </p:txBody>
      </p:sp>
      <p:sp>
        <p:nvSpPr>
          <p:cNvPr id="8704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b="1" dirty="0"/>
              <a:t>(1)</a:t>
            </a:r>
            <a:r>
              <a:rPr lang="zh-CN" altLang="en-US" b="1" dirty="0">
                <a:solidFill>
                  <a:srgbClr val="800000"/>
                </a:solidFill>
              </a:rPr>
              <a:t>和函数的连续性</a:t>
            </a: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en-US" b="1" dirty="0">
                <a:solidFill>
                  <a:srgbClr val="003300"/>
                </a:solidFill>
              </a:rPr>
              <a:t>定理</a:t>
            </a:r>
            <a:r>
              <a:rPr lang="en-US" altLang="zh-CN" b="1" dirty="0">
                <a:solidFill>
                  <a:srgbClr val="003300"/>
                </a:solidFill>
              </a:rPr>
              <a:t>6</a:t>
            </a:r>
            <a:r>
              <a:rPr lang="zh-CN" altLang="en-US" b="1" dirty="0"/>
              <a:t>：设函数项级数           在</a:t>
            </a:r>
            <a:r>
              <a:rPr lang="en-US" altLang="zh-CN" b="1" i="1" dirty="0"/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a,b</a:t>
            </a:r>
            <a:r>
              <a:rPr lang="en-US" altLang="zh-CN" b="1" i="1" dirty="0"/>
              <a:t>]</a:t>
            </a:r>
            <a:r>
              <a:rPr lang="zh-CN" altLang="en-US" b="1" dirty="0"/>
              <a:t>上一致收敛，且其每一项</a:t>
            </a: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="1" i="1" dirty="0">
                <a:latin typeface="Times New Roman" panose="02020603050405020304" pitchFamily="18" charset="0"/>
              </a:rPr>
              <a:t>(x)(n=1,2,…)</a:t>
            </a:r>
            <a:r>
              <a:rPr lang="zh-CN" altLang="en-US" b="1" dirty="0"/>
              <a:t>在</a:t>
            </a:r>
            <a:r>
              <a:rPr lang="en-US" altLang="zh-CN" b="1" i="1" dirty="0"/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a,b</a:t>
            </a:r>
            <a:r>
              <a:rPr lang="en-US" altLang="zh-CN" b="1" i="1" dirty="0"/>
              <a:t>]</a:t>
            </a:r>
            <a:r>
              <a:rPr lang="zh-CN" altLang="en-US" b="1" dirty="0"/>
              <a:t>上都连续，则其和函数</a:t>
            </a:r>
          </a:p>
          <a:p>
            <a:pPr marL="0" indent="0" eaLnBrk="1" hangingPunct="1">
              <a:lnSpc>
                <a:spcPct val="140000"/>
              </a:lnSpc>
              <a:buNone/>
            </a:pPr>
            <a:endParaRPr lang="zh-CN" altLang="en-US" b="1" dirty="0"/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en-US" b="1" dirty="0"/>
              <a:t>在</a:t>
            </a:r>
            <a:r>
              <a:rPr lang="en-US" altLang="zh-CN" b="1" i="1" dirty="0"/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a,b</a:t>
            </a:r>
            <a:r>
              <a:rPr lang="en-US" altLang="zh-CN" b="1" i="1" dirty="0"/>
              <a:t>]</a:t>
            </a:r>
            <a:r>
              <a:rPr lang="zh-CN" altLang="en-US" b="1" dirty="0"/>
              <a:t>也连续。</a:t>
            </a:r>
          </a:p>
        </p:txBody>
      </p:sp>
      <p:sp>
        <p:nvSpPr>
          <p:cNvPr id="87044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87045" name="Object 4"/>
          <p:cNvGraphicFramePr>
            <a:graphicFrameLocks noChangeAspect="1"/>
          </p:cNvGraphicFramePr>
          <p:nvPr/>
        </p:nvGraphicFramePr>
        <p:xfrm>
          <a:off x="4211638" y="2492375"/>
          <a:ext cx="114141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08000" imgH="406400" progId="Equation.3">
                  <p:embed/>
                </p:oleObj>
              </mc:Choice>
              <mc:Fallback>
                <p:oleObj r:id="rId2" imgW="508000" imgH="406400" progId="Equation.3">
                  <p:embed/>
                  <p:pic>
                    <p:nvPicPr>
                      <p:cNvPr id="0" name="图片 347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11638" y="2492375"/>
                        <a:ext cx="1141412" cy="808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6" name="Rectangle 7"/>
          <p:cNvSpPr/>
          <p:nvPr/>
        </p:nvSpPr>
        <p:spPr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87047" name="Object 6"/>
          <p:cNvGraphicFramePr>
            <a:graphicFrameLocks noChangeAspect="1"/>
          </p:cNvGraphicFramePr>
          <p:nvPr/>
        </p:nvGraphicFramePr>
        <p:xfrm>
          <a:off x="3276600" y="4221163"/>
          <a:ext cx="2922588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89965" imgH="431800" progId="Equation.3">
                  <p:embed/>
                </p:oleObj>
              </mc:Choice>
              <mc:Fallback>
                <p:oleObj r:id="rId4" imgW="989965" imgH="431800" progId="Equation.3">
                  <p:embed/>
                  <p:pic>
                    <p:nvPicPr>
                      <p:cNvPr id="0" name="图片 347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6600" y="4221163"/>
                        <a:ext cx="2922588" cy="1292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1586" name="Object 2"/>
          <p:cNvGraphicFramePr>
            <a:graphicFrameLocks noChangeAspect="1"/>
          </p:cNvGraphicFramePr>
          <p:nvPr/>
        </p:nvGraphicFramePr>
        <p:xfrm>
          <a:off x="1835150" y="254000"/>
          <a:ext cx="5519738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755900" imgH="635000" progId="Equation.DSMT4">
                  <p:embed/>
                </p:oleObj>
              </mc:Choice>
              <mc:Fallback>
                <p:oleObj r:id="rId3" imgW="2755900" imgH="635000" progId="Equation.DSMT4">
                  <p:embed/>
                  <p:pic>
                    <p:nvPicPr>
                      <p:cNvPr id="0" name="图片 34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150" y="254000"/>
                        <a:ext cx="5519738" cy="1270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587" name="Text Box 3"/>
          <p:cNvSpPr txBox="1"/>
          <p:nvPr/>
        </p:nvSpPr>
        <p:spPr>
          <a:xfrm>
            <a:off x="0" y="0"/>
            <a:ext cx="24114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分析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51588" name="Object 4"/>
          <p:cNvGraphicFramePr>
            <a:graphicFrameLocks noChangeAspect="1"/>
          </p:cNvGraphicFramePr>
          <p:nvPr/>
        </p:nvGraphicFramePr>
        <p:xfrm>
          <a:off x="684213" y="3500438"/>
          <a:ext cx="45545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273300" imgH="292100" progId="Equation.DSMT4">
                  <p:embed/>
                </p:oleObj>
              </mc:Choice>
              <mc:Fallback>
                <p:oleObj r:id="rId5" imgW="2273300" imgH="292100" progId="Equation.DSMT4">
                  <p:embed/>
                  <p:pic>
                    <p:nvPicPr>
                      <p:cNvPr id="0" name="图片 34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3500438"/>
                        <a:ext cx="4554537" cy="5842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649913" y="3357563"/>
          <a:ext cx="346075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727200" imgH="1270000" progId="Equation.DSMT4">
                  <p:embed/>
                </p:oleObj>
              </mc:Choice>
              <mc:Fallback>
                <p:oleObj r:id="rId7" imgW="1727200" imgH="1270000" progId="Equation.DSMT4">
                  <p:embed/>
                  <p:pic>
                    <p:nvPicPr>
                      <p:cNvPr id="0" name="图片 34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49913" y="3357563"/>
                        <a:ext cx="3460750" cy="25400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763713" y="1773238"/>
          <a:ext cx="602773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009900" imgH="685800" progId="Equation.DSMT4">
                  <p:embed/>
                </p:oleObj>
              </mc:Choice>
              <mc:Fallback>
                <p:oleObj r:id="rId9" imgW="3009900" imgH="685800" progId="Equation.DSMT4">
                  <p:embed/>
                  <p:pic>
                    <p:nvPicPr>
                      <p:cNvPr id="0" name="图片 347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63713" y="1773238"/>
                        <a:ext cx="6027737" cy="1371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731838" y="5300663"/>
          <a:ext cx="16795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837565" imgH="254000" progId="Equation.DSMT4">
                  <p:embed/>
                </p:oleObj>
              </mc:Choice>
              <mc:Fallback>
                <p:oleObj r:id="rId11" imgW="837565" imgH="254000" progId="Equation.DSMT4">
                  <p:embed/>
                  <p:pic>
                    <p:nvPicPr>
                      <p:cNvPr id="0" name="图片 347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1838" y="5300663"/>
                        <a:ext cx="1679575" cy="5080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827088" y="6092825"/>
          <a:ext cx="65897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3289300" imgH="279400" progId="Equation.DSMT4">
                  <p:embed/>
                </p:oleObj>
              </mc:Choice>
              <mc:Fallback>
                <p:oleObj r:id="rId13" imgW="3289300" imgH="279400" progId="Equation.DSMT4">
                  <p:embed/>
                  <p:pic>
                    <p:nvPicPr>
                      <p:cNvPr id="0" name="图片 34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27088" y="6092825"/>
                        <a:ext cx="6589712" cy="5588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827088" y="6092825"/>
          <a:ext cx="60801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3035300" imgH="254000" progId="Equation.DSMT4">
                  <p:embed/>
                </p:oleObj>
              </mc:Choice>
              <mc:Fallback>
                <p:oleObj r:id="rId15" imgW="3035300" imgH="254000" progId="Equation.DSMT4">
                  <p:embed/>
                  <p:pic>
                    <p:nvPicPr>
                      <p:cNvPr id="0" name="图片 347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27088" y="6092825"/>
                        <a:ext cx="6080125" cy="5080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7" name="Text Box 3"/>
          <p:cNvSpPr txBox="1"/>
          <p:nvPr/>
        </p:nvSpPr>
        <p:spPr>
          <a:xfrm>
            <a:off x="0" y="0"/>
            <a:ext cx="24114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的证明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51590" name="Object 6"/>
          <p:cNvGraphicFramePr>
            <a:graphicFrameLocks noChangeAspect="1"/>
          </p:cNvGraphicFramePr>
          <p:nvPr/>
        </p:nvGraphicFramePr>
        <p:xfrm>
          <a:off x="179388" y="2133600"/>
          <a:ext cx="8589962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683000" imgH="660400" progId="Equation.3">
                  <p:embed/>
                </p:oleObj>
              </mc:Choice>
              <mc:Fallback>
                <p:oleObj r:id="rId3" imgW="3683000" imgH="660400" progId="Equation.3">
                  <p:embed/>
                  <p:pic>
                    <p:nvPicPr>
                      <p:cNvPr id="0" name="图片 34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388" y="2133600"/>
                        <a:ext cx="8589962" cy="153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91" name="Object 7"/>
          <p:cNvGraphicFramePr>
            <a:graphicFrameLocks noChangeAspect="1"/>
          </p:cNvGraphicFramePr>
          <p:nvPr/>
        </p:nvGraphicFramePr>
        <p:xfrm>
          <a:off x="323850" y="4076700"/>
          <a:ext cx="6418263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590800" imgH="482600" progId="Equation.DSMT4">
                  <p:embed/>
                </p:oleObj>
              </mc:Choice>
              <mc:Fallback>
                <p:oleObj r:id="rId5" imgW="2590800" imgH="482600" progId="Equation.DSMT4">
                  <p:embed/>
                  <p:pic>
                    <p:nvPicPr>
                      <p:cNvPr id="0" name="图片 34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850" y="4076700"/>
                        <a:ext cx="6418263" cy="1190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92" name="Object 8"/>
          <p:cNvGraphicFramePr>
            <a:graphicFrameLocks noChangeAspect="1"/>
          </p:cNvGraphicFramePr>
          <p:nvPr/>
        </p:nvGraphicFramePr>
        <p:xfrm>
          <a:off x="323850" y="5661025"/>
          <a:ext cx="76327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187700" imgH="241300" progId="Equation.3">
                  <p:embed/>
                </p:oleObj>
              </mc:Choice>
              <mc:Fallback>
                <p:oleObj r:id="rId7" imgW="3187700" imgH="241300" progId="Equation.3">
                  <p:embed/>
                  <p:pic>
                    <p:nvPicPr>
                      <p:cNvPr id="0" name="图片 34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850" y="5661025"/>
                        <a:ext cx="7632700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68313" y="765175"/>
          <a:ext cx="63357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527300" imgH="457200" progId="Equation.DSMT4">
                  <p:embed/>
                </p:oleObj>
              </mc:Choice>
              <mc:Fallback>
                <p:oleObj r:id="rId9" imgW="2527300" imgH="457200" progId="Equation.DSMT4">
                  <p:embed/>
                  <p:pic>
                    <p:nvPicPr>
                      <p:cNvPr id="0" name="图片 34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8313" y="765175"/>
                        <a:ext cx="6335712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3"/>
          <p:cNvGrpSpPr/>
          <p:nvPr/>
        </p:nvGrpSpPr>
        <p:grpSpPr>
          <a:xfrm>
            <a:off x="161925" y="3730625"/>
            <a:ext cx="1241425" cy="400050"/>
            <a:chOff x="4697078" y="6028180"/>
            <a:chExt cx="1242043" cy="400110"/>
          </a:xfrm>
        </p:grpSpPr>
        <p:cxnSp>
          <p:nvCxnSpPr>
            <p:cNvPr id="90120" name="直接连接符 14"/>
            <p:cNvCxnSpPr/>
            <p:nvPr/>
          </p:nvCxnSpPr>
          <p:spPr>
            <a:xfrm flipV="1">
              <a:off x="4697078" y="6028180"/>
              <a:ext cx="1242043" cy="6351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4" name="矩形 13"/>
            <p:cNvSpPr/>
            <p:nvPr/>
          </p:nvSpPr>
          <p:spPr>
            <a:xfrm>
              <a:off x="5287922" y="6028180"/>
              <a:ext cx="44154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①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4661" name="Object 5"/>
          <p:cNvGraphicFramePr>
            <a:graphicFrameLocks noChangeAspect="1"/>
          </p:cNvGraphicFramePr>
          <p:nvPr/>
        </p:nvGraphicFramePr>
        <p:xfrm>
          <a:off x="2339975" y="908050"/>
          <a:ext cx="26971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46200" imgH="241300" progId="Equation.3">
                  <p:embed/>
                </p:oleObj>
              </mc:Choice>
              <mc:Fallback>
                <p:oleObj r:id="rId3" imgW="1346200" imgH="241300" progId="Equation.3">
                  <p:embed/>
                  <p:pic>
                    <p:nvPicPr>
                      <p:cNvPr id="0" name="图片 34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975" y="908050"/>
                        <a:ext cx="2697163" cy="4826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63" name="Object 7"/>
          <p:cNvGraphicFramePr>
            <a:graphicFrameLocks noChangeAspect="1"/>
          </p:cNvGraphicFramePr>
          <p:nvPr/>
        </p:nvGraphicFramePr>
        <p:xfrm>
          <a:off x="2339975" y="1628775"/>
          <a:ext cx="29273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459865" imgH="241300" progId="Equation.DSMT4">
                  <p:embed/>
                </p:oleObj>
              </mc:Choice>
              <mc:Fallback>
                <p:oleObj r:id="rId5" imgW="1459865" imgH="241300" progId="Equation.DSMT4">
                  <p:embed/>
                  <p:pic>
                    <p:nvPicPr>
                      <p:cNvPr id="0" name="图片 34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9975" y="1628775"/>
                        <a:ext cx="2927350" cy="4826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64" name="Object 8"/>
          <p:cNvGraphicFramePr>
            <a:graphicFrameLocks noChangeAspect="1"/>
          </p:cNvGraphicFramePr>
          <p:nvPr/>
        </p:nvGraphicFramePr>
        <p:xfrm>
          <a:off x="611188" y="2733675"/>
          <a:ext cx="7867650" cy="244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136900" imgH="977900" progId="Equation.DSMT4">
                  <p:embed/>
                </p:oleObj>
              </mc:Choice>
              <mc:Fallback>
                <p:oleObj r:id="rId7" imgW="3136900" imgH="977900" progId="Equation.DSMT4">
                  <p:embed/>
                  <p:pic>
                    <p:nvPicPr>
                      <p:cNvPr id="0" name="图片 34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188" y="2733675"/>
                        <a:ext cx="7867650" cy="2446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971675" y="188913"/>
          <a:ext cx="60801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035300" imgH="254000" progId="Equation.DSMT4">
                  <p:embed/>
                </p:oleObj>
              </mc:Choice>
              <mc:Fallback>
                <p:oleObj r:id="rId9" imgW="3035300" imgH="254000" progId="Equation.DSMT4">
                  <p:embed/>
                  <p:pic>
                    <p:nvPicPr>
                      <p:cNvPr id="0" name="图片 34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71675" y="188913"/>
                        <a:ext cx="6080125" cy="5080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79388" y="188913"/>
          <a:ext cx="16795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837565" imgH="254000" progId="Equation.DSMT4">
                  <p:embed/>
                </p:oleObj>
              </mc:Choice>
              <mc:Fallback>
                <p:oleObj r:id="rId11" imgW="837565" imgH="254000" progId="Equation.DSMT4">
                  <p:embed/>
                  <p:pic>
                    <p:nvPicPr>
                      <p:cNvPr id="0" name="图片 34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9388" y="188913"/>
                        <a:ext cx="1679575" cy="5080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11413" y="5732463"/>
          <a:ext cx="30543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524000" imgH="241300" progId="Equation.DSMT4">
                  <p:embed/>
                </p:oleObj>
              </mc:Choice>
              <mc:Fallback>
                <p:oleObj r:id="rId13" imgW="1524000" imgH="241300" progId="Equation.DSMT4">
                  <p:embed/>
                  <p:pic>
                    <p:nvPicPr>
                      <p:cNvPr id="0" name="图片 349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11413" y="5732463"/>
                        <a:ext cx="3054350" cy="4826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9"/>
          <p:cNvGrpSpPr/>
          <p:nvPr/>
        </p:nvGrpSpPr>
        <p:grpSpPr>
          <a:xfrm>
            <a:off x="3132138" y="5114925"/>
            <a:ext cx="1152525" cy="401638"/>
            <a:chOff x="4172395" y="6027810"/>
            <a:chExt cx="1153209" cy="400480"/>
          </a:xfrm>
        </p:grpSpPr>
        <p:cxnSp>
          <p:nvCxnSpPr>
            <p:cNvPr id="92172" name="直接连接符 20"/>
            <p:cNvCxnSpPr/>
            <p:nvPr/>
          </p:nvCxnSpPr>
          <p:spPr>
            <a:xfrm>
              <a:off x="4172395" y="6069285"/>
              <a:ext cx="1153209" cy="0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6" name="矩形 15"/>
            <p:cNvSpPr/>
            <p:nvPr/>
          </p:nvSpPr>
          <p:spPr>
            <a:xfrm>
              <a:off x="4372539" y="6027810"/>
              <a:ext cx="439998" cy="400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②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" name="组合 22"/>
          <p:cNvGrpSpPr/>
          <p:nvPr/>
        </p:nvGrpSpPr>
        <p:grpSpPr>
          <a:xfrm>
            <a:off x="4427538" y="5170488"/>
            <a:ext cx="2592387" cy="419100"/>
            <a:chOff x="4907101" y="6008840"/>
            <a:chExt cx="2592370" cy="419450"/>
          </a:xfrm>
        </p:grpSpPr>
        <p:cxnSp>
          <p:nvCxnSpPr>
            <p:cNvPr id="92170" name="直接连接符 23"/>
            <p:cNvCxnSpPr/>
            <p:nvPr/>
          </p:nvCxnSpPr>
          <p:spPr>
            <a:xfrm>
              <a:off x="4907101" y="6008840"/>
              <a:ext cx="2592370" cy="19340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9" name="矩形 18"/>
            <p:cNvSpPr/>
            <p:nvPr/>
          </p:nvSpPr>
          <p:spPr>
            <a:xfrm>
              <a:off x="5286511" y="6027906"/>
              <a:ext cx="442910" cy="4003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③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6713" name="Object 9"/>
          <p:cNvGraphicFramePr>
            <a:graphicFrameLocks noChangeAspect="1"/>
          </p:cNvGraphicFramePr>
          <p:nvPr/>
        </p:nvGraphicFramePr>
        <p:xfrm>
          <a:off x="674688" y="2349500"/>
          <a:ext cx="7732712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086100" imgH="698500" progId="Equation.DSMT4">
                  <p:embed/>
                </p:oleObj>
              </mc:Choice>
              <mc:Fallback>
                <p:oleObj r:id="rId3" imgW="3086100" imgH="698500" progId="Equation.DSMT4">
                  <p:embed/>
                  <p:pic>
                    <p:nvPicPr>
                      <p:cNvPr id="0" name="图片 34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688" y="2349500"/>
                        <a:ext cx="7732712" cy="174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14" name="Object 10"/>
          <p:cNvGraphicFramePr>
            <a:graphicFrameLocks noChangeAspect="1"/>
          </p:cNvGraphicFramePr>
          <p:nvPr/>
        </p:nvGraphicFramePr>
        <p:xfrm>
          <a:off x="684213" y="1341438"/>
          <a:ext cx="60499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413000" imgH="228600" progId="Equation.DSMT4">
                  <p:embed/>
                </p:oleObj>
              </mc:Choice>
              <mc:Fallback>
                <p:oleObj r:id="rId5" imgW="2413000" imgH="228600" progId="Equation.DSMT4">
                  <p:embed/>
                  <p:pic>
                    <p:nvPicPr>
                      <p:cNvPr id="0" name="图片 34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1341438"/>
                        <a:ext cx="6049962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23913" y="5157788"/>
          <a:ext cx="63674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540000" imgH="228600" progId="Equation.DSMT4">
                  <p:embed/>
                </p:oleObj>
              </mc:Choice>
              <mc:Fallback>
                <p:oleObj r:id="rId7" imgW="2540000" imgH="228600" progId="Equation.DSMT4">
                  <p:embed/>
                  <p:pic>
                    <p:nvPicPr>
                      <p:cNvPr id="0" name="图片 34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3913" y="5157788"/>
                        <a:ext cx="6367462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6"/>
          <p:cNvGrpSpPr/>
          <p:nvPr/>
        </p:nvGrpSpPr>
        <p:grpSpPr>
          <a:xfrm>
            <a:off x="827088" y="4292600"/>
            <a:ext cx="7777162" cy="412750"/>
            <a:chOff x="1412242" y="5802344"/>
            <a:chExt cx="11527748" cy="413063"/>
          </a:xfrm>
        </p:grpSpPr>
        <p:cxnSp>
          <p:nvCxnSpPr>
            <p:cNvPr id="94214" name="直接连接符 17"/>
            <p:cNvCxnSpPr/>
            <p:nvPr/>
          </p:nvCxnSpPr>
          <p:spPr>
            <a:xfrm>
              <a:off x="1412242" y="5802344"/>
              <a:ext cx="11527748" cy="0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3" name="矩形 12"/>
            <p:cNvSpPr/>
            <p:nvPr/>
          </p:nvSpPr>
          <p:spPr>
            <a:xfrm>
              <a:off x="6214882" y="5815054"/>
              <a:ext cx="748280" cy="40035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rPr>
                <a:t>④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3.</a:t>
            </a:r>
            <a:r>
              <a:rPr lang="zh-CN" altLang="en-US" dirty="0"/>
              <a:t>一致收敛级数的性质</a:t>
            </a:r>
          </a:p>
        </p:txBody>
      </p:sp>
      <p:sp>
        <p:nvSpPr>
          <p:cNvPr id="96259" name="Rectangle 3"/>
          <p:cNvSpPr>
            <a:spLocks noGrp="1"/>
          </p:cNvSpPr>
          <p:nvPr>
            <p:ph type="body" sz="half" idx="1"/>
          </p:nvPr>
        </p:nvSpPr>
        <p:spPr>
          <a:xfrm>
            <a:off x="468313" y="1700213"/>
            <a:ext cx="7785100" cy="4411662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4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b="1" dirty="0"/>
              <a:t>(1)</a:t>
            </a:r>
            <a:r>
              <a:rPr lang="zh-CN" altLang="en-US" sz="2600" b="1" dirty="0">
                <a:solidFill>
                  <a:srgbClr val="003300"/>
                </a:solidFill>
              </a:rPr>
              <a:t>和函数的连续性</a:t>
            </a:r>
          </a:p>
          <a:p>
            <a:pPr marL="0" indent="0" eaLnBrk="1" hangingPunct="1">
              <a:lnSpc>
                <a:spcPct val="14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800000"/>
                </a:solidFill>
              </a:rPr>
              <a:t>推论：</a:t>
            </a:r>
            <a:r>
              <a:rPr lang="zh-CN" altLang="en-US" sz="2600" b="1" dirty="0"/>
              <a:t>设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是一区间（开区间，闭区间或半开半闭区间），若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(x)(n=1,2,…)</a:t>
            </a:r>
            <a:r>
              <a:rPr lang="zh-CN" altLang="en-US" sz="2600" b="1" dirty="0"/>
              <a:t>在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上连续，但和函数</a:t>
            </a:r>
          </a:p>
          <a:p>
            <a:pPr marL="0" indent="0" eaLnBrk="1" hangingPunct="1">
              <a:lnSpc>
                <a:spcPct val="14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600" b="1" dirty="0"/>
          </a:p>
          <a:p>
            <a:pPr marL="0" indent="0" eaLnBrk="1" hangingPunct="1">
              <a:lnSpc>
                <a:spcPct val="14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600" b="1" dirty="0"/>
          </a:p>
          <a:p>
            <a:pPr marL="0" indent="0" eaLnBrk="1" hangingPunct="1">
              <a:lnSpc>
                <a:spcPct val="14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/>
              <a:t>在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上不连续，则级数             在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/>
              <a:t>上不一致连续。</a:t>
            </a:r>
          </a:p>
        </p:txBody>
      </p:sp>
      <p:graphicFrame>
        <p:nvGraphicFramePr>
          <p:cNvPr id="9626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39975" y="3429000"/>
          <a:ext cx="2973388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89965" imgH="431800" progId="Equation.3">
                  <p:embed/>
                </p:oleObj>
              </mc:Choice>
              <mc:Fallback>
                <p:oleObj r:id="rId2" imgW="989965" imgH="431800" progId="Equation.3">
                  <p:embed/>
                  <p:pic>
                    <p:nvPicPr>
                      <p:cNvPr id="0" name="图片 3498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2339975" y="3429000"/>
                        <a:ext cx="2973388" cy="12652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51275" y="4724400"/>
          <a:ext cx="101917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08000" imgH="406400" progId="Equation.3">
                  <p:embed/>
                </p:oleObj>
              </mc:Choice>
              <mc:Fallback>
                <p:oleObj r:id="rId4" imgW="508000" imgH="406400" progId="Equation.3">
                  <p:embed/>
                  <p:pic>
                    <p:nvPicPr>
                      <p:cNvPr id="0" name="图片 3492"/>
                      <p:cNvPicPr/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3851275" y="4724400"/>
                        <a:ext cx="1019175" cy="8016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/>
          </p:nvPr>
        </p:nvSpPr>
        <p:spPr>
          <a:xfrm>
            <a:off x="468313" y="0"/>
            <a:ext cx="7543800" cy="129540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3.</a:t>
            </a:r>
            <a:r>
              <a:rPr lang="zh-CN" altLang="en-US" dirty="0"/>
              <a:t>一致收敛级数的性质</a:t>
            </a:r>
          </a:p>
        </p:txBody>
      </p:sp>
      <p:sp>
        <p:nvSpPr>
          <p:cNvPr id="9728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b="1" dirty="0"/>
              <a:t>(2) </a:t>
            </a:r>
            <a:r>
              <a:rPr lang="zh-CN" altLang="en-US" b="1" dirty="0">
                <a:solidFill>
                  <a:srgbClr val="800000"/>
                </a:solidFill>
              </a:rPr>
              <a:t>逐项积分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b="1" dirty="0">
                <a:solidFill>
                  <a:srgbClr val="003300"/>
                </a:solidFill>
              </a:rPr>
              <a:t>定理</a:t>
            </a:r>
            <a:r>
              <a:rPr lang="en-US" altLang="zh-CN" b="1" dirty="0">
                <a:solidFill>
                  <a:srgbClr val="003300"/>
                </a:solidFill>
              </a:rPr>
              <a:t>7</a:t>
            </a:r>
            <a:r>
              <a:rPr lang="zh-CN" altLang="en-US" b="1" dirty="0"/>
              <a:t>：若函数项级数           在</a:t>
            </a:r>
            <a:r>
              <a:rPr lang="en-US" altLang="zh-CN" b="1" i="1" dirty="0"/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a,b</a:t>
            </a:r>
            <a:r>
              <a:rPr lang="en-US" altLang="zh-CN" b="1" i="1" dirty="0"/>
              <a:t>]</a:t>
            </a:r>
            <a:r>
              <a:rPr lang="zh-CN" altLang="en-US" b="1" dirty="0"/>
              <a:t>上一致收敛，且其每一项</a:t>
            </a: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="1" i="1" dirty="0">
                <a:latin typeface="Times New Roman" panose="02020603050405020304" pitchFamily="18" charset="0"/>
              </a:rPr>
              <a:t>(x)(n=1,2,…)</a:t>
            </a:r>
            <a:r>
              <a:rPr lang="zh-CN" altLang="en-US" b="1" dirty="0"/>
              <a:t>在</a:t>
            </a:r>
            <a:r>
              <a:rPr lang="en-US" altLang="zh-CN" b="1" i="1" dirty="0"/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a,b</a:t>
            </a:r>
            <a:r>
              <a:rPr lang="en-US" altLang="zh-CN" b="1" i="1" dirty="0"/>
              <a:t>]</a:t>
            </a:r>
            <a:r>
              <a:rPr lang="zh-CN" altLang="en-US" b="1" dirty="0"/>
              <a:t>上都连续，则其和函数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endParaRPr lang="zh-CN" altLang="en-US" b="1" dirty="0"/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b="1" dirty="0"/>
              <a:t>在</a:t>
            </a:r>
            <a:r>
              <a:rPr lang="en-US" altLang="zh-CN" b="1" i="1" dirty="0"/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a,b</a:t>
            </a:r>
            <a:r>
              <a:rPr lang="en-US" altLang="zh-CN" b="1" i="1" dirty="0"/>
              <a:t>]</a:t>
            </a:r>
            <a:r>
              <a:rPr lang="zh-CN" altLang="en-US" b="1" dirty="0"/>
              <a:t>上可积，且可逐项积分，即</a:t>
            </a: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4284663" y="2276475"/>
          <a:ext cx="99695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08000" imgH="406400" progId="Equation.3">
                  <p:embed/>
                </p:oleObj>
              </mc:Choice>
              <mc:Fallback>
                <p:oleObj r:id="rId2" imgW="508000" imgH="406400" progId="Equation.3">
                  <p:embed/>
                  <p:pic>
                    <p:nvPicPr>
                      <p:cNvPr id="0" name="图片 349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84663" y="2276475"/>
                        <a:ext cx="996950" cy="808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3419475" y="3573463"/>
          <a:ext cx="2922588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89965" imgH="431800" progId="Equation.DSMT4">
                  <p:embed/>
                </p:oleObj>
              </mc:Choice>
              <mc:Fallback>
                <p:oleObj r:id="rId4" imgW="989965" imgH="431800" progId="Equation.DSMT4">
                  <p:embed/>
                  <p:pic>
                    <p:nvPicPr>
                      <p:cNvPr id="0" name="图片 34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9475" y="3573463"/>
                        <a:ext cx="2922588" cy="1292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6" name="Rectangle 7"/>
          <p:cNvSpPr/>
          <p:nvPr/>
        </p:nvSpPr>
        <p:spPr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97287" name="Object 6"/>
          <p:cNvGraphicFramePr>
            <a:graphicFrameLocks noChangeAspect="1"/>
          </p:cNvGraphicFramePr>
          <p:nvPr/>
        </p:nvGraphicFramePr>
        <p:xfrm>
          <a:off x="3708400" y="5229225"/>
          <a:ext cx="45704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48765" imgH="431800" progId="Equation.3">
                  <p:embed/>
                </p:oleObj>
              </mc:Choice>
              <mc:Fallback>
                <p:oleObj r:id="rId6" imgW="1548765" imgH="431800" progId="Equation.3">
                  <p:embed/>
                  <p:pic>
                    <p:nvPicPr>
                      <p:cNvPr id="0" name="图片 349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08400" y="5229225"/>
                        <a:ext cx="4570413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900113" y="5229225"/>
          <a:ext cx="2808287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951865" imgH="431800" progId="Equation.DSMT4">
                  <p:embed/>
                </p:oleObj>
              </mc:Choice>
              <mc:Fallback>
                <p:oleObj r:id="rId8" imgW="951865" imgH="431800" progId="Equation.DSMT4">
                  <p:embed/>
                  <p:pic>
                    <p:nvPicPr>
                      <p:cNvPr id="0" name="图片 350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0113" y="5229225"/>
                        <a:ext cx="2808287" cy="1292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6192838" y="3244850"/>
            <a:ext cx="1258887" cy="504825"/>
          </a:xfrm>
          <a:prstGeom prst="rect">
            <a:avLst/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3492500" y="3068638"/>
            <a:ext cx="2519363" cy="504825"/>
          </a:xfrm>
          <a:prstGeom prst="rect">
            <a:avLst/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536578" name="Text Box 2"/>
          <p:cNvSpPr txBox="1"/>
          <p:nvPr/>
        </p:nvSpPr>
        <p:spPr>
          <a:xfrm>
            <a:off x="261938" y="1484313"/>
            <a:ext cx="10890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思路</a:t>
            </a:r>
            <a:endParaRPr lang="zh-CN" altLang="en-US" sz="2800" dirty="0">
              <a:solidFill>
                <a:srgbClr val="CC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36591" name="Pictur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FF"/>
              </a:clrTo>
            </a:clrChange>
          </a:blip>
          <a:stretch>
            <a:fillRect/>
          </a:stretch>
        </p:blipFill>
        <p:spPr>
          <a:xfrm>
            <a:off x="539750" y="333375"/>
            <a:ext cx="7102475" cy="14478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763713" y="2433638"/>
          <a:ext cx="1571625" cy="183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77900" imgH="1143000" progId="Equation.DSMT4">
                  <p:embed/>
                </p:oleObj>
              </mc:Choice>
              <mc:Fallback>
                <p:oleObj r:id="rId3" imgW="977900" imgH="11430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2433638"/>
                        <a:ext cx="1571625" cy="183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635375" y="2257425"/>
          <a:ext cx="10414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47700" imgH="203200" progId="Equation.DSMT4">
                  <p:embed/>
                </p:oleObj>
              </mc:Choice>
              <mc:Fallback>
                <p:oleObj r:id="rId5" imgW="647700" imgH="2032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5375" y="2257425"/>
                        <a:ext cx="1041400" cy="325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635375" y="3213100"/>
          <a:ext cx="2265363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409065" imgH="203200" progId="Equation.DSMT4">
                  <p:embed/>
                </p:oleObj>
              </mc:Choice>
              <mc:Fallback>
                <p:oleObj r:id="rId7" imgW="1409065" imgH="2032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5375" y="3213100"/>
                        <a:ext cx="2265363" cy="325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868863" y="1989138"/>
          <a:ext cx="2224087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384300" imgH="482600" progId="Equation.DSMT4">
                  <p:embed/>
                </p:oleObj>
              </mc:Choice>
              <mc:Fallback>
                <p:oleObj r:id="rId9" imgW="1384300" imgH="4826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68863" y="1989138"/>
                        <a:ext cx="2224087" cy="773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673475" y="4076700"/>
          <a:ext cx="3490913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171700" imgH="203200" progId="Equation.DSMT4">
                  <p:embed/>
                </p:oleObj>
              </mc:Choice>
              <mc:Fallback>
                <p:oleObj r:id="rId11" imgW="2171700" imgH="2032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73475" y="4076700"/>
                        <a:ext cx="3490913" cy="325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230938" y="2974975"/>
          <a:ext cx="27336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701800" imgH="431800" progId="Equation.DSMT4">
                  <p:embed/>
                </p:oleObj>
              </mc:Choice>
              <mc:Fallback>
                <p:oleObj r:id="rId13" imgW="1701800" imgH="4318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30938" y="2974975"/>
                        <a:ext cx="2733675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" grpId="0" animBg="1"/>
      <p:bldP spid="53657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5442" name="Object 2"/>
          <p:cNvGraphicFramePr>
            <a:graphicFrameLocks noChangeAspect="1"/>
          </p:cNvGraphicFramePr>
          <p:nvPr/>
        </p:nvGraphicFramePr>
        <p:xfrm>
          <a:off x="2195513" y="188913"/>
          <a:ext cx="643572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13100" imgH="635000" progId="Equation.3">
                  <p:embed/>
                </p:oleObj>
              </mc:Choice>
              <mc:Fallback>
                <p:oleObj r:id="rId3" imgW="3213100" imgH="635000" progId="Equation.3">
                  <p:embed/>
                  <p:pic>
                    <p:nvPicPr>
                      <p:cNvPr id="0" name="图片 35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188913"/>
                        <a:ext cx="6435725" cy="1270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443" name="Text Box 3"/>
          <p:cNvSpPr txBox="1"/>
          <p:nvPr/>
        </p:nvSpPr>
        <p:spPr>
          <a:xfrm>
            <a:off x="0" y="0"/>
            <a:ext cx="24114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的证明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45444" name="Object 4"/>
          <p:cNvGraphicFramePr>
            <a:graphicFrameLocks noChangeAspect="1"/>
          </p:cNvGraphicFramePr>
          <p:nvPr/>
        </p:nvGraphicFramePr>
        <p:xfrm>
          <a:off x="236538" y="1509713"/>
          <a:ext cx="8932862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455795" imgH="862965" progId="Equation.DSMT4">
                  <p:embed/>
                </p:oleObj>
              </mc:Choice>
              <mc:Fallback>
                <p:oleObj r:id="rId5" imgW="4455795" imgH="862965" progId="Equation.DSMT4">
                  <p:embed/>
                  <p:pic>
                    <p:nvPicPr>
                      <p:cNvPr id="0" name="图片 35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538" y="1509713"/>
                        <a:ext cx="8932862" cy="17272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46" name="Object 6"/>
          <p:cNvGraphicFramePr>
            <a:graphicFrameLocks noChangeAspect="1"/>
          </p:cNvGraphicFramePr>
          <p:nvPr/>
        </p:nvGraphicFramePr>
        <p:xfrm>
          <a:off x="468313" y="3573463"/>
          <a:ext cx="572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857500" imgH="215900" progId="Equation.3">
                  <p:embed/>
                </p:oleObj>
              </mc:Choice>
              <mc:Fallback>
                <p:oleObj r:id="rId7" imgW="2857500" imgH="215900" progId="Equation.3">
                  <p:embed/>
                  <p:pic>
                    <p:nvPicPr>
                      <p:cNvPr id="0" name="图片 35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8313" y="3573463"/>
                        <a:ext cx="5727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48" name="Object 8"/>
          <p:cNvGraphicFramePr>
            <a:graphicFrameLocks noChangeAspect="1"/>
          </p:cNvGraphicFramePr>
          <p:nvPr/>
        </p:nvGraphicFramePr>
        <p:xfrm>
          <a:off x="179388" y="4076700"/>
          <a:ext cx="87566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4368800" imgH="889000" progId="Equation.3">
                  <p:embed/>
                </p:oleObj>
              </mc:Choice>
              <mc:Fallback>
                <p:oleObj r:id="rId9" imgW="4368800" imgH="889000" progId="Equation.3">
                  <p:embed/>
                  <p:pic>
                    <p:nvPicPr>
                      <p:cNvPr id="0" name="图片 35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9388" y="4076700"/>
                        <a:ext cx="8756650" cy="17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7490" name="Object 2"/>
          <p:cNvGraphicFramePr>
            <a:graphicFrameLocks noChangeAspect="1"/>
          </p:cNvGraphicFramePr>
          <p:nvPr/>
        </p:nvGraphicFramePr>
        <p:xfrm>
          <a:off x="2195513" y="188913"/>
          <a:ext cx="643572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13100" imgH="635000" progId="Equation.3">
                  <p:embed/>
                </p:oleObj>
              </mc:Choice>
              <mc:Fallback>
                <p:oleObj r:id="rId3" imgW="3213100" imgH="635000" progId="Equation.3">
                  <p:embed/>
                  <p:pic>
                    <p:nvPicPr>
                      <p:cNvPr id="0" name="图片 35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188913"/>
                        <a:ext cx="6435725" cy="1270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491" name="Text Box 3"/>
          <p:cNvSpPr txBox="1"/>
          <p:nvPr/>
        </p:nvSpPr>
        <p:spPr>
          <a:xfrm>
            <a:off x="0" y="0"/>
            <a:ext cx="24114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的证明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47492" name="Object 4"/>
          <p:cNvGraphicFramePr>
            <a:graphicFrameLocks noChangeAspect="1"/>
          </p:cNvGraphicFramePr>
          <p:nvPr/>
        </p:nvGraphicFramePr>
        <p:xfrm>
          <a:off x="261938" y="1484313"/>
          <a:ext cx="8882062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432300" imgH="889000" progId="Equation.3">
                  <p:embed/>
                </p:oleObj>
              </mc:Choice>
              <mc:Fallback>
                <p:oleObj r:id="rId5" imgW="4432300" imgH="889000" progId="Equation.3">
                  <p:embed/>
                  <p:pic>
                    <p:nvPicPr>
                      <p:cNvPr id="0" name="图片 35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1938" y="1484313"/>
                        <a:ext cx="8882062" cy="17780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494" name="Object 6"/>
          <p:cNvGraphicFramePr>
            <a:graphicFrameLocks noChangeAspect="1"/>
          </p:cNvGraphicFramePr>
          <p:nvPr/>
        </p:nvGraphicFramePr>
        <p:xfrm>
          <a:off x="1331913" y="3500438"/>
          <a:ext cx="6440487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213100" imgH="1333500" progId="Equation.3">
                  <p:embed/>
                </p:oleObj>
              </mc:Choice>
              <mc:Fallback>
                <p:oleObj r:id="rId7" imgW="3213100" imgH="1333500" progId="Equation.3">
                  <p:embed/>
                  <p:pic>
                    <p:nvPicPr>
                      <p:cNvPr id="0" name="图片 35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1913" y="3500438"/>
                        <a:ext cx="6440487" cy="266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9538" name="Object 2"/>
          <p:cNvGraphicFramePr>
            <a:graphicFrameLocks noChangeAspect="1"/>
          </p:cNvGraphicFramePr>
          <p:nvPr/>
        </p:nvGraphicFramePr>
        <p:xfrm>
          <a:off x="2195513" y="188913"/>
          <a:ext cx="643572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13100" imgH="635000" progId="Equation.3">
                  <p:embed/>
                </p:oleObj>
              </mc:Choice>
              <mc:Fallback>
                <p:oleObj r:id="rId3" imgW="3213100" imgH="635000" progId="Equation.3">
                  <p:embed/>
                  <p:pic>
                    <p:nvPicPr>
                      <p:cNvPr id="0" name="图片 35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188913"/>
                        <a:ext cx="6435725" cy="1270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39" name="Text Box 3"/>
          <p:cNvSpPr txBox="1"/>
          <p:nvPr/>
        </p:nvSpPr>
        <p:spPr>
          <a:xfrm>
            <a:off x="0" y="0"/>
            <a:ext cx="24114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的证明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49540" name="Object 4"/>
          <p:cNvGraphicFramePr>
            <a:graphicFrameLocks noChangeAspect="1"/>
          </p:cNvGraphicFramePr>
          <p:nvPr/>
        </p:nvGraphicFramePr>
        <p:xfrm>
          <a:off x="261938" y="1484313"/>
          <a:ext cx="8882062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432300" imgH="889000" progId="Equation.3">
                  <p:embed/>
                </p:oleObj>
              </mc:Choice>
              <mc:Fallback>
                <p:oleObj r:id="rId5" imgW="4432300" imgH="889000" progId="Equation.3">
                  <p:embed/>
                  <p:pic>
                    <p:nvPicPr>
                      <p:cNvPr id="0" name="图片 35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1938" y="1484313"/>
                        <a:ext cx="8882062" cy="17780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41" name="Object 5"/>
          <p:cNvGraphicFramePr>
            <a:graphicFrameLocks noChangeAspect="1"/>
          </p:cNvGraphicFramePr>
          <p:nvPr/>
        </p:nvGraphicFramePr>
        <p:xfrm>
          <a:off x="377825" y="3487738"/>
          <a:ext cx="8348663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4165600" imgH="1346200" progId="Equation.3">
                  <p:embed/>
                </p:oleObj>
              </mc:Choice>
              <mc:Fallback>
                <p:oleObj r:id="rId7" imgW="4165600" imgH="1346200" progId="Equation.3">
                  <p:embed/>
                  <p:pic>
                    <p:nvPicPr>
                      <p:cNvPr id="0" name="图片 35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7825" y="3487738"/>
                        <a:ext cx="8348663" cy="269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3.</a:t>
            </a:r>
            <a:r>
              <a:rPr lang="zh-CN" altLang="en-US" dirty="0"/>
              <a:t>一致收敛级数的性质</a:t>
            </a:r>
          </a:p>
        </p:txBody>
      </p:sp>
      <p:sp>
        <p:nvSpPr>
          <p:cNvPr id="104451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7715250" cy="4411662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b="1" dirty="0"/>
              <a:t>(3) </a:t>
            </a:r>
            <a:r>
              <a:rPr lang="zh-CN" altLang="en-US" sz="2600" b="1" dirty="0">
                <a:solidFill>
                  <a:srgbClr val="003300"/>
                </a:solidFill>
              </a:rPr>
              <a:t>逐项求导数</a:t>
            </a: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800000"/>
                </a:solidFill>
              </a:rPr>
              <a:t>定理</a:t>
            </a:r>
            <a:r>
              <a:rPr lang="en-US" altLang="zh-CN" sz="2600" b="1" dirty="0">
                <a:solidFill>
                  <a:srgbClr val="800000"/>
                </a:solidFill>
              </a:rPr>
              <a:t>8</a:t>
            </a:r>
            <a:r>
              <a:rPr lang="zh-CN" altLang="en-US" sz="2600" b="1" dirty="0"/>
              <a:t>：设函数项级数           在</a:t>
            </a:r>
            <a:r>
              <a:rPr lang="en-US" altLang="zh-CN" sz="2600" b="1" i="1" dirty="0"/>
              <a:t>[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a,b</a:t>
            </a:r>
            <a:r>
              <a:rPr lang="en-US" altLang="zh-CN" sz="2600" b="1" i="1" dirty="0"/>
              <a:t>]</a:t>
            </a:r>
            <a:r>
              <a:rPr lang="zh-CN" altLang="en-US" sz="2600" b="1" dirty="0"/>
              <a:t>上点点收敛；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(x)</a:t>
            </a:r>
            <a:r>
              <a:rPr lang="zh-CN" altLang="en-US" sz="2600" b="1" dirty="0"/>
              <a:t>的导函数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u’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(x)(n=1,2,…)</a:t>
            </a:r>
            <a:r>
              <a:rPr lang="zh-CN" altLang="en-US" sz="2600" b="1" dirty="0"/>
              <a:t>在</a:t>
            </a:r>
            <a:r>
              <a:rPr lang="en-US" altLang="zh-CN" sz="2600" b="1" i="1" dirty="0"/>
              <a:t>[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a,b</a:t>
            </a:r>
            <a:r>
              <a:rPr lang="en-US" altLang="zh-CN" sz="2600" b="1" i="1" dirty="0"/>
              <a:t>]</a:t>
            </a:r>
            <a:r>
              <a:rPr lang="zh-CN" altLang="en-US" sz="2600" b="1" dirty="0"/>
              <a:t>上连续，且级数</a:t>
            </a: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/>
              <a:t>               在</a:t>
            </a:r>
            <a:r>
              <a:rPr lang="en-US" altLang="zh-CN" sz="2600" b="1" i="1" dirty="0"/>
              <a:t>[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a,b</a:t>
            </a:r>
            <a:r>
              <a:rPr lang="en-US" altLang="zh-CN" sz="2600" b="1" i="1" dirty="0"/>
              <a:t>]</a:t>
            </a:r>
            <a:r>
              <a:rPr lang="zh-CN" altLang="en-US" sz="2600" b="1" dirty="0"/>
              <a:t>上一致收敛</a:t>
            </a:r>
            <a:r>
              <a:rPr lang="zh-CN" altLang="en-US" sz="2600" b="1" i="1" dirty="0"/>
              <a:t>，</a:t>
            </a:r>
            <a:r>
              <a:rPr lang="zh-CN" altLang="en-US" sz="2600" b="1" dirty="0"/>
              <a:t>则和函数</a:t>
            </a: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/>
              <a:t>在</a:t>
            </a:r>
            <a:r>
              <a:rPr lang="en-US" altLang="zh-CN" sz="2600" b="1" i="1" dirty="0"/>
              <a:t>[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a,b</a:t>
            </a:r>
            <a:r>
              <a:rPr lang="en-US" altLang="zh-CN" sz="2600" b="1" i="1" dirty="0"/>
              <a:t>]</a:t>
            </a:r>
            <a:r>
              <a:rPr lang="zh-CN" altLang="en-US" sz="2600" b="1" dirty="0"/>
              <a:t>上可导，且可逐项求导，即有</a:t>
            </a: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600" b="1" dirty="0"/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600" b="1" dirty="0"/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/>
              <a:t>并且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S’(x)</a:t>
            </a:r>
            <a:r>
              <a:rPr lang="zh-CN" altLang="en-US" sz="2600" b="1" dirty="0"/>
              <a:t>在</a:t>
            </a:r>
            <a:r>
              <a:rPr lang="en-US" altLang="zh-CN" sz="2600" b="1" i="1" dirty="0"/>
              <a:t>[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a,b</a:t>
            </a:r>
            <a:r>
              <a:rPr lang="en-US" altLang="zh-CN" sz="2600" b="1" i="1" dirty="0"/>
              <a:t>]</a:t>
            </a:r>
            <a:r>
              <a:rPr lang="zh-CN" altLang="en-US" sz="2600" b="1" dirty="0"/>
              <a:t>也连续。</a:t>
            </a:r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3708400" y="2133600"/>
          <a:ext cx="99695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08000" imgH="406400" progId="Equation.3">
                  <p:embed/>
                </p:oleObj>
              </mc:Choice>
              <mc:Fallback>
                <p:oleObj r:id="rId2" imgW="508000" imgH="406400" progId="Equation.3">
                  <p:embed/>
                  <p:pic>
                    <p:nvPicPr>
                      <p:cNvPr id="0" name="图片 35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08400" y="2133600"/>
                        <a:ext cx="996950" cy="808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6227763" y="3284538"/>
          <a:ext cx="15652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89965" imgH="431800" progId="Equation.3">
                  <p:embed/>
                </p:oleObj>
              </mc:Choice>
              <mc:Fallback>
                <p:oleObj r:id="rId4" imgW="989965" imgH="431800" progId="Equation.3">
                  <p:embed/>
                  <p:pic>
                    <p:nvPicPr>
                      <p:cNvPr id="0" name="图片 35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7763" y="3284538"/>
                        <a:ext cx="1565275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1835150" y="4221163"/>
          <a:ext cx="48704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651000" imgH="431800" progId="Equation.3">
                  <p:embed/>
                </p:oleObj>
              </mc:Choice>
              <mc:Fallback>
                <p:oleObj r:id="rId6" imgW="1651000" imgH="431800" progId="Equation.3">
                  <p:embed/>
                  <p:pic>
                    <p:nvPicPr>
                      <p:cNvPr id="0" name="图片 35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35150" y="4221163"/>
                        <a:ext cx="487045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900113" y="3284538"/>
          <a:ext cx="89535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58800" imgH="431800" progId="Equation.3">
                  <p:embed/>
                </p:oleObj>
              </mc:Choice>
              <mc:Fallback>
                <p:oleObj r:id="rId8" imgW="558800" imgH="431800" progId="Equation.3">
                  <p:embed/>
                  <p:pic>
                    <p:nvPicPr>
                      <p:cNvPr id="0" name="图片 3515"/>
                      <p:cNvPicPr/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>
                      <a:xfrm>
                        <a:off x="900113" y="3284538"/>
                        <a:ext cx="895350" cy="6715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6226" name="Object 2"/>
          <p:cNvGraphicFramePr>
            <a:graphicFrameLocks noChangeAspect="1"/>
          </p:cNvGraphicFramePr>
          <p:nvPr/>
        </p:nvGraphicFramePr>
        <p:xfrm>
          <a:off x="900113" y="765175"/>
          <a:ext cx="7021512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505200" imgH="863600" progId="Equation.3">
                  <p:embed/>
                </p:oleObj>
              </mc:Choice>
              <mc:Fallback>
                <p:oleObj r:id="rId3" imgW="3505200" imgH="863600" progId="Equation.3">
                  <p:embed/>
                  <p:pic>
                    <p:nvPicPr>
                      <p:cNvPr id="0" name="图片 35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765175"/>
                        <a:ext cx="7021512" cy="172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27" name="Text Box 3"/>
          <p:cNvSpPr txBox="1"/>
          <p:nvPr/>
        </p:nvSpPr>
        <p:spPr>
          <a:xfrm>
            <a:off x="0" y="0"/>
            <a:ext cx="24114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分析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36231" name="Object 7"/>
          <p:cNvGraphicFramePr>
            <a:graphicFrameLocks noChangeAspect="1"/>
          </p:cNvGraphicFramePr>
          <p:nvPr/>
        </p:nvGraphicFramePr>
        <p:xfrm>
          <a:off x="2124075" y="2708275"/>
          <a:ext cx="40449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19300" imgH="889000" progId="Equation.DSMT4">
                  <p:embed/>
                </p:oleObj>
              </mc:Choice>
              <mc:Fallback>
                <p:oleObj r:id="rId5" imgW="2019300" imgH="889000" progId="Equation.DSMT4">
                  <p:embed/>
                  <p:pic>
                    <p:nvPicPr>
                      <p:cNvPr id="0" name="图片 34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4075" y="2708275"/>
                        <a:ext cx="4044950" cy="17780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411413" y="4797425"/>
          <a:ext cx="36877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841500" imgH="431800" progId="Equation.DSMT4">
                  <p:embed/>
                </p:oleObj>
              </mc:Choice>
              <mc:Fallback>
                <p:oleObj r:id="rId7" imgW="1841500" imgH="431800" progId="Equation.DSMT4">
                  <p:embed/>
                  <p:pic>
                    <p:nvPicPr>
                      <p:cNvPr id="0" name="图片 34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1413" y="4797425"/>
                        <a:ext cx="3687762" cy="8636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555875" y="5876925"/>
          <a:ext cx="29257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459865" imgH="330200" progId="Equation.DSMT4">
                  <p:embed/>
                </p:oleObj>
              </mc:Choice>
              <mc:Fallback>
                <p:oleObj r:id="rId9" imgW="1459865" imgH="330200" progId="Equation.DSMT4">
                  <p:embed/>
                  <p:pic>
                    <p:nvPicPr>
                      <p:cNvPr id="0" name="图片 34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55875" y="5876925"/>
                        <a:ext cx="2925763" cy="6604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标注 3"/>
          <p:cNvSpPr/>
          <p:nvPr/>
        </p:nvSpPr>
        <p:spPr>
          <a:xfrm>
            <a:off x="395288" y="3573463"/>
            <a:ext cx="1512887" cy="647700"/>
          </a:xfrm>
          <a:prstGeom prst="wedgeRectCallout">
            <a:avLst>
              <a:gd name="adj1" fmla="val 94347"/>
              <a:gd name="adj2" fmla="val -78597"/>
            </a:avLst>
          </a:prstGeom>
          <a:solidFill>
            <a:schemeClr val="accent1"/>
          </a:solidFill>
          <a:ln w="5715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dirty="0"/>
              <a:t>定理</a:t>
            </a:r>
            <a:r>
              <a:rPr lang="en-US" altLang="zh-CN" sz="1800" dirty="0"/>
              <a:t>6</a:t>
            </a:r>
            <a:r>
              <a:rPr lang="zh-CN" altLang="en-US" sz="1800" dirty="0"/>
              <a:t>：连续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6732588" y="2708275"/>
            <a:ext cx="1943100" cy="649288"/>
          </a:xfrm>
          <a:prstGeom prst="wedgeRectCallout">
            <a:avLst>
              <a:gd name="adj1" fmla="val -173444"/>
              <a:gd name="adj2" fmla="val 13227"/>
            </a:avLst>
          </a:prstGeom>
          <a:solidFill>
            <a:schemeClr val="accent1"/>
          </a:solidFill>
          <a:ln w="5715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dirty="0"/>
              <a:t>定理</a:t>
            </a:r>
            <a:r>
              <a:rPr lang="en-US" altLang="zh-CN" sz="1800" dirty="0"/>
              <a:t>7</a:t>
            </a:r>
            <a:r>
              <a:rPr lang="zh-CN" altLang="en-US" sz="1800" dirty="0"/>
              <a:t>：逐项可积</a:t>
            </a:r>
          </a:p>
        </p:txBody>
      </p:sp>
      <p:sp>
        <p:nvSpPr>
          <p:cNvPr id="13" name="矩形标注 12"/>
          <p:cNvSpPr/>
          <p:nvPr/>
        </p:nvSpPr>
        <p:spPr>
          <a:xfrm>
            <a:off x="6732588" y="5084763"/>
            <a:ext cx="1943100" cy="647700"/>
          </a:xfrm>
          <a:prstGeom prst="wedgeRectCallout">
            <a:avLst>
              <a:gd name="adj1" fmla="val -82370"/>
              <a:gd name="adj2" fmla="val -24847"/>
            </a:avLst>
          </a:prstGeom>
          <a:solidFill>
            <a:schemeClr val="accent1"/>
          </a:solidFill>
          <a:ln w="5715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dirty="0"/>
              <a:t>无穷级数的性质</a:t>
            </a:r>
          </a:p>
        </p:txBody>
      </p:sp>
      <p:sp>
        <p:nvSpPr>
          <p:cNvPr id="14" name="矩形标注 13"/>
          <p:cNvSpPr/>
          <p:nvPr/>
        </p:nvSpPr>
        <p:spPr>
          <a:xfrm>
            <a:off x="179388" y="5876925"/>
            <a:ext cx="1871662" cy="647700"/>
          </a:xfrm>
          <a:prstGeom prst="wedgeRectCallout">
            <a:avLst>
              <a:gd name="adj1" fmla="val 77773"/>
              <a:gd name="adj2" fmla="val -13648"/>
            </a:avLst>
          </a:prstGeom>
          <a:solidFill>
            <a:schemeClr val="accent1"/>
          </a:solidFill>
          <a:ln w="5715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dirty="0"/>
              <a:t>变上限函数求导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/>
      <p:bldP spid="4" grpId="0" animBg="1"/>
      <p:bldP spid="10" grpId="0" animBg="1"/>
      <p:bldP spid="13" grpId="0" animBg="1"/>
      <p:bldP spid="1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7" name="Text Box 3"/>
          <p:cNvSpPr txBox="1"/>
          <p:nvPr/>
        </p:nvSpPr>
        <p:spPr>
          <a:xfrm>
            <a:off x="0" y="388938"/>
            <a:ext cx="24114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的证明</a:t>
            </a:r>
            <a:r>
              <a:rPr lang="en-US" altLang="zh-CN" sz="28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36232" name="Object 8"/>
          <p:cNvGraphicFramePr>
            <a:graphicFrameLocks noChangeAspect="1"/>
          </p:cNvGraphicFramePr>
          <p:nvPr/>
        </p:nvGraphicFramePr>
        <p:xfrm>
          <a:off x="2124075" y="2060575"/>
          <a:ext cx="37671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79600" imgH="431800" progId="Equation.3">
                  <p:embed/>
                </p:oleObj>
              </mc:Choice>
              <mc:Fallback>
                <p:oleObj r:id="rId3" imgW="1879600" imgH="431800" progId="Equation.3">
                  <p:embed/>
                  <p:pic>
                    <p:nvPicPr>
                      <p:cNvPr id="0" name="图片 35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4075" y="2060575"/>
                        <a:ext cx="3767138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3" name="Object 9"/>
          <p:cNvGraphicFramePr>
            <a:graphicFrameLocks noChangeAspect="1"/>
          </p:cNvGraphicFramePr>
          <p:nvPr/>
        </p:nvGraphicFramePr>
        <p:xfrm>
          <a:off x="395288" y="1052513"/>
          <a:ext cx="74564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721100" imgH="431800" progId="Equation.3">
                  <p:embed/>
                </p:oleObj>
              </mc:Choice>
              <mc:Fallback>
                <p:oleObj r:id="rId5" imgW="3721100" imgH="431800" progId="Equation.3">
                  <p:embed/>
                  <p:pic>
                    <p:nvPicPr>
                      <p:cNvPr id="0" name="图片 35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288" y="1052513"/>
                        <a:ext cx="7456487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681163" y="5159375"/>
          <a:ext cx="57023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844800" imgH="660400" progId="Equation.3">
                  <p:embed/>
                </p:oleObj>
              </mc:Choice>
              <mc:Fallback>
                <p:oleObj r:id="rId7" imgW="2844800" imgH="660400" progId="Equation.3">
                  <p:embed/>
                  <p:pic>
                    <p:nvPicPr>
                      <p:cNvPr id="0" name="图片 35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81163" y="5159375"/>
                        <a:ext cx="57023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55650" y="2998788"/>
          <a:ext cx="7050088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517900" imgH="889000" progId="Equation.3">
                  <p:embed/>
                </p:oleObj>
              </mc:Choice>
              <mc:Fallback>
                <p:oleObj r:id="rId9" imgW="3517900" imgH="889000" progId="Equation.3">
                  <p:embed/>
                  <p:pic>
                    <p:nvPicPr>
                      <p:cNvPr id="0" name="图片 35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5650" y="2998788"/>
                        <a:ext cx="7050088" cy="17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2373" name="Object 5"/>
          <p:cNvGraphicFramePr>
            <a:graphicFrameLocks noChangeAspect="1"/>
          </p:cNvGraphicFramePr>
          <p:nvPr/>
        </p:nvGraphicFramePr>
        <p:xfrm>
          <a:off x="2124075" y="1125538"/>
          <a:ext cx="43529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171700" imgH="330200" progId="Equation.3">
                  <p:embed/>
                </p:oleObj>
              </mc:Choice>
              <mc:Fallback>
                <p:oleObj r:id="rId3" imgW="2171700" imgH="330200" progId="Equation.3">
                  <p:embed/>
                  <p:pic>
                    <p:nvPicPr>
                      <p:cNvPr id="0" name="图片 35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4075" y="1125538"/>
                        <a:ext cx="4352925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6" name="Object 8"/>
          <p:cNvGraphicFramePr>
            <a:graphicFrameLocks noChangeAspect="1"/>
          </p:cNvGraphicFramePr>
          <p:nvPr/>
        </p:nvGraphicFramePr>
        <p:xfrm>
          <a:off x="395288" y="1989138"/>
          <a:ext cx="8170862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952875" imgH="533400" progId="Equation.3">
                  <p:embed/>
                </p:oleObj>
              </mc:Choice>
              <mc:Fallback>
                <p:oleObj r:id="rId5" imgW="3952875" imgH="533400" progId="Equation.3">
                  <p:embed/>
                  <p:pic>
                    <p:nvPicPr>
                      <p:cNvPr id="0" name="图片 351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CC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5288" y="1989138"/>
                        <a:ext cx="8170862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7" name="Object 9"/>
          <p:cNvGraphicFramePr>
            <a:graphicFrameLocks noChangeAspect="1"/>
          </p:cNvGraphicFramePr>
          <p:nvPr/>
        </p:nvGraphicFramePr>
        <p:xfrm>
          <a:off x="2601913" y="3789363"/>
          <a:ext cx="32845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638300" imgH="330200" progId="Equation.DSMT4">
                  <p:embed/>
                </p:oleObj>
              </mc:Choice>
              <mc:Fallback>
                <p:oleObj r:id="rId7" imgW="1638300" imgH="330200" progId="Equation.DSMT4">
                  <p:embed/>
                  <p:pic>
                    <p:nvPicPr>
                      <p:cNvPr id="0" name="图片 35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01913" y="3789363"/>
                        <a:ext cx="3284537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763713" y="4941888"/>
          <a:ext cx="50911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540000" imgH="431800" progId="Equation.DSMT4">
                  <p:embed/>
                </p:oleObj>
              </mc:Choice>
              <mc:Fallback>
                <p:oleObj r:id="rId9" imgW="2540000" imgH="431800" progId="Equation.DSMT4">
                  <p:embed/>
                  <p:pic>
                    <p:nvPicPr>
                      <p:cNvPr id="0" name="图片 35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63713" y="4941888"/>
                        <a:ext cx="5091112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908175" y="1700213"/>
          <a:ext cx="1473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35965" imgH="431800" progId="Equation.DSMT4">
                  <p:embed/>
                </p:oleObj>
              </mc:Choice>
              <mc:Fallback>
                <p:oleObj r:id="rId2" imgW="735965" imgH="431800" progId="Equation.DSMT4">
                  <p:embed/>
                  <p:pic>
                    <p:nvPicPr>
                      <p:cNvPr id="0" name="图片 35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8175" y="1700213"/>
                        <a:ext cx="14732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1619" name="组合 16"/>
          <p:cNvGrpSpPr/>
          <p:nvPr/>
        </p:nvGrpSpPr>
        <p:grpSpPr>
          <a:xfrm>
            <a:off x="468313" y="550863"/>
            <a:ext cx="8207375" cy="1006475"/>
            <a:chOff x="467544" y="551354"/>
            <a:chExt cx="8208912" cy="1005438"/>
          </a:xfrm>
        </p:grpSpPr>
        <p:graphicFrame>
          <p:nvGraphicFramePr>
            <p:cNvPr id="111630" name="对象 1"/>
            <p:cNvGraphicFramePr>
              <a:graphicFrameLocks noChangeAspect="1"/>
            </p:cNvGraphicFramePr>
            <p:nvPr/>
          </p:nvGraphicFramePr>
          <p:xfrm>
            <a:off x="467544" y="646336"/>
            <a:ext cx="533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66065" imgH="203200" progId="Equation.DSMT4">
                    <p:embed/>
                  </p:oleObj>
                </mc:Choice>
                <mc:Fallback>
                  <p:oleObj r:id="rId4" imgW="266065" imgH="203200" progId="Equation.DSMT4">
                    <p:embed/>
                    <p:pic>
                      <p:nvPicPr>
                        <p:cNvPr id="0" name="图片 352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67544" y="646336"/>
                          <a:ext cx="533400" cy="406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1631" name="组合 5"/>
            <p:cNvGrpSpPr/>
            <p:nvPr/>
          </p:nvGrpSpPr>
          <p:grpSpPr>
            <a:xfrm>
              <a:off x="1115616" y="551354"/>
              <a:ext cx="7560840" cy="992664"/>
              <a:chOff x="251520" y="2351554"/>
              <a:chExt cx="6624736" cy="992664"/>
            </a:xfrm>
          </p:grpSpPr>
          <p:sp>
            <p:nvSpPr>
              <p:cNvPr id="111634" name="TextBox 3"/>
              <p:cNvSpPr txBox="1"/>
              <p:nvPr/>
            </p:nvSpPr>
            <p:spPr>
              <a:xfrm>
                <a:off x="251520" y="2420888"/>
                <a:ext cx="6624736" cy="923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1800" dirty="0"/>
                  <a:t>设数列            单调趋于</a:t>
                </a:r>
                <a:r>
                  <a:rPr lang="en-US" altLang="zh-CN" sz="1800" dirty="0"/>
                  <a:t>0</a:t>
                </a:r>
                <a:r>
                  <a:rPr lang="zh-CN" altLang="en-US" sz="1800" dirty="0"/>
                  <a:t>，证明如下级数 在闭区间                       </a:t>
                </a:r>
                <a:endParaRPr lang="en-US" altLang="zh-CN" sz="1800" dirty="0"/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1800" dirty="0"/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1800" dirty="0"/>
                  <a:t>上一致收敛，</a:t>
                </a:r>
                <a:r>
                  <a:rPr lang="en-US" altLang="zh-CN" sz="1800" dirty="0"/>
                  <a:t> </a:t>
                </a:r>
                <a:r>
                  <a:rPr lang="zh-CN" altLang="en-US" sz="1800" dirty="0"/>
                  <a:t>其中                     。</a:t>
                </a:r>
              </a:p>
            </p:txBody>
          </p:sp>
          <p:graphicFrame>
            <p:nvGraphicFramePr>
              <p:cNvPr id="111635" name="对象 4"/>
              <p:cNvGraphicFramePr>
                <a:graphicFrameLocks noChangeAspect="1"/>
              </p:cNvGraphicFramePr>
              <p:nvPr/>
            </p:nvGraphicFramePr>
            <p:xfrm>
              <a:off x="966867" y="2351554"/>
              <a:ext cx="609600" cy="50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304800" imgH="254000" progId="Equation.DSMT4">
                      <p:embed/>
                    </p:oleObj>
                  </mc:Choice>
                  <mc:Fallback>
                    <p:oleObj r:id="rId6" imgW="304800" imgH="254000" progId="Equation.DSMT4">
                      <p:embed/>
                      <p:pic>
                        <p:nvPicPr>
                          <p:cNvPr id="0" name="图片 3539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966867" y="2351554"/>
                            <a:ext cx="609600" cy="5080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1632" name="对象 6"/>
            <p:cNvGraphicFramePr>
              <a:graphicFrameLocks noChangeAspect="1"/>
            </p:cNvGraphicFramePr>
            <p:nvPr/>
          </p:nvGraphicFramePr>
          <p:xfrm>
            <a:off x="6300192" y="615865"/>
            <a:ext cx="13716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685800" imgH="254000" progId="Equation.DSMT4">
                    <p:embed/>
                  </p:oleObj>
                </mc:Choice>
                <mc:Fallback>
                  <p:oleObj r:id="rId8" imgW="685800" imgH="254000" progId="Equation.DSMT4">
                    <p:embed/>
                    <p:pic>
                      <p:nvPicPr>
                        <p:cNvPr id="0" name="图片 354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300192" y="615865"/>
                          <a:ext cx="1371600" cy="5080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33" name="对象 7"/>
            <p:cNvGraphicFramePr>
              <a:graphicFrameLocks noChangeAspect="1"/>
            </p:cNvGraphicFramePr>
            <p:nvPr/>
          </p:nvGraphicFramePr>
          <p:xfrm>
            <a:off x="3208784" y="1201192"/>
            <a:ext cx="12192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608330" imgH="177800" progId="Equation.DSMT4">
                    <p:embed/>
                  </p:oleObj>
                </mc:Choice>
                <mc:Fallback>
                  <p:oleObj r:id="rId10" imgW="608330" imgH="177800" progId="Equation.DSMT4">
                    <p:embed/>
                    <p:pic>
                      <p:nvPicPr>
                        <p:cNvPr id="0" name="图片 3541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208784" y="1201192"/>
                          <a:ext cx="1219200" cy="355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779838" y="1714500"/>
          <a:ext cx="1524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761365" imgH="431800" progId="Equation.DSMT4">
                  <p:embed/>
                </p:oleObj>
              </mc:Choice>
              <mc:Fallback>
                <p:oleObj r:id="rId12" imgW="761365" imgH="431800" progId="Equation.DSMT4">
                  <p:embed/>
                  <p:pic>
                    <p:nvPicPr>
                      <p:cNvPr id="0" name="图片 352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79838" y="1714500"/>
                        <a:ext cx="15240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763713" y="2708275"/>
          <a:ext cx="1549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74065" imgH="431800" progId="Equation.DSMT4">
                  <p:embed/>
                </p:oleObj>
              </mc:Choice>
              <mc:Fallback>
                <p:oleObj r:id="rId14" imgW="774065" imgH="431800" progId="Equation.DSMT4">
                  <p:embed/>
                  <p:pic>
                    <p:nvPicPr>
                      <p:cNvPr id="0" name="图片 352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763713" y="2708275"/>
                        <a:ext cx="15494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924300" y="2709863"/>
          <a:ext cx="1600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799465" imgH="431800" progId="Equation.DSMT4">
                  <p:embed/>
                </p:oleObj>
              </mc:Choice>
              <mc:Fallback>
                <p:oleObj r:id="rId16" imgW="799465" imgH="431800" progId="Equation.DSMT4">
                  <p:embed/>
                  <p:pic>
                    <p:nvPicPr>
                      <p:cNvPr id="0" name="图片 352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924300" y="2709863"/>
                        <a:ext cx="16002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316663" y="2828925"/>
          <a:ext cx="990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494665" imgH="254000" progId="Equation.DSMT4">
                  <p:embed/>
                </p:oleObj>
              </mc:Choice>
              <mc:Fallback>
                <p:oleObj r:id="rId18" imgW="494665" imgH="254000" progId="Equation.DSMT4">
                  <p:embed/>
                  <p:pic>
                    <p:nvPicPr>
                      <p:cNvPr id="0" name="图片 353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316663" y="2828925"/>
                        <a:ext cx="9906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对象 14"/>
          <p:cNvGraphicFramePr>
            <a:graphicFrameLocks noChangeAspect="1"/>
          </p:cNvGraphicFramePr>
          <p:nvPr/>
        </p:nvGraphicFramePr>
        <p:xfrm>
          <a:off x="395288" y="4076700"/>
          <a:ext cx="560863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2286000" imgH="508000" progId="Equation.DSMT4">
                  <p:embed/>
                </p:oleObj>
              </mc:Choice>
              <mc:Fallback>
                <p:oleObj r:id="rId20" imgW="2286000" imgH="508000" progId="Equation.DSMT4">
                  <p:embed/>
                  <p:pic>
                    <p:nvPicPr>
                      <p:cNvPr id="0" name="图片 352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95288" y="4076700"/>
                        <a:ext cx="5608637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1625" name="直接连接符 15"/>
          <p:cNvCxnSpPr/>
          <p:nvPr/>
        </p:nvCxnSpPr>
        <p:spPr>
          <a:xfrm>
            <a:off x="0" y="3860800"/>
            <a:ext cx="9144000" cy="0"/>
          </a:xfrm>
          <a:prstGeom prst="line">
            <a:avLst/>
          </a:prstGeom>
          <a:ln w="3175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755650" y="5373688"/>
          <a:ext cx="2108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053465" imgH="635000" progId="Equation.DSMT4">
                  <p:embed/>
                </p:oleObj>
              </mc:Choice>
              <mc:Fallback>
                <p:oleObj r:id="rId22" imgW="1053465" imgH="635000" progId="Equation.DSMT4">
                  <p:embed/>
                  <p:pic>
                    <p:nvPicPr>
                      <p:cNvPr id="0" name="图片 354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55650" y="5373688"/>
                        <a:ext cx="2108200" cy="127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右大括号 20"/>
          <p:cNvSpPr/>
          <p:nvPr/>
        </p:nvSpPr>
        <p:spPr>
          <a:xfrm>
            <a:off x="6084888" y="4508500"/>
            <a:ext cx="215900" cy="2089150"/>
          </a:xfrm>
          <a:prstGeom prst="rightBrace">
            <a:avLst>
              <a:gd name="adj1" fmla="val 8287"/>
              <a:gd name="adj2" fmla="val 50000"/>
            </a:avLst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sp>
        <p:nvSpPr>
          <p:cNvPr id="22" name="右箭头 21"/>
          <p:cNvSpPr/>
          <p:nvPr/>
        </p:nvSpPr>
        <p:spPr>
          <a:xfrm>
            <a:off x="6516688" y="5553075"/>
            <a:ext cx="576262" cy="46038"/>
          </a:xfrm>
          <a:prstGeom prst="rightArrow">
            <a:avLst>
              <a:gd name="adj1" fmla="val 50000"/>
              <a:gd name="adj2" fmla="val 49604"/>
            </a:avLst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7419975" y="4916488"/>
          <a:ext cx="14732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735965" imgH="660400" progId="Equation.DSMT4">
                  <p:embed/>
                </p:oleObj>
              </mc:Choice>
              <mc:Fallback>
                <p:oleObj r:id="rId24" imgW="735965" imgH="660400" progId="Equation.DSMT4">
                  <p:embed/>
                  <p:pic>
                    <p:nvPicPr>
                      <p:cNvPr id="0" name="图片 353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419975" y="4916488"/>
                        <a:ext cx="14732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25488" y="595313"/>
          <a:ext cx="2311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55700" imgH="457200" progId="Equation.DSMT4">
                  <p:embed/>
                </p:oleObj>
              </mc:Choice>
              <mc:Fallback>
                <p:oleObj r:id="rId2" imgW="1155700" imgH="457200" progId="Equation.DSMT4">
                  <p:embed/>
                  <p:pic>
                    <p:nvPicPr>
                      <p:cNvPr id="0" name="图片 353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5488" y="595313"/>
                        <a:ext cx="2311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327400" y="260350"/>
          <a:ext cx="31750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87500" imgH="787400" progId="Equation.DSMT4">
                  <p:embed/>
                </p:oleObj>
              </mc:Choice>
              <mc:Fallback>
                <p:oleObj r:id="rId4" imgW="1587500" imgH="787400" progId="Equation.DSMT4">
                  <p:embed/>
                  <p:pic>
                    <p:nvPicPr>
                      <p:cNvPr id="0" name="图片 35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27400" y="260350"/>
                        <a:ext cx="3175000" cy="157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84275" y="1773238"/>
          <a:ext cx="57658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882900" imgH="787400" progId="Equation.DSMT4">
                  <p:embed/>
                </p:oleObj>
              </mc:Choice>
              <mc:Fallback>
                <p:oleObj r:id="rId6" imgW="2882900" imgH="787400" progId="Equation.DSMT4">
                  <p:embed/>
                  <p:pic>
                    <p:nvPicPr>
                      <p:cNvPr id="0" name="图片 353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4275" y="1773238"/>
                        <a:ext cx="5765800" cy="157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84275" y="3738563"/>
          <a:ext cx="43434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171700" imgH="787400" progId="Equation.DSMT4">
                  <p:embed/>
                </p:oleObj>
              </mc:Choice>
              <mc:Fallback>
                <p:oleObj r:id="rId8" imgW="2171700" imgH="787400" progId="Equation.DSMT4">
                  <p:embed/>
                  <p:pic>
                    <p:nvPicPr>
                      <p:cNvPr id="0" name="图片 353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4275" y="3738563"/>
                        <a:ext cx="4343400" cy="157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591175" y="3667125"/>
          <a:ext cx="22606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130300" imgH="787400" progId="Equation.DSMT4">
                  <p:embed/>
                </p:oleObj>
              </mc:Choice>
              <mc:Fallback>
                <p:oleObj r:id="rId10" imgW="1130300" imgH="787400" progId="Equation.DSMT4">
                  <p:embed/>
                  <p:pic>
                    <p:nvPicPr>
                      <p:cNvPr id="0" name="图片 353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91175" y="3667125"/>
                        <a:ext cx="2260600" cy="157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720725" y="2690813"/>
          <a:ext cx="41751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01800" imgH="685800" progId="Equation.DSMT4">
                  <p:embed/>
                </p:oleObj>
              </mc:Choice>
              <mc:Fallback>
                <p:oleObj r:id="rId2" imgW="1701800" imgH="685800" progId="Equation.DSMT4">
                  <p:embed/>
                  <p:pic>
                    <p:nvPicPr>
                      <p:cNvPr id="0" name="图片 353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0725" y="2690813"/>
                        <a:ext cx="4175125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3667" name="直接连接符 15"/>
          <p:cNvCxnSpPr/>
          <p:nvPr/>
        </p:nvCxnSpPr>
        <p:spPr>
          <a:xfrm>
            <a:off x="0" y="2060575"/>
            <a:ext cx="9144000" cy="0"/>
          </a:xfrm>
          <a:prstGeom prst="line">
            <a:avLst/>
          </a:prstGeom>
          <a:ln w="3175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522288" y="4508500"/>
          <a:ext cx="2286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42365" imgH="393700" progId="Equation.DSMT4">
                  <p:embed/>
                </p:oleObj>
              </mc:Choice>
              <mc:Fallback>
                <p:oleObj r:id="rId4" imgW="1142365" imgH="393700" progId="Equation.DSMT4">
                  <p:embed/>
                  <p:pic>
                    <p:nvPicPr>
                      <p:cNvPr id="0" name="图片 353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288" y="4508500"/>
                        <a:ext cx="22860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右大括号 20"/>
          <p:cNvSpPr/>
          <p:nvPr/>
        </p:nvSpPr>
        <p:spPr>
          <a:xfrm>
            <a:off x="6084888" y="3284538"/>
            <a:ext cx="215900" cy="2089150"/>
          </a:xfrm>
          <a:prstGeom prst="rightBrace">
            <a:avLst>
              <a:gd name="adj1" fmla="val 8287"/>
              <a:gd name="adj2" fmla="val 50000"/>
            </a:avLst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sp>
        <p:nvSpPr>
          <p:cNvPr id="22" name="右箭头 21"/>
          <p:cNvSpPr/>
          <p:nvPr/>
        </p:nvSpPr>
        <p:spPr>
          <a:xfrm>
            <a:off x="6516688" y="4329113"/>
            <a:ext cx="576262" cy="46037"/>
          </a:xfrm>
          <a:prstGeom prst="rightArrow">
            <a:avLst>
              <a:gd name="adj1" fmla="val 50000"/>
              <a:gd name="adj2" fmla="val 49605"/>
            </a:avLst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7508875" y="3692525"/>
          <a:ext cx="12954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47700" imgH="660400" progId="Equation.DSMT4">
                  <p:embed/>
                </p:oleObj>
              </mc:Choice>
              <mc:Fallback>
                <p:oleObj r:id="rId6" imgW="647700" imgH="660400" progId="Equation.DSMT4">
                  <p:embed/>
                  <p:pic>
                    <p:nvPicPr>
                      <p:cNvPr id="0" name="图片 354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08875" y="3692525"/>
                        <a:ext cx="12954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672" name="组合 12"/>
          <p:cNvGrpSpPr/>
          <p:nvPr/>
        </p:nvGrpSpPr>
        <p:grpSpPr>
          <a:xfrm>
            <a:off x="468313" y="333375"/>
            <a:ext cx="8207375" cy="903288"/>
            <a:chOff x="467544" y="332656"/>
            <a:chExt cx="8208912" cy="904007"/>
          </a:xfrm>
        </p:grpSpPr>
        <p:grpSp>
          <p:nvGrpSpPr>
            <p:cNvPr id="113673" name="组合 16"/>
            <p:cNvGrpSpPr/>
            <p:nvPr/>
          </p:nvGrpSpPr>
          <p:grpSpPr>
            <a:xfrm>
              <a:off x="467544" y="373063"/>
              <a:ext cx="8208912" cy="863600"/>
              <a:chOff x="467544" y="373063"/>
              <a:chExt cx="8208912" cy="863600"/>
            </a:xfrm>
          </p:grpSpPr>
          <p:graphicFrame>
            <p:nvGraphicFramePr>
              <p:cNvPr id="113676" name="对象 1"/>
              <p:cNvGraphicFramePr>
                <a:graphicFrameLocks noChangeAspect="1"/>
              </p:cNvGraphicFramePr>
              <p:nvPr/>
            </p:nvGraphicFramePr>
            <p:xfrm>
              <a:off x="467544" y="646336"/>
              <a:ext cx="533400" cy="406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266065" imgH="203200" progId="Equation.DSMT4">
                      <p:embed/>
                    </p:oleObj>
                  </mc:Choice>
                  <mc:Fallback>
                    <p:oleObj r:id="rId8" imgW="266065" imgH="203200" progId="Equation.DSMT4">
                      <p:embed/>
                      <p:pic>
                        <p:nvPicPr>
                          <p:cNvPr id="0" name="图片 3554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467544" y="646336"/>
                            <a:ext cx="533400" cy="4064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3677" name="组合 5"/>
              <p:cNvGrpSpPr/>
              <p:nvPr/>
            </p:nvGrpSpPr>
            <p:grpSpPr>
              <a:xfrm>
                <a:off x="1115616" y="373063"/>
                <a:ext cx="7560840" cy="863600"/>
                <a:chOff x="251520" y="2173263"/>
                <a:chExt cx="6624736" cy="863600"/>
              </a:xfrm>
            </p:grpSpPr>
            <p:sp>
              <p:nvSpPr>
                <p:cNvPr id="113678" name="TextBox 3"/>
                <p:cNvSpPr txBox="1"/>
                <p:nvPr/>
              </p:nvSpPr>
              <p:spPr>
                <a:xfrm>
                  <a:off x="251520" y="2420888"/>
                  <a:ext cx="6624736" cy="3693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1800" dirty="0"/>
                    <a:t>设级数            收敛，证明级数               在                  上一致收敛 。</a:t>
                  </a:r>
                </a:p>
              </p:txBody>
            </p:sp>
            <p:graphicFrame>
              <p:nvGraphicFramePr>
                <p:cNvPr id="113679" name="对象 4"/>
                <p:cNvGraphicFramePr>
                  <a:graphicFrameLocks noChangeAspect="1"/>
                </p:cNvGraphicFramePr>
                <p:nvPr/>
              </p:nvGraphicFramePr>
              <p:xfrm>
                <a:off x="904224" y="2173263"/>
                <a:ext cx="735814" cy="863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0" imgW="368300" imgH="431800" progId="Equation.DSMT4">
                        <p:embed/>
                      </p:oleObj>
                    </mc:Choice>
                    <mc:Fallback>
                      <p:oleObj r:id="rId10" imgW="368300" imgH="431800" progId="Equation.DSMT4">
                        <p:embed/>
                        <p:pic>
                          <p:nvPicPr>
                            <p:cNvPr id="0" name="图片 3543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04224" y="2173263"/>
                              <a:ext cx="735814" cy="86360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13674" name="对象 19"/>
            <p:cNvGraphicFramePr>
              <a:graphicFrameLocks noChangeAspect="1"/>
            </p:cNvGraphicFramePr>
            <p:nvPr/>
          </p:nvGraphicFramePr>
          <p:xfrm>
            <a:off x="4211960" y="332656"/>
            <a:ext cx="898525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393700" imgH="431800" progId="Equation.DSMT4">
                    <p:embed/>
                  </p:oleObj>
                </mc:Choice>
                <mc:Fallback>
                  <p:oleObj r:id="rId12" imgW="393700" imgH="431800" progId="Equation.DSMT4">
                    <p:embed/>
                    <p:pic>
                      <p:nvPicPr>
                        <p:cNvPr id="0" name="图片 3553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211960" y="332656"/>
                          <a:ext cx="898525" cy="863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75" name="对象 23"/>
            <p:cNvGraphicFramePr>
              <a:graphicFrameLocks noChangeAspect="1"/>
            </p:cNvGraphicFramePr>
            <p:nvPr/>
          </p:nvGraphicFramePr>
          <p:xfrm>
            <a:off x="5435761" y="582092"/>
            <a:ext cx="1100344" cy="508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482600" imgH="254000" progId="Equation.DSMT4">
                    <p:embed/>
                  </p:oleObj>
                </mc:Choice>
                <mc:Fallback>
                  <p:oleObj r:id="rId14" imgW="482600" imgH="254000" progId="Equation.DSMT4">
                    <p:embed/>
                    <p:pic>
                      <p:nvPicPr>
                        <p:cNvPr id="0" name="图片 3544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435761" y="582092"/>
                          <a:ext cx="1100344" cy="5084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Text Box 2"/>
          <p:cNvSpPr txBox="1"/>
          <p:nvPr/>
        </p:nvSpPr>
        <p:spPr>
          <a:xfrm>
            <a:off x="261938" y="1484313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2800" dirty="0">
              <a:solidFill>
                <a:srgbClr val="CC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6579" name="Text Box 3"/>
          <p:cNvSpPr txBox="1"/>
          <p:nvPr/>
        </p:nvSpPr>
        <p:spPr>
          <a:xfrm>
            <a:off x="1187450" y="1484313"/>
            <a:ext cx="4114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由达朗贝尔判别法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pic>
        <p:nvPicPr>
          <p:cNvPr id="53658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060575"/>
            <a:ext cx="1198563" cy="990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6581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75" y="2087563"/>
            <a:ext cx="2081213" cy="9604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6582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463" y="2205038"/>
            <a:ext cx="2482850" cy="9001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6583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538" y="3500438"/>
            <a:ext cx="2647950" cy="393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6584" name="Text Box 8"/>
          <p:cNvSpPr txBox="1"/>
          <p:nvPr/>
        </p:nvSpPr>
        <p:spPr>
          <a:xfrm>
            <a:off x="5435600" y="4005263"/>
            <a:ext cx="3352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原级数绝对收敛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pic>
        <p:nvPicPr>
          <p:cNvPr id="536585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388" y="3284538"/>
            <a:ext cx="2298700" cy="896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6586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5875" y="3500438"/>
            <a:ext cx="1849438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6587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975" y="5013325"/>
            <a:ext cx="2341563" cy="898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6588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5875" y="5229225"/>
            <a:ext cx="1830388" cy="450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6589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0563" y="5229225"/>
            <a:ext cx="2349500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6590" name="Text Box 14"/>
          <p:cNvSpPr txBox="1"/>
          <p:nvPr/>
        </p:nvSpPr>
        <p:spPr>
          <a:xfrm>
            <a:off x="4830763" y="6021388"/>
            <a:ext cx="2895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原级数发散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pic>
        <p:nvPicPr>
          <p:cNvPr id="536591" name="Picture 15"/>
          <p:cNvPicPr>
            <a:picLocks noChangeAspect="1"/>
          </p:cNvPicPr>
          <p:nvPr/>
        </p:nvPicPr>
        <p:blipFill>
          <a:blip r:embed="rId11">
            <a:clrChange>
              <a:clrFrom>
                <a:srgbClr val="000000"/>
              </a:clrFrom>
              <a:clrTo>
                <a:srgbClr val="0000FF"/>
              </a:clrTo>
            </a:clrChange>
          </a:blip>
          <a:stretch>
            <a:fillRect/>
          </a:stretch>
        </p:blipFill>
        <p:spPr>
          <a:xfrm>
            <a:off x="539750" y="333375"/>
            <a:ext cx="7102475" cy="144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Text Box 14"/>
          <p:cNvSpPr txBox="1"/>
          <p:nvPr/>
        </p:nvSpPr>
        <p:spPr>
          <a:xfrm>
            <a:off x="1619250" y="6021388"/>
            <a:ext cx="32115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一般项趋于无穷，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53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3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3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8" grpId="0"/>
      <p:bldP spid="536579" grpId="0"/>
      <p:bldP spid="536584" grpId="0"/>
      <p:bldP spid="536590" grpId="0"/>
      <p:bldP spid="1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148263" y="3213100"/>
            <a:ext cx="3384550" cy="1511300"/>
          </a:xfrm>
          <a:prstGeom prst="ellipse">
            <a:avLst/>
          </a:prstGeom>
          <a:solidFill>
            <a:schemeClr val="accent1"/>
          </a:solidFill>
          <a:ln w="57150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114691" name="直接连接符 15"/>
          <p:cNvCxnSpPr/>
          <p:nvPr/>
        </p:nvCxnSpPr>
        <p:spPr>
          <a:xfrm>
            <a:off x="0" y="2060575"/>
            <a:ext cx="9144000" cy="0"/>
          </a:xfrm>
          <a:prstGeom prst="line">
            <a:avLst/>
          </a:prstGeom>
          <a:ln w="3175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114692" name="组合 16"/>
          <p:cNvGrpSpPr/>
          <p:nvPr/>
        </p:nvGrpSpPr>
        <p:grpSpPr>
          <a:xfrm>
            <a:off x="468313" y="646113"/>
            <a:ext cx="8207375" cy="1301750"/>
            <a:chOff x="467544" y="646336"/>
            <a:chExt cx="8208912" cy="1302229"/>
          </a:xfrm>
        </p:grpSpPr>
        <p:graphicFrame>
          <p:nvGraphicFramePr>
            <p:cNvPr id="114699" name="对象 1"/>
            <p:cNvGraphicFramePr>
              <a:graphicFrameLocks noChangeAspect="1"/>
            </p:cNvGraphicFramePr>
            <p:nvPr/>
          </p:nvGraphicFramePr>
          <p:xfrm>
            <a:off x="467544" y="646336"/>
            <a:ext cx="533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66065" imgH="203200" progId="Equation.DSMT4">
                    <p:embed/>
                  </p:oleObj>
                </mc:Choice>
                <mc:Fallback>
                  <p:oleObj r:id="rId2" imgW="266065" imgH="203200" progId="Equation.DSMT4">
                    <p:embed/>
                    <p:pic>
                      <p:nvPicPr>
                        <p:cNvPr id="0" name="图片 3546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67544" y="646336"/>
                          <a:ext cx="533400" cy="406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4700" name="组合 5"/>
            <p:cNvGrpSpPr/>
            <p:nvPr/>
          </p:nvGrpSpPr>
          <p:grpSpPr>
            <a:xfrm>
              <a:off x="1115616" y="683404"/>
              <a:ext cx="7560840" cy="1265161"/>
              <a:chOff x="251520" y="2483604"/>
              <a:chExt cx="6624736" cy="1265161"/>
            </a:xfrm>
          </p:grpSpPr>
          <p:sp>
            <p:nvSpPr>
              <p:cNvPr id="114701" name="TextBox 3"/>
              <p:cNvSpPr txBox="1"/>
              <p:nvPr/>
            </p:nvSpPr>
            <p:spPr>
              <a:xfrm>
                <a:off x="251520" y="2483604"/>
                <a:ext cx="6624736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1800" dirty="0"/>
                  <a:t>考虑级数</a:t>
                </a:r>
              </a:p>
            </p:txBody>
          </p:sp>
          <p:graphicFrame>
            <p:nvGraphicFramePr>
              <p:cNvPr id="114702" name="对象 4"/>
              <p:cNvGraphicFramePr>
                <a:graphicFrameLocks noChangeAspect="1"/>
              </p:cNvGraphicFramePr>
              <p:nvPr/>
            </p:nvGraphicFramePr>
            <p:xfrm>
              <a:off x="1876486" y="2885165"/>
              <a:ext cx="1699744" cy="863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850265" imgH="431800" progId="Equation.DSMT4">
                      <p:embed/>
                    </p:oleObj>
                  </mc:Choice>
                  <mc:Fallback>
                    <p:oleObj r:id="rId4" imgW="850265" imgH="431800" progId="Equation.DSMT4">
                      <p:embed/>
                      <p:pic>
                        <p:nvPicPr>
                          <p:cNvPr id="0" name="图片 3551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876486" y="2885165"/>
                            <a:ext cx="1699744" cy="8636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711450" y="2492375"/>
          <a:ext cx="26352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155065" imgH="431800" progId="Equation.DSMT4">
                  <p:embed/>
                </p:oleObj>
              </mc:Choice>
              <mc:Fallback>
                <p:oleObj r:id="rId6" imgW="1155065" imgH="431800" progId="Equation.DSMT4">
                  <p:embed/>
                  <p:pic>
                    <p:nvPicPr>
                      <p:cNvPr id="0" name="图片 355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11450" y="2492375"/>
                        <a:ext cx="263525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276600" y="3716338"/>
          <a:ext cx="13890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08965" imgH="203200" progId="Equation.DSMT4">
                  <p:embed/>
                </p:oleObj>
              </mc:Choice>
              <mc:Fallback>
                <p:oleObj r:id="rId8" imgW="608965" imgH="203200" progId="Equation.DSMT4">
                  <p:embed/>
                  <p:pic>
                    <p:nvPicPr>
                      <p:cNvPr id="0" name="图片 354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76600" y="3716338"/>
                        <a:ext cx="138906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93713" y="4533900"/>
          <a:ext cx="639762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806700" imgH="939800" progId="Equation.DSMT4">
                  <p:embed/>
                </p:oleObj>
              </mc:Choice>
              <mc:Fallback>
                <p:oleObj r:id="rId10" imgW="2806700" imgH="939800" progId="Equation.DSMT4">
                  <p:embed/>
                  <p:pic>
                    <p:nvPicPr>
                      <p:cNvPr id="0" name="图片 354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3713" y="4533900"/>
                        <a:ext cx="6397625" cy="187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857750" y="3471863"/>
          <a:ext cx="33575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472565" imgH="482600" progId="Equation.DSMT4">
                  <p:embed/>
                </p:oleObj>
              </mc:Choice>
              <mc:Fallback>
                <p:oleObj r:id="rId12" imgW="1472565" imgH="482600" progId="Equation.DSMT4">
                  <p:embed/>
                  <p:pic>
                    <p:nvPicPr>
                      <p:cNvPr id="0" name="图片 35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57750" y="3471863"/>
                        <a:ext cx="3357563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标注 24"/>
          <p:cNvSpPr/>
          <p:nvPr/>
        </p:nvSpPr>
        <p:spPr>
          <a:xfrm>
            <a:off x="7524750" y="2276475"/>
            <a:ext cx="1008063" cy="647700"/>
          </a:xfrm>
          <a:prstGeom prst="wedgeRectCallout">
            <a:avLst>
              <a:gd name="adj1" fmla="val -66829"/>
              <a:gd name="adj2" fmla="val 82750"/>
            </a:avLst>
          </a:prstGeom>
          <a:solidFill>
            <a:schemeClr val="accent1"/>
          </a:solidFill>
          <a:ln w="5715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dirty="0"/>
              <a:t>不连续</a:t>
            </a:r>
          </a:p>
        </p:txBody>
      </p:sp>
      <p:sp>
        <p:nvSpPr>
          <p:cNvPr id="26" name="矩形标注 25"/>
          <p:cNvSpPr/>
          <p:nvPr/>
        </p:nvSpPr>
        <p:spPr>
          <a:xfrm>
            <a:off x="1096963" y="2205038"/>
            <a:ext cx="1366837" cy="647700"/>
          </a:xfrm>
          <a:prstGeom prst="wedgeRectCallout">
            <a:avLst>
              <a:gd name="adj1" fmla="val 227412"/>
              <a:gd name="adj2" fmla="val 199273"/>
            </a:avLst>
          </a:prstGeom>
          <a:solidFill>
            <a:schemeClr val="accent1"/>
          </a:solidFill>
          <a:ln w="5715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dirty="0"/>
              <a:t>在</a:t>
            </a:r>
            <a:r>
              <a:rPr lang="en-US" altLang="zh-CN" sz="1800" dirty="0"/>
              <a:t>(-1,1],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dirty="0"/>
              <a:t>不一致收敛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2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714" name="直接连接符 15"/>
          <p:cNvCxnSpPr/>
          <p:nvPr/>
        </p:nvCxnSpPr>
        <p:spPr>
          <a:xfrm>
            <a:off x="0" y="2060575"/>
            <a:ext cx="9144000" cy="0"/>
          </a:xfrm>
          <a:prstGeom prst="line">
            <a:avLst/>
          </a:prstGeom>
          <a:ln w="3175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115715" name="组合 16"/>
          <p:cNvGrpSpPr/>
          <p:nvPr/>
        </p:nvGrpSpPr>
        <p:grpSpPr>
          <a:xfrm>
            <a:off x="392113" y="646113"/>
            <a:ext cx="8283575" cy="1301750"/>
            <a:chOff x="392113" y="646113"/>
            <a:chExt cx="8284343" cy="1301750"/>
          </a:xfrm>
        </p:grpSpPr>
        <p:graphicFrame>
          <p:nvGraphicFramePr>
            <p:cNvPr id="115723" name="对象 1"/>
            <p:cNvGraphicFramePr>
              <a:graphicFrameLocks noChangeAspect="1"/>
            </p:cNvGraphicFramePr>
            <p:nvPr/>
          </p:nvGraphicFramePr>
          <p:xfrm>
            <a:off x="392113" y="646113"/>
            <a:ext cx="685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42900" imgH="203200" progId="Equation.DSMT4">
                    <p:embed/>
                  </p:oleObj>
                </mc:Choice>
                <mc:Fallback>
                  <p:oleObj r:id="rId2" imgW="342900" imgH="203200" progId="Equation.DSMT4">
                    <p:embed/>
                    <p:pic>
                      <p:nvPicPr>
                        <p:cNvPr id="0" name="图片 355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92113" y="646113"/>
                          <a:ext cx="685800" cy="406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5724" name="组合 5"/>
            <p:cNvGrpSpPr/>
            <p:nvPr/>
          </p:nvGrpSpPr>
          <p:grpSpPr>
            <a:xfrm>
              <a:off x="1115616" y="683404"/>
              <a:ext cx="7560840" cy="1264459"/>
              <a:chOff x="251520" y="2483604"/>
              <a:chExt cx="6624736" cy="1264459"/>
            </a:xfrm>
          </p:grpSpPr>
          <p:sp>
            <p:nvSpPr>
              <p:cNvPr id="115725" name="TextBox 3"/>
              <p:cNvSpPr txBox="1"/>
              <p:nvPr/>
            </p:nvSpPr>
            <p:spPr>
              <a:xfrm>
                <a:off x="251520" y="2483604"/>
                <a:ext cx="6624736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1800" dirty="0"/>
                  <a:t>求定积分</a:t>
                </a:r>
              </a:p>
            </p:txBody>
          </p:sp>
          <p:graphicFrame>
            <p:nvGraphicFramePr>
              <p:cNvPr id="115726" name="对象 4"/>
              <p:cNvGraphicFramePr>
                <a:graphicFrameLocks noChangeAspect="1"/>
              </p:cNvGraphicFramePr>
              <p:nvPr/>
            </p:nvGraphicFramePr>
            <p:xfrm>
              <a:off x="1990558" y="2884463"/>
              <a:ext cx="1471628" cy="863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735965" imgH="431800" progId="Equation.DSMT4">
                      <p:embed/>
                    </p:oleObj>
                  </mc:Choice>
                  <mc:Fallback>
                    <p:oleObj r:id="rId4" imgW="735965" imgH="431800" progId="Equation.DSMT4">
                      <p:embed/>
                      <p:pic>
                        <p:nvPicPr>
                          <p:cNvPr id="0" name="图片 3555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990558" y="2884463"/>
                            <a:ext cx="1471628" cy="8636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10596" name="对象 13"/>
          <p:cNvGraphicFramePr>
            <a:graphicFrameLocks noChangeAspect="1"/>
          </p:cNvGraphicFramePr>
          <p:nvPr/>
        </p:nvGraphicFramePr>
        <p:xfrm>
          <a:off x="900113" y="4365625"/>
          <a:ext cx="295592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95400" imgH="711200" progId="Equation.DSMT4">
                  <p:embed/>
                </p:oleObj>
              </mc:Choice>
              <mc:Fallback>
                <p:oleObj r:id="rId6" imgW="1295400" imgH="711200" progId="Equation.DSMT4">
                  <p:embed/>
                  <p:pic>
                    <p:nvPicPr>
                      <p:cNvPr id="0" name="图片 356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0113" y="4365625"/>
                        <a:ext cx="2955925" cy="142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597" name="组合 9"/>
          <p:cNvGrpSpPr/>
          <p:nvPr/>
        </p:nvGrpSpPr>
        <p:grpSpPr>
          <a:xfrm>
            <a:off x="1096963" y="3284538"/>
            <a:ext cx="2898775" cy="647700"/>
            <a:chOff x="1096434" y="2204864"/>
            <a:chExt cx="2899501" cy="647700"/>
          </a:xfrm>
        </p:grpSpPr>
        <p:sp>
          <p:nvSpPr>
            <p:cNvPr id="115721" name="矩形标注 17"/>
            <p:cNvSpPr/>
            <p:nvPr/>
          </p:nvSpPr>
          <p:spPr>
            <a:xfrm>
              <a:off x="1096434" y="2204864"/>
              <a:ext cx="2899501" cy="647700"/>
            </a:xfrm>
            <a:prstGeom prst="wedgeRectCallout">
              <a:avLst>
                <a:gd name="adj1" fmla="val -5444"/>
                <a:gd name="adj2" fmla="val 145495"/>
              </a:avLst>
            </a:prstGeom>
            <a:solidFill>
              <a:schemeClr val="accent1"/>
            </a:solidFill>
            <a:ln w="5715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800" dirty="0"/>
                <a:t>强级数：</a:t>
              </a:r>
            </a:p>
          </p:txBody>
        </p:sp>
        <p:graphicFrame>
          <p:nvGraphicFramePr>
            <p:cNvPr id="115722" name="对象 8"/>
            <p:cNvGraphicFramePr>
              <a:graphicFrameLocks noChangeAspect="1"/>
            </p:cNvGraphicFramePr>
            <p:nvPr/>
          </p:nvGraphicFramePr>
          <p:xfrm>
            <a:off x="2291675" y="2249314"/>
            <a:ext cx="1533274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673100" imgH="279400" progId="Equation.DSMT4">
                    <p:embed/>
                  </p:oleObj>
                </mc:Choice>
                <mc:Fallback>
                  <p:oleObj r:id="rId8" imgW="673100" imgH="279400" progId="Equation.DSMT4">
                    <p:embed/>
                    <p:pic>
                      <p:nvPicPr>
                        <p:cNvPr id="0" name="图片 356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291675" y="2249314"/>
                          <a:ext cx="1533274" cy="5588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5718" name="对象 19"/>
          <p:cNvGraphicFramePr>
            <a:graphicFrameLocks noChangeAspect="1"/>
          </p:cNvGraphicFramePr>
          <p:nvPr/>
        </p:nvGraphicFramePr>
        <p:xfrm>
          <a:off x="5726113" y="1306513"/>
          <a:ext cx="1244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45465" imgH="177800" progId="Equation.DSMT4">
                  <p:embed/>
                </p:oleObj>
              </mc:Choice>
              <mc:Fallback>
                <p:oleObj r:id="rId10" imgW="545465" imgH="177800" progId="Equation.DSMT4">
                  <p:embed/>
                  <p:pic>
                    <p:nvPicPr>
                      <p:cNvPr id="0" name="图片 355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26113" y="1306513"/>
                        <a:ext cx="12446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995738" y="4797425"/>
          <a:ext cx="42592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866265" imgH="203200" progId="Equation.DSMT4">
                  <p:embed/>
                </p:oleObj>
              </mc:Choice>
              <mc:Fallback>
                <p:oleObj r:id="rId12" imgW="1866265" imgH="203200" progId="Equation.DSMT4">
                  <p:embed/>
                  <p:pic>
                    <p:nvPicPr>
                      <p:cNvPr id="0" name="图片 356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95738" y="4797425"/>
                        <a:ext cx="425926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8"/>
          <p:cNvGraphicFramePr>
            <a:graphicFrameLocks noChangeAspect="1"/>
          </p:cNvGraphicFramePr>
          <p:nvPr/>
        </p:nvGraphicFramePr>
        <p:xfrm>
          <a:off x="4784725" y="3213100"/>
          <a:ext cx="34115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497965" imgH="431800" progId="Equation.DSMT4">
                  <p:embed/>
                </p:oleObj>
              </mc:Choice>
              <mc:Fallback>
                <p:oleObj r:id="rId14" imgW="1497965" imgH="431800" progId="Equation.DSMT4">
                  <p:embed/>
                  <p:pic>
                    <p:nvPicPr>
                      <p:cNvPr id="0" name="图片 356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784725" y="3213100"/>
                        <a:ext cx="3411538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738" name="直接连接符 15"/>
          <p:cNvCxnSpPr/>
          <p:nvPr/>
        </p:nvCxnSpPr>
        <p:spPr>
          <a:xfrm>
            <a:off x="0" y="2349500"/>
            <a:ext cx="9144000" cy="0"/>
          </a:xfrm>
          <a:prstGeom prst="line">
            <a:avLst/>
          </a:prstGeom>
          <a:ln w="3175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116739" name="组合 16"/>
          <p:cNvGrpSpPr/>
          <p:nvPr/>
        </p:nvGrpSpPr>
        <p:grpSpPr>
          <a:xfrm>
            <a:off x="392113" y="646113"/>
            <a:ext cx="8283575" cy="1514475"/>
            <a:chOff x="392113" y="646113"/>
            <a:chExt cx="8284343" cy="1514619"/>
          </a:xfrm>
        </p:grpSpPr>
        <p:graphicFrame>
          <p:nvGraphicFramePr>
            <p:cNvPr id="116747" name="对象 1"/>
            <p:cNvGraphicFramePr>
              <a:graphicFrameLocks noChangeAspect="1"/>
            </p:cNvGraphicFramePr>
            <p:nvPr/>
          </p:nvGraphicFramePr>
          <p:xfrm>
            <a:off x="392113" y="646113"/>
            <a:ext cx="685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42900" imgH="203200" progId="Equation.DSMT4">
                    <p:embed/>
                  </p:oleObj>
                </mc:Choice>
                <mc:Fallback>
                  <p:oleObj r:id="rId2" imgW="342900" imgH="203200" progId="Equation.DSMT4">
                    <p:embed/>
                    <p:pic>
                      <p:nvPicPr>
                        <p:cNvPr id="0" name="图片 356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92113" y="646113"/>
                          <a:ext cx="685800" cy="406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6748" name="组合 5"/>
            <p:cNvGrpSpPr/>
            <p:nvPr/>
          </p:nvGrpSpPr>
          <p:grpSpPr>
            <a:xfrm>
              <a:off x="1115616" y="683404"/>
              <a:ext cx="7560840" cy="1477328"/>
              <a:chOff x="251520" y="2483604"/>
              <a:chExt cx="6624736" cy="1477328"/>
            </a:xfrm>
          </p:grpSpPr>
          <p:sp>
            <p:nvSpPr>
              <p:cNvPr id="116749" name="TextBox 3"/>
              <p:cNvSpPr txBox="1"/>
              <p:nvPr/>
            </p:nvSpPr>
            <p:spPr>
              <a:xfrm>
                <a:off x="251520" y="2483604"/>
                <a:ext cx="6624736" cy="14773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1800" dirty="0"/>
                  <a:t>证明级数</a:t>
                </a:r>
                <a:endParaRPr lang="en-US" altLang="zh-CN" sz="1800" dirty="0"/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1800" dirty="0"/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1800" dirty="0"/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1800" dirty="0"/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1800" dirty="0"/>
                  <a:t>连续可导。</a:t>
                </a:r>
                <a:endParaRPr lang="en-US" altLang="zh-CN" sz="1800" dirty="0"/>
              </a:p>
            </p:txBody>
          </p:sp>
          <p:graphicFrame>
            <p:nvGraphicFramePr>
              <p:cNvPr id="116750" name="对象 4"/>
              <p:cNvGraphicFramePr>
                <a:graphicFrameLocks noChangeAspect="1"/>
              </p:cNvGraphicFramePr>
              <p:nvPr/>
            </p:nvGraphicFramePr>
            <p:xfrm>
              <a:off x="1007880" y="2856728"/>
              <a:ext cx="4241129" cy="8878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2120900" imgH="444500" progId="Equation.DSMT4">
                      <p:embed/>
                    </p:oleObj>
                  </mc:Choice>
                  <mc:Fallback>
                    <p:oleObj r:id="rId4" imgW="2120900" imgH="444500" progId="Equation.DSMT4">
                      <p:embed/>
                      <p:pic>
                        <p:nvPicPr>
                          <p:cNvPr id="0" name="图片 3571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007880" y="2856728"/>
                            <a:ext cx="4241129" cy="88781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782638" y="2554288"/>
          <a:ext cx="4497387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501900" imgH="2070100" progId="Equation.DSMT4">
                  <p:embed/>
                </p:oleObj>
              </mc:Choice>
              <mc:Fallback>
                <p:oleObj r:id="rId6" imgW="2501900" imgH="2070100" progId="Equation.DSMT4">
                  <p:embed/>
                  <p:pic>
                    <p:nvPicPr>
                      <p:cNvPr id="0" name="图片 356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2638" y="2554288"/>
                        <a:ext cx="4497387" cy="326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084888" y="2781300"/>
          <a:ext cx="17668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74065" imgH="431800" progId="Equation.DSMT4">
                  <p:embed/>
                </p:oleObj>
              </mc:Choice>
              <mc:Fallback>
                <p:oleObj r:id="rId8" imgW="774065" imgH="431800" progId="Equation.DSMT4">
                  <p:embed/>
                  <p:pic>
                    <p:nvPicPr>
                      <p:cNvPr id="0" name="图片 356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84888" y="2781300"/>
                        <a:ext cx="1766887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084888" y="3716338"/>
          <a:ext cx="2374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040765" imgH="469900" progId="Equation.DSMT4">
                  <p:embed/>
                </p:oleObj>
              </mc:Choice>
              <mc:Fallback>
                <p:oleObj r:id="rId10" imgW="1040765" imgH="469900" progId="Equation.DSMT4">
                  <p:embed/>
                  <p:pic>
                    <p:nvPicPr>
                      <p:cNvPr id="0" name="图片 356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84888" y="3716338"/>
                        <a:ext cx="23749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27088" y="6021388"/>
          <a:ext cx="22002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964565" imgH="254000" progId="Equation.DSMT4">
                  <p:embed/>
                </p:oleObj>
              </mc:Choice>
              <mc:Fallback>
                <p:oleObj r:id="rId12" imgW="964565" imgH="254000" progId="Equation.DSMT4">
                  <p:embed/>
                  <p:pic>
                    <p:nvPicPr>
                      <p:cNvPr id="0" name="图片 356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7088" y="6021388"/>
                        <a:ext cx="2200275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459163" y="5732463"/>
          <a:ext cx="3416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498600" imgH="469900" progId="Equation.DSMT4">
                  <p:embed/>
                </p:oleObj>
              </mc:Choice>
              <mc:Fallback>
                <p:oleObj r:id="rId14" imgW="1498600" imgH="469900" progId="Equation.DSMT4">
                  <p:embed/>
                  <p:pic>
                    <p:nvPicPr>
                      <p:cNvPr id="0" name="图片 357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459163" y="5732463"/>
                        <a:ext cx="34163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4"/>
          <p:cNvGraphicFramePr>
            <a:graphicFrameLocks noChangeAspect="1"/>
          </p:cNvGraphicFramePr>
          <p:nvPr/>
        </p:nvGraphicFramePr>
        <p:xfrm>
          <a:off x="5364163" y="5157788"/>
          <a:ext cx="295275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549400" imgH="508000" progId="Equation.DSMT4">
                  <p:embed/>
                </p:oleObj>
              </mc:Choice>
              <mc:Fallback>
                <p:oleObj r:id="rId16" imgW="1549400" imgH="508000" progId="Equation.DSMT4">
                  <p:embed/>
                  <p:pic>
                    <p:nvPicPr>
                      <p:cNvPr id="0" name="图片 356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364163" y="5157788"/>
                        <a:ext cx="2952750" cy="846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/>
          <p:cNvCxnSpPr/>
          <p:nvPr/>
        </p:nvCxnSpPr>
        <p:spPr>
          <a:xfrm>
            <a:off x="4895850" y="1773238"/>
            <a:ext cx="1836738" cy="0"/>
          </a:xfrm>
          <a:prstGeom prst="line">
            <a:avLst/>
          </a:prstGeom>
          <a:ln w="57150" cap="flat" cmpd="thinThick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55650" y="908050"/>
          <a:ext cx="62325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30500" imgH="508000" progId="Equation.DSMT4">
                  <p:embed/>
                </p:oleObj>
              </mc:Choice>
              <mc:Fallback>
                <p:oleObj r:id="rId2" imgW="2730500" imgH="508000" progId="Equation.DSMT4">
                  <p:embed/>
                  <p:pic>
                    <p:nvPicPr>
                      <p:cNvPr id="0" name="图片 357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650" y="908050"/>
                        <a:ext cx="6232525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42988" y="2349500"/>
          <a:ext cx="45799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005965" imgH="215900" progId="Equation.DSMT4">
                  <p:embed/>
                </p:oleObj>
              </mc:Choice>
              <mc:Fallback>
                <p:oleObj r:id="rId4" imgW="2005965" imgH="215900" progId="Equation.DSMT4">
                  <p:embed/>
                  <p:pic>
                    <p:nvPicPr>
                      <p:cNvPr id="0" name="图片 355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2988" y="2349500"/>
                        <a:ext cx="457993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786" name="直接连接符 15"/>
          <p:cNvCxnSpPr/>
          <p:nvPr/>
        </p:nvCxnSpPr>
        <p:spPr>
          <a:xfrm>
            <a:off x="0" y="2060575"/>
            <a:ext cx="9144000" cy="0"/>
          </a:xfrm>
          <a:prstGeom prst="line">
            <a:avLst/>
          </a:prstGeom>
          <a:ln w="3175" cap="flat" cmpd="thinThick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118787" name="组合 16"/>
          <p:cNvGrpSpPr/>
          <p:nvPr/>
        </p:nvGrpSpPr>
        <p:grpSpPr>
          <a:xfrm>
            <a:off x="392113" y="357188"/>
            <a:ext cx="8283575" cy="1298575"/>
            <a:chOff x="392113" y="646113"/>
            <a:chExt cx="8284343" cy="1298575"/>
          </a:xfrm>
        </p:grpSpPr>
        <p:graphicFrame>
          <p:nvGraphicFramePr>
            <p:cNvPr id="118796" name="对象 1"/>
            <p:cNvGraphicFramePr>
              <a:graphicFrameLocks noChangeAspect="1"/>
            </p:cNvGraphicFramePr>
            <p:nvPr/>
          </p:nvGraphicFramePr>
          <p:xfrm>
            <a:off x="392113" y="646113"/>
            <a:ext cx="685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42900" imgH="203200" progId="Equation.DSMT4">
                    <p:embed/>
                  </p:oleObj>
                </mc:Choice>
                <mc:Fallback>
                  <p:oleObj r:id="rId2" imgW="342900" imgH="203200" progId="Equation.DSMT4">
                    <p:embed/>
                    <p:pic>
                      <p:nvPicPr>
                        <p:cNvPr id="0" name="图片 3558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92113" y="646113"/>
                          <a:ext cx="685800" cy="406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8797" name="组合 5"/>
            <p:cNvGrpSpPr/>
            <p:nvPr/>
          </p:nvGrpSpPr>
          <p:grpSpPr>
            <a:xfrm>
              <a:off x="1115616" y="683404"/>
              <a:ext cx="7560840" cy="1261284"/>
              <a:chOff x="251520" y="2483604"/>
              <a:chExt cx="6624736" cy="1261284"/>
            </a:xfrm>
          </p:grpSpPr>
          <p:sp>
            <p:nvSpPr>
              <p:cNvPr id="118798" name="TextBox 3"/>
              <p:cNvSpPr txBox="1"/>
              <p:nvPr/>
            </p:nvSpPr>
            <p:spPr>
              <a:xfrm>
                <a:off x="251520" y="2483604"/>
                <a:ext cx="6624736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1800" dirty="0"/>
                  <a:t>证明</a:t>
                </a:r>
                <a:endParaRPr lang="en-US" altLang="zh-CN" sz="1800" dirty="0"/>
              </a:p>
            </p:txBody>
          </p:sp>
          <p:graphicFrame>
            <p:nvGraphicFramePr>
              <p:cNvPr id="118799" name="对象 4"/>
              <p:cNvGraphicFramePr>
                <a:graphicFrameLocks noChangeAspect="1"/>
              </p:cNvGraphicFramePr>
              <p:nvPr/>
            </p:nvGraphicFramePr>
            <p:xfrm>
              <a:off x="958472" y="2855888"/>
              <a:ext cx="4341162" cy="889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2171065" imgH="444500" progId="Equation.DSMT4">
                      <p:embed/>
                    </p:oleObj>
                  </mc:Choice>
                  <mc:Fallback>
                    <p:oleObj r:id="rId4" imgW="2171065" imgH="444500" progId="Equation.DSMT4">
                      <p:embed/>
                      <p:pic>
                        <p:nvPicPr>
                          <p:cNvPr id="0" name="图片 3559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58472" y="2855888"/>
                            <a:ext cx="4341162" cy="8890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825500" y="2636838"/>
          <a:ext cx="6375400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794000" imgH="1727200" progId="Equation.DSMT4">
                  <p:embed/>
                </p:oleObj>
              </mc:Choice>
              <mc:Fallback>
                <p:oleObj r:id="rId6" imgW="2794000" imgH="1727200" progId="Equation.DSMT4">
                  <p:embed/>
                  <p:pic>
                    <p:nvPicPr>
                      <p:cNvPr id="0" name="图片 357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5500" y="2636838"/>
                        <a:ext cx="6375400" cy="345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27088" y="2532063"/>
          <a:ext cx="25225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104900" imgH="254000" progId="Equation.DSMT4">
                  <p:embed/>
                </p:oleObj>
              </mc:Choice>
              <mc:Fallback>
                <p:oleObj r:id="rId8" imgW="1104900" imgH="254000" progId="Equation.DSMT4">
                  <p:embed/>
                  <p:pic>
                    <p:nvPicPr>
                      <p:cNvPr id="0" name="图片 357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7088" y="2532063"/>
                        <a:ext cx="2522537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716463" y="2636838"/>
          <a:ext cx="28686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256665" imgH="444500" progId="Equation.DSMT4">
                  <p:embed/>
                </p:oleObj>
              </mc:Choice>
              <mc:Fallback>
                <p:oleObj r:id="rId10" imgW="1256665" imgH="444500" progId="Equation.DSMT4">
                  <p:embed/>
                  <p:pic>
                    <p:nvPicPr>
                      <p:cNvPr id="0" name="图片 357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16463" y="2636838"/>
                        <a:ext cx="2868612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716463" y="4581525"/>
          <a:ext cx="30416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332865" imgH="431800" progId="Equation.DSMT4">
                  <p:embed/>
                </p:oleObj>
              </mc:Choice>
              <mc:Fallback>
                <p:oleObj r:id="rId12" imgW="1332865" imgH="431800" progId="Equation.DSMT4">
                  <p:embed/>
                  <p:pic>
                    <p:nvPicPr>
                      <p:cNvPr id="0" name="图片 357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16463" y="4581525"/>
                        <a:ext cx="304165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993063" y="4586288"/>
          <a:ext cx="104298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457200" imgH="393700" progId="Equation.DSMT4">
                  <p:embed/>
                </p:oleObj>
              </mc:Choice>
              <mc:Fallback>
                <p:oleObj r:id="rId14" imgW="457200" imgH="393700" progId="Equation.DSMT4">
                  <p:embed/>
                  <p:pic>
                    <p:nvPicPr>
                      <p:cNvPr id="0" name="图片 357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993063" y="4586288"/>
                        <a:ext cx="1042987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7740650" y="2852738"/>
          <a:ext cx="12461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545465" imgH="203200" progId="Equation.DSMT4">
                  <p:embed/>
                </p:oleObj>
              </mc:Choice>
              <mc:Fallback>
                <p:oleObj r:id="rId16" imgW="545465" imgH="203200" progId="Equation.DSMT4">
                  <p:embed/>
                  <p:pic>
                    <p:nvPicPr>
                      <p:cNvPr id="0" name="图片 357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740650" y="2852738"/>
                        <a:ext cx="1246188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4656138" y="5970588"/>
          <a:ext cx="2728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193800" imgH="254000" progId="Equation.DSMT4">
                  <p:embed/>
                </p:oleObj>
              </mc:Choice>
              <mc:Fallback>
                <p:oleObj r:id="rId18" imgW="1193800" imgH="254000" progId="Equation.DSMT4">
                  <p:embed/>
                  <p:pic>
                    <p:nvPicPr>
                      <p:cNvPr id="0" name="图片 357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656138" y="5970588"/>
                        <a:ext cx="2728912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64163" y="4716463"/>
            <a:ext cx="72072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FF33CC"/>
                </a:solidFill>
                <a:latin typeface="Arial" panose="020B0604020202020204" pitchFamily="34" charset="0"/>
              </a:rPr>
              <a:t>?</a:t>
            </a:r>
            <a:endParaRPr lang="zh-CN" altLang="en-US" sz="3200" b="1" dirty="0">
              <a:solidFill>
                <a:srgbClr val="FF33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60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836613"/>
            <a:ext cx="26543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760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0" y="836613"/>
            <a:ext cx="2781300" cy="4429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760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913" y="2036763"/>
            <a:ext cx="1644650" cy="4397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760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8400" y="1792288"/>
            <a:ext cx="2032000" cy="920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760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913" y="3162300"/>
            <a:ext cx="1792287" cy="4302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760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1275" y="3040063"/>
            <a:ext cx="1401763" cy="8683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760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113" y="4975225"/>
            <a:ext cx="6154737" cy="469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7609" name="Text Box 9"/>
          <p:cNvSpPr txBox="1"/>
          <p:nvPr/>
        </p:nvSpPr>
        <p:spPr>
          <a:xfrm>
            <a:off x="6084888" y="1916113"/>
            <a:ext cx="15001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收敛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537610" name="Text Box 10"/>
          <p:cNvSpPr txBox="1"/>
          <p:nvPr/>
        </p:nvSpPr>
        <p:spPr>
          <a:xfrm>
            <a:off x="5795963" y="32131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发散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"/>
                                        <p:tgtEl>
                                          <p:spTgt spid="53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3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9" grpId="0"/>
      <p:bldP spid="537610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thinThick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thinThick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69</TotalTime>
  <Words>1536</Words>
  <Application>Microsoft Office PowerPoint</Application>
  <PresentationFormat>全屏显示(4:3)</PresentationFormat>
  <Paragraphs>250</Paragraphs>
  <Slides>84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84</vt:i4>
      </vt:variant>
    </vt:vector>
  </HeadingPairs>
  <TitlesOfParts>
    <vt:vector size="93" baseType="lpstr">
      <vt:lpstr>黑体</vt:lpstr>
      <vt:lpstr>宋体</vt:lpstr>
      <vt:lpstr>Arial</vt:lpstr>
      <vt:lpstr>Times New Roman</vt:lpstr>
      <vt:lpstr>Wingdings</vt:lpstr>
      <vt:lpstr>Network</vt:lpstr>
      <vt:lpstr>MathType 6.0 Equation</vt:lpstr>
      <vt:lpstr>Microsoft Equation 3.0</vt:lpstr>
      <vt:lpstr>Equation</vt:lpstr>
      <vt:lpstr>§4 函数项级数</vt:lpstr>
      <vt:lpstr>PowerPoint 演示文稿</vt:lpstr>
      <vt:lpstr>PowerPoint 演示文稿</vt:lpstr>
      <vt:lpstr>PowerPoint 演示文稿</vt:lpstr>
      <vt:lpstr>§4 函数项级数</vt:lpstr>
      <vt:lpstr>§4 函数项级数</vt:lpstr>
      <vt:lpstr>PowerPoint 演示文稿</vt:lpstr>
      <vt:lpstr>PowerPoint 演示文稿</vt:lpstr>
      <vt:lpstr>PowerPoint 演示文稿</vt:lpstr>
      <vt:lpstr>§4 函数项级数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2.函数项级数一致收敛的必要条件与判别法</vt:lpstr>
      <vt:lpstr>PowerPoint 演示文稿</vt:lpstr>
      <vt:lpstr>PowerPoint 演示文稿</vt:lpstr>
      <vt:lpstr>2.函数项级数一致收敛的必要条件与判别法</vt:lpstr>
      <vt:lpstr>PowerPoint 演示文稿</vt:lpstr>
      <vt:lpstr>PowerPoint 演示文稿</vt:lpstr>
      <vt:lpstr>PowerPoint 演示文稿</vt:lpstr>
      <vt:lpstr>PowerPoint 演示文稿</vt:lpstr>
      <vt:lpstr>2.函数项级数一致收敛的必要条件与判别法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3.一致收敛级数的性质（复习）</vt:lpstr>
      <vt:lpstr>PowerPoint 演示文稿</vt:lpstr>
      <vt:lpstr>3.一致收敛级数的性质</vt:lpstr>
      <vt:lpstr>PowerPoint 演示文稿</vt:lpstr>
      <vt:lpstr>PowerPoint 演示文稿</vt:lpstr>
      <vt:lpstr>PowerPoint 演示文稿</vt:lpstr>
      <vt:lpstr>PowerPoint 演示文稿</vt:lpstr>
      <vt:lpstr>3.一致收敛级数的性质</vt:lpstr>
      <vt:lpstr>3.一致收敛级数的性质</vt:lpstr>
      <vt:lpstr>PowerPoint 演示文稿</vt:lpstr>
      <vt:lpstr>PowerPoint 演示文稿</vt:lpstr>
      <vt:lpstr>PowerPoint 演示文稿</vt:lpstr>
      <vt:lpstr>3.一致收敛级数的性质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 无穷级数</dc:title>
  <dc:creator>dingwei</dc:creator>
  <cp:lastModifiedBy>能明 张</cp:lastModifiedBy>
  <cp:revision>916</cp:revision>
  <dcterms:created xsi:type="dcterms:W3CDTF">2009-02-02T08:22:53Z</dcterms:created>
  <dcterms:modified xsi:type="dcterms:W3CDTF">2021-06-08T09:30:30Z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C407B711F8E74EC8B9E565FE8FF83A3C</vt:lpwstr>
  </property>
</Properties>
</file>