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718" r:id="rId2"/>
    <p:sldId id="822" r:id="rId3"/>
    <p:sldId id="823" r:id="rId4"/>
    <p:sldId id="824" r:id="rId5"/>
    <p:sldId id="900" r:id="rId6"/>
    <p:sldId id="825" r:id="rId7"/>
    <p:sldId id="826" r:id="rId8"/>
    <p:sldId id="841" r:id="rId9"/>
    <p:sldId id="843" r:id="rId10"/>
    <p:sldId id="842" r:id="rId11"/>
    <p:sldId id="882" r:id="rId12"/>
    <p:sldId id="901" r:id="rId13"/>
    <p:sldId id="883" r:id="rId14"/>
    <p:sldId id="903" r:id="rId15"/>
    <p:sldId id="904" r:id="rId16"/>
    <p:sldId id="884" r:id="rId17"/>
    <p:sldId id="827" r:id="rId18"/>
    <p:sldId id="863" r:id="rId19"/>
    <p:sldId id="828" r:id="rId20"/>
    <p:sldId id="898" r:id="rId21"/>
    <p:sldId id="906" r:id="rId22"/>
    <p:sldId id="845" r:id="rId23"/>
    <p:sldId id="846" r:id="rId24"/>
    <p:sldId id="891" r:id="rId25"/>
    <p:sldId id="899" r:id="rId26"/>
    <p:sldId id="892" r:id="rId27"/>
    <p:sldId id="893" r:id="rId28"/>
    <p:sldId id="749" r:id="rId29"/>
    <p:sldId id="832" r:id="rId30"/>
    <p:sldId id="754" r:id="rId31"/>
    <p:sldId id="755" r:id="rId32"/>
    <p:sldId id="844" r:id="rId33"/>
    <p:sldId id="756" r:id="rId34"/>
    <p:sldId id="833" r:id="rId35"/>
    <p:sldId id="835" r:id="rId36"/>
    <p:sldId id="834" r:id="rId37"/>
    <p:sldId id="838" r:id="rId38"/>
    <p:sldId id="839" r:id="rId39"/>
    <p:sldId id="830" r:id="rId40"/>
    <p:sldId id="831" r:id="rId41"/>
    <p:sldId id="885" r:id="rId42"/>
    <p:sldId id="888" r:id="rId43"/>
    <p:sldId id="889" r:id="rId44"/>
    <p:sldId id="890" r:id="rId45"/>
    <p:sldId id="887" r:id="rId46"/>
    <p:sldId id="886" r:id="rId47"/>
    <p:sldId id="894" r:id="rId48"/>
    <p:sldId id="895" r:id="rId49"/>
    <p:sldId id="905" r:id="rId50"/>
  </p:sldIdLst>
  <p:sldSz cx="9144000" cy="6858000" type="screen4x3"/>
  <p:notesSz cx="6858000" cy="9144000"/>
  <p:custShowLst>
    <p:custShow name="曲顶柱体" id="0">
      <p:sldLst/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CCFFFF"/>
    <a:srgbClr val="FFFF99"/>
    <a:srgbClr val="3333CC"/>
    <a:srgbClr val="FF3300"/>
    <a:srgbClr val="CCECFF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3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‹#›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b="1" dirty="0"/>
              <a:t>44</a:t>
            </a:fld>
            <a:endParaRPr lang="zh-CN" alt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0.bin"/><Relationship Id="rId26" Type="http://schemas.openxmlformats.org/officeDocument/2006/relationships/image" Target="../media/image74.wmf"/><Relationship Id="rId39" Type="http://schemas.openxmlformats.org/officeDocument/2006/relationships/oleObject" Target="../embeddings/oleObject82.bin"/><Relationship Id="rId21" Type="http://schemas.openxmlformats.org/officeDocument/2006/relationships/image" Target="../media/image72.wmf"/><Relationship Id="rId34" Type="http://schemas.openxmlformats.org/officeDocument/2006/relationships/oleObject" Target="../embeddings/oleObject79.bin"/><Relationship Id="rId42" Type="http://schemas.openxmlformats.org/officeDocument/2006/relationships/oleObject" Target="../embeddings/oleObject84.bin"/><Relationship Id="rId7" Type="http://schemas.openxmlformats.org/officeDocument/2006/relationships/image" Target="../media/image65.w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oleObject" Target="../embeddings/oleObject76.bin"/><Relationship Id="rId41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8.bin"/><Relationship Id="rId37" Type="http://schemas.openxmlformats.org/officeDocument/2006/relationships/oleObject" Target="../embeddings/oleObject81.bin"/><Relationship Id="rId40" Type="http://schemas.openxmlformats.org/officeDocument/2006/relationships/image" Target="../media/image80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28" Type="http://schemas.openxmlformats.org/officeDocument/2006/relationships/image" Target="../media/image75.wmf"/><Relationship Id="rId36" Type="http://schemas.openxmlformats.org/officeDocument/2006/relationships/oleObject" Target="../embeddings/oleObject80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1.wmf"/><Relationship Id="rId31" Type="http://schemas.openxmlformats.org/officeDocument/2006/relationships/oleObject" Target="../embeddings/oleObject77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76.wmf"/><Relationship Id="rId35" Type="http://schemas.openxmlformats.org/officeDocument/2006/relationships/image" Target="../media/image78.wmf"/><Relationship Id="rId43" Type="http://schemas.openxmlformats.org/officeDocument/2006/relationships/image" Target="../media/image81.wmf"/><Relationship Id="rId8" Type="http://schemas.openxmlformats.org/officeDocument/2006/relationships/oleObject" Target="../embeddings/oleObject65.bin"/><Relationship Id="rId3" Type="http://schemas.openxmlformats.org/officeDocument/2006/relationships/image" Target="../media/image63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0.wmf"/><Relationship Id="rId25" Type="http://schemas.openxmlformats.org/officeDocument/2006/relationships/oleObject" Target="../embeddings/oleObject74.bin"/><Relationship Id="rId33" Type="http://schemas.openxmlformats.org/officeDocument/2006/relationships/image" Target="../media/image77.wmf"/><Relationship Id="rId38" Type="http://schemas.openxmlformats.org/officeDocument/2006/relationships/image" Target="../media/image7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6.wmf"/><Relationship Id="rId3" Type="http://schemas.openxmlformats.org/officeDocument/2006/relationships/image" Target="../media/image43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90.bin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9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88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0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5.wmf"/><Relationship Id="rId3" Type="http://schemas.openxmlformats.org/officeDocument/2006/relationships/image" Target="../media/image9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100.bin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4.wmf"/><Relationship Id="rId5" Type="http://schemas.openxmlformats.org/officeDocument/2006/relationships/image" Target="../media/image92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9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91.wmf"/><Relationship Id="rId21" Type="http://schemas.openxmlformats.org/officeDocument/2006/relationships/image" Target="../media/image104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2.wmf"/><Relationship Id="rId2" Type="http://schemas.openxmlformats.org/officeDocument/2006/relationships/oleObject" Target="../embeddings/oleObject95.bin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9.wmf"/><Relationship Id="rId5" Type="http://schemas.openxmlformats.org/officeDocument/2006/relationships/image" Target="../media/image92.wmf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16.bin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0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22.bin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16.emf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15.emf"/><Relationship Id="rId14" Type="http://schemas.openxmlformats.org/officeDocument/2006/relationships/oleObject" Target="../embeddings/oleObject1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3.wmf"/><Relationship Id="rId5" Type="http://schemas.openxmlformats.org/officeDocument/2006/relationships/image" Target="../media/image120.e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28.wmf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30.wmf"/><Relationship Id="rId2" Type="http://schemas.openxmlformats.org/officeDocument/2006/relationships/oleObject" Target="../embeddings/oleObject129.bin"/><Relationship Id="rId16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4.bin"/><Relationship Id="rId5" Type="http://schemas.openxmlformats.org/officeDocument/2006/relationships/image" Target="../media/image125.wmf"/><Relationship Id="rId15" Type="http://schemas.openxmlformats.org/officeDocument/2006/relationships/image" Target="../media/image129.wmf"/><Relationship Id="rId10" Type="http://schemas.openxmlformats.org/officeDocument/2006/relationships/image" Target="../media/image127.emf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4.emf"/><Relationship Id="rId21" Type="http://schemas.openxmlformats.org/officeDocument/2006/relationships/image" Target="../media/image13.w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47.bin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34.wmf"/><Relationship Id="rId2" Type="http://schemas.openxmlformats.org/officeDocument/2006/relationships/oleObject" Target="../embeddings/oleObject138.bin"/><Relationship Id="rId16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3.bin"/><Relationship Id="rId5" Type="http://schemas.openxmlformats.org/officeDocument/2006/relationships/image" Target="../media/image125.wmf"/><Relationship Id="rId15" Type="http://schemas.openxmlformats.org/officeDocument/2006/relationships/image" Target="../media/image133.wmf"/><Relationship Id="rId10" Type="http://schemas.openxmlformats.org/officeDocument/2006/relationships/image" Target="../media/image131.emf"/><Relationship Id="rId19" Type="http://schemas.openxmlformats.org/officeDocument/2006/relationships/image" Target="../media/image135.wmf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2.bin"/><Relationship Id="rId14" Type="http://schemas.openxmlformats.org/officeDocument/2006/relationships/oleObject" Target="../embeddings/oleObject14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52.bin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46.wmf"/><Relationship Id="rId3" Type="http://schemas.openxmlformats.org/officeDocument/2006/relationships/image" Target="../media/image141.emf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48.wmf"/><Relationship Id="rId2" Type="http://schemas.openxmlformats.org/officeDocument/2006/relationships/oleObject" Target="../embeddings/oleObject154.bin"/><Relationship Id="rId16" Type="http://schemas.openxmlformats.org/officeDocument/2006/relationships/oleObject" Target="../embeddings/oleObject1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45.wmf"/><Relationship Id="rId5" Type="http://schemas.openxmlformats.org/officeDocument/2006/relationships/image" Target="../media/image142.emf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6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67.bin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53.wmf"/><Relationship Id="rId5" Type="http://schemas.openxmlformats.org/officeDocument/2006/relationships/image" Target="../media/image150.wmf"/><Relationship Id="rId15" Type="http://schemas.openxmlformats.org/officeDocument/2006/relationships/image" Target="../media/image155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61.emf"/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74.bin"/><Relationship Id="rId2" Type="http://schemas.openxmlformats.org/officeDocument/2006/relationships/oleObject" Target="../embeddings/oleObject1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5" Type="http://schemas.openxmlformats.org/officeDocument/2006/relationships/image" Target="../media/image162.w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7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5.w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7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image" Target="../media/image166.wmf"/><Relationship Id="rId7" Type="http://schemas.openxmlformats.org/officeDocument/2006/relationships/image" Target="../media/image168.wmf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6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78.wmf"/><Relationship Id="rId2" Type="http://schemas.openxmlformats.org/officeDocument/2006/relationships/oleObject" Target="../embeddings/oleObject184.bin"/><Relationship Id="rId16" Type="http://schemas.openxmlformats.org/officeDocument/2006/relationships/oleObject" Target="../embeddings/oleObject1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19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3" Type="http://schemas.openxmlformats.org/officeDocument/2006/relationships/image" Target="../media/image179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97.bin"/><Relationship Id="rId2" Type="http://schemas.openxmlformats.org/officeDocument/2006/relationships/oleObject" Target="../embeddings/oleObject1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82.wmf"/><Relationship Id="rId5" Type="http://schemas.openxmlformats.org/officeDocument/2006/relationships/image" Target="../media/image180.w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8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4.bin"/><Relationship Id="rId3" Type="http://schemas.openxmlformats.org/officeDocument/2006/relationships/image" Target="../media/image183.wmf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203.bin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26.wmf"/><Relationship Id="rId5" Type="http://schemas.openxmlformats.org/officeDocument/2006/relationships/image" Target="../media/image184.wmf"/><Relationship Id="rId15" Type="http://schemas.openxmlformats.org/officeDocument/2006/relationships/image" Target="../media/image187.w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86.wmf"/><Relationship Id="rId14" Type="http://schemas.openxmlformats.org/officeDocument/2006/relationships/oleObject" Target="../embeddings/oleObject20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oleObject" Target="../embeddings/Microsoft_Word_97_-_2003_Document.doc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e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image" Target="../media/image188.wmf"/><Relationship Id="rId7" Type="http://schemas.openxmlformats.org/officeDocument/2006/relationships/image" Target="../media/image189.emf"/><Relationship Id="rId2" Type="http://schemas.openxmlformats.org/officeDocument/2006/relationships/oleObject" Target="../embeddings/oleObject2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8.bin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20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218.bin"/><Relationship Id="rId26" Type="http://schemas.openxmlformats.org/officeDocument/2006/relationships/oleObject" Target="../embeddings/oleObject222.bin"/><Relationship Id="rId3" Type="http://schemas.openxmlformats.org/officeDocument/2006/relationships/image" Target="../media/image190.wmf"/><Relationship Id="rId21" Type="http://schemas.openxmlformats.org/officeDocument/2006/relationships/image" Target="../media/image199.wmf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197.wmf"/><Relationship Id="rId25" Type="http://schemas.openxmlformats.org/officeDocument/2006/relationships/image" Target="../media/image201.wmf"/><Relationship Id="rId2" Type="http://schemas.openxmlformats.org/officeDocument/2006/relationships/oleObject" Target="../embeddings/oleObject210.bin"/><Relationship Id="rId16" Type="http://schemas.openxmlformats.org/officeDocument/2006/relationships/oleObject" Target="../embeddings/oleObject217.bin"/><Relationship Id="rId20" Type="http://schemas.openxmlformats.org/officeDocument/2006/relationships/oleObject" Target="../embeddings/oleObject2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194.wmf"/><Relationship Id="rId24" Type="http://schemas.openxmlformats.org/officeDocument/2006/relationships/oleObject" Target="../embeddings/oleObject221.bin"/><Relationship Id="rId5" Type="http://schemas.openxmlformats.org/officeDocument/2006/relationships/image" Target="../media/image191.wmf"/><Relationship Id="rId15" Type="http://schemas.openxmlformats.org/officeDocument/2006/relationships/image" Target="../media/image196.wmf"/><Relationship Id="rId23" Type="http://schemas.openxmlformats.org/officeDocument/2006/relationships/image" Target="../media/image200.wmf"/><Relationship Id="rId10" Type="http://schemas.openxmlformats.org/officeDocument/2006/relationships/oleObject" Target="../embeddings/oleObject214.bin"/><Relationship Id="rId19" Type="http://schemas.openxmlformats.org/officeDocument/2006/relationships/image" Target="../media/image198.wmf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193.wmf"/><Relationship Id="rId14" Type="http://schemas.openxmlformats.org/officeDocument/2006/relationships/oleObject" Target="../embeddings/oleObject216.bin"/><Relationship Id="rId22" Type="http://schemas.openxmlformats.org/officeDocument/2006/relationships/oleObject" Target="../embeddings/oleObject220.bin"/><Relationship Id="rId27" Type="http://schemas.openxmlformats.org/officeDocument/2006/relationships/image" Target="../media/image20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05.emf"/><Relationship Id="rId3" Type="http://schemas.openxmlformats.org/officeDocument/2006/relationships/image" Target="../media/image190.wmf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194.wmf"/><Relationship Id="rId2" Type="http://schemas.openxmlformats.org/officeDocument/2006/relationships/oleObject" Target="../embeddings/oleObject223.bin"/><Relationship Id="rId16" Type="http://schemas.openxmlformats.org/officeDocument/2006/relationships/oleObject" Target="../embeddings/oleObject2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04.wmf"/><Relationship Id="rId5" Type="http://schemas.openxmlformats.org/officeDocument/2006/relationships/image" Target="../media/image191.wmf"/><Relationship Id="rId15" Type="http://schemas.openxmlformats.org/officeDocument/2006/relationships/image" Target="../media/image193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03.wmf"/><Relationship Id="rId14" Type="http://schemas.openxmlformats.org/officeDocument/2006/relationships/oleObject" Target="../embeddings/oleObject2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210.emf"/><Relationship Id="rId3" Type="http://schemas.openxmlformats.org/officeDocument/2006/relationships/image" Target="../media/image206.wmf"/><Relationship Id="rId7" Type="http://schemas.openxmlformats.org/officeDocument/2006/relationships/image" Target="../media/image208.w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194.wmf"/><Relationship Id="rId2" Type="http://schemas.openxmlformats.org/officeDocument/2006/relationships/oleObject" Target="../embeddings/oleObject231.bin"/><Relationship Id="rId16" Type="http://schemas.openxmlformats.org/officeDocument/2006/relationships/oleObject" Target="../embeddings/oleObject2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09.wmf"/><Relationship Id="rId5" Type="http://schemas.openxmlformats.org/officeDocument/2006/relationships/image" Target="../media/image207.wmf"/><Relationship Id="rId15" Type="http://schemas.openxmlformats.org/officeDocument/2006/relationships/image" Target="../media/image211.emf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192.wmf"/><Relationship Id="rId14" Type="http://schemas.openxmlformats.org/officeDocument/2006/relationships/oleObject" Target="../embeddings/oleObject23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16.wmf"/><Relationship Id="rId3" Type="http://schemas.openxmlformats.org/officeDocument/2006/relationships/image" Target="../media/image212.wmf"/><Relationship Id="rId7" Type="http://schemas.openxmlformats.org/officeDocument/2006/relationships/image" Target="../media/image214.emf"/><Relationship Id="rId12" Type="http://schemas.openxmlformats.org/officeDocument/2006/relationships/oleObject" Target="../embeddings/oleObject244.bin"/><Relationship Id="rId2" Type="http://schemas.openxmlformats.org/officeDocument/2006/relationships/oleObject" Target="../embeddings/oleObject2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15.wmf"/><Relationship Id="rId5" Type="http://schemas.openxmlformats.org/officeDocument/2006/relationships/image" Target="../media/image213.w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24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254.bin"/><Relationship Id="rId3" Type="http://schemas.openxmlformats.org/officeDocument/2006/relationships/image" Target="../media/image217.wmf"/><Relationship Id="rId7" Type="http://schemas.openxmlformats.org/officeDocument/2006/relationships/image" Target="../media/image219.wmf"/><Relationship Id="rId12" Type="http://schemas.openxmlformats.org/officeDocument/2006/relationships/oleObject" Target="../embeddings/oleObject251.bin"/><Relationship Id="rId17" Type="http://schemas.openxmlformats.org/officeDocument/2006/relationships/image" Target="../media/image222.wmf"/><Relationship Id="rId2" Type="http://schemas.openxmlformats.org/officeDocument/2006/relationships/oleObject" Target="../embeddings/oleObject246.bin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12.wmf"/><Relationship Id="rId5" Type="http://schemas.openxmlformats.org/officeDocument/2006/relationships/image" Target="../media/image218.wmf"/><Relationship Id="rId15" Type="http://schemas.openxmlformats.org/officeDocument/2006/relationships/image" Target="../media/image221.wmf"/><Relationship Id="rId10" Type="http://schemas.openxmlformats.org/officeDocument/2006/relationships/oleObject" Target="../embeddings/oleObject250.bin"/><Relationship Id="rId19" Type="http://schemas.openxmlformats.org/officeDocument/2006/relationships/image" Target="../media/image223.wmf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20.wmf"/><Relationship Id="rId14" Type="http://schemas.openxmlformats.org/officeDocument/2006/relationships/oleObject" Target="../embeddings/oleObject25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229.wmf"/><Relationship Id="rId3" Type="http://schemas.openxmlformats.org/officeDocument/2006/relationships/image" Target="../media/image224.emf"/><Relationship Id="rId7" Type="http://schemas.openxmlformats.org/officeDocument/2006/relationships/image" Target="../media/image226.wmf"/><Relationship Id="rId12" Type="http://schemas.openxmlformats.org/officeDocument/2006/relationships/oleObject" Target="../embeddings/oleObject261.bin"/><Relationship Id="rId17" Type="http://schemas.openxmlformats.org/officeDocument/2006/relationships/image" Target="../media/image194.wmf"/><Relationship Id="rId2" Type="http://schemas.openxmlformats.org/officeDocument/2006/relationships/oleObject" Target="../embeddings/oleObject256.bin"/><Relationship Id="rId16" Type="http://schemas.openxmlformats.org/officeDocument/2006/relationships/oleObject" Target="../embeddings/oleObject2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228.wmf"/><Relationship Id="rId5" Type="http://schemas.openxmlformats.org/officeDocument/2006/relationships/image" Target="../media/image225.wmf"/><Relationship Id="rId15" Type="http://schemas.openxmlformats.org/officeDocument/2006/relationships/image" Target="../media/image230.wmf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227.wmf"/><Relationship Id="rId14" Type="http://schemas.openxmlformats.org/officeDocument/2006/relationships/oleObject" Target="../embeddings/oleObject26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image" Target="../media/image236.wmf"/><Relationship Id="rId3" Type="http://schemas.openxmlformats.org/officeDocument/2006/relationships/image" Target="../media/image231.emf"/><Relationship Id="rId7" Type="http://schemas.openxmlformats.org/officeDocument/2006/relationships/image" Target="../media/image233.wmf"/><Relationship Id="rId12" Type="http://schemas.openxmlformats.org/officeDocument/2006/relationships/oleObject" Target="../embeddings/oleObject269.bin"/><Relationship Id="rId17" Type="http://schemas.openxmlformats.org/officeDocument/2006/relationships/image" Target="../media/image238.wmf"/><Relationship Id="rId2" Type="http://schemas.openxmlformats.org/officeDocument/2006/relationships/oleObject" Target="../embeddings/oleObject264.bin"/><Relationship Id="rId16" Type="http://schemas.openxmlformats.org/officeDocument/2006/relationships/oleObject" Target="../embeddings/oleObject2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5" Type="http://schemas.openxmlformats.org/officeDocument/2006/relationships/image" Target="../media/image237.wmf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34.wmf"/><Relationship Id="rId14" Type="http://schemas.openxmlformats.org/officeDocument/2006/relationships/oleObject" Target="../embeddings/oleObject27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13" Type="http://schemas.openxmlformats.org/officeDocument/2006/relationships/image" Target="../media/image126.wmf"/><Relationship Id="rId3" Type="http://schemas.openxmlformats.org/officeDocument/2006/relationships/image" Target="../media/image239.emf"/><Relationship Id="rId7" Type="http://schemas.openxmlformats.org/officeDocument/2006/relationships/image" Target="../media/image241.wmf"/><Relationship Id="rId12" Type="http://schemas.openxmlformats.org/officeDocument/2006/relationships/oleObject" Target="../embeddings/oleObject277.bin"/><Relationship Id="rId2" Type="http://schemas.openxmlformats.org/officeDocument/2006/relationships/oleObject" Target="../embeddings/oleObject2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43.wmf"/><Relationship Id="rId5" Type="http://schemas.openxmlformats.org/officeDocument/2006/relationships/image" Target="../media/image240.emf"/><Relationship Id="rId10" Type="http://schemas.openxmlformats.org/officeDocument/2006/relationships/oleObject" Target="../embeddings/oleObject276.bin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251.wmf"/><Relationship Id="rId2" Type="http://schemas.openxmlformats.org/officeDocument/2006/relationships/oleObject" Target="../embeddings/oleObject278.bin"/><Relationship Id="rId16" Type="http://schemas.openxmlformats.org/officeDocument/2006/relationships/oleObject" Target="../embeddings/oleObject2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48.emf"/><Relationship Id="rId5" Type="http://schemas.openxmlformats.org/officeDocument/2006/relationships/image" Target="../media/image245.wmf"/><Relationship Id="rId15" Type="http://schemas.openxmlformats.org/officeDocument/2006/relationships/image" Target="../media/image250.wmf"/><Relationship Id="rId10" Type="http://schemas.openxmlformats.org/officeDocument/2006/relationships/oleObject" Target="../embeddings/oleObject282.bin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47.wmf"/><Relationship Id="rId14" Type="http://schemas.openxmlformats.org/officeDocument/2006/relationships/oleObject" Target="../embeddings/oleObject28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56.wmf"/><Relationship Id="rId3" Type="http://schemas.openxmlformats.org/officeDocument/2006/relationships/image" Target="../media/image252.wmf"/><Relationship Id="rId7" Type="http://schemas.openxmlformats.org/officeDocument/2006/relationships/image" Target="../media/image254.wmf"/><Relationship Id="rId12" Type="http://schemas.openxmlformats.org/officeDocument/2006/relationships/oleObject" Target="../embeddings/oleObject291.bin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55.wmf"/><Relationship Id="rId5" Type="http://schemas.openxmlformats.org/officeDocument/2006/relationships/image" Target="../media/image253.wmf"/><Relationship Id="rId15" Type="http://schemas.openxmlformats.org/officeDocument/2006/relationships/image" Target="../media/image257.wmf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47.wmf"/><Relationship Id="rId14" Type="http://schemas.openxmlformats.org/officeDocument/2006/relationships/oleObject" Target="../embeddings/oleObject29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63.wmf"/><Relationship Id="rId18" Type="http://schemas.openxmlformats.org/officeDocument/2006/relationships/oleObject" Target="../embeddings/oleObject301.bin"/><Relationship Id="rId3" Type="http://schemas.openxmlformats.org/officeDocument/2006/relationships/image" Target="../media/image258.wmf"/><Relationship Id="rId7" Type="http://schemas.openxmlformats.org/officeDocument/2006/relationships/image" Target="../media/image260.w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265.wmf"/><Relationship Id="rId2" Type="http://schemas.openxmlformats.org/officeDocument/2006/relationships/oleObject" Target="../embeddings/oleObject293.bin"/><Relationship Id="rId16" Type="http://schemas.openxmlformats.org/officeDocument/2006/relationships/oleObject" Target="../embeddings/oleObject3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62.wmf"/><Relationship Id="rId5" Type="http://schemas.openxmlformats.org/officeDocument/2006/relationships/image" Target="../media/image259.wmf"/><Relationship Id="rId15" Type="http://schemas.openxmlformats.org/officeDocument/2006/relationships/image" Target="../media/image264.wmf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266.w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61.wmf"/><Relationship Id="rId14" Type="http://schemas.openxmlformats.org/officeDocument/2006/relationships/oleObject" Target="../embeddings/oleObject29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272.wmf"/><Relationship Id="rId3" Type="http://schemas.openxmlformats.org/officeDocument/2006/relationships/image" Target="../media/image267.wmf"/><Relationship Id="rId7" Type="http://schemas.openxmlformats.org/officeDocument/2006/relationships/image" Target="../media/image269.wmf"/><Relationship Id="rId12" Type="http://schemas.openxmlformats.org/officeDocument/2006/relationships/oleObject" Target="../embeddings/oleObject307.bin"/><Relationship Id="rId17" Type="http://schemas.openxmlformats.org/officeDocument/2006/relationships/image" Target="../media/image274.wmf"/><Relationship Id="rId2" Type="http://schemas.openxmlformats.org/officeDocument/2006/relationships/oleObject" Target="../embeddings/oleObject302.bin"/><Relationship Id="rId16" Type="http://schemas.openxmlformats.org/officeDocument/2006/relationships/oleObject" Target="../embeddings/oleObject3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271.wmf"/><Relationship Id="rId5" Type="http://schemas.openxmlformats.org/officeDocument/2006/relationships/image" Target="../media/image268.wmf"/><Relationship Id="rId15" Type="http://schemas.openxmlformats.org/officeDocument/2006/relationships/image" Target="../media/image273.wmf"/><Relationship Id="rId10" Type="http://schemas.openxmlformats.org/officeDocument/2006/relationships/oleObject" Target="../embeddings/oleObject306.bin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30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3" Type="http://schemas.openxmlformats.org/officeDocument/2006/relationships/image" Target="../media/image275.wmf"/><Relationship Id="rId7" Type="http://schemas.openxmlformats.org/officeDocument/2006/relationships/image" Target="../media/image277.wmf"/><Relationship Id="rId2" Type="http://schemas.openxmlformats.org/officeDocument/2006/relationships/oleObject" Target="../embeddings/oleObject3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2.bin"/><Relationship Id="rId5" Type="http://schemas.openxmlformats.org/officeDocument/2006/relationships/image" Target="../media/image276.wmf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27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285.wmf"/><Relationship Id="rId26" Type="http://schemas.openxmlformats.org/officeDocument/2006/relationships/image" Target="../media/image289.wmf"/><Relationship Id="rId3" Type="http://schemas.openxmlformats.org/officeDocument/2006/relationships/oleObject" Target="../embeddings/oleObject314.bin"/><Relationship Id="rId21" Type="http://schemas.openxmlformats.org/officeDocument/2006/relationships/oleObject" Target="../embeddings/oleObject323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264.wmf"/><Relationship Id="rId17" Type="http://schemas.openxmlformats.org/officeDocument/2006/relationships/oleObject" Target="../embeddings/oleObject321.bin"/><Relationship Id="rId25" Type="http://schemas.openxmlformats.org/officeDocument/2006/relationships/oleObject" Target="../embeddings/oleObject325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4.wmf"/><Relationship Id="rId20" Type="http://schemas.openxmlformats.org/officeDocument/2006/relationships/image" Target="../media/image28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318.bin"/><Relationship Id="rId24" Type="http://schemas.openxmlformats.org/officeDocument/2006/relationships/image" Target="../media/image288.wmf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23" Type="http://schemas.openxmlformats.org/officeDocument/2006/relationships/oleObject" Target="../embeddings/oleObject324.bin"/><Relationship Id="rId10" Type="http://schemas.openxmlformats.org/officeDocument/2006/relationships/image" Target="../media/image282.wmf"/><Relationship Id="rId19" Type="http://schemas.openxmlformats.org/officeDocument/2006/relationships/oleObject" Target="../embeddings/oleObject322.bin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283.wmf"/><Relationship Id="rId22" Type="http://schemas.openxmlformats.org/officeDocument/2006/relationships/image" Target="../media/image28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3" Type="http://schemas.openxmlformats.org/officeDocument/2006/relationships/image" Target="../media/image290.wmf"/><Relationship Id="rId7" Type="http://schemas.openxmlformats.org/officeDocument/2006/relationships/image" Target="../media/image292.wmf"/><Relationship Id="rId2" Type="http://schemas.openxmlformats.org/officeDocument/2006/relationships/oleObject" Target="../embeddings/oleObject3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294.wmf"/><Relationship Id="rId5" Type="http://schemas.openxmlformats.org/officeDocument/2006/relationships/image" Target="../media/image291.wmf"/><Relationship Id="rId10" Type="http://schemas.openxmlformats.org/officeDocument/2006/relationships/oleObject" Target="../embeddings/oleObject330.bin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29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3" Type="http://schemas.openxmlformats.org/officeDocument/2006/relationships/image" Target="../media/image295.wmf"/><Relationship Id="rId7" Type="http://schemas.openxmlformats.org/officeDocument/2006/relationships/image" Target="../media/image297.wmf"/><Relationship Id="rId2" Type="http://schemas.openxmlformats.org/officeDocument/2006/relationships/oleObject" Target="../embeddings/oleObject3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3.bin"/><Relationship Id="rId5" Type="http://schemas.openxmlformats.org/officeDocument/2006/relationships/image" Target="../media/image296.w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29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3" Type="http://schemas.openxmlformats.org/officeDocument/2006/relationships/image" Target="../media/image299.wmf"/><Relationship Id="rId7" Type="http://schemas.openxmlformats.org/officeDocument/2006/relationships/image" Target="../media/image301.wmf"/><Relationship Id="rId2" Type="http://schemas.openxmlformats.org/officeDocument/2006/relationships/oleObject" Target="../embeddings/oleObject3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7.bin"/><Relationship Id="rId5" Type="http://schemas.openxmlformats.org/officeDocument/2006/relationships/image" Target="../media/image300.wmf"/><Relationship Id="rId4" Type="http://schemas.openxmlformats.org/officeDocument/2006/relationships/oleObject" Target="../embeddings/oleObject336.bin"/><Relationship Id="rId9" Type="http://schemas.openxmlformats.org/officeDocument/2006/relationships/image" Target="../media/image30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7" Type="http://schemas.openxmlformats.org/officeDocument/2006/relationships/image" Target="../media/image305.wmf"/><Relationship Id="rId2" Type="http://schemas.openxmlformats.org/officeDocument/2006/relationships/oleObject" Target="../embeddings/oleObject3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1.bin"/><Relationship Id="rId5" Type="http://schemas.openxmlformats.org/officeDocument/2006/relationships/image" Target="../media/image304.wmf"/><Relationship Id="rId4" Type="http://schemas.openxmlformats.org/officeDocument/2006/relationships/oleObject" Target="../embeddings/oleObject34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13" Type="http://schemas.openxmlformats.org/officeDocument/2006/relationships/image" Target="../media/image311.wmf"/><Relationship Id="rId18" Type="http://schemas.openxmlformats.org/officeDocument/2006/relationships/oleObject" Target="../embeddings/oleObject350.bin"/><Relationship Id="rId3" Type="http://schemas.openxmlformats.org/officeDocument/2006/relationships/image" Target="../media/image306.wmf"/><Relationship Id="rId21" Type="http://schemas.openxmlformats.org/officeDocument/2006/relationships/image" Target="../media/image315.wmf"/><Relationship Id="rId7" Type="http://schemas.openxmlformats.org/officeDocument/2006/relationships/image" Target="../media/image308.wmf"/><Relationship Id="rId12" Type="http://schemas.openxmlformats.org/officeDocument/2006/relationships/oleObject" Target="../embeddings/oleObject347.bin"/><Relationship Id="rId17" Type="http://schemas.openxmlformats.org/officeDocument/2006/relationships/image" Target="../media/image313.wmf"/><Relationship Id="rId2" Type="http://schemas.openxmlformats.org/officeDocument/2006/relationships/oleObject" Target="../embeddings/oleObject342.bin"/><Relationship Id="rId16" Type="http://schemas.openxmlformats.org/officeDocument/2006/relationships/oleObject" Target="../embeddings/oleObject349.bin"/><Relationship Id="rId20" Type="http://schemas.openxmlformats.org/officeDocument/2006/relationships/oleObject" Target="../embeddings/oleObject3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310.wmf"/><Relationship Id="rId5" Type="http://schemas.openxmlformats.org/officeDocument/2006/relationships/image" Target="../media/image307.wmf"/><Relationship Id="rId15" Type="http://schemas.openxmlformats.org/officeDocument/2006/relationships/image" Target="../media/image312.wmf"/><Relationship Id="rId23" Type="http://schemas.openxmlformats.org/officeDocument/2006/relationships/image" Target="../media/image316.wmf"/><Relationship Id="rId10" Type="http://schemas.openxmlformats.org/officeDocument/2006/relationships/oleObject" Target="../embeddings/oleObject346.bin"/><Relationship Id="rId19" Type="http://schemas.openxmlformats.org/officeDocument/2006/relationships/image" Target="../media/image314.wmf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309.wmf"/><Relationship Id="rId14" Type="http://schemas.openxmlformats.org/officeDocument/2006/relationships/oleObject" Target="../embeddings/oleObject348.bin"/><Relationship Id="rId22" Type="http://schemas.openxmlformats.org/officeDocument/2006/relationships/oleObject" Target="../embeddings/oleObject35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2.e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2.w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1</a:t>
            </a:fld>
            <a:endParaRPr lang="zh-CN" altLang="en-US" sz="1400" b="1" dirty="0"/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xfrm>
            <a:off x="990600" y="152400"/>
            <a:ext cx="6553200" cy="762000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第六节  函数的幂级数展开式</a:t>
            </a:r>
            <a:r>
              <a:rPr lang="zh-CN" altLang="en-US" sz="3200" b="1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38200" y="990600"/>
          <a:ext cx="25146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23925" imgH="352425" progId="Equation.3">
                  <p:embed/>
                </p:oleObj>
              </mc:Choice>
              <mc:Fallback>
                <p:oleObj r:id="rId3" imgW="923925" imgH="352425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990600"/>
                        <a:ext cx="251460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0"/>
          <p:cNvSpPr txBox="1"/>
          <p:nvPr/>
        </p:nvSpPr>
        <p:spPr>
          <a:xfrm>
            <a:off x="457200" y="3149600"/>
            <a:ext cx="8382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/>
              <a:t>       求幂级数, 在其收敛域内以 </a:t>
            </a:r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为和函数—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函数的幂级数展开</a:t>
            </a:r>
            <a:r>
              <a:rPr lang="zh-CN" altLang="en-US" sz="2800" b="1" dirty="0"/>
              <a:t>。</a:t>
            </a:r>
          </a:p>
        </p:txBody>
      </p:sp>
      <p:sp>
        <p:nvSpPr>
          <p:cNvPr id="3078" name="Text Box 11"/>
          <p:cNvSpPr txBox="1"/>
          <p:nvPr/>
        </p:nvSpPr>
        <p:spPr>
          <a:xfrm>
            <a:off x="381000" y="442277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问题: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473200" y="5094288"/>
            <a:ext cx="4419600" cy="519112"/>
            <a:chOff x="0" y="0"/>
            <a:chExt cx="2784" cy="327"/>
          </a:xfrm>
        </p:grpSpPr>
        <p:sp>
          <p:nvSpPr>
            <p:cNvPr id="2061" name="Text Box 13"/>
            <p:cNvSpPr txBox="1"/>
            <p:nvPr/>
          </p:nvSpPr>
          <p:spPr>
            <a:xfrm>
              <a:off x="0" y="0"/>
              <a:ext cx="27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/>
                <a:t>2.如果能展开,      是什么?</a:t>
              </a:r>
            </a:p>
          </p:txBody>
        </p:sp>
        <p:graphicFrame>
          <p:nvGraphicFramePr>
            <p:cNvPr id="2062" name="Object 9"/>
            <p:cNvGraphicFramePr>
              <a:graphicFrameLocks noChangeAspect="1"/>
            </p:cNvGraphicFramePr>
            <p:nvPr/>
          </p:nvGraphicFramePr>
          <p:xfrm>
            <a:off x="1448" y="0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68935" imgH="457835" progId="Equation.3">
                    <p:embed/>
                  </p:oleObj>
                </mc:Choice>
                <mc:Fallback>
                  <p:oleObj r:id="rId5" imgW="368935" imgH="457835" progId="Equation.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8" y="0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" name="Text Box 15"/>
          <p:cNvSpPr txBox="1"/>
          <p:nvPr/>
        </p:nvSpPr>
        <p:spPr>
          <a:xfrm>
            <a:off x="1460500" y="5729288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3.展开式是否唯一?</a:t>
            </a:r>
          </a:p>
        </p:txBody>
      </p:sp>
      <p:sp>
        <p:nvSpPr>
          <p:cNvPr id="3083" name="Text Box 16"/>
          <p:cNvSpPr txBox="1"/>
          <p:nvPr/>
        </p:nvSpPr>
        <p:spPr>
          <a:xfrm>
            <a:off x="1447800" y="4408488"/>
            <a:ext cx="632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1. </a:t>
            </a:r>
            <a:r>
              <a:rPr lang="en-US" altLang="zh-CN" sz="2800" b="1" i="1" dirty="0"/>
              <a:t>f</a:t>
            </a:r>
            <a:r>
              <a:rPr lang="en-US" altLang="zh-CN" sz="1600" b="1" i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在什么条件下才能展开成幂级数?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733800" y="990600"/>
          <a:ext cx="43434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71625" imgH="352425" progId="Equation.3">
                  <p:embed/>
                </p:oleObj>
              </mc:Choice>
              <mc:Fallback>
                <p:oleObj r:id="rId7" imgW="1571625" imgH="352425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990600"/>
                        <a:ext cx="4343400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AutoShape 18"/>
          <p:cNvSpPr/>
          <p:nvPr/>
        </p:nvSpPr>
        <p:spPr>
          <a:xfrm>
            <a:off x="685800" y="2362200"/>
            <a:ext cx="3048000" cy="609600"/>
          </a:xfrm>
          <a:prstGeom prst="wedgeRoundRectCallout">
            <a:avLst>
              <a:gd name="adj1" fmla="val 14324"/>
              <a:gd name="adj2" fmla="val -152083"/>
              <a:gd name="adj3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麦克劳林展开式 </a:t>
            </a:r>
          </a:p>
        </p:txBody>
      </p:sp>
      <p:sp>
        <p:nvSpPr>
          <p:cNvPr id="3086" name="AutoShape 19"/>
          <p:cNvSpPr/>
          <p:nvPr/>
        </p:nvSpPr>
        <p:spPr>
          <a:xfrm>
            <a:off x="6096000" y="2362200"/>
            <a:ext cx="2286000" cy="609600"/>
          </a:xfrm>
          <a:prstGeom prst="wedgeRoundRectCallout">
            <a:avLst>
              <a:gd name="adj1" fmla="val -37569"/>
              <a:gd name="adj2" fmla="val -137500"/>
              <a:gd name="adj3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泰勒展开式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7" grpId="0"/>
      <p:bldP spid="3078" grpId="0"/>
      <p:bldP spid="3082" grpId="0"/>
      <p:bldP spid="3083" grpId="0"/>
      <p:bldP spid="3085" grpId="0" animBg="1"/>
      <p:bldP spid="30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10</a:t>
            </a:fld>
            <a:endParaRPr lang="zh-CN" altLang="en-US" sz="1400" b="1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43038" y="260350"/>
          <a:ext cx="63960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48000" imgH="457200" progId="Equation.DSMT4">
                  <p:embed/>
                </p:oleObj>
              </mc:Choice>
              <mc:Fallback>
                <p:oleObj r:id="rId2" imgW="3048000" imgH="457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3038" y="260350"/>
                        <a:ext cx="6396037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611188" y="1125538"/>
          <a:ext cx="400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0500" imgH="203200" progId="Equation.DSMT4">
                  <p:embed/>
                </p:oleObj>
              </mc:Choice>
              <mc:Fallback>
                <p:oleObj r:id="rId4" imgW="190500" imgH="203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1125538"/>
                        <a:ext cx="40005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404938" y="1268413"/>
          <a:ext cx="5302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25395" imgH="254000" progId="Equation.DSMT4">
                  <p:embed/>
                </p:oleObj>
              </mc:Choice>
              <mc:Fallback>
                <p:oleObj r:id="rId6" imgW="2525395" imgH="2540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4938" y="1268413"/>
                        <a:ext cx="530225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549400" y="2060575"/>
          <a:ext cx="1092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20700" imgH="254000" progId="Equation.DSMT4">
                  <p:embed/>
                </p:oleObj>
              </mc:Choice>
              <mc:Fallback>
                <p:oleObj r:id="rId8" imgW="520700" imgH="2540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9400" y="2060575"/>
                        <a:ext cx="10922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755650" y="2708275"/>
          <a:ext cx="3200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2730" imgH="203200" progId="Equation.DSMT4">
                  <p:embed/>
                </p:oleObj>
              </mc:Choice>
              <mc:Fallback>
                <p:oleObj r:id="rId10" imgW="1522730" imgH="203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650" y="2708275"/>
                        <a:ext cx="3200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995738" y="2708275"/>
          <a:ext cx="40322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78000" imgH="228600" progId="Equation.DSMT4">
                  <p:embed/>
                </p:oleObj>
              </mc:Choice>
              <mc:Fallback>
                <p:oleObj r:id="rId12" imgW="1778000" imgH="2286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95738" y="2708275"/>
                        <a:ext cx="40322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5686425" y="4149725"/>
          <a:ext cx="16795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99465" imgH="254000" progId="Equation.DSMT4">
                  <p:embed/>
                </p:oleObj>
              </mc:Choice>
              <mc:Fallback>
                <p:oleObj r:id="rId14" imgW="799465" imgH="2540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86425" y="4149725"/>
                        <a:ext cx="167957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4965700" y="4868863"/>
          <a:ext cx="34940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663700" imgH="228600" progId="Equation.DSMT4">
                  <p:embed/>
                </p:oleObj>
              </mc:Choice>
              <mc:Fallback>
                <p:oleObj r:id="rId16" imgW="1663700" imgH="2286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65700" y="4868863"/>
                        <a:ext cx="3494088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5689600" y="5516563"/>
          <a:ext cx="21621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028700" imgH="469900" progId="Equation.DSMT4">
                  <p:embed/>
                </p:oleObj>
              </mc:Choice>
              <mc:Fallback>
                <p:oleObj r:id="rId18" imgW="1028700" imgH="4699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89600" y="5516563"/>
                        <a:ext cx="216217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250825" y="3644900"/>
            <a:ext cx="3025775" cy="0"/>
          </a:xfrm>
          <a:prstGeom prst="straightConnector1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4" name="椭圆 13"/>
          <p:cNvSpPr/>
          <p:nvPr/>
        </p:nvSpPr>
        <p:spPr>
          <a:xfrm>
            <a:off x="611188" y="3573463"/>
            <a:ext cx="46037" cy="71437"/>
          </a:xfrm>
          <a:prstGeom prst="ellipse">
            <a:avLst/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09838" y="3573463"/>
            <a:ext cx="46037" cy="71437"/>
          </a:xfrm>
          <a:prstGeom prst="ellipse">
            <a:avLst/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1276" name="Object 12"/>
          <p:cNvGraphicFramePr/>
          <p:nvPr/>
        </p:nvGraphicFramePr>
        <p:xfrm>
          <a:off x="395288" y="335756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65100" imgH="228600" progId="Equation.DSMT4">
                  <p:embed/>
                </p:oleObj>
              </mc:Choice>
              <mc:Fallback>
                <p:oleObj r:id="rId20" imgW="1651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5288" y="3357563"/>
                        <a:ext cx="1651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/>
          <p:nvPr/>
        </p:nvGraphicFramePr>
        <p:xfrm>
          <a:off x="2646363" y="3402013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27000" imgH="139700" progId="Equation.DSMT4">
                  <p:embed/>
                </p:oleObj>
              </mc:Choice>
              <mc:Fallback>
                <p:oleObj r:id="rId22" imgW="127000" imgH="1397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46363" y="3402013"/>
                        <a:ext cx="1270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250825" y="4365625"/>
            <a:ext cx="3025775" cy="0"/>
          </a:xfrm>
          <a:prstGeom prst="straightConnector1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0" name="椭圆 19"/>
          <p:cNvSpPr/>
          <p:nvPr/>
        </p:nvSpPr>
        <p:spPr>
          <a:xfrm>
            <a:off x="611188" y="4292600"/>
            <a:ext cx="46037" cy="73025"/>
          </a:xfrm>
          <a:prstGeom prst="ellipse">
            <a:avLst/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051050" y="4292600"/>
            <a:ext cx="46038" cy="73025"/>
          </a:xfrm>
          <a:prstGeom prst="ellipse">
            <a:avLst/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2" name="Object 14"/>
          <p:cNvGraphicFramePr/>
          <p:nvPr/>
        </p:nvGraphicFramePr>
        <p:xfrm>
          <a:off x="395288" y="407670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65100" imgH="228600" progId="Equation.DSMT4">
                  <p:embed/>
                </p:oleObj>
              </mc:Choice>
              <mc:Fallback>
                <p:oleObj r:id="rId24" imgW="165100" imgH="2286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5288" y="4076700"/>
                        <a:ext cx="1651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/>
          <p:nvPr/>
        </p:nvGraphicFramePr>
        <p:xfrm>
          <a:off x="2111375" y="407828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52400" imgH="228600" progId="Equation.DSMT4">
                  <p:embed/>
                </p:oleObj>
              </mc:Choice>
              <mc:Fallback>
                <p:oleObj r:id="rId25" imgW="152400" imgH="2286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111375" y="4078288"/>
                        <a:ext cx="1524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/>
          <p:nvPr/>
        </p:nvGraphicFramePr>
        <p:xfrm>
          <a:off x="3419475" y="3500438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279400" imgH="203200" progId="Equation.DSMT4">
                  <p:embed/>
                </p:oleObj>
              </mc:Choice>
              <mc:Fallback>
                <p:oleObj r:id="rId27" imgW="279400" imgH="203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2794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/>
          <p:nvPr/>
        </p:nvGraphicFramePr>
        <p:xfrm>
          <a:off x="3328988" y="4208463"/>
          <a:ext cx="317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317500" imgH="228600" progId="Equation.DSMT4">
                  <p:embed/>
                </p:oleObj>
              </mc:Choice>
              <mc:Fallback>
                <p:oleObj r:id="rId29" imgW="317500" imgH="228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28988" y="4208463"/>
                        <a:ext cx="317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41300" y="5013325"/>
            <a:ext cx="3024188" cy="0"/>
          </a:xfrm>
          <a:prstGeom prst="straightConnector1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7" name="椭圆 26"/>
          <p:cNvSpPr/>
          <p:nvPr/>
        </p:nvSpPr>
        <p:spPr>
          <a:xfrm>
            <a:off x="601663" y="4941888"/>
            <a:ext cx="44450" cy="71437"/>
          </a:xfrm>
          <a:prstGeom prst="ellipse">
            <a:avLst/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763713" y="4941888"/>
            <a:ext cx="46037" cy="71437"/>
          </a:xfrm>
          <a:prstGeom prst="ellipse">
            <a:avLst/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9" name="Object 18"/>
          <p:cNvGraphicFramePr/>
          <p:nvPr/>
        </p:nvGraphicFramePr>
        <p:xfrm>
          <a:off x="384175" y="472440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165100" imgH="228600" progId="Equation.DSMT4">
                  <p:embed/>
                </p:oleObj>
              </mc:Choice>
              <mc:Fallback>
                <p:oleObj r:id="rId31" imgW="165100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4175" y="4724400"/>
                        <a:ext cx="1651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/>
          <p:cNvGraphicFramePr/>
          <p:nvPr/>
        </p:nvGraphicFramePr>
        <p:xfrm>
          <a:off x="1817688" y="472598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65100" imgH="228600" progId="Equation.DSMT4">
                  <p:embed/>
                </p:oleObj>
              </mc:Choice>
              <mc:Fallback>
                <p:oleObj r:id="rId32" imgW="165100" imgH="2286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817688" y="4725988"/>
                        <a:ext cx="1651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0"/>
          <p:cNvGraphicFramePr/>
          <p:nvPr/>
        </p:nvGraphicFramePr>
        <p:xfrm>
          <a:off x="3311525" y="4856163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330200" imgH="228600" progId="Equation.DSMT4">
                  <p:embed/>
                </p:oleObj>
              </mc:Choice>
              <mc:Fallback>
                <p:oleObj r:id="rId34" imgW="330200" imgH="2286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311525" y="4856163"/>
                        <a:ext cx="3302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250825" y="5805488"/>
            <a:ext cx="3025775" cy="0"/>
          </a:xfrm>
          <a:prstGeom prst="straightConnector1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3" name="椭圆 32"/>
          <p:cNvSpPr/>
          <p:nvPr/>
        </p:nvSpPr>
        <p:spPr>
          <a:xfrm>
            <a:off x="611188" y="5734050"/>
            <a:ext cx="46037" cy="71438"/>
          </a:xfrm>
          <a:prstGeom prst="ellipse">
            <a:avLst/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187450" y="5734050"/>
            <a:ext cx="46038" cy="71438"/>
          </a:xfrm>
          <a:prstGeom prst="ellipse">
            <a:avLst/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5" name="Object 21"/>
          <p:cNvGraphicFramePr/>
          <p:nvPr/>
        </p:nvGraphicFramePr>
        <p:xfrm>
          <a:off x="395288" y="551815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65100" imgH="228600" progId="Equation.DSMT4">
                  <p:embed/>
                </p:oleObj>
              </mc:Choice>
              <mc:Fallback>
                <p:oleObj r:id="rId36" imgW="165100" imgH="2286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5288" y="5518150"/>
                        <a:ext cx="1651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2"/>
          <p:cNvGraphicFramePr/>
          <p:nvPr/>
        </p:nvGraphicFramePr>
        <p:xfrm>
          <a:off x="1241425" y="551815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7" imgW="165100" imgH="228600" progId="Equation.DSMT4">
                  <p:embed/>
                </p:oleObj>
              </mc:Choice>
              <mc:Fallback>
                <p:oleObj r:id="rId37" imgW="165100" imgH="2286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241425" y="5518150"/>
                        <a:ext cx="1651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/>
          <p:nvPr/>
        </p:nvGraphicFramePr>
        <p:xfrm>
          <a:off x="3278188" y="5648325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9" imgW="419100" imgH="228600" progId="Equation.DSMT4">
                  <p:embed/>
                </p:oleObj>
              </mc:Choice>
              <mc:Fallback>
                <p:oleObj r:id="rId39" imgW="419100" imgH="228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278188" y="5648325"/>
                        <a:ext cx="4191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250825" y="6381750"/>
            <a:ext cx="3025775" cy="0"/>
          </a:xfrm>
          <a:prstGeom prst="straightConnector1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0" name="椭圆 39"/>
          <p:cNvSpPr/>
          <p:nvPr/>
        </p:nvSpPr>
        <p:spPr>
          <a:xfrm>
            <a:off x="896938" y="6310313"/>
            <a:ext cx="46037" cy="71437"/>
          </a:xfrm>
          <a:prstGeom prst="ellipse">
            <a:avLst/>
          </a:prstGeom>
          <a:noFill/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2" name="Object 25"/>
          <p:cNvGraphicFramePr/>
          <p:nvPr/>
        </p:nvGraphicFramePr>
        <p:xfrm>
          <a:off x="969963" y="6107113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1" imgW="0" imgH="0" progId="Equation.DSMT4">
                  <p:embed/>
                </p:oleObj>
              </mc:Choice>
              <mc:Fallback>
                <p:oleObj r:id="rId41" imgW="0" imgH="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969963" y="6107113"/>
                        <a:ext cx="1270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6"/>
          <p:cNvGraphicFramePr/>
          <p:nvPr/>
        </p:nvGraphicFramePr>
        <p:xfrm>
          <a:off x="3233738" y="6224588"/>
          <a:ext cx="508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2" imgW="508000" imgH="228600" progId="Equation.DSMT4">
                  <p:embed/>
                </p:oleObj>
              </mc:Choice>
              <mc:Fallback>
                <p:oleObj r:id="rId42" imgW="5080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233738" y="6224588"/>
                        <a:ext cx="5080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0" grpId="0" animBg="1"/>
      <p:bldP spid="21" grpId="0" animBg="1"/>
      <p:bldP spid="27" grpId="0" animBg="1"/>
      <p:bldP spid="28" grpId="0" animBg="1"/>
      <p:bldP spid="33" grpId="0" animBg="1"/>
      <p:bldP spid="34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11</a:t>
            </a:fld>
            <a:endParaRPr lang="zh-CN" altLang="en-US" sz="1400" b="1" dirty="0"/>
          </a:p>
        </p:txBody>
      </p:sp>
      <p:sp>
        <p:nvSpPr>
          <p:cNvPr id="8195" name="Text Box 16"/>
          <p:cNvSpPr txBox="1"/>
          <p:nvPr/>
        </p:nvSpPr>
        <p:spPr>
          <a:xfrm>
            <a:off x="490538" y="333375"/>
            <a:ext cx="45132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泰勒中值定理（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柯西余项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42975" y="1125538"/>
          <a:ext cx="78454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11500" imgH="228600" progId="Equation.DSMT4">
                  <p:embed/>
                </p:oleObj>
              </mc:Choice>
              <mc:Fallback>
                <p:oleObj r:id="rId2" imgW="31115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2975" y="1125538"/>
                        <a:ext cx="78454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670050" y="4076700"/>
          <a:ext cx="53609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700" imgH="469900" progId="Equation.DSMT4">
                  <p:embed/>
                </p:oleObj>
              </mc:Choice>
              <mc:Fallback>
                <p:oleObj name="Equation" r:id="rId4" imgW="2552700" imgH="4699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0050" y="4076700"/>
                        <a:ext cx="5360988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042988" y="5084763"/>
          <a:ext cx="25463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51865" imgH="254000" progId="Equation.DSMT4">
                  <p:embed/>
                </p:oleObj>
              </mc:Choice>
              <mc:Fallback>
                <p:oleObj r:id="rId6" imgW="951865" imgH="2540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254635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52450" y="1844675"/>
          <a:ext cx="4041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00200" imgH="215900" progId="Equation.DSMT4">
                  <p:embed/>
                </p:oleObj>
              </mc:Choice>
              <mc:Fallback>
                <p:oleObj r:id="rId8" imgW="1600200" imgH="2159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450" y="1844675"/>
                        <a:ext cx="4041775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785813" y="2500313"/>
          <a:ext cx="2225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165" imgH="241300" progId="Equation.DSMT4">
                  <p:embed/>
                </p:oleObj>
              </mc:Choice>
              <mc:Fallback>
                <p:oleObj name="Equation" r:id="rId10" imgW="939165" imgH="2413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2500313"/>
                        <a:ext cx="22256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/>
          <p:nvPr/>
        </p:nvGraphicFramePr>
        <p:xfrm>
          <a:off x="2414588" y="3141663"/>
          <a:ext cx="64198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175000" imgH="482600" progId="Equation.DSMT4">
                  <p:embed/>
                </p:oleObj>
              </mc:Choice>
              <mc:Fallback>
                <p:oleObj r:id="rId12" imgW="3175000" imgH="4826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14588" y="3141663"/>
                        <a:ext cx="641985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00113" y="5997575"/>
          <a:ext cx="59467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832100" imgH="228600" progId="Equation.DSMT4">
                  <p:embed/>
                </p:oleObj>
              </mc:Choice>
              <mc:Fallback>
                <p:oleObj r:id="rId14" imgW="2832100" imgH="228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0113" y="5997575"/>
                        <a:ext cx="594677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12</a:t>
            </a:fld>
            <a:endParaRPr lang="zh-CN" altLang="en-US" sz="1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F8EFA5-CF22-4370-8CCB-E9B62DA49365}"/>
              </a:ext>
            </a:extLst>
          </p:cNvPr>
          <p:cNvGrpSpPr/>
          <p:nvPr/>
        </p:nvGrpSpPr>
        <p:grpSpPr>
          <a:xfrm>
            <a:off x="467544" y="381000"/>
            <a:ext cx="8007215" cy="1654559"/>
            <a:chOff x="467544" y="381000"/>
            <a:chExt cx="8007215" cy="1654559"/>
          </a:xfrm>
        </p:grpSpPr>
        <p:sp>
          <p:nvSpPr>
            <p:cNvPr id="8195" name="Text Box 16"/>
            <p:cNvSpPr txBox="1"/>
            <p:nvPr/>
          </p:nvSpPr>
          <p:spPr>
            <a:xfrm>
              <a:off x="467544" y="526117"/>
              <a:ext cx="162736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柯西余项</a:t>
              </a:r>
              <a:endPara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819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3256473"/>
                </p:ext>
              </p:extLst>
            </p:nvPr>
          </p:nvGraphicFramePr>
          <p:xfrm>
            <a:off x="2259697" y="381000"/>
            <a:ext cx="6215062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958840" imgH="469800" progId="Equation.DSMT4">
                    <p:embed/>
                  </p:oleObj>
                </mc:Choice>
                <mc:Fallback>
                  <p:oleObj name="Equation" r:id="rId2" imgW="2958840" imgH="469800" progId="Equation.DSMT4">
                    <p:embed/>
                    <p:pic>
                      <p:nvPicPr>
                        <p:cNvPr id="8197" name="Object 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259697" y="381000"/>
                          <a:ext cx="6215062" cy="984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6011761"/>
                </p:ext>
              </p:extLst>
            </p:nvPr>
          </p:nvGraphicFramePr>
          <p:xfrm>
            <a:off x="538917" y="1354522"/>
            <a:ext cx="2546350" cy="68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51865" imgH="254000" progId="Equation.DSMT4">
                    <p:embed/>
                  </p:oleObj>
                </mc:Choice>
                <mc:Fallback>
                  <p:oleObj r:id="rId4" imgW="951865" imgH="254000" progId="Equation.DSMT4">
                    <p:embed/>
                    <p:pic>
                      <p:nvPicPr>
                        <p:cNvPr id="8198" name="Object 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8917" y="1354522"/>
                          <a:ext cx="2546350" cy="6810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9537D9-BB0C-4B5D-95DA-AE7051F42DEF}"/>
              </a:ext>
            </a:extLst>
          </p:cNvPr>
          <p:cNvGrpSpPr/>
          <p:nvPr/>
        </p:nvGrpSpPr>
        <p:grpSpPr>
          <a:xfrm>
            <a:off x="538917" y="3220040"/>
            <a:ext cx="6562638" cy="1734694"/>
            <a:chOff x="538917" y="3220040"/>
            <a:chExt cx="6562638" cy="1734694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8467448"/>
                </p:ext>
              </p:extLst>
            </p:nvPr>
          </p:nvGraphicFramePr>
          <p:xfrm>
            <a:off x="611560" y="4431515"/>
            <a:ext cx="6489995" cy="523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832100" imgH="228600" progId="Equation.DSMT4">
                    <p:embed/>
                  </p:oleObj>
                </mc:Choice>
                <mc:Fallback>
                  <p:oleObj r:id="rId6" imgW="2832100" imgH="22860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1560" y="4431515"/>
                          <a:ext cx="6489995" cy="523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">
              <a:extLst>
                <a:ext uri="{FF2B5EF4-FFF2-40B4-BE49-F238E27FC236}">
                  <a16:creationId xmlns:a16="http://schemas.microsoft.com/office/drawing/2014/main" id="{C29C27D4-2437-4844-B125-FEEAE1BF1A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1936914"/>
                </p:ext>
              </p:extLst>
            </p:nvPr>
          </p:nvGraphicFramePr>
          <p:xfrm>
            <a:off x="3131840" y="3220040"/>
            <a:ext cx="3654425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39880" imgH="469800" progId="Equation.DSMT4">
                    <p:embed/>
                  </p:oleObj>
                </mc:Choice>
                <mc:Fallback>
                  <p:oleObj name="Equation" r:id="rId8" imgW="1739880" imgH="469800" progId="Equation.DSMT4">
                    <p:embed/>
                    <p:pic>
                      <p:nvPicPr>
                        <p:cNvPr id="8197" name="Object 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31840" y="3220040"/>
                          <a:ext cx="3654425" cy="984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47BEDE54-2E7C-496C-8441-0DEE72BF2BD2}"/>
                </a:ext>
              </a:extLst>
            </p:cNvPr>
            <p:cNvSpPr txBox="1"/>
            <p:nvPr/>
          </p:nvSpPr>
          <p:spPr>
            <a:xfrm>
              <a:off x="538917" y="3414572"/>
              <a:ext cx="23487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拉格朗日余项</a:t>
              </a:r>
              <a:endPara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919CBD8-3600-4C3A-9872-E4220B49938B}"/>
              </a:ext>
            </a:extLst>
          </p:cNvPr>
          <p:cNvGrpSpPr/>
          <p:nvPr/>
        </p:nvGrpSpPr>
        <p:grpSpPr>
          <a:xfrm>
            <a:off x="3779913" y="2265362"/>
            <a:ext cx="2088232" cy="619726"/>
            <a:chOff x="3779913" y="2265362"/>
            <a:chExt cx="2088232" cy="619726"/>
          </a:xfrm>
        </p:grpSpPr>
        <p:sp>
          <p:nvSpPr>
            <p:cNvPr id="4" name="对话气泡: 矩形 3">
              <a:extLst>
                <a:ext uri="{FF2B5EF4-FFF2-40B4-BE49-F238E27FC236}">
                  <a16:creationId xmlns:a16="http://schemas.microsoft.com/office/drawing/2014/main" id="{BF776BC0-8699-4833-AB9C-F70BA08B1BE6}"/>
                </a:ext>
              </a:extLst>
            </p:cNvPr>
            <p:cNvSpPr/>
            <p:nvPr/>
          </p:nvSpPr>
          <p:spPr bwMode="auto">
            <a:xfrm>
              <a:off x="3779913" y="2265362"/>
              <a:ext cx="2088232" cy="619726"/>
            </a:xfrm>
            <a:prstGeom prst="wedgeRectCallout">
              <a:avLst>
                <a:gd name="adj1" fmla="val -135430"/>
                <a:gd name="adj2" fmla="val 300598"/>
              </a:avLst>
            </a:prstGeom>
            <a:noFill/>
            <a:ln w="381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对话气泡: 矩形 13">
              <a:extLst>
                <a:ext uri="{FF2B5EF4-FFF2-40B4-BE49-F238E27FC236}">
                  <a16:creationId xmlns:a16="http://schemas.microsoft.com/office/drawing/2014/main" id="{17B4EDC2-681C-41F7-A3E7-78C1A9AFE0CE}"/>
                </a:ext>
              </a:extLst>
            </p:cNvPr>
            <p:cNvSpPr/>
            <p:nvPr/>
          </p:nvSpPr>
          <p:spPr bwMode="auto">
            <a:xfrm>
              <a:off x="3779913" y="2265362"/>
              <a:ext cx="2088232" cy="613833"/>
            </a:xfrm>
            <a:prstGeom prst="wedgeRectCallout">
              <a:avLst>
                <a:gd name="adj1" fmla="val -156902"/>
                <a:gd name="adj2" fmla="val -118644"/>
              </a:avLst>
            </a:prstGeom>
            <a:noFill/>
            <a:ln w="381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5" name="Object 6">
              <a:extLst>
                <a:ext uri="{FF2B5EF4-FFF2-40B4-BE49-F238E27FC236}">
                  <a16:creationId xmlns:a16="http://schemas.microsoft.com/office/drawing/2014/main" id="{F0988066-CE1D-4B12-83A0-E06906BB14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226266"/>
                </p:ext>
              </p:extLst>
            </p:nvPr>
          </p:nvGraphicFramePr>
          <p:xfrm>
            <a:off x="4026310" y="2286861"/>
            <a:ext cx="1595437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96880" imgH="203040" progId="Equation.DSMT4">
                    <p:embed/>
                  </p:oleObj>
                </mc:Choice>
                <mc:Fallback>
                  <p:oleObj name="Equation" r:id="rId10" imgW="596880" imgH="203040" progId="Equation.DSMT4">
                    <p:embed/>
                    <p:pic>
                      <p:nvPicPr>
                        <p:cNvPr id="8198" name="Object 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026310" y="2286861"/>
                          <a:ext cx="1595437" cy="544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9033893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6"/>
          <p:cNvSpPr txBox="1"/>
          <p:nvPr/>
        </p:nvSpPr>
        <p:spPr>
          <a:xfrm>
            <a:off x="539750" y="260350"/>
            <a:ext cx="906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00113" y="2276475"/>
          <a:ext cx="73850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7900" imgH="685800" progId="Equation.DSMT4">
                  <p:embed/>
                </p:oleObj>
              </mc:Choice>
              <mc:Fallback>
                <p:oleObj r:id="rId2" imgW="3517900" imgH="685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2276475"/>
                        <a:ext cx="7385050" cy="143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701675" y="1557338"/>
          <a:ext cx="57419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46300" imgH="228600" progId="Equation.DSMT4">
                  <p:embed/>
                </p:oleObj>
              </mc:Choice>
              <mc:Fallback>
                <p:oleObj r:id="rId4" imgW="21463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1557338"/>
                        <a:ext cx="574198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69925" y="908050"/>
          <a:ext cx="83899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36900" imgH="228600" progId="Equation.DSMT4">
                  <p:embed/>
                </p:oleObj>
              </mc:Choice>
              <mc:Fallback>
                <p:oleObj r:id="rId6" imgW="31369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9925" y="908050"/>
                        <a:ext cx="8389938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4537"/>
              </p:ext>
            </p:extLst>
          </p:nvPr>
        </p:nvGraphicFramePr>
        <p:xfrm>
          <a:off x="806450" y="4037807"/>
          <a:ext cx="1279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09600" imgH="203200" progId="Equation.DSMT4">
                  <p:embed/>
                </p:oleObj>
              </mc:Choice>
              <mc:Fallback>
                <p:oleObj r:id="rId8" imgW="60960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6450" y="4037807"/>
                        <a:ext cx="12795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788542"/>
              </p:ext>
            </p:extLst>
          </p:nvPr>
        </p:nvGraphicFramePr>
        <p:xfrm>
          <a:off x="729010" y="4561701"/>
          <a:ext cx="20796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360" imgH="253800" progId="Equation.DSMT4">
                  <p:embed/>
                </p:oleObj>
              </mc:Choice>
              <mc:Fallback>
                <p:oleObj name="Equation" r:id="rId10" imgW="990360" imgH="253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9010" y="4561701"/>
                        <a:ext cx="207962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25083"/>
              </p:ext>
            </p:extLst>
          </p:nvPr>
        </p:nvGraphicFramePr>
        <p:xfrm>
          <a:off x="501267" y="5067010"/>
          <a:ext cx="863758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14800" imgH="482400" progId="Equation.DSMT4">
                  <p:embed/>
                </p:oleObj>
              </mc:Choice>
              <mc:Fallback>
                <p:oleObj name="Equation" r:id="rId12" imgW="4114800" imgH="482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1267" y="5067010"/>
                        <a:ext cx="8637588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13080"/>
              </p:ext>
            </p:extLst>
          </p:nvPr>
        </p:nvGraphicFramePr>
        <p:xfrm>
          <a:off x="2265590" y="4000679"/>
          <a:ext cx="19478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27000" imgH="253800" progId="Equation.DSMT4">
                  <p:embed/>
                </p:oleObj>
              </mc:Choice>
              <mc:Fallback>
                <p:oleObj name="Equation" r:id="rId14" imgW="927000" imgH="253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65590" y="4000679"/>
                        <a:ext cx="194786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44F0544F-068D-4473-A0FE-DA463AF05689}"/>
              </a:ext>
            </a:extLst>
          </p:cNvPr>
          <p:cNvSpPr/>
          <p:nvPr/>
        </p:nvSpPr>
        <p:spPr bwMode="auto">
          <a:xfrm>
            <a:off x="501266" y="3969882"/>
            <a:ext cx="3854709" cy="556894"/>
          </a:xfrm>
          <a:prstGeom prst="rect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6"/>
          <p:cNvSpPr txBox="1"/>
          <p:nvPr/>
        </p:nvSpPr>
        <p:spPr>
          <a:xfrm>
            <a:off x="539750" y="260350"/>
            <a:ext cx="906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00113" y="2276475"/>
          <a:ext cx="73850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7900" imgH="685800" progId="Equation.DSMT4">
                  <p:embed/>
                </p:oleObj>
              </mc:Choice>
              <mc:Fallback>
                <p:oleObj r:id="rId2" imgW="3517900" imgH="685800" progId="Equation.DSMT4">
                  <p:embed/>
                  <p:pic>
                    <p:nvPicPr>
                      <p:cNvPr id="9221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2276475"/>
                        <a:ext cx="7385050" cy="143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701675" y="1557338"/>
          <a:ext cx="57419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46300" imgH="228600" progId="Equation.DSMT4">
                  <p:embed/>
                </p:oleObj>
              </mc:Choice>
              <mc:Fallback>
                <p:oleObj r:id="rId4" imgW="2146300" imgH="228600" progId="Equation.DSMT4">
                  <p:embed/>
                  <p:pic>
                    <p:nvPicPr>
                      <p:cNvPr id="9223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1557338"/>
                        <a:ext cx="574198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69925" y="908050"/>
          <a:ext cx="83899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36900" imgH="228600" progId="Equation.DSMT4">
                  <p:embed/>
                </p:oleObj>
              </mc:Choice>
              <mc:Fallback>
                <p:oleObj r:id="rId6" imgW="3136900" imgH="228600" progId="Equation.DSMT4">
                  <p:embed/>
                  <p:pic>
                    <p:nvPicPr>
                      <p:cNvPr id="4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9925" y="908050"/>
                        <a:ext cx="8389938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FC3615D-219B-45C3-852C-A1B25BCAB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06323"/>
              </p:ext>
            </p:extLst>
          </p:nvPr>
        </p:nvGraphicFramePr>
        <p:xfrm>
          <a:off x="851871" y="3645024"/>
          <a:ext cx="480695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33700" imgH="1905000" progId="Equation.DSMT4">
                  <p:embed/>
                </p:oleObj>
              </mc:Choice>
              <mc:Fallback>
                <p:oleObj r:id="rId8" imgW="2933700" imgH="19050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1871" y="3645024"/>
                        <a:ext cx="4806950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A2B3AA5-A151-4E55-9DA0-8B022A9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821586"/>
              </p:ext>
            </p:extLst>
          </p:nvPr>
        </p:nvGraphicFramePr>
        <p:xfrm>
          <a:off x="5658821" y="4726904"/>
          <a:ext cx="25844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560" imgH="457200" progId="Equation.DSMT4">
                  <p:embed/>
                </p:oleObj>
              </mc:Choice>
              <mc:Fallback>
                <p:oleObj name="Equation" r:id="rId10" imgW="1231560" imgH="457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58821" y="4726904"/>
                        <a:ext cx="2584450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8110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6"/>
          <p:cNvSpPr txBox="1"/>
          <p:nvPr/>
        </p:nvSpPr>
        <p:spPr>
          <a:xfrm>
            <a:off x="539750" y="260350"/>
            <a:ext cx="906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00113" y="2276475"/>
          <a:ext cx="73850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7900" imgH="685800" progId="Equation.DSMT4">
                  <p:embed/>
                </p:oleObj>
              </mc:Choice>
              <mc:Fallback>
                <p:oleObj r:id="rId2" imgW="3517900" imgH="685800" progId="Equation.DSMT4">
                  <p:embed/>
                  <p:pic>
                    <p:nvPicPr>
                      <p:cNvPr id="9221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2276475"/>
                        <a:ext cx="7385050" cy="143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701675" y="1557338"/>
          <a:ext cx="57419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46300" imgH="228600" progId="Equation.DSMT4">
                  <p:embed/>
                </p:oleObj>
              </mc:Choice>
              <mc:Fallback>
                <p:oleObj r:id="rId4" imgW="2146300" imgH="228600" progId="Equation.DSMT4">
                  <p:embed/>
                  <p:pic>
                    <p:nvPicPr>
                      <p:cNvPr id="9223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1557338"/>
                        <a:ext cx="574198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69925" y="908050"/>
          <a:ext cx="83899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36900" imgH="228600" progId="Equation.DSMT4">
                  <p:embed/>
                </p:oleObj>
              </mc:Choice>
              <mc:Fallback>
                <p:oleObj r:id="rId6" imgW="3136900" imgH="228600" progId="Equation.DSMT4">
                  <p:embed/>
                  <p:pic>
                    <p:nvPicPr>
                      <p:cNvPr id="4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9925" y="908050"/>
                        <a:ext cx="8389938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06450" y="4037807"/>
          <a:ext cx="1279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09600" imgH="203200" progId="Equation.DSMT4">
                  <p:embed/>
                </p:oleObj>
              </mc:Choice>
              <mc:Fallback>
                <p:oleObj r:id="rId8" imgW="609600" imgH="203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6450" y="4037807"/>
                        <a:ext cx="12795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662851"/>
              </p:ext>
            </p:extLst>
          </p:nvPr>
        </p:nvGraphicFramePr>
        <p:xfrm>
          <a:off x="2225675" y="4000500"/>
          <a:ext cx="20272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160" imgH="253800" progId="Equation.DSMT4">
                  <p:embed/>
                </p:oleObj>
              </mc:Choice>
              <mc:Fallback>
                <p:oleObj name="Equation" r:id="rId10" imgW="965160" imgH="2538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25675" y="4000500"/>
                        <a:ext cx="202723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44F0544F-068D-4473-A0FE-DA463AF05689}"/>
              </a:ext>
            </a:extLst>
          </p:cNvPr>
          <p:cNvSpPr/>
          <p:nvPr/>
        </p:nvSpPr>
        <p:spPr bwMode="auto">
          <a:xfrm>
            <a:off x="501266" y="3861048"/>
            <a:ext cx="7836284" cy="746124"/>
          </a:xfrm>
          <a:prstGeom prst="rect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F54E01B-4F93-446E-BFB6-5ED951E4A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345906"/>
              </p:ext>
            </p:extLst>
          </p:nvPr>
        </p:nvGraphicFramePr>
        <p:xfrm>
          <a:off x="4499477" y="3892728"/>
          <a:ext cx="25606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040" imgH="457200" progId="Equation.DSMT4">
                  <p:embed/>
                </p:oleObj>
              </mc:Choice>
              <mc:Fallback>
                <p:oleObj name="Equation" r:id="rId12" imgW="1562040" imgH="457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FC3615D-219B-45C3-852C-A1B25BCABE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99477" y="3892728"/>
                        <a:ext cx="2560638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4EF87A2-9370-4E59-B4CE-7A2017EB2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015048"/>
              </p:ext>
            </p:extLst>
          </p:nvPr>
        </p:nvGraphicFramePr>
        <p:xfrm>
          <a:off x="475456" y="4802569"/>
          <a:ext cx="35004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07465" imgH="203200" progId="Equation.DSMT4">
                  <p:embed/>
                </p:oleObj>
              </mc:Choice>
              <mc:Fallback>
                <p:oleObj r:id="rId14" imgW="1307465" imgH="203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5456" y="4802569"/>
                        <a:ext cx="3500437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D5A7306-8C3F-4CA5-9CA1-2758FCA50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54652"/>
              </p:ext>
            </p:extLst>
          </p:nvPr>
        </p:nvGraphicFramePr>
        <p:xfrm>
          <a:off x="4016375" y="4822825"/>
          <a:ext cx="4025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17360" imgH="253800" progId="Equation.DSMT4">
                  <p:embed/>
                </p:oleObj>
              </mc:Choice>
              <mc:Fallback>
                <p:oleObj name="Equation" r:id="rId16" imgW="1917360" imgH="2538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16375" y="4822825"/>
                        <a:ext cx="40259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C53CC65-1C4F-4C62-9CD7-6B2D4394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43275"/>
              </p:ext>
            </p:extLst>
          </p:nvPr>
        </p:nvGraphicFramePr>
        <p:xfrm>
          <a:off x="2100486" y="5661124"/>
          <a:ext cx="10128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82600" imgH="228600" progId="Equation.DSMT4">
                  <p:embed/>
                </p:oleObj>
              </mc:Choice>
              <mc:Fallback>
                <p:oleObj r:id="rId18" imgW="482600" imgH="2286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00486" y="5661124"/>
                        <a:ext cx="101282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ADF0D26-9213-4058-A198-FF14B92E0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78284"/>
              </p:ext>
            </p:extLst>
          </p:nvPr>
        </p:nvGraphicFramePr>
        <p:xfrm>
          <a:off x="3089498" y="5445224"/>
          <a:ext cx="27447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308100" imgH="457200" progId="Equation.DSMT4">
                  <p:embed/>
                </p:oleObj>
              </mc:Choice>
              <mc:Fallback>
                <p:oleObj r:id="rId20" imgW="1308100" imgH="457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89498" y="5445224"/>
                        <a:ext cx="2744788" cy="957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9E601CC-1DF6-491F-9F7B-8700EE071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058339"/>
              </p:ext>
            </p:extLst>
          </p:nvPr>
        </p:nvGraphicFramePr>
        <p:xfrm>
          <a:off x="5737448" y="5661124"/>
          <a:ext cx="1066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08000" imgH="254000" progId="Equation.DSMT4">
                  <p:embed/>
                </p:oleObj>
              </mc:Choice>
              <mc:Fallback>
                <p:oleObj r:id="rId22" imgW="508000" imgH="2540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37448" y="5661124"/>
                        <a:ext cx="10668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9034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16</a:t>
            </a:fld>
            <a:endParaRPr lang="zh-CN" altLang="en-US" sz="14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92275" y="549275"/>
          <a:ext cx="47418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60600" imgH="457200" progId="Equation.DSMT4">
                  <p:embed/>
                </p:oleObj>
              </mc:Choice>
              <mc:Fallback>
                <p:oleObj r:id="rId2" imgW="2260600" imgH="457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4741863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69894"/>
              </p:ext>
            </p:extLst>
          </p:nvPr>
        </p:nvGraphicFramePr>
        <p:xfrm>
          <a:off x="1027113" y="2853332"/>
          <a:ext cx="74310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43300" imgH="469900" progId="Equation.DSMT4">
                  <p:embed/>
                </p:oleObj>
              </mc:Choice>
              <mc:Fallback>
                <p:oleObj r:id="rId4" imgW="3543300" imgH="469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113" y="2853332"/>
                        <a:ext cx="7431087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438833"/>
              </p:ext>
            </p:extLst>
          </p:nvPr>
        </p:nvGraphicFramePr>
        <p:xfrm>
          <a:off x="1692275" y="4077295"/>
          <a:ext cx="63103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09900" imgH="469900" progId="Equation.DSMT4">
                  <p:embed/>
                </p:oleObj>
              </mc:Choice>
              <mc:Fallback>
                <p:oleObj r:id="rId6" imgW="3009900" imgH="4699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75" y="4077295"/>
                        <a:ext cx="631031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197045"/>
              </p:ext>
            </p:extLst>
          </p:nvPr>
        </p:nvGraphicFramePr>
        <p:xfrm>
          <a:off x="1692275" y="5326657"/>
          <a:ext cx="53514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52700" imgH="469900" progId="Equation.DSMT4">
                  <p:embed/>
                </p:oleObj>
              </mc:Choice>
              <mc:Fallback>
                <p:oleObj r:id="rId8" imgW="2552700" imgH="4699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2275" y="5326657"/>
                        <a:ext cx="535146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A388A2BF-3E96-41FF-B1D1-A412AE41AD08}"/>
              </a:ext>
            </a:extLst>
          </p:cNvPr>
          <p:cNvGrpSpPr/>
          <p:nvPr/>
        </p:nvGrpSpPr>
        <p:grpSpPr>
          <a:xfrm>
            <a:off x="827088" y="1628775"/>
            <a:ext cx="5487640" cy="846849"/>
            <a:chOff x="827088" y="1628775"/>
            <a:chExt cx="5487640" cy="846849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332705"/>
                </p:ext>
              </p:extLst>
            </p:nvPr>
          </p:nvGraphicFramePr>
          <p:xfrm>
            <a:off x="827088" y="1628775"/>
            <a:ext cx="4052887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930400" imgH="254000" progId="Equation.DSMT4">
                    <p:embed/>
                  </p:oleObj>
                </mc:Choice>
                <mc:Fallback>
                  <p:oleObj r:id="rId10" imgW="1930400" imgH="2540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27088" y="1628775"/>
                          <a:ext cx="4052887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30C604AD-B234-473C-9A2C-AB285D1508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129405"/>
                </p:ext>
              </p:extLst>
            </p:nvPr>
          </p:nvGraphicFramePr>
          <p:xfrm>
            <a:off x="2123728" y="2090027"/>
            <a:ext cx="4191000" cy="385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55800" imgH="253800" progId="Equation.DSMT4">
                    <p:embed/>
                  </p:oleObj>
                </mc:Choice>
                <mc:Fallback>
                  <p:oleObj name="Equation" r:id="rId12" imgW="2755800" imgH="2538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BD0432D8-03D0-42C3-9BC7-BBE0E24563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23728" y="2090027"/>
                          <a:ext cx="4191000" cy="3855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17</a:t>
            </a:fld>
            <a:endParaRPr lang="zh-CN" altLang="en-US" sz="1400" b="1" dirty="0"/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533400" y="1524000"/>
          <a:ext cx="6248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13940" imgH="186690" progId="Word.Document.8">
                  <p:embed/>
                </p:oleObj>
              </mc:Choice>
              <mc:Fallback>
                <p:oleObj r:id="rId2" imgW="2313940" imgH="186690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1524000"/>
                        <a:ext cx="62484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1143000" y="2133600"/>
          <a:ext cx="5943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38400" imgH="238125" progId="Word.Document.8">
                  <p:embed/>
                </p:oleObj>
              </mc:Choice>
              <mc:Fallback>
                <p:oleObj r:id="rId4" imgW="2438400" imgH="238125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2133600"/>
                        <a:ext cx="594360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79388" y="134938"/>
            <a:ext cx="8791575" cy="1304925"/>
            <a:chOff x="0" y="-34"/>
            <a:chExt cx="5424" cy="822"/>
          </a:xfrm>
        </p:grpSpPr>
        <p:graphicFrame>
          <p:nvGraphicFramePr>
            <p:cNvPr id="14350" name="Object 8"/>
            <p:cNvGraphicFramePr>
              <a:graphicFrameLocks noChangeAspect="1"/>
            </p:cNvGraphicFramePr>
            <p:nvPr/>
          </p:nvGraphicFramePr>
          <p:xfrm>
            <a:off x="2788" y="-34"/>
            <a:ext cx="1382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850900" imgH="457200" progId="Equation.DSMT4">
                    <p:embed/>
                  </p:oleObj>
                </mc:Choice>
                <mc:Fallback>
                  <p:oleObj r:id="rId6" imgW="850900" imgH="4572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88" y="-34"/>
                          <a:ext cx="1382" cy="8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Rectangle 17"/>
            <p:cNvSpPr/>
            <p:nvPr/>
          </p:nvSpPr>
          <p:spPr>
            <a:xfrm>
              <a:off x="0" y="224"/>
              <a:ext cx="542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rgbClr val="99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r>
                <a:rPr lang="zh-CN" altLang="en-US" sz="1600" b="1" dirty="0">
                  <a:solidFill>
                    <a:srgbClr val="99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i="1" dirty="0">
                  <a:solidFill>
                    <a:srgbClr val="9900CC"/>
                  </a:solidFill>
                  <a:ea typeface="黑体" panose="02010609060101010101" pitchFamily="49" charset="-122"/>
                </a:rPr>
                <a:t>f</a:t>
              </a:r>
              <a:r>
                <a:rPr lang="en-US" altLang="zh-CN" b="1" dirty="0">
                  <a:solidFill>
                    <a:srgbClr val="99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b="1" i="1" dirty="0">
                  <a:solidFill>
                    <a:srgbClr val="9900CC"/>
                  </a:solidFill>
                  <a:ea typeface="黑体" panose="02010609060101010101" pitchFamily="49" charset="-122"/>
                </a:rPr>
                <a:t>x</a:t>
              </a:r>
              <a:r>
                <a:rPr lang="en-US" altLang="zh-CN" b="1" dirty="0">
                  <a:solidFill>
                    <a:srgbClr val="99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en-US" altLang="zh-CN" sz="1400" b="1" dirty="0">
                  <a:solidFill>
                    <a:srgbClr val="99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rgbClr val="99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展开成幂级数            具体步骤：</a:t>
              </a: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457200" y="2743200"/>
            <a:ext cx="7696200" cy="1071563"/>
            <a:chOff x="457200" y="2743200"/>
            <a:chExt cx="7696200" cy="1071563"/>
          </a:xfrm>
        </p:grpSpPr>
        <p:sp>
          <p:nvSpPr>
            <p:cNvPr id="14348" name="Text Box 18"/>
            <p:cNvSpPr txBox="1"/>
            <p:nvPr/>
          </p:nvSpPr>
          <p:spPr>
            <a:xfrm>
              <a:off x="457200" y="3009900"/>
              <a:ext cx="7696200" cy="5492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2. 写出幂级数           ，并求其收敛域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3000" b="1" i="1" dirty="0"/>
                <a:t>D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.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4349" name="Object 7"/>
            <p:cNvGraphicFramePr>
              <a:graphicFrameLocks noChangeAspect="1"/>
            </p:cNvGraphicFramePr>
            <p:nvPr/>
          </p:nvGraphicFramePr>
          <p:xfrm>
            <a:off x="2946400" y="2743200"/>
            <a:ext cx="1981200" cy="1071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819150" imgH="438150" progId="Equation.DSMT4">
                    <p:embed/>
                  </p:oleObj>
                </mc:Choice>
                <mc:Fallback>
                  <p:oleObj r:id="rId8" imgW="819150" imgH="43815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46400" y="2743200"/>
                          <a:ext cx="1981200" cy="1071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9" name="Object 21"/>
          <p:cNvGraphicFramePr>
            <a:graphicFrameLocks noChangeAspect="1"/>
          </p:cNvGraphicFramePr>
          <p:nvPr/>
        </p:nvGraphicFramePr>
        <p:xfrm>
          <a:off x="531813" y="3957638"/>
          <a:ext cx="65674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599690" imgH="289560" progId="Word.Document.8">
                  <p:embed/>
                </p:oleObj>
              </mc:Choice>
              <mc:Fallback>
                <p:oleObj r:id="rId10" imgW="2599690" imgH="28956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1813" y="3957638"/>
                        <a:ext cx="6567487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27"/>
          <p:cNvSpPr txBox="1"/>
          <p:nvPr/>
        </p:nvSpPr>
        <p:spPr>
          <a:xfrm>
            <a:off x="533400" y="4648200"/>
            <a:ext cx="754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如果是,则</a:t>
            </a:r>
            <a:r>
              <a:rPr lang="zh-CN" altLang="en-US" sz="1200" b="1" dirty="0">
                <a:latin typeface="宋体" panose="02010600030101010101" pitchFamily="2" charset="-122"/>
              </a:rPr>
              <a:t> 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i="1" dirty="0"/>
              <a:t>x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zh-CN" altLang="en-US" sz="1000" b="1" dirty="0">
                <a:latin typeface="宋体" panose="02010600030101010101" pitchFamily="2" charset="-122"/>
              </a:rPr>
              <a:t> </a:t>
            </a:r>
            <a:r>
              <a:rPr lang="en-US" altLang="zh-CN" b="1" i="1" dirty="0"/>
              <a:t>D</a:t>
            </a:r>
            <a:r>
              <a:rPr lang="zh-CN" altLang="en-US" sz="2800" b="1" dirty="0">
                <a:latin typeface="宋体" panose="02010600030101010101" pitchFamily="2" charset="-122"/>
              </a:rPr>
              <a:t>上可展开成麦克劳林级数 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6659563" y="3563938"/>
            <a:ext cx="2413000" cy="1089025"/>
          </a:xfrm>
          <a:prstGeom prst="wedgeRectCallout">
            <a:avLst>
              <a:gd name="adj1" fmla="val -202125"/>
              <a:gd name="adj2" fmla="val 31301"/>
            </a:avLst>
          </a:prstGeom>
          <a:noFill/>
          <a:ln w="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拉格朗日余项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3333CC"/>
                </a:solidFill>
                <a:latin typeface="宋体" panose="02010600030101010101" pitchFamily="2" charset="-122"/>
              </a:rPr>
              <a:t>柯西余项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1173163" y="5256213"/>
          <a:ext cx="33766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82700" imgH="457200" progId="Equation.DSMT4">
                  <p:embed/>
                </p:oleObj>
              </mc:Choice>
              <mc:Fallback>
                <p:oleObj r:id="rId12" imgW="1282700" imgH="457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73163" y="5256213"/>
                        <a:ext cx="337661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56213" y="5516563"/>
          <a:ext cx="12969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94665" imgH="203200" progId="Equation.DSMT4">
                  <p:embed/>
                </p:oleObj>
              </mc:Choice>
              <mc:Fallback>
                <p:oleObj r:id="rId14" imgW="494665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6213" y="5516563"/>
                        <a:ext cx="1296987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86369"/>
              </p:ext>
            </p:extLst>
          </p:nvPr>
        </p:nvGraphicFramePr>
        <p:xfrm>
          <a:off x="1042988" y="260350"/>
          <a:ext cx="59102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444240" progId="Equation.DSMT4">
                  <p:embed/>
                </p:oleObj>
              </mc:Choice>
              <mc:Fallback>
                <p:oleObj name="Equation" r:id="rId2" imgW="2374560" imgH="44424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260350"/>
                        <a:ext cx="5910262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1"/>
          <p:cNvGraphicFramePr>
            <a:graphicFrameLocks noChangeAspect="1"/>
          </p:cNvGraphicFramePr>
          <p:nvPr/>
        </p:nvGraphicFramePr>
        <p:xfrm>
          <a:off x="1331913" y="3789363"/>
          <a:ext cx="6362700" cy="2294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76500" imgH="8810625" progId="Word.Document.8">
                  <p:embed/>
                </p:oleObj>
              </mc:Choice>
              <mc:Fallback>
                <p:oleObj r:id="rId4" imgW="2476500" imgH="8810625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3789363"/>
                        <a:ext cx="6362700" cy="22947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46138" y="1452563"/>
          <a:ext cx="675798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17800" imgH="482600" progId="Equation.DSMT4">
                  <p:embed/>
                </p:oleObj>
              </mc:Choice>
              <mc:Fallback>
                <p:oleObj r:id="rId6" imgW="2717800" imgH="482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6138" y="1452563"/>
                        <a:ext cx="6757987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755650" y="2814638"/>
          <a:ext cx="7580313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48000" imgH="889000" progId="Equation.DSMT4">
                  <p:embed/>
                </p:oleObj>
              </mc:Choice>
              <mc:Fallback>
                <p:oleObj r:id="rId8" imgW="3048000" imgH="889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650" y="2814638"/>
                        <a:ext cx="7580313" cy="219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84213" y="5661025"/>
          <a:ext cx="52435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108200" imgH="254000" progId="Equation.DSMT4">
                  <p:embed/>
                </p:oleObj>
              </mc:Choice>
              <mc:Fallback>
                <p:oleObj r:id="rId10" imgW="2108200" imgH="254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4213" y="5661025"/>
                        <a:ext cx="5243512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Grp="1"/>
          </p:cNvSpPr>
          <p:nvPr>
            <p:ph type="title" idx="4294967295"/>
          </p:nvPr>
        </p:nvSpPr>
        <p:spPr>
          <a:xfrm>
            <a:off x="152400" y="304800"/>
            <a:ext cx="2895600" cy="533400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基本展开式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31788" y="2205038"/>
          <a:ext cx="6192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54630" imgH="444500" progId="Equation.DSMT4">
                  <p:embed/>
                </p:oleObj>
              </mc:Choice>
              <mc:Fallback>
                <p:oleObj r:id="rId2" imgW="2754630" imgH="4445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788" y="2205038"/>
                        <a:ext cx="6192837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61950" y="1066800"/>
          <a:ext cx="59055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73630" imgH="444500" progId="Equation.DSMT4">
                  <p:embed/>
                </p:oleObj>
              </mc:Choice>
              <mc:Fallback>
                <p:oleObj r:id="rId4" imgW="2373630" imgH="4445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066800"/>
                        <a:ext cx="590550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553200" y="1371600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200" imgH="203200" progId="Equation.3">
                  <p:embed/>
                </p:oleObj>
              </mc:Choice>
              <mc:Fallback>
                <p:oleObj r:id="rId6" imgW="838200" imgH="203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3200" y="1371600"/>
                        <a:ext cx="220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705600" y="2509838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38200" imgH="203200" progId="Equation.3">
                  <p:embed/>
                </p:oleObj>
              </mc:Choice>
              <mc:Fallback>
                <p:oleObj r:id="rId8" imgW="838200" imgH="203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2509838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200155"/>
              </p:ext>
            </p:extLst>
          </p:nvPr>
        </p:nvGraphicFramePr>
        <p:xfrm>
          <a:off x="250825" y="3284984"/>
          <a:ext cx="60039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505075" imgH="371475" progId="Equation.DSMT4">
                  <p:embed/>
                </p:oleObj>
              </mc:Choice>
              <mc:Fallback>
                <p:oleObj r:id="rId9" imgW="2505075" imgH="37147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3284984"/>
                        <a:ext cx="6003925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837816"/>
              </p:ext>
            </p:extLst>
          </p:nvPr>
        </p:nvGraphicFramePr>
        <p:xfrm>
          <a:off x="6503988" y="3589784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38200" imgH="203200" progId="Equation.3">
                  <p:embed/>
                </p:oleObj>
              </mc:Choice>
              <mc:Fallback>
                <p:oleObj r:id="rId11" imgW="838200" imgH="203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3988" y="3589784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15357"/>
              </p:ext>
            </p:extLst>
          </p:nvPr>
        </p:nvGraphicFramePr>
        <p:xfrm>
          <a:off x="1776413" y="4396234"/>
          <a:ext cx="46751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79600" imgH="215900" progId="Equation.DSMT4">
                  <p:embed/>
                </p:oleObj>
              </mc:Choice>
              <mc:Fallback>
                <p:oleObj r:id="rId12" imgW="1879600" imgH="2159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76413" y="4396234"/>
                        <a:ext cx="4675187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24135"/>
              </p:ext>
            </p:extLst>
          </p:nvPr>
        </p:nvGraphicFramePr>
        <p:xfrm>
          <a:off x="179388" y="4725144"/>
          <a:ext cx="88439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556000" imgH="393700" progId="Equation.DSMT4">
                  <p:embed/>
                </p:oleObj>
              </mc:Choice>
              <mc:Fallback>
                <p:oleObj r:id="rId14" imgW="3556000" imgH="3937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9388" y="4725144"/>
                        <a:ext cx="8843962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39845"/>
              </p:ext>
            </p:extLst>
          </p:nvPr>
        </p:nvGraphicFramePr>
        <p:xfrm>
          <a:off x="1981200" y="5564137"/>
          <a:ext cx="51816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082800" imgH="393700" progId="Equation.DSMT4">
                  <p:embed/>
                </p:oleObj>
              </mc:Choice>
              <mc:Fallback>
                <p:oleObj r:id="rId16" imgW="2082800" imgH="3937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81200" y="5564137"/>
                        <a:ext cx="5181600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2</a:t>
            </a:fld>
            <a:endParaRPr lang="zh-CN" altLang="en-US" sz="1400" b="1" dirty="0"/>
          </a:p>
        </p:txBody>
      </p:sp>
      <p:graphicFrame>
        <p:nvGraphicFramePr>
          <p:cNvPr id="4099" name="Object 13"/>
          <p:cNvGraphicFramePr>
            <a:graphicFrameLocks noChangeAspect="1"/>
          </p:cNvGraphicFramePr>
          <p:nvPr/>
        </p:nvGraphicFramePr>
        <p:xfrm>
          <a:off x="450850" y="80963"/>
          <a:ext cx="806767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28340" imgH="662940" progId="Word.Document.8">
                  <p:embed/>
                </p:oleObj>
              </mc:Choice>
              <mc:Fallback>
                <p:oleObj r:id="rId2" imgW="3228340" imgH="66294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850" y="80963"/>
                        <a:ext cx="8067675" cy="164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12"/>
          <p:cNvSpPr txBox="1"/>
          <p:nvPr/>
        </p:nvSpPr>
        <p:spPr>
          <a:xfrm>
            <a:off x="352425" y="3206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04813" y="1955800"/>
          <a:ext cx="19272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6275" imgH="152400" progId="Equation.DSMT4">
                  <p:embed/>
                </p:oleObj>
              </mc:Choice>
              <mc:Fallback>
                <p:oleObj r:id="rId4" imgW="676275" imgH="152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4813" y="1955800"/>
                        <a:ext cx="192722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007225" y="2133600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1925" imgH="66675" progId="Equation.3">
                  <p:embed/>
                </p:oleObj>
              </mc:Choice>
              <mc:Fallback>
                <p:oleObj r:id="rId6" imgW="161925" imgH="6667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07225" y="2133600"/>
                        <a:ext cx="685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479675" y="1704975"/>
          <a:ext cx="204628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87400" imgH="393700" progId="Equation.DSMT4">
                  <p:embed/>
                </p:oleObj>
              </mc:Choice>
              <mc:Fallback>
                <p:oleObj r:id="rId8" imgW="787400" imgH="393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9675" y="1704975"/>
                        <a:ext cx="2046288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4665663" y="1692275"/>
          <a:ext cx="21463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25500" imgH="393700" progId="Equation.DSMT4">
                  <p:embed/>
                </p:oleObj>
              </mc:Choice>
              <mc:Fallback>
                <p:oleObj r:id="rId10" imgW="825500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65663" y="1692275"/>
                        <a:ext cx="2146300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420688" y="2727325"/>
          <a:ext cx="2376487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15035" imgH="457200" progId="Equation.DSMT4">
                  <p:embed/>
                </p:oleObj>
              </mc:Choice>
              <mc:Fallback>
                <p:oleObj r:id="rId12" imgW="915035" imgH="457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0688" y="2727325"/>
                        <a:ext cx="2376487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968625" y="3200400"/>
          <a:ext cx="5842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525" imgH="9525" progId="Equation.3">
                  <p:embed/>
                </p:oleObj>
              </mc:Choice>
              <mc:Fallback>
                <p:oleObj r:id="rId14" imgW="9525" imgH="952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68625" y="3200400"/>
                        <a:ext cx="584200" cy="24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27"/>
          <p:cNvSpPr txBox="1"/>
          <p:nvPr/>
        </p:nvSpPr>
        <p:spPr>
          <a:xfrm>
            <a:off x="454025" y="392271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4108" name="Object 28"/>
          <p:cNvGraphicFramePr>
            <a:graphicFrameLocks noChangeAspect="1"/>
          </p:cNvGraphicFramePr>
          <p:nvPr/>
        </p:nvGraphicFramePr>
        <p:xfrm>
          <a:off x="1216025" y="3668713"/>
          <a:ext cx="75803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903220" imgH="449580" progId="Word.Document.8">
                  <p:embed/>
                </p:oleObj>
              </mc:Choice>
              <mc:Fallback>
                <p:oleObj r:id="rId16" imgW="2903220" imgH="44958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16025" y="3668713"/>
                        <a:ext cx="7580313" cy="1169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29"/>
          <p:cNvGraphicFramePr>
            <a:graphicFrameLocks noChangeAspect="1"/>
          </p:cNvGraphicFramePr>
          <p:nvPr/>
        </p:nvGraphicFramePr>
        <p:xfrm>
          <a:off x="533400" y="4648200"/>
          <a:ext cx="30559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244600" imgH="187960" progId="Word.Document.8">
                  <p:embed/>
                </p:oleObj>
              </mc:Choice>
              <mc:Fallback>
                <p:oleObj r:id="rId18" imgW="1244600" imgH="18796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3400" y="4648200"/>
                        <a:ext cx="3055938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72879"/>
              </p:ext>
            </p:extLst>
          </p:nvPr>
        </p:nvGraphicFramePr>
        <p:xfrm>
          <a:off x="427840" y="5125879"/>
          <a:ext cx="80724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059430" imgH="431800" progId="Equation.DSMT4">
                  <p:embed/>
                </p:oleObj>
              </mc:Choice>
              <mc:Fallback>
                <p:oleObj r:id="rId20" imgW="3059430" imgH="431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27840" y="5125879"/>
                        <a:ext cx="8072437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08974"/>
              </p:ext>
            </p:extLst>
          </p:nvPr>
        </p:nvGraphicFramePr>
        <p:xfrm>
          <a:off x="3455615" y="4657726"/>
          <a:ext cx="2232769" cy="50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003300" imgH="228600" progId="Equation.DSMT4">
                  <p:embed/>
                </p:oleObj>
              </mc:Choice>
              <mc:Fallback>
                <p:oleObj r:id="rId22" imgW="1003300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55615" y="4657726"/>
                        <a:ext cx="2232769" cy="5062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/>
          </p:cNvSpPr>
          <p:nvPr>
            <p:ph type="title" idx="4294967295"/>
          </p:nvPr>
        </p:nvSpPr>
        <p:spPr>
          <a:xfrm>
            <a:off x="152400" y="304800"/>
            <a:ext cx="2895600" cy="533400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基本展开式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331788" y="2205038"/>
          <a:ext cx="6192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54630" imgH="444500" progId="Equation.DSMT4">
                  <p:embed/>
                </p:oleObj>
              </mc:Choice>
              <mc:Fallback>
                <p:oleObj r:id="rId2" imgW="2754630" imgH="4445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788" y="2205038"/>
                        <a:ext cx="6192837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61950" y="1066800"/>
          <a:ext cx="59055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73630" imgH="444500" progId="Equation.DSMT4">
                  <p:embed/>
                </p:oleObj>
              </mc:Choice>
              <mc:Fallback>
                <p:oleObj r:id="rId4" imgW="2373630" imgH="4445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066800"/>
                        <a:ext cx="590550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6553200" y="1371600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200" imgH="203200" progId="Equation.3">
                  <p:embed/>
                </p:oleObj>
              </mc:Choice>
              <mc:Fallback>
                <p:oleObj r:id="rId6" imgW="838200" imgH="203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3200" y="1371600"/>
                        <a:ext cx="220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"/>
          <p:cNvGraphicFramePr>
            <a:graphicFrameLocks noChangeAspect="1"/>
          </p:cNvGraphicFramePr>
          <p:nvPr/>
        </p:nvGraphicFramePr>
        <p:xfrm>
          <a:off x="6705600" y="2509838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38200" imgH="203200" progId="Equation.3">
                  <p:embed/>
                </p:oleObj>
              </mc:Choice>
              <mc:Fallback>
                <p:oleObj r:id="rId8" imgW="838200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2509838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8"/>
          <p:cNvGraphicFramePr>
            <a:graphicFrameLocks noChangeAspect="1"/>
          </p:cNvGraphicFramePr>
          <p:nvPr/>
        </p:nvGraphicFramePr>
        <p:xfrm>
          <a:off x="250825" y="3429000"/>
          <a:ext cx="60039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505075" imgH="371475" progId="Equation.DSMT4">
                  <p:embed/>
                </p:oleObj>
              </mc:Choice>
              <mc:Fallback>
                <p:oleObj r:id="rId9" imgW="2505075" imgH="37147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3429000"/>
                        <a:ext cx="6003925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9"/>
          <p:cNvGraphicFramePr>
            <a:graphicFrameLocks noChangeAspect="1"/>
          </p:cNvGraphicFramePr>
          <p:nvPr/>
        </p:nvGraphicFramePr>
        <p:xfrm>
          <a:off x="6503988" y="373380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38200" imgH="203200" progId="Equation.3">
                  <p:embed/>
                </p:oleObj>
              </mc:Choice>
              <mc:Fallback>
                <p:oleObj r:id="rId11" imgW="838200" imgH="203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3988" y="3733800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3850" y="4451350"/>
          <a:ext cx="62515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14930" imgH="444500" progId="Equation.DSMT4">
                  <p:embed/>
                </p:oleObj>
              </mc:Choice>
              <mc:Fallback>
                <p:oleObj r:id="rId12" imgW="2614930" imgH="4445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850" y="4451350"/>
                        <a:ext cx="625157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516688" y="4756150"/>
          <a:ext cx="1635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73100" imgH="203200" progId="Equation.DSMT4">
                  <p:embed/>
                </p:oleObj>
              </mc:Choice>
              <mc:Fallback>
                <p:oleObj r:id="rId14" imgW="673100" imgH="203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16688" y="4756150"/>
                        <a:ext cx="16351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14155"/>
              </p:ext>
            </p:extLst>
          </p:nvPr>
        </p:nvGraphicFramePr>
        <p:xfrm>
          <a:off x="107950" y="5527675"/>
          <a:ext cx="54975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98600" imgH="444240" progId="Equation.DSMT4">
                  <p:embed/>
                </p:oleObj>
              </mc:Choice>
              <mc:Fallback>
                <p:oleObj name="Equation" r:id="rId16" imgW="2298600" imgH="44424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950" y="5527675"/>
                        <a:ext cx="5497513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8"/>
          <p:cNvGraphicFramePr>
            <a:graphicFrameLocks noChangeAspect="1"/>
          </p:cNvGraphicFramePr>
          <p:nvPr/>
        </p:nvGraphicFramePr>
        <p:xfrm>
          <a:off x="6548438" y="5773738"/>
          <a:ext cx="1571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647700" imgH="254000" progId="Equation.DSMT4">
                  <p:embed/>
                </p:oleObj>
              </mc:Choice>
              <mc:Fallback>
                <p:oleObj r:id="rId18" imgW="647700" imgH="2540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48438" y="5773738"/>
                        <a:ext cx="157162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57890"/>
              </p:ext>
            </p:extLst>
          </p:nvPr>
        </p:nvGraphicFramePr>
        <p:xfrm>
          <a:off x="520327" y="836712"/>
          <a:ext cx="54975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444240" progId="Equation.DSMT4">
                  <p:embed/>
                </p:oleObj>
              </mc:Choice>
              <mc:Fallback>
                <p:oleObj name="Equation" r:id="rId2" imgW="2298600" imgH="444240" progId="Equation.DSMT4">
                  <p:embed/>
                  <p:pic>
                    <p:nvPicPr>
                      <p:cNvPr id="2" name="对象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0327" y="836712"/>
                        <a:ext cx="5497513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204222"/>
              </p:ext>
            </p:extLst>
          </p:nvPr>
        </p:nvGraphicFramePr>
        <p:xfrm>
          <a:off x="6960815" y="1082775"/>
          <a:ext cx="1571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7700" imgH="254000" progId="Equation.DSMT4">
                  <p:embed/>
                </p:oleObj>
              </mc:Choice>
              <mc:Fallback>
                <p:oleObj r:id="rId4" imgW="647700" imgH="254000" progId="Equation.DSMT4">
                  <p:embed/>
                  <p:pic>
                    <p:nvPicPr>
                      <p:cNvPr id="3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0815" y="1082775"/>
                        <a:ext cx="157162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7">
            <a:extLst>
              <a:ext uri="{FF2B5EF4-FFF2-40B4-BE49-F238E27FC236}">
                <a16:creationId xmlns:a16="http://schemas.microsoft.com/office/drawing/2014/main" id="{DAE19264-7B37-4E74-94C0-55BBC3FF3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42880"/>
              </p:ext>
            </p:extLst>
          </p:nvPr>
        </p:nvGraphicFramePr>
        <p:xfrm>
          <a:off x="587375" y="2373313"/>
          <a:ext cx="53768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840" imgH="444240" progId="Equation.DSMT4">
                  <p:embed/>
                </p:oleObj>
              </mc:Choice>
              <mc:Fallback>
                <p:oleObj name="Equation" r:id="rId6" imgW="2247840" imgH="444240" progId="Equation.DSMT4">
                  <p:embed/>
                  <p:pic>
                    <p:nvPicPr>
                      <p:cNvPr id="2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7375" y="2373313"/>
                        <a:ext cx="5376863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7">
            <a:extLst>
              <a:ext uri="{FF2B5EF4-FFF2-40B4-BE49-F238E27FC236}">
                <a16:creationId xmlns:a16="http://schemas.microsoft.com/office/drawing/2014/main" id="{7F92051C-5C4E-4E94-98C8-68E4E2D6D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203590"/>
              </p:ext>
            </p:extLst>
          </p:nvPr>
        </p:nvGraphicFramePr>
        <p:xfrm>
          <a:off x="5652120" y="3420964"/>
          <a:ext cx="1549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13" name="对象 7">
                        <a:extLst>
                          <a:ext uri="{FF2B5EF4-FFF2-40B4-BE49-F238E27FC236}">
                            <a16:creationId xmlns:a16="http://schemas.microsoft.com/office/drawing/2014/main" id="{DAE19264-7B37-4E74-94C0-55BBC3FF3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2120" y="3420964"/>
                        <a:ext cx="15494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7">
            <a:extLst>
              <a:ext uri="{FF2B5EF4-FFF2-40B4-BE49-F238E27FC236}">
                <a16:creationId xmlns:a16="http://schemas.microsoft.com/office/drawing/2014/main" id="{872C79DB-957C-4C9D-9FCB-D5F37424D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47531"/>
              </p:ext>
            </p:extLst>
          </p:nvPr>
        </p:nvGraphicFramePr>
        <p:xfrm>
          <a:off x="6195650" y="2709068"/>
          <a:ext cx="7588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164880" progId="Equation.DSMT4">
                  <p:embed/>
                </p:oleObj>
              </mc:Choice>
              <mc:Fallback>
                <p:oleObj name="Equation" r:id="rId10" imgW="317160" imgH="164880" progId="Equation.DSMT4">
                  <p:embed/>
                  <p:pic>
                    <p:nvPicPr>
                      <p:cNvPr id="13" name="对象 7">
                        <a:extLst>
                          <a:ext uri="{FF2B5EF4-FFF2-40B4-BE49-F238E27FC236}">
                            <a16:creationId xmlns:a16="http://schemas.microsoft.com/office/drawing/2014/main" id="{DAE19264-7B37-4E74-94C0-55BBC3FF3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95650" y="2709068"/>
                        <a:ext cx="758825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7">
            <a:extLst>
              <a:ext uri="{FF2B5EF4-FFF2-40B4-BE49-F238E27FC236}">
                <a16:creationId xmlns:a16="http://schemas.microsoft.com/office/drawing/2014/main" id="{F06C126B-1324-44F7-99B8-F0F644DDF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888857"/>
              </p:ext>
            </p:extLst>
          </p:nvPr>
        </p:nvGraphicFramePr>
        <p:xfrm>
          <a:off x="3203848" y="4110038"/>
          <a:ext cx="26130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880" imgH="393480" progId="Equation.DSMT4">
                  <p:embed/>
                </p:oleObj>
              </mc:Choice>
              <mc:Fallback>
                <p:oleObj name="Equation" r:id="rId12" imgW="1091880" imgH="393480" progId="Equation.DSMT4">
                  <p:embed/>
                  <p:pic>
                    <p:nvPicPr>
                      <p:cNvPr id="13" name="对象 7">
                        <a:extLst>
                          <a:ext uri="{FF2B5EF4-FFF2-40B4-BE49-F238E27FC236}">
                            <a16:creationId xmlns:a16="http://schemas.microsoft.com/office/drawing/2014/main" id="{DAE19264-7B37-4E74-94C0-55BBC3FF3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3848" y="4110038"/>
                        <a:ext cx="2613025" cy="94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7">
            <a:extLst>
              <a:ext uri="{FF2B5EF4-FFF2-40B4-BE49-F238E27FC236}">
                <a16:creationId xmlns:a16="http://schemas.microsoft.com/office/drawing/2014/main" id="{0B5CAD54-A34A-4426-A75C-394A853B0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980617"/>
              </p:ext>
            </p:extLst>
          </p:nvPr>
        </p:nvGraphicFramePr>
        <p:xfrm>
          <a:off x="6195650" y="4384675"/>
          <a:ext cx="5159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164880" progId="Equation.DSMT4">
                  <p:embed/>
                </p:oleObj>
              </mc:Choice>
              <mc:Fallback>
                <p:oleObj name="Equation" r:id="rId14" imgW="215640" imgH="164880" progId="Equation.DSMT4">
                  <p:embed/>
                  <p:pic>
                    <p:nvPicPr>
                      <p:cNvPr id="15" name="对象 7">
                        <a:extLst>
                          <a:ext uri="{FF2B5EF4-FFF2-40B4-BE49-F238E27FC236}">
                            <a16:creationId xmlns:a16="http://schemas.microsoft.com/office/drawing/2014/main" id="{872C79DB-957C-4C9D-9FCB-D5F37424D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95650" y="4384675"/>
                        <a:ext cx="515937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2492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22</a:t>
            </a:fld>
            <a:endParaRPr lang="zh-CN" altLang="en-US" sz="1400" b="1" dirty="0"/>
          </a:p>
        </p:txBody>
      </p:sp>
      <p:sp>
        <p:nvSpPr>
          <p:cNvPr id="14339" name="Text Box 29"/>
          <p:cNvSpPr txBox="1"/>
          <p:nvPr/>
        </p:nvSpPr>
        <p:spPr>
          <a:xfrm>
            <a:off x="228600" y="3916363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收敛域为:</a:t>
            </a:r>
            <a:r>
              <a:rPr lang="zh-CN" altLang="en-US" sz="2400" b="1" dirty="0"/>
              <a:t> </a:t>
            </a:r>
          </a:p>
        </p:txBody>
      </p:sp>
      <p:graphicFrame>
        <p:nvGraphicFramePr>
          <p:cNvPr id="14340" name="Object 30"/>
          <p:cNvGraphicFramePr>
            <a:graphicFrameLocks noChangeAspect="1"/>
          </p:cNvGraphicFramePr>
          <p:nvPr/>
        </p:nvGraphicFramePr>
        <p:xfrm>
          <a:off x="2133600" y="4519613"/>
          <a:ext cx="2590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62685" imgH="259715" progId="Word.Document.8">
                  <p:embed/>
                </p:oleObj>
              </mc:Choice>
              <mc:Fallback>
                <p:oleObj r:id="rId2" imgW="1162685" imgH="259715" progId="Word.Document.8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3600" y="4519613"/>
                        <a:ext cx="25908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1"/>
          <p:cNvGraphicFramePr>
            <a:graphicFrameLocks noChangeAspect="1"/>
          </p:cNvGraphicFramePr>
          <p:nvPr/>
        </p:nvGraphicFramePr>
        <p:xfrm>
          <a:off x="1905000" y="5332413"/>
          <a:ext cx="3427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37310" imgH="216535" progId="Word.Document.8">
                  <p:embed/>
                </p:oleObj>
              </mc:Choice>
              <mc:Fallback>
                <p:oleObj r:id="rId4" imgW="1337310" imgH="216535" progId="Word.Document.8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5332413"/>
                        <a:ext cx="3427413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32"/>
          <p:cNvGraphicFramePr>
            <a:graphicFrameLocks noChangeAspect="1"/>
          </p:cNvGraphicFramePr>
          <p:nvPr/>
        </p:nvGraphicFramePr>
        <p:xfrm>
          <a:off x="2130425" y="6102350"/>
          <a:ext cx="29051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14425" imgH="222885" progId="Word.Document.8">
                  <p:embed/>
                </p:oleObj>
              </mc:Choice>
              <mc:Fallback>
                <p:oleObj r:id="rId6" imgW="1114425" imgH="222885" progId="Word.Document.8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0425" y="6102350"/>
                        <a:ext cx="29051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814388" y="1652588"/>
          <a:ext cx="53038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82165" imgH="393700" progId="Equation.DSMT4">
                  <p:embed/>
                </p:oleObj>
              </mc:Choice>
              <mc:Fallback>
                <p:oleObj r:id="rId8" imgW="2082165" imgH="3937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4388" y="1652588"/>
                        <a:ext cx="5303837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930275" y="2795588"/>
          <a:ext cx="46910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78965" imgH="393700" progId="Equation.3">
                  <p:embed/>
                </p:oleObj>
              </mc:Choice>
              <mc:Fallback>
                <p:oleObj r:id="rId10" imgW="1878965" imgH="3937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0275" y="2795588"/>
                        <a:ext cx="4691063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5780088" y="2955925"/>
          <a:ext cx="33639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20165" imgH="254000" progId="Equation.DSMT4">
                  <p:embed/>
                </p:oleObj>
              </mc:Choice>
              <mc:Fallback>
                <p:oleObj r:id="rId12" imgW="1320165" imgH="2540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80088" y="2955925"/>
                        <a:ext cx="3363912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75463" y="642938"/>
          <a:ext cx="1574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47700" imgH="254000" progId="Equation.DSMT4">
                  <p:embed/>
                </p:oleObj>
              </mc:Choice>
              <mc:Fallback>
                <p:oleObj r:id="rId14" imgW="647700" imgH="2540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75463" y="642938"/>
                        <a:ext cx="15748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27088" y="404813"/>
          <a:ext cx="50419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108200" imgH="431800" progId="Equation.DSMT4">
                  <p:embed/>
                </p:oleObj>
              </mc:Choice>
              <mc:Fallback>
                <p:oleObj r:id="rId16" imgW="2108200" imgH="4318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7088" y="404813"/>
                        <a:ext cx="5041900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23</a:t>
            </a:fld>
            <a:endParaRPr lang="zh-CN" altLang="en-US" sz="1400" b="1" dirty="0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028700" y="404813"/>
          <a:ext cx="599122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0300" imgH="457200" progId="Equation.DSMT4">
                  <p:embed/>
                </p:oleObj>
              </mc:Choice>
              <mc:Fallback>
                <p:oleObj r:id="rId2" imgW="2400300" imgH="457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700" y="404813"/>
                        <a:ext cx="5991225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143000" y="3213100"/>
          <a:ext cx="491331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68500" imgH="457200" progId="Equation.3">
                  <p:embed/>
                </p:oleObj>
              </mc:Choice>
              <mc:Fallback>
                <p:oleObj r:id="rId4" imgW="19685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213100"/>
                        <a:ext cx="4913313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071563" y="1773238"/>
          <a:ext cx="22510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01700" imgH="457200" progId="Equation.3">
                  <p:embed/>
                </p:oleObj>
              </mc:Choice>
              <mc:Fallback>
                <p:oleObj r:id="rId6" imgW="901700" imgH="457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773238"/>
                        <a:ext cx="2251075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286250" y="1700213"/>
          <a:ext cx="33289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34135" imgH="457200" progId="Equation.3">
                  <p:embed/>
                </p:oleObj>
              </mc:Choice>
              <mc:Fallback>
                <p:oleObj r:id="rId8" imgW="1334135" imgH="457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6250" y="1700213"/>
                        <a:ext cx="3328988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00113" y="4437063"/>
          <a:ext cx="28797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29665" imgH="431800" progId="Equation.DSMT4">
                  <p:embed/>
                </p:oleObj>
              </mc:Choice>
              <mc:Fallback>
                <p:oleObj r:id="rId10" imgW="1129665" imgH="4318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0113" y="4437063"/>
                        <a:ext cx="2879725" cy="1103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874681"/>
              </p:ext>
            </p:extLst>
          </p:nvPr>
        </p:nvGraphicFramePr>
        <p:xfrm>
          <a:off x="2700337" y="5540375"/>
          <a:ext cx="31718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44600" imgH="457200" progId="Equation.DSMT4">
                  <p:embed/>
                </p:oleObj>
              </mc:Choice>
              <mc:Fallback>
                <p:oleObj r:id="rId12" imgW="1244600" imgH="457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00337" y="5540375"/>
                        <a:ext cx="3171825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95738" y="4365625"/>
          <a:ext cx="19097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49300" imgH="457200" progId="Equation.DSMT4">
                  <p:embed/>
                </p:oleObj>
              </mc:Choice>
              <mc:Fallback>
                <p:oleObj r:id="rId14" imgW="749300" imgH="457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95738" y="4365625"/>
                        <a:ext cx="1909762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291263" y="1698625"/>
          <a:ext cx="27368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44600" imgH="457200" progId="Equation.DSMT4">
                  <p:embed/>
                </p:oleObj>
              </mc:Choice>
              <mc:Fallback>
                <p:oleObj r:id="rId2" imgW="1244600" imgH="4572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91263" y="1698625"/>
                        <a:ext cx="27368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85825" y="515938"/>
          <a:ext cx="75739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71800" imgH="266700" progId="Equation.DSMT4">
                  <p:embed/>
                </p:oleObj>
              </mc:Choice>
              <mc:Fallback>
                <p:oleObj r:id="rId4" imgW="2971800" imgH="2667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5" y="515938"/>
                        <a:ext cx="7573963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0113" y="1736725"/>
          <a:ext cx="25908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16000" imgH="330200" progId="Equation.DSMT4">
                  <p:embed/>
                </p:oleObj>
              </mc:Choice>
              <mc:Fallback>
                <p:oleObj r:id="rId6" imgW="1016000" imgH="3302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113" y="1736725"/>
                        <a:ext cx="2590800" cy="84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84588" y="1520825"/>
          <a:ext cx="1674812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61365" imgH="635000" progId="Equation.DSMT4">
                  <p:embed/>
                </p:oleObj>
              </mc:Choice>
              <mc:Fallback>
                <p:oleObj r:id="rId8" imgW="761365" imgH="635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4588" y="1520825"/>
                        <a:ext cx="1674812" cy="140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03313" y="3105150"/>
          <a:ext cx="60610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755900" imgH="635000" progId="Equation.DSMT4">
                  <p:embed/>
                </p:oleObj>
              </mc:Choice>
              <mc:Fallback>
                <p:oleObj r:id="rId10" imgW="2755900" imgH="635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3313" y="3105150"/>
                        <a:ext cx="6061075" cy="140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14425" y="6021388"/>
          <a:ext cx="71151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813050" imgH="255905" progId="Word.Document.8">
                  <p:embed/>
                </p:oleObj>
              </mc:Choice>
              <mc:Fallback>
                <p:oleObj r:id="rId12" imgW="2813050" imgH="255905" progId="Word.Document.8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4425" y="6021388"/>
                        <a:ext cx="711517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16013" y="4797425"/>
          <a:ext cx="43275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968500" imgH="469900" progId="Equation.DSMT4">
                  <p:embed/>
                </p:oleObj>
              </mc:Choice>
              <mc:Fallback>
                <p:oleObj r:id="rId14" imgW="1968500" imgH="4699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6013" y="4797425"/>
                        <a:ext cx="4327525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57350" y="549275"/>
          <a:ext cx="5835650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54300" imgH="1397000" progId="Equation.DSMT4">
                  <p:embed/>
                </p:oleObj>
              </mc:Choice>
              <mc:Fallback>
                <p:oleObj r:id="rId2" imgW="2654300" imgH="13970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7350" y="549275"/>
                        <a:ext cx="5835650" cy="308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12747"/>
              </p:ext>
            </p:extLst>
          </p:nvPr>
        </p:nvGraphicFramePr>
        <p:xfrm>
          <a:off x="1530350" y="3860800"/>
          <a:ext cx="60896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469800" progId="Equation.DSMT4">
                  <p:embed/>
                </p:oleObj>
              </mc:Choice>
              <mc:Fallback>
                <p:oleObj name="Equation" r:id="rId4" imgW="2387520" imgH="4698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0350" y="3860800"/>
                        <a:ext cx="608965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3"/>
          <p:cNvGraphicFramePr>
            <a:graphicFrameLocks noChangeAspect="1"/>
          </p:cNvGraphicFramePr>
          <p:nvPr/>
        </p:nvGraphicFramePr>
        <p:xfrm>
          <a:off x="1223963" y="5300663"/>
          <a:ext cx="67024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28900" imgH="482600" progId="Equation.DSMT4">
                  <p:embed/>
                </p:oleObj>
              </mc:Choice>
              <mc:Fallback>
                <p:oleObj r:id="rId6" imgW="2628900" imgH="482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3963" y="5300663"/>
                        <a:ext cx="6702425" cy="123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58888" y="549275"/>
          <a:ext cx="61150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81300" imgH="469900" progId="Equation.DSMT4">
                  <p:embed/>
                </p:oleObj>
              </mc:Choice>
              <mc:Fallback>
                <p:oleObj r:id="rId2" imgW="2781300" imgH="469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8888" y="549275"/>
                        <a:ext cx="6115050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7225" y="4652963"/>
          <a:ext cx="47482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0" imgH="393700" progId="Equation.DSMT4">
                  <p:embed/>
                </p:oleObj>
              </mc:Choice>
              <mc:Fallback>
                <p:oleObj r:id="rId4" imgW="2159000" imgH="393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225" y="4652963"/>
                        <a:ext cx="4748213" cy="871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0875" y="2133600"/>
          <a:ext cx="47466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59000" imgH="393700" progId="Equation.DSMT4">
                  <p:embed/>
                </p:oleObj>
              </mc:Choice>
              <mc:Fallback>
                <p:oleObj r:id="rId6" imgW="2159000" imgH="3937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875" y="2133600"/>
                        <a:ext cx="4746625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40000" y="3284538"/>
          <a:ext cx="60864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68600" imgH="469900" progId="Equation.DSMT4">
                  <p:embed/>
                </p:oleObj>
              </mc:Choice>
              <mc:Fallback>
                <p:oleObj r:id="rId8" imgW="2768600" imgH="4699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40000" y="3284538"/>
                        <a:ext cx="6086475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06613" y="5661025"/>
          <a:ext cx="60864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768600" imgH="469900" progId="Equation.DSMT4">
                  <p:embed/>
                </p:oleObj>
              </mc:Choice>
              <mc:Fallback>
                <p:oleObj r:id="rId10" imgW="2768600" imgH="4699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06613" y="5661025"/>
                        <a:ext cx="6086475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39975" y="476250"/>
          <a:ext cx="35448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12900" imgH="444500" progId="Equation.DSMT4">
                  <p:embed/>
                </p:oleObj>
              </mc:Choice>
              <mc:Fallback>
                <p:oleObj r:id="rId2" imgW="1612900" imgH="4445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9975" y="476250"/>
                        <a:ext cx="3544888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92275" y="3141663"/>
          <a:ext cx="3098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9065" imgH="444500" progId="Equation.DSMT4">
                  <p:embed/>
                </p:oleObj>
              </mc:Choice>
              <mc:Fallback>
                <p:oleObj r:id="rId4" imgW="1409065" imgH="4445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275" y="3141663"/>
                        <a:ext cx="30988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42988" y="1773238"/>
          <a:ext cx="15351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98500" imgH="203200" progId="Equation.DSMT4">
                  <p:embed/>
                </p:oleObj>
              </mc:Choice>
              <mc:Fallback>
                <p:oleObj r:id="rId6" imgW="698500" imgH="203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988" y="1773238"/>
                        <a:ext cx="153511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63713" y="4149725"/>
          <a:ext cx="15065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85800" imgH="495300" progId="Equation.DSMT4">
                  <p:embed/>
                </p:oleObj>
              </mc:Choice>
              <mc:Fallback>
                <p:oleObj r:id="rId8" imgW="685800" imgH="4953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3713" y="4149725"/>
                        <a:ext cx="1506537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27763" y="3860800"/>
          <a:ext cx="170021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74065" imgH="431800" progId="Equation.DSMT4">
                  <p:embed/>
                </p:oleObj>
              </mc:Choice>
              <mc:Fallback>
                <p:oleObj r:id="rId10" imgW="774065" imgH="4318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7763" y="3860800"/>
                        <a:ext cx="1700212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"/>
          <p:cNvGraphicFramePr>
            <a:graphicFrameLocks noChangeAspect="1"/>
          </p:cNvGraphicFramePr>
          <p:nvPr/>
        </p:nvGraphicFramePr>
        <p:xfrm>
          <a:off x="1306513" y="5516563"/>
          <a:ext cx="65373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565400" imgH="266700" progId="Equation.DSMT4">
                  <p:embed/>
                </p:oleObj>
              </mc:Choice>
              <mc:Fallback>
                <p:oleObj r:id="rId12" imgW="2565400" imgH="2667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06513" y="5516563"/>
                        <a:ext cx="6537325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"/>
          <p:cNvGraphicFramePr>
            <a:graphicFrameLocks noChangeAspect="1"/>
          </p:cNvGraphicFramePr>
          <p:nvPr/>
        </p:nvGraphicFramePr>
        <p:xfrm>
          <a:off x="1692275" y="2276475"/>
          <a:ext cx="34337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562100" imgH="393700" progId="Equation.DSMT4">
                  <p:embed/>
                </p:oleObj>
              </mc:Choice>
              <mc:Fallback>
                <p:oleObj r:id="rId14" imgW="1562100" imgH="3937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92275" y="2276475"/>
                        <a:ext cx="3433763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0119"/>
              </p:ext>
            </p:extLst>
          </p:nvPr>
        </p:nvGraphicFramePr>
        <p:xfrm>
          <a:off x="6286500" y="2276475"/>
          <a:ext cx="15335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98500" imgH="508000" progId="Equation.DSMT4">
                  <p:embed/>
                </p:oleObj>
              </mc:Choice>
              <mc:Fallback>
                <p:oleObj r:id="rId16" imgW="698500" imgH="5080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86500" y="2276475"/>
                        <a:ext cx="1533525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28</a:t>
            </a:fld>
            <a:endParaRPr lang="zh-CN" altLang="en-US" sz="1400" b="1" dirty="0"/>
          </a:p>
        </p:txBody>
      </p:sp>
      <p:sp>
        <p:nvSpPr>
          <p:cNvPr id="17411" name="Text Box 13"/>
          <p:cNvSpPr txBox="1"/>
          <p:nvPr/>
        </p:nvSpPr>
        <p:spPr>
          <a:xfrm>
            <a:off x="285750" y="285750"/>
            <a:ext cx="8229600" cy="169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   一般用间接法: </a:t>
            </a:r>
            <a:r>
              <a:rPr lang="zh-CN" altLang="en-US" sz="2800" b="1" dirty="0"/>
              <a:t>根据展开式的唯一性, 利用已知展开式,  通过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变量代换</a:t>
            </a:r>
            <a:r>
              <a:rPr lang="zh-CN" altLang="en-US" sz="2800" b="1" dirty="0">
                <a:solidFill>
                  <a:srgbClr val="0000FF"/>
                </a:solidFill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四则运算</a:t>
            </a:r>
            <a:r>
              <a:rPr lang="zh-CN" altLang="en-US" sz="2800" b="1" dirty="0">
                <a:solidFill>
                  <a:srgbClr val="0000FF"/>
                </a:solidFill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恒等变形</a:t>
            </a:r>
            <a:r>
              <a:rPr lang="zh-CN" altLang="en-US" sz="2800" b="1" dirty="0">
                <a:solidFill>
                  <a:srgbClr val="0000FF"/>
                </a:solidFill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逐项求导</a:t>
            </a:r>
            <a:r>
              <a:rPr lang="zh-CN" altLang="en-US" sz="2800" b="1" dirty="0">
                <a:solidFill>
                  <a:srgbClr val="0000FF"/>
                </a:solidFill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逐项积分</a:t>
            </a:r>
            <a:r>
              <a:rPr lang="zh-CN" altLang="en-US" sz="2800" b="1" dirty="0"/>
              <a:t>等方法, 求展开式 .</a:t>
            </a:r>
          </a:p>
        </p:txBody>
      </p:sp>
      <p:sp>
        <p:nvSpPr>
          <p:cNvPr id="17412" name="Text Box 18"/>
          <p:cNvSpPr txBox="1"/>
          <p:nvPr/>
        </p:nvSpPr>
        <p:spPr>
          <a:xfrm>
            <a:off x="304800" y="2209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</a:p>
        </p:txBody>
      </p:sp>
      <p:graphicFrame>
        <p:nvGraphicFramePr>
          <p:cNvPr id="17413" name="Object 19"/>
          <p:cNvGraphicFramePr>
            <a:graphicFrameLocks noChangeAspect="1"/>
          </p:cNvGraphicFramePr>
          <p:nvPr/>
        </p:nvGraphicFramePr>
        <p:xfrm>
          <a:off x="1219200" y="2095500"/>
          <a:ext cx="5334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64385" imgH="254635" progId="Word.Document.8">
                  <p:embed/>
                </p:oleObj>
              </mc:Choice>
              <mc:Fallback>
                <p:oleObj r:id="rId2" imgW="2064385" imgH="254635" progId="Word.Document.8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2095500"/>
                        <a:ext cx="5334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295400" y="2895600"/>
          <a:ext cx="19907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00100" imgH="444500" progId="Equation.3">
                  <p:embed/>
                </p:oleObj>
              </mc:Choice>
              <mc:Fallback>
                <p:oleObj r:id="rId4" imgW="800100" imgH="4445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1990725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429000" y="3200400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200" imgH="203200" progId="Equation.3">
                  <p:embed/>
                </p:oleObj>
              </mc:Choice>
              <mc:Fallback>
                <p:oleObj r:id="rId6" imgW="838200" imgH="203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9000" y="3200400"/>
                        <a:ext cx="220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22"/>
          <p:cNvSpPr txBox="1"/>
          <p:nvPr/>
        </p:nvSpPr>
        <p:spPr>
          <a:xfrm>
            <a:off x="457200" y="4114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838200" y="4724400"/>
          <a:ext cx="27178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92200" imgH="444500" progId="Equation.3">
                  <p:embed/>
                </p:oleObj>
              </mc:Choice>
              <mc:Fallback>
                <p:oleObj r:id="rId8" imgW="1092200" imgH="444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4724400"/>
                        <a:ext cx="271780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505200" y="4724400"/>
          <a:ext cx="25590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28700" imgH="444500" progId="Equation.3">
                  <p:embed/>
                </p:oleObj>
              </mc:Choice>
              <mc:Fallback>
                <p:oleObj r:id="rId10" imgW="1028700" imgH="4445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5200" y="4724400"/>
                        <a:ext cx="255905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6146800" y="5016500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38200" imgH="203200" progId="Equation.3">
                  <p:embed/>
                </p:oleObj>
              </mc:Choice>
              <mc:Fallback>
                <p:oleObj r:id="rId12" imgW="838200" imgH="203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5016500"/>
                        <a:ext cx="220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29</a:t>
            </a:fld>
            <a:endParaRPr lang="zh-CN" altLang="en-US" sz="1400" b="1" dirty="0"/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1320800" y="266700"/>
          <a:ext cx="70104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81300" imgH="419100" progId="Word.Document.8">
                  <p:embed/>
                </p:oleObj>
              </mc:Choice>
              <mc:Fallback>
                <p:oleObj r:id="rId2" imgW="2781300" imgH="419100" progId="Word.Document.8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0800" y="266700"/>
                        <a:ext cx="7010400" cy="109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7"/>
          <p:cNvSpPr txBox="1"/>
          <p:nvPr/>
        </p:nvSpPr>
        <p:spPr>
          <a:xfrm>
            <a:off x="406400" y="56991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例2</a:t>
            </a:r>
          </a:p>
        </p:txBody>
      </p:sp>
      <p:sp>
        <p:nvSpPr>
          <p:cNvPr id="18437" name="Text Box 8"/>
          <p:cNvSpPr txBox="1"/>
          <p:nvPr/>
        </p:nvSpPr>
        <p:spPr>
          <a:xfrm>
            <a:off x="406400" y="1600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175202"/>
              </p:ext>
            </p:extLst>
          </p:nvPr>
        </p:nvGraphicFramePr>
        <p:xfrm>
          <a:off x="1042988" y="2590800"/>
          <a:ext cx="46545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444240" progId="Equation.DSMT4">
                  <p:embed/>
                </p:oleObj>
              </mc:Choice>
              <mc:Fallback>
                <p:oleObj name="Equation" r:id="rId4" imgW="1841400" imgH="44424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988" y="2590800"/>
                        <a:ext cx="4654550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914400" y="4495800"/>
          <a:ext cx="71088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81630" imgH="444500" progId="Equation.3">
                  <p:embed/>
                </p:oleObj>
              </mc:Choice>
              <mc:Fallback>
                <p:oleObj r:id="rId6" imgW="2881630" imgH="4445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495800"/>
                        <a:ext cx="7108825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245006"/>
              </p:ext>
            </p:extLst>
          </p:nvPr>
        </p:nvGraphicFramePr>
        <p:xfrm>
          <a:off x="1479550" y="1371600"/>
          <a:ext cx="19272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0" imgH="444240" progId="Equation.DSMT4">
                  <p:embed/>
                </p:oleObj>
              </mc:Choice>
              <mc:Fallback>
                <p:oleObj name="Equation" r:id="rId8" imgW="774360" imgH="44424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9550" y="1371600"/>
                        <a:ext cx="1927225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3581400" y="1676400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38200" imgH="203200" progId="Equation.3">
                  <p:embed/>
                </p:oleObj>
              </mc:Choice>
              <mc:Fallback>
                <p:oleObj r:id="rId10" imgW="838200" imgH="2032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1400" y="1676400"/>
                        <a:ext cx="220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019800" y="2971800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38200" imgH="203200" progId="Equation.3">
                  <p:embed/>
                </p:oleObj>
              </mc:Choice>
              <mc:Fallback>
                <p:oleObj r:id="rId12" imgW="838200" imgH="2032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9800" y="2971800"/>
                        <a:ext cx="220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5"/>
          <p:cNvSpPr txBox="1"/>
          <p:nvPr/>
        </p:nvSpPr>
        <p:spPr>
          <a:xfrm>
            <a:off x="381000" y="39624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553200" y="5791200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38200" imgH="203200" progId="Equation.3">
                  <p:embed/>
                </p:oleObj>
              </mc:Choice>
              <mc:Fallback>
                <p:oleObj r:id="rId13" imgW="838200" imgH="2032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3200" y="5791200"/>
                        <a:ext cx="220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6300788" y="1196975"/>
          <a:ext cx="2370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51865" imgH="203200" progId="Equation.DSMT4">
                  <p:embed/>
                </p:oleObj>
              </mc:Choice>
              <mc:Fallback>
                <p:oleObj r:id="rId14" imgW="951865" imgH="2032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00788" y="1196975"/>
                        <a:ext cx="2370137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</a:t>
            </a:fld>
            <a:endParaRPr lang="zh-CN" altLang="en-US" sz="1400" b="1" dirty="0"/>
          </a:p>
        </p:txBody>
      </p:sp>
      <p:sp>
        <p:nvSpPr>
          <p:cNvPr id="4099" name="Line 15"/>
          <p:cNvSpPr/>
          <p:nvPr/>
        </p:nvSpPr>
        <p:spPr>
          <a:xfrm>
            <a:off x="150813" y="1295400"/>
            <a:ext cx="8763000" cy="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18633"/>
              </p:ext>
            </p:extLst>
          </p:nvPr>
        </p:nvGraphicFramePr>
        <p:xfrm>
          <a:off x="250825" y="1557338"/>
          <a:ext cx="8008938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535464" imgH="609502" progId="Word.Document.8">
                  <p:embed/>
                </p:oleObj>
              </mc:Choice>
              <mc:Fallback>
                <p:oleObj name="Document" r:id="rId2" imgW="3535464" imgH="609502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825" y="1557338"/>
                        <a:ext cx="8008938" cy="1376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7"/>
          <p:cNvGraphicFramePr>
            <a:graphicFrameLocks noChangeAspect="1"/>
          </p:cNvGraphicFramePr>
          <p:nvPr/>
        </p:nvGraphicFramePr>
        <p:xfrm>
          <a:off x="1500188" y="2500313"/>
          <a:ext cx="5429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52040" imgH="243840" progId="Word.Document.8">
                  <p:embed/>
                </p:oleObj>
              </mc:Choice>
              <mc:Fallback>
                <p:oleObj r:id="rId4" imgW="2352040" imgH="243840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0188" y="2500313"/>
                        <a:ext cx="54292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8"/>
          <p:cNvSpPr txBox="1"/>
          <p:nvPr/>
        </p:nvSpPr>
        <p:spPr>
          <a:xfrm>
            <a:off x="304800" y="3200400"/>
            <a:ext cx="8482013" cy="59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利用幂级数的和函数在其收敛区间内可任意阶求导的性质，</a:t>
            </a:r>
          </a:p>
        </p:txBody>
      </p:sp>
      <p:graphicFrame>
        <p:nvGraphicFramePr>
          <p:cNvPr id="5127" name="Object 19"/>
          <p:cNvGraphicFramePr>
            <a:graphicFrameLocks noChangeAspect="1"/>
          </p:cNvGraphicFramePr>
          <p:nvPr/>
        </p:nvGraphicFramePr>
        <p:xfrm>
          <a:off x="285750" y="3929063"/>
          <a:ext cx="7286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928745" imgH="281940" progId="Word.Document.8">
                  <p:embed/>
                </p:oleObj>
              </mc:Choice>
              <mc:Fallback>
                <p:oleObj r:id="rId6" imgW="3928745" imgH="281940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750" y="3929063"/>
                        <a:ext cx="72866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73254"/>
              </p:ext>
            </p:extLst>
          </p:nvPr>
        </p:nvGraphicFramePr>
        <p:xfrm>
          <a:off x="1476375" y="4508500"/>
          <a:ext cx="40878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431640" progId="Equation.DSMT4">
                  <p:embed/>
                </p:oleObj>
              </mc:Choice>
              <mc:Fallback>
                <p:oleObj name="Equation" r:id="rId8" imgW="1549080" imgH="43164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6375" y="4508500"/>
                        <a:ext cx="4087813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126163" y="4764088"/>
          <a:ext cx="22113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38835" imgH="228600" progId="Equation.DSMT4">
                  <p:embed/>
                </p:oleObj>
              </mc:Choice>
              <mc:Fallback>
                <p:oleObj r:id="rId10" imgW="838835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26163" y="4764088"/>
                        <a:ext cx="2211387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39750" y="115888"/>
          <a:ext cx="80708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059430" imgH="431800" progId="Equation.DSMT4">
                  <p:embed/>
                </p:oleObj>
              </mc:Choice>
              <mc:Fallback>
                <p:oleObj r:id="rId12" imgW="30594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750" y="115888"/>
                        <a:ext cx="807085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510376"/>
              </p:ext>
            </p:extLst>
          </p:nvPr>
        </p:nvGraphicFramePr>
        <p:xfrm>
          <a:off x="1309450" y="5657850"/>
          <a:ext cx="2946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0800" imgH="330120" progId="Equation.DSMT4">
                  <p:embed/>
                </p:oleObj>
              </mc:Choice>
              <mc:Fallback>
                <p:oleObj name="Equation" r:id="rId14" imgW="1180800" imgH="33012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09450" y="5657850"/>
                        <a:ext cx="294640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4332288" y="5676900"/>
          <a:ext cx="24717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90600" imgH="393700" progId="Equation.DSMT4">
                  <p:embed/>
                </p:oleObj>
              </mc:Choice>
              <mc:Fallback>
                <p:oleObj r:id="rId16" imgW="990600" imgH="3937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2288" y="5676900"/>
                        <a:ext cx="2471737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30</a:t>
            </a:fld>
            <a:endParaRPr lang="zh-CN" altLang="en-US" sz="1400" b="1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381125" y="498475"/>
          <a:ext cx="63912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3530" imgH="444500" progId="Equation.3">
                  <p:embed/>
                </p:oleObj>
              </mc:Choice>
              <mc:Fallback>
                <p:oleObj r:id="rId2" imgW="2843530" imgH="4445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1125" y="498475"/>
                        <a:ext cx="6391275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705600" y="170180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8200" imgH="203200" progId="Equation.3">
                  <p:embed/>
                </p:oleObj>
              </mc:Choice>
              <mc:Fallback>
                <p:oleObj r:id="rId4" imgW="838200" imgH="2032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600" y="1701800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19200" y="2971800"/>
          <a:ext cx="61214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52700" imgH="371475" progId="Equation.3">
                  <p:embed/>
                </p:oleObj>
              </mc:Choice>
              <mc:Fallback>
                <p:oleObj r:id="rId6" imgW="2552700" imgH="37147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6121400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6629400" y="419100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38200" imgH="203200" progId="Equation.3">
                  <p:embed/>
                </p:oleObj>
              </mc:Choice>
              <mc:Fallback>
                <p:oleObj r:id="rId8" imgW="838200" imgH="2032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4191000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27"/>
          <p:cNvSpPr txBox="1"/>
          <p:nvPr/>
        </p:nvSpPr>
        <p:spPr>
          <a:xfrm>
            <a:off x="381000" y="76517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例3</a:t>
            </a:r>
          </a:p>
        </p:txBody>
      </p:sp>
      <p:sp>
        <p:nvSpPr>
          <p:cNvPr id="19464" name="Text Box 28"/>
          <p:cNvSpPr txBox="1"/>
          <p:nvPr/>
        </p:nvSpPr>
        <p:spPr>
          <a:xfrm>
            <a:off x="381000" y="22860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两边求导, 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31</a:t>
            </a:fld>
            <a:endParaRPr lang="zh-CN" altLang="en-US" sz="1400" b="1" dirty="0"/>
          </a:p>
        </p:txBody>
      </p:sp>
      <p:graphicFrame>
        <p:nvGraphicFramePr>
          <p:cNvPr id="20483" name="Object 14"/>
          <p:cNvGraphicFramePr>
            <a:graphicFrameLocks noChangeAspect="1"/>
          </p:cNvGraphicFramePr>
          <p:nvPr/>
        </p:nvGraphicFramePr>
        <p:xfrm>
          <a:off x="1371600" y="503238"/>
          <a:ext cx="60753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41880" imgH="205105" progId="Word.Document.8">
                  <p:embed/>
                </p:oleObj>
              </mc:Choice>
              <mc:Fallback>
                <p:oleObj r:id="rId2" imgW="2341880" imgH="205105" progId="Word.Document.8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503238"/>
                        <a:ext cx="6075363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5"/>
          <p:cNvGraphicFramePr>
            <a:graphicFrameLocks noChangeAspect="1"/>
          </p:cNvGraphicFramePr>
          <p:nvPr/>
        </p:nvGraphicFramePr>
        <p:xfrm>
          <a:off x="1239838" y="1192213"/>
          <a:ext cx="27432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8085" imgH="405130" progId="Word.Document.8">
                  <p:embed/>
                </p:oleObj>
              </mc:Choice>
              <mc:Fallback>
                <p:oleObj r:id="rId4" imgW="1188085" imgH="405130" progId="Word.Document.8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9838" y="1192213"/>
                        <a:ext cx="2743200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6"/>
          <p:cNvGraphicFramePr>
            <a:graphicFrameLocks noChangeAspect="1"/>
          </p:cNvGraphicFramePr>
          <p:nvPr/>
        </p:nvGraphicFramePr>
        <p:xfrm>
          <a:off x="609600" y="2590800"/>
          <a:ext cx="335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33500" imgH="200025" progId="Word.Document.8">
                  <p:embed/>
                </p:oleObj>
              </mc:Choice>
              <mc:Fallback>
                <p:oleObj r:id="rId6" imgW="1333500" imgH="200025" progId="Word.Document.8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590800"/>
                        <a:ext cx="33528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21"/>
          <p:cNvSpPr txBox="1"/>
          <p:nvPr/>
        </p:nvSpPr>
        <p:spPr>
          <a:xfrm>
            <a:off x="381000" y="4714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例4</a:t>
            </a:r>
          </a:p>
        </p:txBody>
      </p:sp>
      <p:sp>
        <p:nvSpPr>
          <p:cNvPr id="20487" name="Text Box 22"/>
          <p:cNvSpPr txBox="1"/>
          <p:nvPr/>
        </p:nvSpPr>
        <p:spPr>
          <a:xfrm>
            <a:off x="401638" y="145891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830638" y="1109663"/>
          <a:ext cx="21050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00100" imgH="469900" progId="Equation.3">
                  <p:embed/>
                </p:oleObj>
              </mc:Choice>
              <mc:Fallback>
                <p:oleObj r:id="rId8" imgW="800100" imgH="469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0638" y="1109663"/>
                        <a:ext cx="210502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6029325" y="1473200"/>
          <a:ext cx="12096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69900" imgH="203200" progId="Equation.3">
                  <p:embed/>
                </p:oleObj>
              </mc:Choice>
              <mc:Fallback>
                <p:oleObj r:id="rId10" imgW="469900" imgH="2032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29325" y="1473200"/>
                        <a:ext cx="120967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258888" y="3429000"/>
          <a:ext cx="16287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47700" imgH="393700" progId="Equation.DSMT4">
                  <p:embed/>
                </p:oleObj>
              </mc:Choice>
              <mc:Fallback>
                <p:oleObj r:id="rId12" imgW="647700" imgH="3937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8888" y="3429000"/>
                        <a:ext cx="1628775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987675" y="3429000"/>
          <a:ext cx="18208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23900" imgH="393700" progId="Equation.DSMT4">
                  <p:embed/>
                </p:oleObj>
              </mc:Choice>
              <mc:Fallback>
                <p:oleObj r:id="rId14" imgW="723900" imgH="3937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87675" y="3429000"/>
                        <a:ext cx="1820863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4932363" y="3573463"/>
          <a:ext cx="17573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98500" imgH="279400" progId="Equation.DSMT4">
                  <p:embed/>
                </p:oleObj>
              </mc:Choice>
              <mc:Fallback>
                <p:oleObj r:id="rId16" imgW="698500" imgH="2794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32363" y="3573463"/>
                        <a:ext cx="1757362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0"/>
          <p:cNvGraphicFramePr>
            <a:graphicFrameLocks noChangeAspect="1"/>
          </p:cNvGraphicFramePr>
          <p:nvPr/>
        </p:nvGraphicFramePr>
        <p:xfrm>
          <a:off x="6804025" y="3716338"/>
          <a:ext cx="16303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647700" imgH="203200" progId="Equation.DSMT4">
                  <p:embed/>
                </p:oleObj>
              </mc:Choice>
              <mc:Fallback>
                <p:oleObj r:id="rId18" imgW="647700" imgH="2032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04025" y="3716338"/>
                        <a:ext cx="163036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1"/>
          <p:cNvGraphicFramePr>
            <a:graphicFrameLocks noChangeAspect="1"/>
          </p:cNvGraphicFramePr>
          <p:nvPr/>
        </p:nvGraphicFramePr>
        <p:xfrm>
          <a:off x="468313" y="4813300"/>
          <a:ext cx="1787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711200" imgH="330200" progId="Equation.DSMT4">
                  <p:embed/>
                </p:oleObj>
              </mc:Choice>
              <mc:Fallback>
                <p:oleObj r:id="rId20" imgW="711200" imgH="330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8313" y="4813300"/>
                        <a:ext cx="17875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2"/>
          <p:cNvGraphicFramePr>
            <a:graphicFrameLocks noChangeAspect="1"/>
          </p:cNvGraphicFramePr>
          <p:nvPr/>
        </p:nvGraphicFramePr>
        <p:xfrm>
          <a:off x="2374900" y="4813300"/>
          <a:ext cx="198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787400" imgH="330200" progId="Equation.DSMT4">
                  <p:embed/>
                </p:oleObj>
              </mc:Choice>
              <mc:Fallback>
                <p:oleObj r:id="rId22" imgW="787400" imgH="330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74900" y="4813300"/>
                        <a:ext cx="1981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4356100" y="4581525"/>
          <a:ext cx="22034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876935" imgH="508000" progId="Equation.DSMT4">
                  <p:embed/>
                </p:oleObj>
              </mc:Choice>
              <mc:Fallback>
                <p:oleObj r:id="rId24" imgW="876935" imgH="5080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356100" y="4581525"/>
                        <a:ext cx="2203450" cy="1287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6659563" y="4724400"/>
          <a:ext cx="201453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800100" imgH="419100" progId="Equation.DSMT4">
                  <p:embed/>
                </p:oleObj>
              </mc:Choice>
              <mc:Fallback>
                <p:oleObj r:id="rId26" imgW="800100" imgH="4191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59563" y="4724400"/>
                        <a:ext cx="2014537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32</a:t>
            </a:fld>
            <a:endParaRPr lang="zh-CN" altLang="en-US" sz="1400" b="1" dirty="0"/>
          </a:p>
        </p:txBody>
      </p:sp>
      <p:graphicFrame>
        <p:nvGraphicFramePr>
          <p:cNvPr id="28675" name="Object 14"/>
          <p:cNvGraphicFramePr>
            <a:graphicFrameLocks noChangeAspect="1"/>
          </p:cNvGraphicFramePr>
          <p:nvPr/>
        </p:nvGraphicFramePr>
        <p:xfrm>
          <a:off x="1371600" y="503238"/>
          <a:ext cx="60753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41880" imgH="205105" progId="Word.Document.8">
                  <p:embed/>
                </p:oleObj>
              </mc:Choice>
              <mc:Fallback>
                <p:oleObj r:id="rId2" imgW="2341880" imgH="205105" progId="Word.Document.8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503238"/>
                        <a:ext cx="6075363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15"/>
          <p:cNvGraphicFramePr>
            <a:graphicFrameLocks noChangeAspect="1"/>
          </p:cNvGraphicFramePr>
          <p:nvPr/>
        </p:nvGraphicFramePr>
        <p:xfrm>
          <a:off x="1239838" y="1192213"/>
          <a:ext cx="27432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8085" imgH="405130" progId="Word.Document.8">
                  <p:embed/>
                </p:oleObj>
              </mc:Choice>
              <mc:Fallback>
                <p:oleObj r:id="rId4" imgW="1188085" imgH="405130" progId="Word.Document.8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9838" y="1192213"/>
                        <a:ext cx="2743200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6"/>
          <p:cNvGraphicFramePr>
            <a:graphicFrameLocks noChangeAspect="1"/>
          </p:cNvGraphicFramePr>
          <p:nvPr/>
        </p:nvGraphicFramePr>
        <p:xfrm>
          <a:off x="609600" y="2590800"/>
          <a:ext cx="335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33500" imgH="200025" progId="Word.Document.8">
                  <p:embed/>
                </p:oleObj>
              </mc:Choice>
              <mc:Fallback>
                <p:oleObj r:id="rId6" imgW="1333500" imgH="200025" progId="Word.Document.8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590800"/>
                        <a:ext cx="33528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7"/>
          <p:cNvGraphicFramePr>
            <a:graphicFrameLocks noChangeAspect="1"/>
          </p:cNvGraphicFramePr>
          <p:nvPr/>
        </p:nvGraphicFramePr>
        <p:xfrm>
          <a:off x="811213" y="3281363"/>
          <a:ext cx="413543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55115" imgH="452755" progId="Word.Document.8">
                  <p:embed/>
                </p:oleObj>
              </mc:Choice>
              <mc:Fallback>
                <p:oleObj r:id="rId8" imgW="1555115" imgH="452755" progId="Word.Document.8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1213" y="3281363"/>
                        <a:ext cx="4135437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8"/>
          <p:cNvGraphicFramePr>
            <a:graphicFrameLocks noChangeAspect="1"/>
          </p:cNvGraphicFramePr>
          <p:nvPr/>
        </p:nvGraphicFramePr>
        <p:xfrm>
          <a:off x="4951413" y="3238500"/>
          <a:ext cx="29733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62050" imgH="457200" progId="Word.Document.8">
                  <p:embed/>
                </p:oleObj>
              </mc:Choice>
              <mc:Fallback>
                <p:oleObj r:id="rId10" imgW="1162050" imgH="457200" progId="Word.Document.8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51413" y="3238500"/>
                        <a:ext cx="2973387" cy="1173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9"/>
          <p:cNvGraphicFramePr>
            <a:graphicFrameLocks noChangeAspect="1"/>
          </p:cNvGraphicFramePr>
          <p:nvPr/>
        </p:nvGraphicFramePr>
        <p:xfrm>
          <a:off x="765175" y="4872038"/>
          <a:ext cx="73644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880360" imgH="448310" progId="Word.Document.8">
                  <p:embed/>
                </p:oleObj>
              </mc:Choice>
              <mc:Fallback>
                <p:oleObj r:id="rId12" imgW="2880360" imgH="448310" progId="Word.Document.8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5175" y="4872038"/>
                        <a:ext cx="7364413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21"/>
          <p:cNvSpPr txBox="1"/>
          <p:nvPr/>
        </p:nvSpPr>
        <p:spPr>
          <a:xfrm>
            <a:off x="381000" y="4714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例4</a:t>
            </a:r>
          </a:p>
        </p:txBody>
      </p:sp>
      <p:sp>
        <p:nvSpPr>
          <p:cNvPr id="28682" name="Text Box 22"/>
          <p:cNvSpPr txBox="1"/>
          <p:nvPr/>
        </p:nvSpPr>
        <p:spPr>
          <a:xfrm>
            <a:off x="401638" y="145891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830638" y="1109663"/>
          <a:ext cx="21050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00100" imgH="469900" progId="Equation.3">
                  <p:embed/>
                </p:oleObj>
              </mc:Choice>
              <mc:Fallback>
                <p:oleObj r:id="rId14" imgW="800100" imgH="469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30638" y="1109663"/>
                        <a:ext cx="210502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029325" y="1473200"/>
          <a:ext cx="12096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69900" imgH="203200" progId="Equation.3">
                  <p:embed/>
                </p:oleObj>
              </mc:Choice>
              <mc:Fallback>
                <p:oleObj r:id="rId16" imgW="469900" imgH="2032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29325" y="1473200"/>
                        <a:ext cx="120967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33</a:t>
            </a:fld>
            <a:endParaRPr lang="zh-CN" altLang="en-US" sz="1400" b="1" dirty="0"/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1447800" y="558800"/>
          <a:ext cx="6019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60930" imgH="214630" progId="Word.Document.8">
                  <p:embed/>
                </p:oleObj>
              </mc:Choice>
              <mc:Fallback>
                <p:oleObj r:id="rId2" imgW="2360930" imgH="214630" progId="Word.Document.8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558800"/>
                        <a:ext cx="60198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1295400" y="1358900"/>
          <a:ext cx="3124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10640" imgH="405130" progId="Word.Document.8">
                  <p:embed/>
                </p:oleObj>
              </mc:Choice>
              <mc:Fallback>
                <p:oleObj r:id="rId4" imgW="1310640" imgH="405130" progId="Word.Document.8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358900"/>
                        <a:ext cx="3124200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4419600" y="1371600"/>
          <a:ext cx="24384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42975" imgH="428625" progId="Word.Document.8">
                  <p:embed/>
                </p:oleObj>
              </mc:Choice>
              <mc:Fallback>
                <p:oleObj r:id="rId6" imgW="942975" imgH="428625" progId="Word.Document.8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1371600"/>
                        <a:ext cx="2438400" cy="110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685800" y="2590800"/>
          <a:ext cx="32766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33500" imgH="200025" progId="Word.Document.8">
                  <p:embed/>
                </p:oleObj>
              </mc:Choice>
              <mc:Fallback>
                <p:oleObj r:id="rId8" imgW="1333500" imgH="200025" progId="Word.Document.8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2590800"/>
                        <a:ext cx="3276600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609600" y="4495800"/>
          <a:ext cx="78517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305175" imgH="466725" progId="Word.Document.8">
                  <p:embed/>
                </p:oleObj>
              </mc:Choice>
              <mc:Fallback>
                <p:oleObj r:id="rId10" imgW="3305175" imgH="466725" progId="Word.Document.8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4495800"/>
                        <a:ext cx="7851775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0"/>
          <p:cNvSpPr txBox="1"/>
          <p:nvPr/>
        </p:nvSpPr>
        <p:spPr>
          <a:xfrm>
            <a:off x="381000" y="5207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例5</a:t>
            </a:r>
          </a:p>
        </p:txBody>
      </p:sp>
      <p:sp>
        <p:nvSpPr>
          <p:cNvPr id="22537" name="Text Box 11"/>
          <p:cNvSpPr txBox="1"/>
          <p:nvPr/>
        </p:nvSpPr>
        <p:spPr>
          <a:xfrm>
            <a:off x="457200" y="1600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762000" y="3200400"/>
          <a:ext cx="69342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790825" imgH="390525" progId="Equation.3">
                  <p:embed/>
                </p:oleObj>
              </mc:Choice>
              <mc:Fallback>
                <p:oleObj r:id="rId12" imgW="2790825" imgH="39052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3200400"/>
                        <a:ext cx="6934200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352800" y="5562600"/>
          <a:ext cx="1676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61975" imgH="123825" progId="Equation.3">
                  <p:embed/>
                </p:oleObj>
              </mc:Choice>
              <mc:Fallback>
                <p:oleObj r:id="rId14" imgW="561975" imgH="12382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5562600"/>
                        <a:ext cx="16764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6791325" y="1625600"/>
          <a:ext cx="12096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69900" imgH="203200" progId="Equation.3">
                  <p:embed/>
                </p:oleObj>
              </mc:Choice>
              <mc:Fallback>
                <p:oleObj r:id="rId16" imgW="469900" imgH="2032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1325" y="1625600"/>
                        <a:ext cx="120967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34</a:t>
            </a:fld>
            <a:endParaRPr lang="zh-CN" altLang="en-US" sz="1400" b="1" dirty="0"/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1295400" y="304800"/>
          <a:ext cx="6096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47900" imgH="228600" progId="Word.Document.8">
                  <p:embed/>
                </p:oleObj>
              </mc:Choice>
              <mc:Fallback>
                <p:oleObj r:id="rId2" imgW="2247900" imgH="228600" progId="Word.Document.8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304800"/>
                        <a:ext cx="60960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13"/>
          <p:cNvSpPr txBox="1"/>
          <p:nvPr/>
        </p:nvSpPr>
        <p:spPr>
          <a:xfrm>
            <a:off x="381000" y="3810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例6</a:t>
            </a:r>
          </a:p>
        </p:txBody>
      </p:sp>
      <p:sp>
        <p:nvSpPr>
          <p:cNvPr id="23557" name="Text Box 16"/>
          <p:cNvSpPr txBox="1"/>
          <p:nvPr/>
        </p:nvSpPr>
        <p:spPr>
          <a:xfrm>
            <a:off x="457200" y="14478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解法1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676400" y="1155700"/>
          <a:ext cx="3657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9700" imgH="406400" progId="Equation.3">
                  <p:embed/>
                </p:oleObj>
              </mc:Choice>
              <mc:Fallback>
                <p:oleObj r:id="rId4" imgW="1409700" imgH="4064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155700"/>
                        <a:ext cx="365760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81000" y="5181600"/>
          <a:ext cx="61214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52700" imgH="371475" progId="Equation.3">
                  <p:embed/>
                </p:oleObj>
              </mc:Choice>
              <mc:Fallback>
                <p:oleObj r:id="rId6" imgW="2552700" imgH="37147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5181600"/>
                        <a:ext cx="6121400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629400" y="546100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38200" imgH="203200" progId="Equation.3">
                  <p:embed/>
                </p:oleObj>
              </mc:Choice>
              <mc:Fallback>
                <p:oleObj r:id="rId8" imgW="838200" imgH="2032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29400" y="5461000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21"/>
          <p:cNvSpPr/>
          <p:nvPr/>
        </p:nvSpPr>
        <p:spPr>
          <a:xfrm>
            <a:off x="190500" y="5105400"/>
            <a:ext cx="8763000" cy="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838200" y="2286000"/>
          <a:ext cx="3733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97965" imgH="444500" progId="Equation.3">
                  <p:embed/>
                </p:oleObj>
              </mc:Choice>
              <mc:Fallback>
                <p:oleObj r:id="rId10" imgW="1497965" imgH="4445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0" y="2286000"/>
                        <a:ext cx="37338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914400" y="3505200"/>
          <a:ext cx="3810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74165" imgH="444500" progId="Equation.3">
                  <p:embed/>
                </p:oleObj>
              </mc:Choice>
              <mc:Fallback>
                <p:oleObj r:id="rId12" imgW="1574165" imgH="4445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381000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4953000" y="379730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38200" imgH="203200" progId="Equation.3">
                  <p:embed/>
                </p:oleObj>
              </mc:Choice>
              <mc:Fallback>
                <p:oleObj r:id="rId14" imgW="838200" imgH="2032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53000" y="3797300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35</a:t>
            </a:fld>
            <a:endParaRPr lang="zh-CN" altLang="en-US" sz="1400" b="1" dirty="0"/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4953000" y="914400"/>
          <a:ext cx="36576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42085" imgH="443230" progId="Word.Document.8">
                  <p:embed/>
                </p:oleObj>
              </mc:Choice>
              <mc:Fallback>
                <p:oleObj r:id="rId2" imgW="1442085" imgH="443230" progId="Word.Document.8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0" y="914400"/>
                        <a:ext cx="3657600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7"/>
          <p:cNvGraphicFramePr>
            <a:graphicFrameLocks noChangeAspect="1"/>
          </p:cNvGraphicFramePr>
          <p:nvPr/>
        </p:nvGraphicFramePr>
        <p:xfrm>
          <a:off x="533400" y="2019300"/>
          <a:ext cx="3581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0175" imgH="200025" progId="Word.Document.8">
                  <p:embed/>
                </p:oleObj>
              </mc:Choice>
              <mc:Fallback>
                <p:oleObj r:id="rId4" imgW="1400175" imgH="200025" progId="Word.Document.8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2019300"/>
                        <a:ext cx="3581400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8"/>
          <p:cNvGraphicFramePr>
            <a:graphicFrameLocks noChangeAspect="1"/>
          </p:cNvGraphicFramePr>
          <p:nvPr/>
        </p:nvGraphicFramePr>
        <p:xfrm>
          <a:off x="762000" y="2705100"/>
          <a:ext cx="57912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11375" imgH="443230" progId="Word.Document.8">
                  <p:embed/>
                </p:oleObj>
              </mc:Choice>
              <mc:Fallback>
                <p:oleObj r:id="rId6" imgW="2111375" imgH="443230" progId="Word.Document.8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2705100"/>
                        <a:ext cx="57912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1752600" y="1138238"/>
          <a:ext cx="32766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19835" imgH="228600" progId="Equation.3">
                  <p:embed/>
                </p:oleObj>
              </mc:Choice>
              <mc:Fallback>
                <p:oleObj r:id="rId8" imgW="1219835" imgH="2286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600" y="1138238"/>
                        <a:ext cx="3276600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8"/>
          <p:cNvSpPr txBox="1"/>
          <p:nvPr/>
        </p:nvSpPr>
        <p:spPr>
          <a:xfrm>
            <a:off x="381000" y="54864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31752" name="Object 19"/>
          <p:cNvGraphicFramePr>
            <a:graphicFrameLocks noChangeAspect="1"/>
          </p:cNvGraphicFramePr>
          <p:nvPr/>
        </p:nvGraphicFramePr>
        <p:xfrm>
          <a:off x="1295400" y="304800"/>
          <a:ext cx="6096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47900" imgH="228600" progId="Word.Document.8">
                  <p:embed/>
                </p:oleObj>
              </mc:Choice>
              <mc:Fallback>
                <p:oleObj r:id="rId10" imgW="2247900" imgH="228600" progId="Word.Document.8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304800"/>
                        <a:ext cx="60960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20"/>
          <p:cNvSpPr txBox="1"/>
          <p:nvPr/>
        </p:nvSpPr>
        <p:spPr>
          <a:xfrm>
            <a:off x="381000" y="3810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例6</a:t>
            </a:r>
          </a:p>
        </p:txBody>
      </p:sp>
      <p:sp>
        <p:nvSpPr>
          <p:cNvPr id="24586" name="Text Box 21"/>
          <p:cNvSpPr txBox="1"/>
          <p:nvPr/>
        </p:nvSpPr>
        <p:spPr>
          <a:xfrm>
            <a:off x="457200" y="11811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解法2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6705600" y="213360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38200" imgH="203200" progId="Equation.3">
                  <p:embed/>
                </p:oleObj>
              </mc:Choice>
              <mc:Fallback>
                <p:oleObj r:id="rId12" imgW="838200" imgH="2032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05600" y="2133600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381000" y="3924300"/>
          <a:ext cx="32004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57300" imgH="444500" progId="Equation.3">
                  <p:embed/>
                </p:oleObj>
              </mc:Choice>
              <mc:Fallback>
                <p:oleObj r:id="rId14" imgW="1257300" imgH="4445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" y="3924300"/>
                        <a:ext cx="3200400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581400" y="3975100"/>
          <a:ext cx="33178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371600" imgH="444500" progId="Equation.3">
                  <p:embed/>
                </p:oleObj>
              </mc:Choice>
              <mc:Fallback>
                <p:oleObj r:id="rId16" imgW="1371600" imgH="4445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81400" y="3975100"/>
                        <a:ext cx="3317875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1371600" y="5181600"/>
          <a:ext cx="48244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993265" imgH="444500" progId="Equation.3">
                  <p:embed/>
                </p:oleObj>
              </mc:Choice>
              <mc:Fallback>
                <p:oleObj r:id="rId18" imgW="1993265" imgH="4445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71600" y="5181600"/>
                        <a:ext cx="4824413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400800" y="548640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838200" imgH="203200" progId="Equation.3">
                  <p:embed/>
                </p:oleObj>
              </mc:Choice>
              <mc:Fallback>
                <p:oleObj r:id="rId20" imgW="838200" imgH="2032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00800" y="5486400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36</a:t>
            </a:fld>
            <a:endParaRPr lang="zh-CN" altLang="en-US" sz="1400" b="1" dirty="0"/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1371600" y="127000"/>
          <a:ext cx="6477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02865" imgH="417830" progId="Word.Document.8">
                  <p:embed/>
                </p:oleObj>
              </mc:Choice>
              <mc:Fallback>
                <p:oleObj r:id="rId2" imgW="2602865" imgH="417830" progId="Word.Document.8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127000"/>
                        <a:ext cx="6477000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4114800" y="1371600"/>
          <a:ext cx="2667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09650" imgH="438150" progId="Word.Document.8">
                  <p:embed/>
                </p:oleObj>
              </mc:Choice>
              <mc:Fallback>
                <p:oleObj r:id="rId4" imgW="1009650" imgH="438150" progId="Word.Document.8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1371600"/>
                        <a:ext cx="2667000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609600" y="2590800"/>
          <a:ext cx="32178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28725" imgH="447675" progId="Word.Document.8">
                  <p:embed/>
                </p:oleObj>
              </mc:Choice>
              <mc:Fallback>
                <p:oleObj r:id="rId6" imgW="1228725" imgH="447675" progId="Word.Document.8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590800"/>
                        <a:ext cx="3217863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3733800" y="2590800"/>
          <a:ext cx="3962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76375" imgH="428625" progId="Word.Document.8">
                  <p:embed/>
                </p:oleObj>
              </mc:Choice>
              <mc:Fallback>
                <p:oleObj r:id="rId8" imgW="1476375" imgH="428625" progId="Word.Document.8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39624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635000" y="3886200"/>
          <a:ext cx="56388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105025" imgH="466725" progId="Word.Document.8">
                  <p:embed/>
                </p:oleObj>
              </mc:Choice>
              <mc:Fallback>
                <p:oleObj r:id="rId10" imgW="2105025" imgH="466725" progId="Word.Document.8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000" y="3886200"/>
                        <a:ext cx="5638800" cy="1230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7"/>
          <p:cNvGraphicFramePr>
            <a:graphicFrameLocks noChangeAspect="1"/>
          </p:cNvGraphicFramePr>
          <p:nvPr/>
        </p:nvGraphicFramePr>
        <p:xfrm>
          <a:off x="660400" y="5181600"/>
          <a:ext cx="4267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85925" imgH="447675" progId="Word.Document.8">
                  <p:embed/>
                </p:oleObj>
              </mc:Choice>
              <mc:Fallback>
                <p:oleObj r:id="rId12" imgW="1685925" imgH="447675" progId="Word.Document.8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0400" y="5181600"/>
                        <a:ext cx="4267200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/>
          <p:nvPr/>
        </p:nvSpPr>
        <p:spPr>
          <a:xfrm>
            <a:off x="381000" y="4064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例7</a:t>
            </a:r>
          </a:p>
        </p:txBody>
      </p:sp>
      <p:sp>
        <p:nvSpPr>
          <p:cNvPr id="25610" name="Text Box 10"/>
          <p:cNvSpPr txBox="1"/>
          <p:nvPr/>
        </p:nvSpPr>
        <p:spPr>
          <a:xfrm>
            <a:off x="419100" y="1625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295400" y="1371600"/>
          <a:ext cx="2819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44600" imgH="406400" progId="Equation.3">
                  <p:embed/>
                </p:oleObj>
              </mc:Choice>
              <mc:Fallback>
                <p:oleObj r:id="rId14" imgW="1244600" imgH="4064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95400" y="1371600"/>
                        <a:ext cx="281940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5105400" y="5486400"/>
          <a:ext cx="12096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69900" imgH="203200" progId="Equation.3">
                  <p:embed/>
                </p:oleObj>
              </mc:Choice>
              <mc:Fallback>
                <p:oleObj r:id="rId16" imgW="469900" imgH="2032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05400" y="5486400"/>
                        <a:ext cx="120967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  <p:bldP spid="256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37</a:t>
            </a:fld>
            <a:endParaRPr lang="zh-CN" altLang="en-US" sz="1400" b="1" dirty="0"/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1676400" y="330200"/>
          <a:ext cx="5943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84755" imgH="407670" progId="Word.Document.8">
                  <p:embed/>
                </p:oleObj>
              </mc:Choice>
              <mc:Fallback>
                <p:oleObj r:id="rId2" imgW="2484755" imgH="407670" progId="Word.Document.8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6400" y="330200"/>
                        <a:ext cx="59436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914400" y="4724400"/>
          <a:ext cx="3124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57300" imgH="247650" progId="Word.Document.8">
                  <p:embed/>
                </p:oleObj>
              </mc:Choice>
              <mc:Fallback>
                <p:oleObj r:id="rId4" imgW="1257300" imgH="247650" progId="Word.Document.8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4724400"/>
                        <a:ext cx="3124200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4343400" y="4800600"/>
          <a:ext cx="2514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42340" imgH="205105" progId="Word.Document.8">
                  <p:embed/>
                </p:oleObj>
              </mc:Choice>
              <mc:Fallback>
                <p:oleObj r:id="rId6" imgW="942340" imgH="205105" progId="Word.Document.8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3400" y="4800600"/>
                        <a:ext cx="25146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7"/>
          <p:cNvSpPr txBox="1"/>
          <p:nvPr/>
        </p:nvSpPr>
        <p:spPr>
          <a:xfrm>
            <a:off x="533400" y="609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例10</a:t>
            </a:r>
          </a:p>
        </p:txBody>
      </p:sp>
      <p:sp>
        <p:nvSpPr>
          <p:cNvPr id="27655" name="Text Box 8"/>
          <p:cNvSpPr txBox="1"/>
          <p:nvPr/>
        </p:nvSpPr>
        <p:spPr>
          <a:xfrm>
            <a:off x="609600" y="1905000"/>
            <a:ext cx="5127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1519238" y="1638300"/>
          <a:ext cx="9191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81000" imgH="406400" progId="Equation.3">
                  <p:embed/>
                </p:oleObj>
              </mc:Choice>
              <mc:Fallback>
                <p:oleObj r:id="rId8" imgW="381000" imgH="4064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19238" y="1638300"/>
                        <a:ext cx="91916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164013" y="1685925"/>
          <a:ext cx="2239962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01700" imgH="596900" progId="Equation.3">
                  <p:embed/>
                </p:oleObj>
              </mc:Choice>
              <mc:Fallback>
                <p:oleObj r:id="rId10" imgW="901700" imgH="5969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4013" y="1685925"/>
                        <a:ext cx="2239962" cy="1487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335213" y="1622425"/>
          <a:ext cx="19192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62000" imgH="419100" progId="Equation.DSMT4">
                  <p:embed/>
                </p:oleObj>
              </mc:Choice>
              <mc:Fallback>
                <p:oleObj r:id="rId12" imgW="762000" imgH="4191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5213" y="1622425"/>
                        <a:ext cx="1919287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463675" y="3074988"/>
          <a:ext cx="278606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67435" imgH="469900" progId="Equation.DSMT4">
                  <p:embed/>
                </p:oleObj>
              </mc:Choice>
              <mc:Fallback>
                <p:oleObj r:id="rId14" imgW="1067435" imgH="4699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63675" y="3074988"/>
                        <a:ext cx="2786063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4232275" y="3175000"/>
          <a:ext cx="32353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282700" imgH="444500" progId="Equation.3">
                  <p:embed/>
                </p:oleObj>
              </mc:Choice>
              <mc:Fallback>
                <p:oleObj r:id="rId16" imgW="1282700" imgH="4445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32275" y="3175000"/>
                        <a:ext cx="3235325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38</a:t>
            </a:fld>
            <a:endParaRPr lang="zh-CN" altLang="en-US" sz="1400" b="1" dirty="0"/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1371600" y="152400"/>
          <a:ext cx="6324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22855" imgH="407670" progId="Word.Document.8">
                  <p:embed/>
                </p:oleObj>
              </mc:Choice>
              <mc:Fallback>
                <p:oleObj r:id="rId2" imgW="2522855" imgH="407670" progId="Word.Document.8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152400"/>
                        <a:ext cx="6324600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1579563" y="2044700"/>
          <a:ext cx="551973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30070" imgH="548640" progId="Word.Document.8">
                  <p:embed/>
                </p:oleObj>
              </mc:Choice>
              <mc:Fallback>
                <p:oleObj r:id="rId4" imgW="1830070" imgH="548640" progId="Word.Document.8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9563" y="2044700"/>
                        <a:ext cx="5519737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304800" y="2895600"/>
          <a:ext cx="80772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971800" imgH="790575" progId="Word.Document.8">
                  <p:embed/>
                </p:oleObj>
              </mc:Choice>
              <mc:Fallback>
                <p:oleObj r:id="rId6" imgW="2971800" imgH="790575" progId="Word.Document.8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2895600"/>
                        <a:ext cx="8077200" cy="216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304800" y="4495800"/>
          <a:ext cx="7239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86075" imgH="790575" progId="Word.Document.8">
                  <p:embed/>
                </p:oleObj>
              </mc:Choice>
              <mc:Fallback>
                <p:oleObj r:id="rId8" imgW="2886075" imgH="790575" progId="Word.Document.8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7239000" cy="201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/>
          <p:nvPr/>
        </p:nvSpPr>
        <p:spPr>
          <a:xfrm>
            <a:off x="304800" y="381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例11</a:t>
            </a:r>
          </a:p>
        </p:txBody>
      </p:sp>
      <p:sp>
        <p:nvSpPr>
          <p:cNvPr id="28680" name="Text Box 8"/>
          <p:cNvSpPr txBox="1"/>
          <p:nvPr/>
        </p:nvSpPr>
        <p:spPr>
          <a:xfrm>
            <a:off x="381000" y="12954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392238" y="1031875"/>
          <a:ext cx="34623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46200" imgH="393700" progId="Equation.DSMT4">
                  <p:embed/>
                </p:oleObj>
              </mc:Choice>
              <mc:Fallback>
                <p:oleObj r:id="rId10" imgW="1346200" imgH="3937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92238" y="1031875"/>
                        <a:ext cx="3462337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6858000" y="525780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38200" imgH="203200" progId="Equation.3">
                  <p:embed/>
                </p:oleObj>
              </mc:Choice>
              <mc:Fallback>
                <p:oleObj r:id="rId12" imgW="838200" imgH="2032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8000" y="5257800"/>
                        <a:ext cx="2133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2868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39</a:t>
            </a:fld>
            <a:endParaRPr lang="zh-CN" altLang="en-US" sz="1400" b="1" dirty="0"/>
          </a:p>
        </p:txBody>
      </p:sp>
      <p:sp>
        <p:nvSpPr>
          <p:cNvPr id="29699" name="Text Box 2"/>
          <p:cNvSpPr txBox="1"/>
          <p:nvPr/>
        </p:nvSpPr>
        <p:spPr>
          <a:xfrm>
            <a:off x="152400" y="4191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例12</a:t>
            </a:r>
          </a:p>
        </p:txBody>
      </p:sp>
      <p:sp>
        <p:nvSpPr>
          <p:cNvPr id="29700" name="Text Box 3"/>
          <p:cNvSpPr txBox="1"/>
          <p:nvPr/>
        </p:nvSpPr>
        <p:spPr>
          <a:xfrm>
            <a:off x="228600" y="156051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219200" y="2471738"/>
          <a:ext cx="7762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300" imgH="406400" progId="Equation.3">
                  <p:embed/>
                </p:oleObj>
              </mc:Choice>
              <mc:Fallback>
                <p:oleObj r:id="rId2" imgW="368300" imgH="4064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2471738"/>
                        <a:ext cx="776288" cy="94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914400" y="1320800"/>
          <a:ext cx="54102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73300" imgH="419100" progId="Equation.3">
                  <p:embed/>
                </p:oleObj>
              </mc:Choice>
              <mc:Fallback>
                <p:oleObj r:id="rId4" imgW="2273300" imgH="4191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20800"/>
                        <a:ext cx="5410200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914400" y="3657600"/>
          <a:ext cx="297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81100" imgH="495300" progId="Equation.3">
                  <p:embed/>
                </p:oleObj>
              </mc:Choice>
              <mc:Fallback>
                <p:oleObj r:id="rId6" imgW="1181100" imgH="4953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657600"/>
                        <a:ext cx="2971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191000" y="3733800"/>
          <a:ext cx="15113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11200" imgH="444500" progId="Equation.3">
                  <p:embed/>
                </p:oleObj>
              </mc:Choice>
              <mc:Fallback>
                <p:oleObj r:id="rId8" imgW="711200" imgH="4445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1000" y="3733800"/>
                        <a:ext cx="1511300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6"/>
          <p:cNvGraphicFramePr>
            <a:graphicFrameLocks noChangeAspect="1"/>
          </p:cNvGraphicFramePr>
          <p:nvPr/>
        </p:nvGraphicFramePr>
        <p:xfrm>
          <a:off x="1143000" y="152400"/>
          <a:ext cx="7696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182620" imgH="408940" progId="Word.Document.8">
                  <p:embed/>
                </p:oleObj>
              </mc:Choice>
              <mc:Fallback>
                <p:oleObj r:id="rId10" imgW="3182620" imgH="408940" progId="Word.Document.8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152400"/>
                        <a:ext cx="7696200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9"/>
          <p:cNvSpPr txBox="1"/>
          <p:nvPr/>
        </p:nvSpPr>
        <p:spPr>
          <a:xfrm>
            <a:off x="487363" y="270033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而</a:t>
            </a:r>
          </a:p>
        </p:txBody>
      </p:sp>
      <p:graphicFrame>
        <p:nvGraphicFramePr>
          <p:cNvPr id="27655" name="Object 11"/>
          <p:cNvGraphicFramePr>
            <a:graphicFrameLocks noChangeAspect="1"/>
          </p:cNvGraphicFramePr>
          <p:nvPr/>
        </p:nvGraphicFramePr>
        <p:xfrm>
          <a:off x="3810000" y="2519363"/>
          <a:ext cx="22098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16635" imgH="596900" progId="Equation.3">
                  <p:embed/>
                </p:oleObj>
              </mc:Choice>
              <mc:Fallback>
                <p:oleObj r:id="rId12" imgW="1016635" imgH="5969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0" y="2519363"/>
                        <a:ext cx="2209800" cy="1298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904875" y="4876800"/>
          <a:ext cx="763905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326130" imgH="635000" progId="Equation.DSMT4">
                  <p:embed/>
                </p:oleObj>
              </mc:Choice>
              <mc:Fallback>
                <p:oleObj r:id="rId14" imgW="3326130" imgH="6350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4875" y="4876800"/>
                        <a:ext cx="7639050" cy="1462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3"/>
          <p:cNvGraphicFramePr>
            <a:graphicFrameLocks noChangeAspect="1"/>
          </p:cNvGraphicFramePr>
          <p:nvPr/>
        </p:nvGraphicFramePr>
        <p:xfrm>
          <a:off x="2022475" y="2508250"/>
          <a:ext cx="17446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788035" imgH="419100" progId="Equation.DSMT4">
                  <p:embed/>
                </p:oleObj>
              </mc:Choice>
              <mc:Fallback>
                <p:oleObj r:id="rId16" imgW="788035" imgH="419100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2475" y="2508250"/>
                        <a:ext cx="174466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4</a:t>
            </a:fld>
            <a:endParaRPr lang="zh-CN" altLang="en-US" sz="1400" b="1" dirty="0"/>
          </a:p>
        </p:txBody>
      </p:sp>
      <p:sp>
        <p:nvSpPr>
          <p:cNvPr id="5123" name="Line 2"/>
          <p:cNvSpPr/>
          <p:nvPr/>
        </p:nvSpPr>
        <p:spPr>
          <a:xfrm>
            <a:off x="150813" y="1295400"/>
            <a:ext cx="8763000" cy="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3620"/>
              </p:ext>
            </p:extLst>
          </p:nvPr>
        </p:nvGraphicFramePr>
        <p:xfrm>
          <a:off x="98425" y="177800"/>
          <a:ext cx="89455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431640" progId="Equation.DSMT4">
                  <p:embed/>
                </p:oleObj>
              </mc:Choice>
              <mc:Fallback>
                <p:oleObj name="Equation" r:id="rId2" imgW="3390840" imgH="43164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25" y="177800"/>
                        <a:ext cx="8945563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13387"/>
              </p:ext>
            </p:extLst>
          </p:nvPr>
        </p:nvGraphicFramePr>
        <p:xfrm>
          <a:off x="611188" y="1700213"/>
          <a:ext cx="5194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431640" progId="Equation.DSMT4">
                  <p:embed/>
                </p:oleObj>
              </mc:Choice>
              <mc:Fallback>
                <p:oleObj name="Equation" r:id="rId4" imgW="1968480" imgH="43164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1700213"/>
                        <a:ext cx="51943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981700" y="1955800"/>
          <a:ext cx="22129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835" imgH="228600" progId="Equation.DSMT4">
                  <p:embed/>
                </p:oleObj>
              </mc:Choice>
              <mc:Fallback>
                <p:oleObj r:id="rId6" imgW="838835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81700" y="1955800"/>
                        <a:ext cx="2212975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36315"/>
              </p:ext>
            </p:extLst>
          </p:nvPr>
        </p:nvGraphicFramePr>
        <p:xfrm>
          <a:off x="1068388" y="4727674"/>
          <a:ext cx="2628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54735" imgH="228600" progId="Equation.DSMT4">
                  <p:embed/>
                </p:oleObj>
              </mc:Choice>
              <mc:Fallback>
                <p:oleObj r:id="rId8" imgW="1054735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8388" y="4727674"/>
                        <a:ext cx="2628900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990053"/>
              </p:ext>
            </p:extLst>
          </p:nvPr>
        </p:nvGraphicFramePr>
        <p:xfrm>
          <a:off x="3987800" y="4470499"/>
          <a:ext cx="25352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16000" imgH="393700" progId="Equation.DSMT4">
                  <p:embed/>
                </p:oleObj>
              </mc:Choice>
              <mc:Fallback>
                <p:oleObj r:id="rId10" imgW="1016000" imgH="3937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87800" y="4470499"/>
                        <a:ext cx="2535238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C578C5E8-8A05-4939-B07D-CFCF57EE6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651202"/>
              </p:ext>
            </p:extLst>
          </p:nvPr>
        </p:nvGraphicFramePr>
        <p:xfrm>
          <a:off x="1489075" y="3046412"/>
          <a:ext cx="69691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41320" imgH="279360" progId="Equation.DSMT4">
                  <p:embed/>
                </p:oleObj>
              </mc:Choice>
              <mc:Fallback>
                <p:oleObj name="Equation" r:id="rId12" imgW="2641320" imgH="279360" progId="Equation.DSMT4">
                  <p:embed/>
                  <p:pic>
                    <p:nvPicPr>
                      <p:cNvPr id="5124" name="Object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89075" y="3046412"/>
                        <a:ext cx="6969125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40</a:t>
            </a:fld>
            <a:endParaRPr lang="zh-CN" altLang="en-US" sz="1400" b="1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33400" y="4038600"/>
          <a:ext cx="5791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46630" imgH="431800" progId="Equation.3">
                  <p:embed/>
                </p:oleObj>
              </mc:Choice>
              <mc:Fallback>
                <p:oleObj r:id="rId2" imgW="2246630" imgH="4318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4038600"/>
                        <a:ext cx="5791200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6477000" y="4343400"/>
          <a:ext cx="1905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1365" imgH="203200" progId="Equation.3">
                  <p:embed/>
                </p:oleObj>
              </mc:Choice>
              <mc:Fallback>
                <p:oleObj r:id="rId4" imgW="761365" imgH="2032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7000" y="4343400"/>
                        <a:ext cx="19050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90600" y="1295400"/>
          <a:ext cx="34290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24000" imgH="469900" progId="Equation.3">
                  <p:embed/>
                </p:oleObj>
              </mc:Choice>
              <mc:Fallback>
                <p:oleObj r:id="rId6" imgW="1524000" imgH="4699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429000" cy="1084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572000" y="1371600"/>
          <a:ext cx="15113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11200" imgH="444500" progId="Equation.3">
                  <p:embed/>
                </p:oleObj>
              </mc:Choice>
              <mc:Fallback>
                <p:oleObj r:id="rId8" imgW="711200" imgH="4445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1371600"/>
                        <a:ext cx="1511300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914400" y="2652713"/>
          <a:ext cx="36576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87500" imgH="469900" progId="Equation.3">
                  <p:embed/>
                </p:oleObj>
              </mc:Choice>
              <mc:Fallback>
                <p:oleObj r:id="rId10" imgW="1587500" imgH="4699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2652713"/>
                        <a:ext cx="3657600" cy="1081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648200" y="2678113"/>
          <a:ext cx="15113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11200" imgH="444500" progId="Equation.3">
                  <p:embed/>
                </p:oleObj>
              </mc:Choice>
              <mc:Fallback>
                <p:oleObj r:id="rId12" imgW="711200" imgH="4445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8200" y="2678113"/>
                        <a:ext cx="1511300" cy="1036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12"/>
          <p:cNvSpPr txBox="1"/>
          <p:nvPr/>
        </p:nvSpPr>
        <p:spPr>
          <a:xfrm>
            <a:off x="152400" y="4191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例12</a:t>
            </a:r>
          </a:p>
        </p:txBody>
      </p:sp>
      <p:sp>
        <p:nvSpPr>
          <p:cNvPr id="36874" name="Text Box 13"/>
          <p:cNvSpPr txBox="1"/>
          <p:nvPr/>
        </p:nvSpPr>
        <p:spPr>
          <a:xfrm>
            <a:off x="228600" y="156051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6875" name="Object 14"/>
          <p:cNvGraphicFramePr>
            <a:graphicFrameLocks noChangeAspect="1"/>
          </p:cNvGraphicFramePr>
          <p:nvPr/>
        </p:nvGraphicFramePr>
        <p:xfrm>
          <a:off x="1143000" y="152400"/>
          <a:ext cx="7696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148330" imgH="405130" progId="Word.Document.8">
                  <p:embed/>
                </p:oleObj>
              </mc:Choice>
              <mc:Fallback>
                <p:oleObj r:id="rId14" imgW="3148330" imgH="405130" progId="Word.Document.8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3000" y="152400"/>
                        <a:ext cx="7696200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476375" y="1052513"/>
          <a:ext cx="54006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0300" imgH="431800" progId="Equation.DSMT4">
                  <p:embed/>
                </p:oleObj>
              </mc:Choice>
              <mc:Fallback>
                <p:oleObj r:id="rId2" imgW="2400300" imgH="431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75" y="1052513"/>
                        <a:ext cx="5400675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12"/>
          <p:cNvSpPr txBox="1"/>
          <p:nvPr/>
        </p:nvSpPr>
        <p:spPr>
          <a:xfrm>
            <a:off x="152400" y="419100"/>
            <a:ext cx="22590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总练习题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7088" y="4259263"/>
          <a:ext cx="34004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11300" imgH="393700" progId="Equation.DSMT4">
                  <p:embed/>
                </p:oleObj>
              </mc:Choice>
              <mc:Fallback>
                <p:oleObj r:id="rId4" imgW="1511300" imgH="3937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4259263"/>
                        <a:ext cx="3400425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408488" y="4114800"/>
          <a:ext cx="40005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77365" imgH="482600" progId="Equation.DSMT4">
                  <p:embed/>
                </p:oleObj>
              </mc:Choice>
              <mc:Fallback>
                <p:oleObj r:id="rId6" imgW="1777365" imgH="4826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8488" y="4114800"/>
                        <a:ext cx="4000500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1188" y="5180013"/>
          <a:ext cx="32289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35100" imgH="482600" progId="Equation.DSMT4">
                  <p:embed/>
                </p:oleObj>
              </mc:Choice>
              <mc:Fallback>
                <p:oleObj r:id="rId8" imgW="1435100" imgH="482600" progId="Equation.DSMT4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188" y="5180013"/>
                        <a:ext cx="3228975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67175" y="5322888"/>
          <a:ext cx="245745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91565" imgH="520700" progId="Equation.DSMT4">
                  <p:embed/>
                </p:oleObj>
              </mc:Choice>
              <mc:Fallback>
                <p:oleObj r:id="rId10" imgW="1091565" imgH="520700" progId="Equation.DSMT4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7175" y="5322888"/>
                        <a:ext cx="2457450" cy="120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659563" y="5322888"/>
          <a:ext cx="17716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86765" imgH="495300" progId="Equation.DSMT4">
                  <p:embed/>
                </p:oleObj>
              </mc:Choice>
              <mc:Fallback>
                <p:oleObj r:id="rId12" imgW="786765" imgH="495300" progId="Equation.DSMT4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59563" y="5322888"/>
                        <a:ext cx="17716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95288" y="2276475"/>
          <a:ext cx="1114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94665" imgH="203200" progId="Equation.DSMT4">
                  <p:embed/>
                </p:oleObj>
              </mc:Choice>
              <mc:Fallback>
                <p:oleObj r:id="rId14" imgW="494665" imgH="2032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5288" y="2276475"/>
                        <a:ext cx="11144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19250" y="2276475"/>
          <a:ext cx="63722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832100" imgH="431800" progId="Equation.DSMT4">
                  <p:embed/>
                </p:oleObj>
              </mc:Choice>
              <mc:Fallback>
                <p:oleObj r:id="rId16" imgW="2832100" imgH="431800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19250" y="2276475"/>
                        <a:ext cx="6372225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39750" y="3429000"/>
          <a:ext cx="3486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548765" imgH="203200" progId="Equation.DSMT4">
                  <p:embed/>
                </p:oleObj>
              </mc:Choice>
              <mc:Fallback>
                <p:oleObj r:id="rId18" imgW="1548765" imgH="2032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9750" y="3429000"/>
                        <a:ext cx="34861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476375" y="1052513"/>
          <a:ext cx="54006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0300" imgH="431800" progId="Equation.DSMT4">
                  <p:embed/>
                </p:oleObj>
              </mc:Choice>
              <mc:Fallback>
                <p:oleObj r:id="rId2" imgW="2400300" imgH="4318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75" y="1052513"/>
                        <a:ext cx="5400675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12"/>
          <p:cNvSpPr txBox="1"/>
          <p:nvPr/>
        </p:nvSpPr>
        <p:spPr>
          <a:xfrm>
            <a:off x="152400" y="419100"/>
            <a:ext cx="22590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总练习题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00113" y="4581525"/>
          <a:ext cx="4314825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17065" imgH="862965" progId="Equation.DSMT4">
                  <p:embed/>
                </p:oleObj>
              </mc:Choice>
              <mc:Fallback>
                <p:oleObj r:id="rId4" imgW="1917065" imgH="862965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4581525"/>
                        <a:ext cx="4314825" cy="199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23900" y="2276475"/>
          <a:ext cx="45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3200" imgH="203200" progId="Equation.DSMT4">
                  <p:embed/>
                </p:oleObj>
              </mc:Choice>
              <mc:Fallback>
                <p:oleObj r:id="rId6" imgW="203200" imgH="203200" progId="Equation.DSMT4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900" y="2276475"/>
                        <a:ext cx="457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051050" y="2276475"/>
          <a:ext cx="36290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12900" imgH="393700" progId="Equation.DSMT4">
                  <p:embed/>
                </p:oleObj>
              </mc:Choice>
              <mc:Fallback>
                <p:oleObj r:id="rId8" imgW="1612900" imgH="393700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1050" y="2276475"/>
                        <a:ext cx="3629025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3350" y="3357563"/>
          <a:ext cx="64579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870200" imgH="431800" progId="Equation.DSMT4">
                  <p:embed/>
                </p:oleObj>
              </mc:Choice>
              <mc:Fallback>
                <p:oleObj r:id="rId10" imgW="2870200" imgH="4318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3350" y="3357563"/>
                        <a:ext cx="6457950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364163" y="5157788"/>
          <a:ext cx="6016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6700" imgH="190500" progId="Equation.DSMT4">
                  <p:embed/>
                </p:oleObj>
              </mc:Choice>
              <mc:Fallback>
                <p:oleObj r:id="rId12" imgW="266700" imgH="1905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4163" y="5157788"/>
                        <a:ext cx="601662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588125" y="4365625"/>
          <a:ext cx="20574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14400" imgH="508000" progId="Equation.DSMT4">
                  <p:embed/>
                </p:oleObj>
              </mc:Choice>
              <mc:Fallback>
                <p:oleObj r:id="rId14" imgW="914400" imgH="5080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88125" y="4365625"/>
                        <a:ext cx="2057400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573838" y="5797550"/>
          <a:ext cx="2085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26465" imgH="203200" progId="Equation.DSMT4">
                  <p:embed/>
                </p:oleObj>
              </mc:Choice>
              <mc:Fallback>
                <p:oleObj r:id="rId16" imgW="926465" imgH="203200" progId="Equation.DSMT4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73838" y="5797550"/>
                        <a:ext cx="208597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42988" y="620713"/>
          <a:ext cx="741680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89400" imgH="952500" progId="Equation.DSMT4">
                  <p:embed/>
                </p:oleObj>
              </mc:Choice>
              <mc:Fallback>
                <p:oleObj r:id="rId2" imgW="4089400" imgH="9525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620713"/>
                        <a:ext cx="7416800" cy="177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87900" y="5084763"/>
          <a:ext cx="8874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3700" imgH="190500" progId="Equation.DSMT4">
                  <p:embed/>
                </p:oleObj>
              </mc:Choice>
              <mc:Fallback>
                <p:oleObj r:id="rId4" imgW="393700" imgH="1905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7900" y="5084763"/>
                        <a:ext cx="887413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08088" y="2492375"/>
          <a:ext cx="313372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27200" imgH="952500" progId="Equation.DSMT4">
                  <p:embed/>
                </p:oleObj>
              </mc:Choice>
              <mc:Fallback>
                <p:oleObj r:id="rId6" imgW="1727200" imgH="9525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8088" y="2492375"/>
                        <a:ext cx="3133725" cy="177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258888" y="4365625"/>
          <a:ext cx="290195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00200" imgH="901700" progId="Equation.DSMT4">
                  <p:embed/>
                </p:oleObj>
              </mc:Choice>
              <mc:Fallback>
                <p:oleObj r:id="rId8" imgW="1600200" imgH="9017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4365625"/>
                        <a:ext cx="2901950" cy="167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182813" y="800100"/>
          <a:ext cx="32575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47165" imgH="546100" progId="Equation.DSMT4">
                  <p:embed/>
                </p:oleObj>
              </mc:Choice>
              <mc:Fallback>
                <p:oleObj r:id="rId3" imgW="1447165" imgH="5461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2813" y="800100"/>
                        <a:ext cx="3257550" cy="1260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12"/>
          <p:cNvSpPr txBox="1"/>
          <p:nvPr/>
        </p:nvSpPr>
        <p:spPr>
          <a:xfrm>
            <a:off x="152400" y="419100"/>
            <a:ext cx="22590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总练习题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47800" y="2954338"/>
          <a:ext cx="268605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93800" imgH="520700" progId="Equation.DSMT4">
                  <p:embed/>
                </p:oleObj>
              </mc:Choice>
              <mc:Fallback>
                <p:oleObj r:id="rId5" imgW="1193800" imgH="5207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954338"/>
                        <a:ext cx="2686050" cy="120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332288" y="2989263"/>
          <a:ext cx="24003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66165" imgH="533400" progId="Equation.DSMT4">
                  <p:embed/>
                </p:oleObj>
              </mc:Choice>
              <mc:Fallback>
                <p:oleObj r:id="rId7" imgW="1066165" imgH="5334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2288" y="2989263"/>
                        <a:ext cx="24003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24338" y="4365625"/>
          <a:ext cx="2057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14400" imgH="533400" progId="Equation.DSMT4">
                  <p:embed/>
                </p:oleObj>
              </mc:Choice>
              <mc:Fallback>
                <p:oleObj r:id="rId9" imgW="914400" imgH="5334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4338" y="4365625"/>
                        <a:ext cx="20574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95288" y="2276475"/>
          <a:ext cx="1114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494665" imgH="203200" progId="Equation.DSMT4">
                  <p:embed/>
                </p:oleObj>
              </mc:Choice>
              <mc:Fallback>
                <p:oleObj r:id="rId11" imgW="494665" imgH="2032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288" y="2276475"/>
                        <a:ext cx="11144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51050" y="2276475"/>
          <a:ext cx="1457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647700" imgH="203200" progId="Equation.DSMT4">
                  <p:embed/>
                </p:oleObj>
              </mc:Choice>
              <mc:Fallback>
                <p:oleObj r:id="rId13" imgW="647700" imgH="2032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1050" y="2276475"/>
                        <a:ext cx="14573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24300" y="2276475"/>
          <a:ext cx="1771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86765" imgH="203200" progId="Equation.DSMT4">
                  <p:embed/>
                </p:oleObj>
              </mc:Choice>
              <mc:Fallback>
                <p:oleObj r:id="rId15" imgW="786765" imgH="2032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4300" y="2276475"/>
                        <a:ext cx="17716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16688" y="4437063"/>
          <a:ext cx="771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42900" imgH="419100" progId="Equation.DSMT4">
                  <p:embed/>
                </p:oleObj>
              </mc:Choice>
              <mc:Fallback>
                <p:oleObj r:id="rId17" imgW="342900" imgH="4191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16688" y="4437063"/>
                        <a:ext cx="771525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4125" y="4581525"/>
          <a:ext cx="23145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028700" imgH="419100" progId="Equation.DSMT4">
                  <p:embed/>
                </p:oleObj>
              </mc:Choice>
              <mc:Fallback>
                <p:oleObj r:id="rId19" imgW="1028700" imgH="4191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54125" y="4581525"/>
                        <a:ext cx="2314575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011863" y="327025"/>
          <a:ext cx="2857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269365" imgH="266700" progId="Equation.DSMT4">
                  <p:embed/>
                </p:oleObj>
              </mc:Choice>
              <mc:Fallback>
                <p:oleObj r:id="rId21" imgW="1269365" imgH="2667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11863" y="327025"/>
                        <a:ext cx="28575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71563" y="5516563"/>
          <a:ext cx="3971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765300" imgH="469900" progId="Equation.DSMT4">
                  <p:embed/>
                </p:oleObj>
              </mc:Choice>
              <mc:Fallback>
                <p:oleObj r:id="rId23" imgW="1765300" imgH="4699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71563" y="5516563"/>
                        <a:ext cx="3971925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508625" y="5805488"/>
          <a:ext cx="2085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926465" imgH="203200" progId="Equation.DSMT4">
                  <p:embed/>
                </p:oleObj>
              </mc:Choice>
              <mc:Fallback>
                <p:oleObj r:id="rId25" imgW="926465" imgH="203200" progId="Equation.DSMT4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508625" y="5805488"/>
                        <a:ext cx="208597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45</a:t>
            </a:fld>
            <a:endParaRPr lang="zh-CN" altLang="en-US" sz="1400" b="1" dirty="0"/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611188" y="3357563"/>
          <a:ext cx="8572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2900" imgH="203200" progId="Equation.DSMT4">
                  <p:embed/>
                </p:oleObj>
              </mc:Choice>
              <mc:Fallback>
                <p:oleObj r:id="rId2" imgW="342900" imgH="2032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3357563"/>
                        <a:ext cx="857250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96875" y="1052513"/>
          <a:ext cx="85153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84600" imgH="990600" progId="Equation.DSMT4">
                  <p:embed/>
                </p:oleObj>
              </mc:Choice>
              <mc:Fallback>
                <p:oleObj r:id="rId4" imgW="3784600" imgH="990600" progId="Equation.DSMT4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875" y="1052513"/>
                        <a:ext cx="851535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12"/>
          <p:cNvSpPr txBox="1"/>
          <p:nvPr/>
        </p:nvSpPr>
        <p:spPr>
          <a:xfrm>
            <a:off x="152400" y="419100"/>
            <a:ext cx="22590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总练习题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92250" y="3354388"/>
          <a:ext cx="65722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28900" imgH="203200" progId="Equation.DSMT4">
                  <p:embed/>
                </p:oleObj>
              </mc:Choice>
              <mc:Fallback>
                <p:oleObj r:id="rId6" imgW="2628900" imgH="2032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2250" y="3354388"/>
                        <a:ext cx="6572250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27088" y="3933825"/>
          <a:ext cx="52006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311400" imgH="482600" progId="Equation.DSMT4">
                  <p:embed/>
                </p:oleObj>
              </mc:Choice>
              <mc:Fallback>
                <p:oleObj r:id="rId8" imgW="2311400" imgH="4826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088" y="3933825"/>
                        <a:ext cx="5200650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35150" y="5113338"/>
          <a:ext cx="59150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28900" imgH="482600" progId="Equation.DSMT4">
                  <p:embed/>
                </p:oleObj>
              </mc:Choice>
              <mc:Fallback>
                <p:oleObj r:id="rId10" imgW="2628900" imgH="4826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35150" y="5113338"/>
                        <a:ext cx="5915025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31913" y="476250"/>
          <a:ext cx="64293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57500" imgH="482600" progId="Equation.DSMT4">
                  <p:embed/>
                </p:oleObj>
              </mc:Choice>
              <mc:Fallback>
                <p:oleObj r:id="rId2" imgW="2857500" imgH="482600" progId="Equation.DSMT4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913" y="476250"/>
                        <a:ext cx="6429375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08175" y="1844675"/>
          <a:ext cx="5172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98700" imgH="444500" progId="Equation.DSMT4">
                  <p:embed/>
                </p:oleObj>
              </mc:Choice>
              <mc:Fallback>
                <p:oleObj r:id="rId4" imgW="2298700" imgH="444500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8175" y="1844675"/>
                        <a:ext cx="51720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7088" y="3141663"/>
          <a:ext cx="7715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203200" progId="Equation.DSMT4">
                  <p:embed/>
                </p:oleObj>
              </mc:Choice>
              <mc:Fallback>
                <p:oleObj r:id="rId6" imgW="342900" imgH="203200" progId="Equation.DSMT4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088" y="3141663"/>
                        <a:ext cx="771525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39975" y="3573463"/>
          <a:ext cx="3886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26565" imgH="444500" progId="Equation.DSMT4">
                  <p:embed/>
                </p:oleObj>
              </mc:Choice>
              <mc:Fallback>
                <p:oleObj r:id="rId8" imgW="1726565" imgH="4445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975" y="3573463"/>
                        <a:ext cx="388620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42988" y="1989138"/>
          <a:ext cx="7200900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95600" imgH="1854200" progId="Equation.DSMT4">
                  <p:embed/>
                </p:oleObj>
              </mc:Choice>
              <mc:Fallback>
                <p:oleObj r:id="rId2" imgW="2895600" imgH="1854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1989138"/>
                        <a:ext cx="7200900" cy="458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00113" y="1341438"/>
          <a:ext cx="36020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46530" imgH="254000" progId="Equation.DSMT4">
                  <p:embed/>
                </p:oleObj>
              </mc:Choice>
              <mc:Fallback>
                <p:oleObj r:id="rId4" imgW="1446530" imgH="254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1341438"/>
                        <a:ext cx="3602037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对象 3"/>
          <p:cNvGraphicFramePr>
            <a:graphicFrameLocks noChangeAspect="1"/>
          </p:cNvGraphicFramePr>
          <p:nvPr/>
        </p:nvGraphicFramePr>
        <p:xfrm>
          <a:off x="900113" y="260350"/>
          <a:ext cx="44069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78000" imgH="419100" progId="Equation.DSMT4">
                  <p:embed/>
                </p:oleObj>
              </mc:Choice>
              <mc:Fallback>
                <p:oleObj r:id="rId6" imgW="1778000" imgH="4191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113" y="260350"/>
                        <a:ext cx="4406900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对象 4"/>
          <p:cNvGraphicFramePr>
            <a:graphicFrameLocks noChangeAspect="1"/>
          </p:cNvGraphicFramePr>
          <p:nvPr/>
        </p:nvGraphicFramePr>
        <p:xfrm>
          <a:off x="5940425" y="476250"/>
          <a:ext cx="2990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05230" imgH="203200" progId="Equation.DSMT4">
                  <p:embed/>
                </p:oleObj>
              </mc:Choice>
              <mc:Fallback>
                <p:oleObj r:id="rId8" imgW="1205230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0425" y="476250"/>
                        <a:ext cx="29908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908425" y="765175"/>
          <a:ext cx="145256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4200" imgH="482600" progId="Equation.DSMT4">
                  <p:embed/>
                </p:oleObj>
              </mc:Choice>
              <mc:Fallback>
                <p:oleObj r:id="rId2" imgW="584200" imgH="482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08425" y="765175"/>
                        <a:ext cx="1452563" cy="119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5650" y="2420938"/>
          <a:ext cx="53054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32965" imgH="482600" progId="Equation.DSMT4">
                  <p:embed/>
                </p:oleObj>
              </mc:Choice>
              <mc:Fallback>
                <p:oleObj r:id="rId4" imgW="2132965" imgH="482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5305425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92275" y="4005263"/>
          <a:ext cx="48958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67865" imgH="444500" progId="Equation.DSMT4">
                  <p:embed/>
                </p:oleObj>
              </mc:Choice>
              <mc:Fallback>
                <p:oleObj r:id="rId6" imgW="1967865" imgH="4445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75" y="4005263"/>
                        <a:ext cx="489585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36932"/>
              </p:ext>
            </p:extLst>
          </p:nvPr>
        </p:nvGraphicFramePr>
        <p:xfrm>
          <a:off x="755576" y="188640"/>
          <a:ext cx="41671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444240" progId="Equation.DSMT4">
                  <p:embed/>
                </p:oleObj>
              </mc:Choice>
              <mc:Fallback>
                <p:oleObj name="Equation" r:id="rId2" imgW="2044440" imgH="4442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88640"/>
                        <a:ext cx="4167188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96A67C5-464F-4916-9049-5BE996FCB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564113"/>
              </p:ext>
            </p:extLst>
          </p:nvPr>
        </p:nvGraphicFramePr>
        <p:xfrm>
          <a:off x="876969" y="1609179"/>
          <a:ext cx="12938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82400" progId="Equation.DSMT4">
                  <p:embed/>
                </p:oleObj>
              </mc:Choice>
              <mc:Fallback>
                <p:oleObj name="Equation" r:id="rId4" imgW="634680" imgH="4824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96A67C5-464F-4916-9049-5BE996FCB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969" y="1609179"/>
                        <a:ext cx="1293813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E37D45E-4EF4-46DA-BDC9-6E6285175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305545"/>
              </p:ext>
            </p:extLst>
          </p:nvPr>
        </p:nvGraphicFramePr>
        <p:xfrm>
          <a:off x="2240483" y="1556792"/>
          <a:ext cx="60039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46240" imgH="507960" progId="Equation.DSMT4">
                  <p:embed/>
                </p:oleObj>
              </mc:Choice>
              <mc:Fallback>
                <p:oleObj name="Equation" r:id="rId6" imgW="2946240" imgH="5079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E37D45E-4EF4-46DA-BDC9-6E6285175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40483" y="1556792"/>
                        <a:ext cx="6003925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6A1D351-691E-43F1-96CB-720DC3DF6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01470"/>
              </p:ext>
            </p:extLst>
          </p:nvPr>
        </p:nvGraphicFramePr>
        <p:xfrm>
          <a:off x="1883864" y="1042442"/>
          <a:ext cx="21478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253800" progId="Equation.DSMT4">
                  <p:embed/>
                </p:oleObj>
              </mc:Choice>
              <mc:Fallback>
                <p:oleObj name="Equation" r:id="rId8" imgW="1054080" imgH="253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E37D45E-4EF4-46DA-BDC9-6E6285175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3864" y="1042442"/>
                        <a:ext cx="2147888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1B18EA0-9A2F-4230-938D-4A0B37A7D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22337"/>
              </p:ext>
            </p:extLst>
          </p:nvPr>
        </p:nvGraphicFramePr>
        <p:xfrm>
          <a:off x="2015228" y="2492896"/>
          <a:ext cx="32607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647640" progId="Equation.DSMT4">
                  <p:embed/>
                </p:oleObj>
              </mc:Choice>
              <mc:Fallback>
                <p:oleObj name="Equation" r:id="rId10" imgW="1600200" imgH="647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E37D45E-4EF4-46DA-BDC9-6E6285175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5228" y="2492896"/>
                        <a:ext cx="3260725" cy="131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BF156D1-9D47-4D34-9E0E-E9FB45BA4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723682"/>
              </p:ext>
            </p:extLst>
          </p:nvPr>
        </p:nvGraphicFramePr>
        <p:xfrm>
          <a:off x="882749" y="3527686"/>
          <a:ext cx="207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5920" imgH="482400" progId="Equation.DSMT4">
                  <p:embed/>
                </p:oleObj>
              </mc:Choice>
              <mc:Fallback>
                <p:oleObj name="Equation" r:id="rId12" imgW="1015920" imgH="482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6A1D351-691E-43F1-96CB-720DC3DF6D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2749" y="3527686"/>
                        <a:ext cx="2070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7E0F547-DB38-4DDD-904B-CCBE3A6E0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954845"/>
              </p:ext>
            </p:extLst>
          </p:nvPr>
        </p:nvGraphicFramePr>
        <p:xfrm>
          <a:off x="846262" y="4743450"/>
          <a:ext cx="1501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6560" imgH="203040" progId="Equation.DSMT4">
                  <p:embed/>
                </p:oleObj>
              </mc:Choice>
              <mc:Fallback>
                <p:oleObj name="Equation" r:id="rId14" imgW="73656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BF156D1-9D47-4D34-9E0E-E9FB45BA4B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6262" y="4743450"/>
                        <a:ext cx="15017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328131A-AC9D-483D-AB06-883614D49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641744"/>
              </p:ext>
            </p:extLst>
          </p:nvPr>
        </p:nvGraphicFramePr>
        <p:xfrm>
          <a:off x="2501900" y="4398963"/>
          <a:ext cx="2949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47560" imgH="507960" progId="Equation.DSMT4">
                  <p:embed/>
                </p:oleObj>
              </mc:Choice>
              <mc:Fallback>
                <p:oleObj name="Equation" r:id="rId16" imgW="1447560" imgH="5079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96A67C5-464F-4916-9049-5BE996FCB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01900" y="4398963"/>
                        <a:ext cx="2949575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F2D3044-77CB-42EF-931C-396B6C761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430830"/>
              </p:ext>
            </p:extLst>
          </p:nvPr>
        </p:nvGraphicFramePr>
        <p:xfrm>
          <a:off x="800602" y="1075309"/>
          <a:ext cx="10096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000" imgH="203040" progId="Equation.DSMT4">
                  <p:embed/>
                </p:oleObj>
              </mc:Choice>
              <mc:Fallback>
                <p:oleObj name="Equation" r:id="rId18" imgW="49500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6A1D351-691E-43F1-96CB-720DC3DF6D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00602" y="1075309"/>
                        <a:ext cx="10096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9659B83-B197-411E-8CFC-8B31289E4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727217"/>
              </p:ext>
            </p:extLst>
          </p:nvPr>
        </p:nvGraphicFramePr>
        <p:xfrm>
          <a:off x="803399" y="5623644"/>
          <a:ext cx="3984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55520" imgH="444240" progId="Equation.DSMT4">
                  <p:embed/>
                </p:oleObj>
              </mc:Choice>
              <mc:Fallback>
                <p:oleObj name="Equation" r:id="rId20" imgW="1955520" imgH="4442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03399" y="5623644"/>
                        <a:ext cx="398462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90C361-98A3-485A-B8A6-BCFAB0F6A8A4}"/>
              </a:ext>
            </a:extLst>
          </p:cNvPr>
          <p:cNvGrpSpPr/>
          <p:nvPr/>
        </p:nvGrpSpPr>
        <p:grpSpPr>
          <a:xfrm>
            <a:off x="3248126" y="4221088"/>
            <a:ext cx="1205131" cy="400050"/>
            <a:chOff x="4572000" y="6000909"/>
            <a:chExt cx="1205163" cy="40011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2A08C30-C8F9-475C-903B-014BE40F386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028180"/>
              <a:ext cx="1205163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E67D98-A6AB-46B6-8C1F-C1A698BFDD63}"/>
                </a:ext>
              </a:extLst>
            </p:cNvPr>
            <p:cNvSpPr/>
            <p:nvPr/>
          </p:nvSpPr>
          <p:spPr>
            <a:xfrm>
              <a:off x="5014985" y="6000909"/>
              <a:ext cx="4429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B626B89-4BEC-4612-A011-395B92DF59EE}"/>
              </a:ext>
            </a:extLst>
          </p:cNvPr>
          <p:cNvGrpSpPr/>
          <p:nvPr/>
        </p:nvGrpSpPr>
        <p:grpSpPr>
          <a:xfrm>
            <a:off x="2483768" y="5405214"/>
            <a:ext cx="3029644" cy="400050"/>
            <a:chOff x="4572000" y="6028180"/>
            <a:chExt cx="3028839" cy="400110"/>
          </a:xfrm>
        </p:grpSpPr>
        <p:cxnSp>
          <p:nvCxnSpPr>
            <p:cNvPr id="20" name="直接连接符 21">
              <a:extLst>
                <a:ext uri="{FF2B5EF4-FFF2-40B4-BE49-F238E27FC236}">
                  <a16:creationId xmlns:a16="http://schemas.microsoft.com/office/drawing/2014/main" id="{BCB18325-E306-4F79-A984-7F53DB7AE80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028180"/>
              <a:ext cx="3028839" cy="10673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2578643-D17E-4FC0-AC77-449328F7584D}"/>
                </a:ext>
              </a:extLst>
            </p:cNvPr>
            <p:cNvSpPr/>
            <p:nvPr/>
          </p:nvSpPr>
          <p:spPr>
            <a:xfrm>
              <a:off x="5286185" y="6028180"/>
              <a:ext cx="7030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  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3DE402-D2F1-4FB1-96EC-0FC143E8AC57}"/>
              </a:ext>
            </a:extLst>
          </p:cNvPr>
          <p:cNvGrpSpPr/>
          <p:nvPr/>
        </p:nvGrpSpPr>
        <p:grpSpPr>
          <a:xfrm>
            <a:off x="4484241" y="4207675"/>
            <a:ext cx="877046" cy="400050"/>
            <a:chOff x="4572000" y="5979754"/>
            <a:chExt cx="877424" cy="400110"/>
          </a:xfrm>
        </p:grpSpPr>
        <p:cxnSp>
          <p:nvCxnSpPr>
            <p:cNvPr id="23" name="直接连接符 24">
              <a:extLst>
                <a:ext uri="{FF2B5EF4-FFF2-40B4-BE49-F238E27FC236}">
                  <a16:creationId xmlns:a16="http://schemas.microsoft.com/office/drawing/2014/main" id="{460C2862-C1B3-443A-BF21-A3C40DC0F21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028180"/>
              <a:ext cx="877424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D6292DF-A691-498F-8B98-6770D7DEB660}"/>
                </a:ext>
              </a:extLst>
            </p:cNvPr>
            <p:cNvSpPr/>
            <p:nvPr/>
          </p:nvSpPr>
          <p:spPr>
            <a:xfrm>
              <a:off x="4789954" y="5979754"/>
              <a:ext cx="441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B81232F-B360-40BA-B703-31DB3A6847AA}"/>
              </a:ext>
            </a:extLst>
          </p:cNvPr>
          <p:cNvGrpSpPr/>
          <p:nvPr/>
        </p:nvGrpSpPr>
        <p:grpSpPr>
          <a:xfrm>
            <a:off x="846262" y="5147474"/>
            <a:ext cx="1367632" cy="400050"/>
            <a:chOff x="846262" y="5147474"/>
            <a:chExt cx="1367632" cy="400050"/>
          </a:xfrm>
        </p:grpSpPr>
        <p:cxnSp>
          <p:nvCxnSpPr>
            <p:cNvPr id="26" name="直接连接符 27">
              <a:extLst>
                <a:ext uri="{FF2B5EF4-FFF2-40B4-BE49-F238E27FC236}">
                  <a16:creationId xmlns:a16="http://schemas.microsoft.com/office/drawing/2014/main" id="{A89A5140-C3D4-43BD-91BD-8BAF38E992B3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2" y="5174797"/>
              <a:ext cx="1367632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518B4E9-F7A9-4835-84AD-EF3110706737}"/>
                </a:ext>
              </a:extLst>
            </p:cNvPr>
            <p:cNvSpPr/>
            <p:nvPr/>
          </p:nvSpPr>
          <p:spPr>
            <a:xfrm>
              <a:off x="1277790" y="5147474"/>
              <a:ext cx="442913" cy="400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14B00E-3183-4F2B-9E5B-132ACF09970E}"/>
              </a:ext>
            </a:extLst>
          </p:cNvPr>
          <p:cNvGrpSpPr/>
          <p:nvPr/>
        </p:nvGrpSpPr>
        <p:grpSpPr>
          <a:xfrm>
            <a:off x="580689" y="1412776"/>
            <a:ext cx="1367632" cy="400050"/>
            <a:chOff x="580689" y="1412776"/>
            <a:chExt cx="1367632" cy="400050"/>
          </a:xfrm>
        </p:grpSpPr>
        <p:cxnSp>
          <p:nvCxnSpPr>
            <p:cNvPr id="33" name="直接连接符 27">
              <a:extLst>
                <a:ext uri="{FF2B5EF4-FFF2-40B4-BE49-F238E27FC236}">
                  <a16:creationId xmlns:a16="http://schemas.microsoft.com/office/drawing/2014/main" id="{EC3E8308-C8BA-40A0-BE70-390BB5D8FF14}"/>
                </a:ext>
              </a:extLst>
            </p:cNvPr>
            <p:cNvCxnSpPr>
              <a:cxnSpLocks/>
            </p:cNvCxnSpPr>
            <p:nvPr/>
          </p:nvCxnSpPr>
          <p:spPr>
            <a:xfrm>
              <a:off x="580689" y="1471353"/>
              <a:ext cx="1367632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A77BA60-E041-4299-BBE9-6C3C7001E81B}"/>
                </a:ext>
              </a:extLst>
            </p:cNvPr>
            <p:cNvSpPr/>
            <p:nvPr/>
          </p:nvSpPr>
          <p:spPr>
            <a:xfrm>
              <a:off x="1029854" y="1412776"/>
              <a:ext cx="442913" cy="400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5ED2C166-35F1-4E25-8E7D-840BDD59D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76472"/>
              </p:ext>
            </p:extLst>
          </p:nvPr>
        </p:nvGraphicFramePr>
        <p:xfrm>
          <a:off x="3055938" y="3763963"/>
          <a:ext cx="49164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12720" imgH="253800" progId="Equation.DSMT4">
                  <p:embed/>
                </p:oleObj>
              </mc:Choice>
              <mc:Fallback>
                <p:oleObj name="Equation" r:id="rId22" imgW="241272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7E0F547-DB38-4DDD-904B-CCBE3A6E0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55938" y="3763963"/>
                        <a:ext cx="4916487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8101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5</a:t>
            </a:fld>
            <a:endParaRPr lang="zh-CN" altLang="en-US" sz="1400" b="1" dirty="0"/>
          </a:p>
        </p:txBody>
      </p:sp>
      <p:sp>
        <p:nvSpPr>
          <p:cNvPr id="5123" name="Line 2"/>
          <p:cNvSpPr/>
          <p:nvPr/>
        </p:nvSpPr>
        <p:spPr>
          <a:xfrm>
            <a:off x="190500" y="1955800"/>
            <a:ext cx="8763000" cy="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156248"/>
              </p:ext>
            </p:extLst>
          </p:nvPr>
        </p:nvGraphicFramePr>
        <p:xfrm>
          <a:off x="467544" y="-14288"/>
          <a:ext cx="7808913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711000" progId="Equation.DSMT4">
                  <p:embed/>
                </p:oleObj>
              </mc:Choice>
              <mc:Fallback>
                <p:oleObj name="Equation" r:id="rId2" imgW="2958840" imgH="711000" progId="Equation.DSMT4">
                  <p:embed/>
                  <p:pic>
                    <p:nvPicPr>
                      <p:cNvPr id="5124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-14288"/>
                        <a:ext cx="7808913" cy="186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166622"/>
              </p:ext>
            </p:extLst>
          </p:nvPr>
        </p:nvGraphicFramePr>
        <p:xfrm>
          <a:off x="585788" y="2481062"/>
          <a:ext cx="55435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73630" imgH="431800" progId="Equation.DSMT4">
                  <p:embed/>
                </p:oleObj>
              </mc:Choice>
              <mc:Fallback>
                <p:oleObj r:id="rId4" imgW="2373630" imgH="431800" progId="Equation.DSMT4">
                  <p:embed/>
                  <p:pic>
                    <p:nvPicPr>
                      <p:cNvPr id="6153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788" y="2481062"/>
                        <a:ext cx="554355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99053"/>
              </p:ext>
            </p:extLst>
          </p:nvPr>
        </p:nvGraphicFramePr>
        <p:xfrm>
          <a:off x="6742112" y="2682674"/>
          <a:ext cx="22113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835" imgH="228600" progId="Equation.DSMT4">
                  <p:embed/>
                </p:oleObj>
              </mc:Choice>
              <mc:Fallback>
                <p:oleObj r:id="rId6" imgW="838835" imgH="228600" progId="Equation.DSMT4">
                  <p:embed/>
                  <p:pic>
                    <p:nvPicPr>
                      <p:cNvPr id="6154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42112" y="2682674"/>
                        <a:ext cx="2211388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78989"/>
              </p:ext>
            </p:extLst>
          </p:nvPr>
        </p:nvGraphicFramePr>
        <p:xfrm>
          <a:off x="2843808" y="4770244"/>
          <a:ext cx="21859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228600" progId="Equation.DSMT4">
                  <p:embed/>
                </p:oleObj>
              </mc:Choice>
              <mc:Fallback>
                <p:oleObj name="Equation" r:id="rId8" imgW="876240" imgH="228600" progId="Equation.DSMT4">
                  <p:embed/>
                  <p:pic>
                    <p:nvPicPr>
                      <p:cNvPr id="6155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3808" y="4770244"/>
                        <a:ext cx="2185988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57030"/>
              </p:ext>
            </p:extLst>
          </p:nvPr>
        </p:nvGraphicFramePr>
        <p:xfrm>
          <a:off x="2970808" y="5589240"/>
          <a:ext cx="19319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360" imgH="393480" progId="Equation.DSMT4">
                  <p:embed/>
                </p:oleObj>
              </mc:Choice>
              <mc:Fallback>
                <p:oleObj name="Equation" r:id="rId10" imgW="774360" imgH="393480" progId="Equation.DSMT4">
                  <p:embed/>
                  <p:pic>
                    <p:nvPicPr>
                      <p:cNvPr id="6156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0808" y="5589240"/>
                        <a:ext cx="1931987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78071963-747F-4A70-904B-62A7C266A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284998"/>
              </p:ext>
            </p:extLst>
          </p:nvPr>
        </p:nvGraphicFramePr>
        <p:xfrm>
          <a:off x="1239838" y="3848100"/>
          <a:ext cx="48942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95200" imgH="253800" progId="Equation.DSMT4">
                  <p:embed/>
                </p:oleObj>
              </mc:Choice>
              <mc:Fallback>
                <p:oleObj name="Equation" r:id="rId12" imgW="2095200" imgH="253800" progId="Equation.DSMT4">
                  <p:embed/>
                  <p:pic>
                    <p:nvPicPr>
                      <p:cNvPr id="6153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39838" y="3848100"/>
                        <a:ext cx="4894262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2929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6</a:t>
            </a:fld>
            <a:endParaRPr lang="zh-CN" altLang="en-US" sz="1400" b="1" dirty="0"/>
          </a:p>
        </p:txBody>
      </p:sp>
      <p:sp>
        <p:nvSpPr>
          <p:cNvPr id="7173" name="Text Box 16"/>
          <p:cNvSpPr txBox="1"/>
          <p:nvPr/>
        </p:nvSpPr>
        <p:spPr>
          <a:xfrm>
            <a:off x="539552" y="904081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归纳可得，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802403"/>
              </p:ext>
            </p:extLst>
          </p:nvPr>
        </p:nvGraphicFramePr>
        <p:xfrm>
          <a:off x="1949450" y="1844824"/>
          <a:ext cx="212248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0900" imgH="457200" progId="Equation.DSMT4">
                  <p:embed/>
                </p:oleObj>
              </mc:Choice>
              <mc:Fallback>
                <p:oleObj r:id="rId2" imgW="850900" imgH="457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9450" y="1844824"/>
                        <a:ext cx="2122488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76712"/>
              </p:ext>
            </p:extLst>
          </p:nvPr>
        </p:nvGraphicFramePr>
        <p:xfrm>
          <a:off x="4673600" y="2190899"/>
          <a:ext cx="20907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7565" imgH="203200" progId="Equation.3">
                  <p:embed/>
                </p:oleObj>
              </mc:Choice>
              <mc:Fallback>
                <p:oleObj r:id="rId4" imgW="837565" imgH="203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3600" y="2190899"/>
                        <a:ext cx="20907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9"/>
          <p:cNvSpPr txBox="1"/>
          <p:nvPr/>
        </p:nvSpPr>
        <p:spPr>
          <a:xfrm>
            <a:off x="640336" y="3016894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即得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15762"/>
              </p:ext>
            </p:extLst>
          </p:nvPr>
        </p:nvGraphicFramePr>
        <p:xfrm>
          <a:off x="788988" y="4052565"/>
          <a:ext cx="19272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6275" imgH="152400" progId="Equation.DSMT4">
                  <p:embed/>
                </p:oleObj>
              </mc:Choice>
              <mc:Fallback>
                <p:oleObj r:id="rId6" imgW="676275" imgH="152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8988" y="4052565"/>
                        <a:ext cx="192722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64654"/>
              </p:ext>
            </p:extLst>
          </p:nvPr>
        </p:nvGraphicFramePr>
        <p:xfrm>
          <a:off x="7391400" y="4230365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1925" imgH="66675" progId="Equation.3">
                  <p:embed/>
                </p:oleObj>
              </mc:Choice>
              <mc:Fallback>
                <p:oleObj r:id="rId8" imgW="161925" imgH="6667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4230365"/>
                        <a:ext cx="685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18100"/>
              </p:ext>
            </p:extLst>
          </p:nvPr>
        </p:nvGraphicFramePr>
        <p:xfrm>
          <a:off x="2863850" y="3801740"/>
          <a:ext cx="20462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87400" imgH="393700" progId="Equation.DSMT4">
                  <p:embed/>
                </p:oleObj>
              </mc:Choice>
              <mc:Fallback>
                <p:oleObj r:id="rId10" imgW="787400" imgH="3937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3850" y="3801740"/>
                        <a:ext cx="204628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98058"/>
              </p:ext>
            </p:extLst>
          </p:nvPr>
        </p:nvGraphicFramePr>
        <p:xfrm>
          <a:off x="5051425" y="3789040"/>
          <a:ext cx="21447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25500" imgH="393700" progId="Equation.DSMT4">
                  <p:embed/>
                </p:oleObj>
              </mc:Choice>
              <mc:Fallback>
                <p:oleObj r:id="rId12" imgW="825500" imgH="393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51425" y="3789040"/>
                        <a:ext cx="2144713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67696"/>
              </p:ext>
            </p:extLst>
          </p:nvPr>
        </p:nvGraphicFramePr>
        <p:xfrm>
          <a:off x="804863" y="4824090"/>
          <a:ext cx="23780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15035" imgH="457200" progId="Equation.DSMT4">
                  <p:embed/>
                </p:oleObj>
              </mc:Choice>
              <mc:Fallback>
                <p:oleObj r:id="rId14" imgW="915035" imgH="457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4863" y="4824090"/>
                        <a:ext cx="2378075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102507"/>
              </p:ext>
            </p:extLst>
          </p:nvPr>
        </p:nvGraphicFramePr>
        <p:xfrm>
          <a:off x="3352800" y="5297165"/>
          <a:ext cx="5842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525" imgH="9525" progId="Equation.3">
                  <p:embed/>
                </p:oleObj>
              </mc:Choice>
              <mc:Fallback>
                <p:oleObj r:id="rId16" imgW="9525" imgH="952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5297165"/>
                        <a:ext cx="584200" cy="24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7</a:t>
            </a:fld>
            <a:endParaRPr lang="zh-CN" altLang="en-US" sz="1400" b="1" dirty="0"/>
          </a:p>
        </p:txBody>
      </p:sp>
      <p:sp>
        <p:nvSpPr>
          <p:cNvPr id="8195" name="Text Box 16"/>
          <p:cNvSpPr txBox="1"/>
          <p:nvPr/>
        </p:nvSpPr>
        <p:spPr>
          <a:xfrm>
            <a:off x="468313" y="333375"/>
            <a:ext cx="52339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泰勒中值定理（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拉格朗日余项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42975" y="1125538"/>
          <a:ext cx="78454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11500" imgH="228600" progId="Equation.DSMT4">
                  <p:embed/>
                </p:oleObj>
              </mc:Choice>
              <mc:Fallback>
                <p:oleObj r:id="rId2" imgW="31115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2975" y="1125538"/>
                        <a:ext cx="78454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643063" y="4076700"/>
          <a:ext cx="28003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34135" imgH="469900" progId="Equation.DSMT4">
                  <p:embed/>
                </p:oleObj>
              </mc:Choice>
              <mc:Fallback>
                <p:oleObj r:id="rId4" imgW="1334135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3063" y="4076700"/>
                        <a:ext cx="28003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81038" y="5084763"/>
          <a:ext cx="58737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97100" imgH="228600" progId="Equation.DSMT4">
                  <p:embed/>
                </p:oleObj>
              </mc:Choice>
              <mc:Fallback>
                <p:oleObj r:id="rId6" imgW="21971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1038" y="5084763"/>
                        <a:ext cx="587375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52450" y="1844675"/>
          <a:ext cx="4041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00200" imgH="215900" progId="Equation.DSMT4">
                  <p:embed/>
                </p:oleObj>
              </mc:Choice>
              <mc:Fallback>
                <p:oleObj r:id="rId8" imgW="1600200" imgH="215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450" y="1844675"/>
                        <a:ext cx="4041775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800100" y="2514600"/>
          <a:ext cx="21955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27100" imgH="228600" progId="Equation.DSMT4">
                  <p:embed/>
                </p:oleObj>
              </mc:Choice>
              <mc:Fallback>
                <p:oleObj r:id="rId10" imgW="9271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0100" y="2514600"/>
                        <a:ext cx="2195513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/>
          <p:nvPr/>
        </p:nvGraphicFramePr>
        <p:xfrm>
          <a:off x="2414588" y="3141663"/>
          <a:ext cx="64198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175000" imgH="482600" progId="Equation.DSMT4">
                  <p:embed/>
                </p:oleObj>
              </mc:Choice>
              <mc:Fallback>
                <p:oleObj r:id="rId12" imgW="3175000" imgH="482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14588" y="3141663"/>
                        <a:ext cx="641985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8</a:t>
            </a:fld>
            <a:endParaRPr lang="zh-CN" altLang="en-US" sz="1400" b="1" dirty="0"/>
          </a:p>
        </p:txBody>
      </p:sp>
      <p:sp>
        <p:nvSpPr>
          <p:cNvPr id="9219" name="Text Box 16"/>
          <p:cNvSpPr txBox="1"/>
          <p:nvPr/>
        </p:nvSpPr>
        <p:spPr>
          <a:xfrm>
            <a:off x="539750" y="260350"/>
            <a:ext cx="906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814513" y="4343400"/>
          <a:ext cx="26130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79500" imgH="279400" progId="Equation.DSMT4">
                  <p:embed/>
                </p:oleObj>
              </mc:Choice>
              <mc:Fallback>
                <p:oleObj r:id="rId2" imgW="1079500" imgH="2794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14513" y="4343400"/>
                        <a:ext cx="2613025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846138" y="2273300"/>
          <a:ext cx="77581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95700" imgH="431800" progId="Equation.DSMT4">
                  <p:embed/>
                </p:oleObj>
              </mc:Choice>
              <mc:Fallback>
                <p:oleObj r:id="rId4" imgW="3695700" imgH="4318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138" y="2273300"/>
                        <a:ext cx="7758112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463800" y="3209925"/>
          <a:ext cx="27717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46200" imgH="457200" progId="Equation.DSMT4">
                  <p:embed/>
                </p:oleObj>
              </mc:Choice>
              <mc:Fallback>
                <p:oleObj r:id="rId6" imgW="1346200" imgH="457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3800" y="3209925"/>
                        <a:ext cx="277177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249363" y="5205413"/>
          <a:ext cx="66452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21000" imgH="508000" progId="Equation.DSMT4">
                  <p:embed/>
                </p:oleObj>
              </mc:Choice>
              <mc:Fallback>
                <p:oleObj r:id="rId8" imgW="2921000" imgH="5080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49363" y="5205413"/>
                        <a:ext cx="6645275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69925" y="871538"/>
          <a:ext cx="83899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136900" imgH="228600" progId="Equation.DSMT4">
                  <p:embed/>
                </p:oleObj>
              </mc:Choice>
              <mc:Fallback>
                <p:oleObj r:id="rId10" imgW="3136900" imgH="2286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9925" y="871538"/>
                        <a:ext cx="8389938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63675" y="1520825"/>
          <a:ext cx="38052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22400" imgH="228600" progId="Equation.DSMT4">
                  <p:embed/>
                </p:oleObj>
              </mc:Choice>
              <mc:Fallback>
                <p:oleObj r:id="rId12" imgW="1422400" imgH="228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63675" y="1520825"/>
                        <a:ext cx="380523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 dirty="0"/>
              <a:t>9</a:t>
            </a:fld>
            <a:endParaRPr lang="zh-CN" altLang="en-US" sz="1400" b="1" dirty="0"/>
          </a:p>
        </p:txBody>
      </p:sp>
      <p:sp>
        <p:nvSpPr>
          <p:cNvPr id="9219" name="Text Box 16"/>
          <p:cNvSpPr txBox="1"/>
          <p:nvPr/>
        </p:nvSpPr>
        <p:spPr>
          <a:xfrm>
            <a:off x="539750" y="260350"/>
            <a:ext cx="906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830388" y="3051175"/>
          <a:ext cx="25812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66800" imgH="279400" progId="Equation.DSMT4">
                  <p:embed/>
                </p:oleObj>
              </mc:Choice>
              <mc:Fallback>
                <p:oleObj r:id="rId2" imgW="1066800" imgH="2794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0388" y="3051175"/>
                        <a:ext cx="2581275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827088" y="3716338"/>
          <a:ext cx="1662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22300" imgH="203200" progId="Equation.DSMT4">
                  <p:embed/>
                </p:oleObj>
              </mc:Choice>
              <mc:Fallback>
                <p:oleObj r:id="rId4" imgW="622300" imgH="203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3716338"/>
                        <a:ext cx="1662112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820738" y="981075"/>
          <a:ext cx="781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721100" imgH="431800" progId="Equation.DSMT4">
                  <p:embed/>
                </p:oleObj>
              </mc:Choice>
              <mc:Fallback>
                <p:oleObj r:id="rId6" imgW="3721100" imgH="4318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738" y="981075"/>
                        <a:ext cx="781050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463800" y="1917700"/>
          <a:ext cx="27717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46200" imgH="457200" progId="Equation.DSMT4">
                  <p:embed/>
                </p:oleObj>
              </mc:Choice>
              <mc:Fallback>
                <p:oleObj r:id="rId8" imgW="1346200" imgH="4572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3800" y="1917700"/>
                        <a:ext cx="277177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835150" y="333375"/>
          <a:ext cx="3733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96365" imgH="203200" progId="Equation.DSMT4">
                  <p:embed/>
                </p:oleObj>
              </mc:Choice>
              <mc:Fallback>
                <p:oleObj r:id="rId10" imgW="1396365" imgH="2032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35150" y="333375"/>
                        <a:ext cx="37338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208338" y="4221163"/>
          <a:ext cx="21605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28700" imgH="469900" progId="Equation.DSMT4">
                  <p:embed/>
                </p:oleObj>
              </mc:Choice>
              <mc:Fallback>
                <p:oleObj r:id="rId12" imgW="1028700" imgH="4699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8338" y="4221163"/>
                        <a:ext cx="2160587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827088" y="5084763"/>
          <a:ext cx="2171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12165" imgH="203200" progId="Equation.DSMT4">
                  <p:embed/>
                </p:oleObj>
              </mc:Choice>
              <mc:Fallback>
                <p:oleObj r:id="rId14" imgW="812165" imgH="203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7088" y="5084763"/>
                        <a:ext cx="21717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587500" y="5732463"/>
          <a:ext cx="63944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048000" imgH="457200" progId="Equation.DSMT4">
                  <p:embed/>
                </p:oleObj>
              </mc:Choice>
              <mc:Fallback>
                <p:oleObj r:id="rId16" imgW="3048000" imgH="4572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7500" y="5732463"/>
                        <a:ext cx="639445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2800" b="1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299</Words>
  <Application>Microsoft Office PowerPoint</Application>
  <PresentationFormat>全屏显示(4:3)</PresentationFormat>
  <Paragraphs>99</Paragraphs>
  <Slides>49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  <vt:variant>
        <vt:lpstr>自定义放映</vt:lpstr>
      </vt:variant>
      <vt:variant>
        <vt:i4>1</vt:i4>
      </vt:variant>
    </vt:vector>
  </HeadingPairs>
  <TitlesOfParts>
    <vt:vector size="59" baseType="lpstr">
      <vt:lpstr>黑体</vt:lpstr>
      <vt:lpstr>宋体</vt:lpstr>
      <vt:lpstr>Arial</vt:lpstr>
      <vt:lpstr>Times New Roman</vt:lpstr>
      <vt:lpstr>默认设计模板</vt:lpstr>
      <vt:lpstr>Microsoft Equation 3.0</vt:lpstr>
      <vt:lpstr>Microsoft Word 97 - 2003 Document</vt:lpstr>
      <vt:lpstr>MathType 6.0 Equation</vt:lpstr>
      <vt:lpstr>Microsoft Word 97 - 2003 文档</vt:lpstr>
      <vt:lpstr>第六节  函数的幂级数展开式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基本展开式</vt:lpstr>
      <vt:lpstr>基本展开式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曲顶柱体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函数的幂级数展开式</dc:title>
  <dc:creator>金义明</dc:creator>
  <cp:lastModifiedBy>能明 张</cp:lastModifiedBy>
  <cp:revision>1032</cp:revision>
  <dcterms:created xsi:type="dcterms:W3CDTF">2014-04-15T11:26:19Z</dcterms:created>
  <dcterms:modified xsi:type="dcterms:W3CDTF">2021-06-27T02:59:15Z</dcterms:modified>
  <cp:category>经济类微积分课件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413BD3C241EB4241833E4183B6D2FFDB</vt:lpwstr>
  </property>
</Properties>
</file>